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0"/>
  </p:notesMasterIdLst>
  <p:sldIdLst>
    <p:sldId id="2145706958" r:id="rId2"/>
    <p:sldId id="2145706966" r:id="rId3"/>
    <p:sldId id="2145706954" r:id="rId4"/>
    <p:sldId id="388" r:id="rId5"/>
    <p:sldId id="2145706956" r:id="rId6"/>
    <p:sldId id="2145706957" r:id="rId7"/>
    <p:sldId id="2145706941" r:id="rId8"/>
    <p:sldId id="2145706965" r:id="rId9"/>
    <p:sldId id="2145706959" r:id="rId10"/>
    <p:sldId id="2145706964" r:id="rId11"/>
    <p:sldId id="2145706960" r:id="rId12"/>
    <p:sldId id="2145706963" r:id="rId13"/>
    <p:sldId id="394" r:id="rId14"/>
    <p:sldId id="2145706952" r:id="rId15"/>
    <p:sldId id="2145706938" r:id="rId16"/>
    <p:sldId id="2145706962" r:id="rId17"/>
    <p:sldId id="2145706967" r:id="rId18"/>
    <p:sldId id="387" r:id="rId19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FFE400"/>
    <a:srgbClr val="CBDACB"/>
    <a:srgbClr val="2F7F86"/>
    <a:srgbClr val="E9ECF0"/>
    <a:srgbClr val="E8EBEF"/>
    <a:srgbClr val="456024"/>
    <a:srgbClr val="45005C"/>
    <a:srgbClr val="FF3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5481B-3E71-6A7E-9ED1-CF38974B76B7}" v="199" dt="2025-02-03T15:26:52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2" autoAdjust="0"/>
    <p:restoredTop sz="94614" autoAdjust="0"/>
  </p:normalViewPr>
  <p:slideViewPr>
    <p:cSldViewPr snapToGrid="0">
      <p:cViewPr varScale="1">
        <p:scale>
          <a:sx n="59" d="100"/>
          <a:sy n="59" d="100"/>
        </p:scale>
        <p:origin x="720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B8217-E750-433B-9D4F-089467D3B3F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22F1985-EE33-4FD6-A931-B70B1B4E0185}">
      <dgm:prSet phldrT="[Text]"/>
      <dgm:spPr/>
      <dgm:t>
        <a:bodyPr/>
        <a:lstStyle/>
        <a:p>
          <a:r>
            <a:rPr lang="sv-SE">
              <a:latin typeface="+mj-lt"/>
            </a:rPr>
            <a:t>Idéer</a:t>
          </a:r>
        </a:p>
      </dgm:t>
    </dgm:pt>
    <dgm:pt modelId="{106B744F-099D-4010-AFEC-E1084878D154}" type="parTrans" cxnId="{BF247E4D-EE99-4B61-92E3-273006421F07}">
      <dgm:prSet/>
      <dgm:spPr/>
      <dgm:t>
        <a:bodyPr/>
        <a:lstStyle/>
        <a:p>
          <a:endParaRPr lang="sv-SE"/>
        </a:p>
      </dgm:t>
    </dgm:pt>
    <dgm:pt modelId="{507EAA47-D37F-4CDE-A839-9542AD0346E4}" type="sibTrans" cxnId="{BF247E4D-EE99-4B61-92E3-273006421F07}">
      <dgm:prSet/>
      <dgm:spPr/>
      <dgm:t>
        <a:bodyPr/>
        <a:lstStyle/>
        <a:p>
          <a:endParaRPr lang="sv-SE"/>
        </a:p>
      </dgm:t>
    </dgm:pt>
    <dgm:pt modelId="{0FE1F255-C19A-4E31-975F-710BCBD52010}">
      <dgm:prSet phldrT="[Text]"/>
      <dgm:spPr/>
      <dgm:t>
        <a:bodyPr/>
        <a:lstStyle/>
        <a:p>
          <a:r>
            <a:rPr lang="sv-SE">
              <a:latin typeface="+mj-lt"/>
            </a:rPr>
            <a:t>Utveckling</a:t>
          </a:r>
        </a:p>
      </dgm:t>
    </dgm:pt>
    <dgm:pt modelId="{2EF26AE9-3AA3-4102-9506-69EFE6EA184A}" type="parTrans" cxnId="{E0D1F5C0-1CAF-484B-9846-B43D035A12C7}">
      <dgm:prSet/>
      <dgm:spPr/>
      <dgm:t>
        <a:bodyPr/>
        <a:lstStyle/>
        <a:p>
          <a:endParaRPr lang="sv-SE"/>
        </a:p>
      </dgm:t>
    </dgm:pt>
    <dgm:pt modelId="{E147D2A9-476D-4DD4-846E-A2A61AF8A9E7}" type="sibTrans" cxnId="{E0D1F5C0-1CAF-484B-9846-B43D035A12C7}">
      <dgm:prSet/>
      <dgm:spPr/>
      <dgm:t>
        <a:bodyPr/>
        <a:lstStyle/>
        <a:p>
          <a:endParaRPr lang="sv-SE"/>
        </a:p>
      </dgm:t>
    </dgm:pt>
    <dgm:pt modelId="{77656707-8958-40E0-8459-2F689EF65313}">
      <dgm:prSet phldrT="[Text]"/>
      <dgm:spPr/>
      <dgm:t>
        <a:bodyPr/>
        <a:lstStyle/>
        <a:p>
          <a:r>
            <a:rPr lang="sv-SE">
              <a:latin typeface="+mj-lt"/>
            </a:rPr>
            <a:t>Omröstning</a:t>
          </a:r>
        </a:p>
      </dgm:t>
    </dgm:pt>
    <dgm:pt modelId="{D67C6910-4FFE-4175-AD59-054FBC2C839F}" type="parTrans" cxnId="{61070EE4-C464-4673-B8D2-939562FA6959}">
      <dgm:prSet/>
      <dgm:spPr/>
      <dgm:t>
        <a:bodyPr/>
        <a:lstStyle/>
        <a:p>
          <a:endParaRPr lang="sv-SE"/>
        </a:p>
      </dgm:t>
    </dgm:pt>
    <dgm:pt modelId="{D69B1781-1403-4806-9B5C-2A3ED033E89D}" type="sibTrans" cxnId="{61070EE4-C464-4673-B8D2-939562FA6959}">
      <dgm:prSet/>
      <dgm:spPr/>
      <dgm:t>
        <a:bodyPr/>
        <a:lstStyle/>
        <a:p>
          <a:endParaRPr lang="sv-SE"/>
        </a:p>
      </dgm:t>
    </dgm:pt>
    <dgm:pt modelId="{72B0B29F-EB9B-4651-907C-6BAEC0F378FB}">
      <dgm:prSet phldrT="[Text]"/>
      <dgm:spPr/>
      <dgm:t>
        <a:bodyPr/>
        <a:lstStyle/>
        <a:p>
          <a:r>
            <a:rPr lang="sv-SE">
              <a:latin typeface="+mj-lt"/>
            </a:rPr>
            <a:t>Genomförande</a:t>
          </a:r>
        </a:p>
      </dgm:t>
    </dgm:pt>
    <dgm:pt modelId="{25A08787-4AA2-442E-A10B-05E386A690E3}" type="parTrans" cxnId="{4AF9CE86-D120-4D57-95C3-C6B9101C1B75}">
      <dgm:prSet/>
      <dgm:spPr/>
      <dgm:t>
        <a:bodyPr/>
        <a:lstStyle/>
        <a:p>
          <a:endParaRPr lang="sv-SE"/>
        </a:p>
      </dgm:t>
    </dgm:pt>
    <dgm:pt modelId="{598869F0-257E-40A6-B5D9-4A725DB41BD4}" type="sibTrans" cxnId="{4AF9CE86-D120-4D57-95C3-C6B9101C1B75}">
      <dgm:prSet/>
      <dgm:spPr/>
      <dgm:t>
        <a:bodyPr/>
        <a:lstStyle/>
        <a:p>
          <a:endParaRPr lang="sv-SE"/>
        </a:p>
      </dgm:t>
    </dgm:pt>
    <dgm:pt modelId="{6EB7DBAF-7B31-4AC1-A51C-41CFA54F025E}" type="pres">
      <dgm:prSet presAssocID="{2C9B8217-E750-433B-9D4F-089467D3B3FD}" presName="Name0" presStyleCnt="0">
        <dgm:presLayoutVars>
          <dgm:dir/>
          <dgm:resizeHandles val="exact"/>
        </dgm:presLayoutVars>
      </dgm:prSet>
      <dgm:spPr/>
    </dgm:pt>
    <dgm:pt modelId="{13F6E023-7E33-4EBB-BF16-D71ADBFD7EBA}" type="pres">
      <dgm:prSet presAssocID="{922F1985-EE33-4FD6-A931-B70B1B4E0185}" presName="node" presStyleLbl="node1" presStyleIdx="0" presStyleCnt="4">
        <dgm:presLayoutVars>
          <dgm:bulletEnabled val="1"/>
        </dgm:presLayoutVars>
      </dgm:prSet>
      <dgm:spPr/>
    </dgm:pt>
    <dgm:pt modelId="{46E6FD05-83DD-4E57-BCFE-7E37FEDA9076}" type="pres">
      <dgm:prSet presAssocID="{507EAA47-D37F-4CDE-A839-9542AD0346E4}" presName="sibTrans" presStyleLbl="sibTrans2D1" presStyleIdx="0" presStyleCnt="3"/>
      <dgm:spPr/>
    </dgm:pt>
    <dgm:pt modelId="{CA367E92-676A-4F4E-861B-EC50ECBFDDD4}" type="pres">
      <dgm:prSet presAssocID="{507EAA47-D37F-4CDE-A839-9542AD0346E4}" presName="connectorText" presStyleLbl="sibTrans2D1" presStyleIdx="0" presStyleCnt="3"/>
      <dgm:spPr/>
    </dgm:pt>
    <dgm:pt modelId="{52A3A4EB-119C-41E3-9947-B9C130597F7C}" type="pres">
      <dgm:prSet presAssocID="{0FE1F255-C19A-4E31-975F-710BCBD52010}" presName="node" presStyleLbl="node1" presStyleIdx="1" presStyleCnt="4">
        <dgm:presLayoutVars>
          <dgm:bulletEnabled val="1"/>
        </dgm:presLayoutVars>
      </dgm:prSet>
      <dgm:spPr/>
    </dgm:pt>
    <dgm:pt modelId="{FF7BEDB2-A230-4541-BF8F-F907DC3862E5}" type="pres">
      <dgm:prSet presAssocID="{E147D2A9-476D-4DD4-846E-A2A61AF8A9E7}" presName="sibTrans" presStyleLbl="sibTrans2D1" presStyleIdx="1" presStyleCnt="3"/>
      <dgm:spPr/>
    </dgm:pt>
    <dgm:pt modelId="{F4E18DB4-6B3A-4355-9B70-9FE9F86574C7}" type="pres">
      <dgm:prSet presAssocID="{E147D2A9-476D-4DD4-846E-A2A61AF8A9E7}" presName="connectorText" presStyleLbl="sibTrans2D1" presStyleIdx="1" presStyleCnt="3"/>
      <dgm:spPr/>
    </dgm:pt>
    <dgm:pt modelId="{34F2A6F1-C132-4636-A7E9-737BA3BC1141}" type="pres">
      <dgm:prSet presAssocID="{77656707-8958-40E0-8459-2F689EF65313}" presName="node" presStyleLbl="node1" presStyleIdx="2" presStyleCnt="4">
        <dgm:presLayoutVars>
          <dgm:bulletEnabled val="1"/>
        </dgm:presLayoutVars>
      </dgm:prSet>
      <dgm:spPr/>
    </dgm:pt>
    <dgm:pt modelId="{03041790-B358-448A-A6AA-254580FA10C9}" type="pres">
      <dgm:prSet presAssocID="{D69B1781-1403-4806-9B5C-2A3ED033E89D}" presName="sibTrans" presStyleLbl="sibTrans2D1" presStyleIdx="2" presStyleCnt="3"/>
      <dgm:spPr/>
    </dgm:pt>
    <dgm:pt modelId="{A0343345-5510-41DE-80D0-070007C320FD}" type="pres">
      <dgm:prSet presAssocID="{D69B1781-1403-4806-9B5C-2A3ED033E89D}" presName="connectorText" presStyleLbl="sibTrans2D1" presStyleIdx="2" presStyleCnt="3"/>
      <dgm:spPr/>
    </dgm:pt>
    <dgm:pt modelId="{F4275C6A-7E88-48D3-B230-032D4845A372}" type="pres">
      <dgm:prSet presAssocID="{72B0B29F-EB9B-4651-907C-6BAEC0F378FB}" presName="node" presStyleLbl="node1" presStyleIdx="3" presStyleCnt="4">
        <dgm:presLayoutVars>
          <dgm:bulletEnabled val="1"/>
        </dgm:presLayoutVars>
      </dgm:prSet>
      <dgm:spPr/>
    </dgm:pt>
  </dgm:ptLst>
  <dgm:cxnLst>
    <dgm:cxn modelId="{DBA49115-1CA9-4C5B-9D78-FC89B9D7AA1E}" type="presOf" srcId="{507EAA47-D37F-4CDE-A839-9542AD0346E4}" destId="{CA367E92-676A-4F4E-861B-EC50ECBFDDD4}" srcOrd="1" destOrd="0" presId="urn:microsoft.com/office/officeart/2005/8/layout/process1"/>
    <dgm:cxn modelId="{39A3661A-387E-411B-A715-5A19A3CF9822}" type="presOf" srcId="{D69B1781-1403-4806-9B5C-2A3ED033E89D}" destId="{A0343345-5510-41DE-80D0-070007C320FD}" srcOrd="1" destOrd="0" presId="urn:microsoft.com/office/officeart/2005/8/layout/process1"/>
    <dgm:cxn modelId="{E6D8205D-F914-4907-8314-908EB89F0B06}" type="presOf" srcId="{922F1985-EE33-4FD6-A931-B70B1B4E0185}" destId="{13F6E023-7E33-4EBB-BF16-D71ADBFD7EBA}" srcOrd="0" destOrd="0" presId="urn:microsoft.com/office/officeart/2005/8/layout/process1"/>
    <dgm:cxn modelId="{A1177D60-1E92-4F77-B8B9-F3472A5B8464}" type="presOf" srcId="{D69B1781-1403-4806-9B5C-2A3ED033E89D}" destId="{03041790-B358-448A-A6AA-254580FA10C9}" srcOrd="0" destOrd="0" presId="urn:microsoft.com/office/officeart/2005/8/layout/process1"/>
    <dgm:cxn modelId="{BF247E4D-EE99-4B61-92E3-273006421F07}" srcId="{2C9B8217-E750-433B-9D4F-089467D3B3FD}" destId="{922F1985-EE33-4FD6-A931-B70B1B4E0185}" srcOrd="0" destOrd="0" parTransId="{106B744F-099D-4010-AFEC-E1084878D154}" sibTransId="{507EAA47-D37F-4CDE-A839-9542AD0346E4}"/>
    <dgm:cxn modelId="{4AF9CE86-D120-4D57-95C3-C6B9101C1B75}" srcId="{2C9B8217-E750-433B-9D4F-089467D3B3FD}" destId="{72B0B29F-EB9B-4651-907C-6BAEC0F378FB}" srcOrd="3" destOrd="0" parTransId="{25A08787-4AA2-442E-A10B-05E386A690E3}" sibTransId="{598869F0-257E-40A6-B5D9-4A725DB41BD4}"/>
    <dgm:cxn modelId="{FAB1E594-2DCD-4CB1-901D-E2EB4C807C97}" type="presOf" srcId="{72B0B29F-EB9B-4651-907C-6BAEC0F378FB}" destId="{F4275C6A-7E88-48D3-B230-032D4845A372}" srcOrd="0" destOrd="0" presId="urn:microsoft.com/office/officeart/2005/8/layout/process1"/>
    <dgm:cxn modelId="{6893BB95-4F6B-44DF-9C71-0C4703F3330A}" type="presOf" srcId="{0FE1F255-C19A-4E31-975F-710BCBD52010}" destId="{52A3A4EB-119C-41E3-9947-B9C130597F7C}" srcOrd="0" destOrd="0" presId="urn:microsoft.com/office/officeart/2005/8/layout/process1"/>
    <dgm:cxn modelId="{20E70A99-4B83-4B66-8418-0BA0EBE118EF}" type="presOf" srcId="{77656707-8958-40E0-8459-2F689EF65313}" destId="{34F2A6F1-C132-4636-A7E9-737BA3BC1141}" srcOrd="0" destOrd="0" presId="urn:microsoft.com/office/officeart/2005/8/layout/process1"/>
    <dgm:cxn modelId="{DD3F7FBE-54B8-43EE-94FA-3657A92C4AA9}" type="presOf" srcId="{E147D2A9-476D-4DD4-846E-A2A61AF8A9E7}" destId="{F4E18DB4-6B3A-4355-9B70-9FE9F86574C7}" srcOrd="1" destOrd="0" presId="urn:microsoft.com/office/officeart/2005/8/layout/process1"/>
    <dgm:cxn modelId="{E0D1F5C0-1CAF-484B-9846-B43D035A12C7}" srcId="{2C9B8217-E750-433B-9D4F-089467D3B3FD}" destId="{0FE1F255-C19A-4E31-975F-710BCBD52010}" srcOrd="1" destOrd="0" parTransId="{2EF26AE9-3AA3-4102-9506-69EFE6EA184A}" sibTransId="{E147D2A9-476D-4DD4-846E-A2A61AF8A9E7}"/>
    <dgm:cxn modelId="{96BEF9C9-CF4C-4FEF-9496-29BB1F81512B}" type="presOf" srcId="{507EAA47-D37F-4CDE-A839-9542AD0346E4}" destId="{46E6FD05-83DD-4E57-BCFE-7E37FEDA9076}" srcOrd="0" destOrd="0" presId="urn:microsoft.com/office/officeart/2005/8/layout/process1"/>
    <dgm:cxn modelId="{2F12EAD2-9A9E-43A6-A080-AAB5B8C0B0AF}" type="presOf" srcId="{2C9B8217-E750-433B-9D4F-089467D3B3FD}" destId="{6EB7DBAF-7B31-4AC1-A51C-41CFA54F025E}" srcOrd="0" destOrd="0" presId="urn:microsoft.com/office/officeart/2005/8/layout/process1"/>
    <dgm:cxn modelId="{84F422DB-0811-4E5A-BCF4-597F6AEC32E6}" type="presOf" srcId="{E147D2A9-476D-4DD4-846E-A2A61AF8A9E7}" destId="{FF7BEDB2-A230-4541-BF8F-F907DC3862E5}" srcOrd="0" destOrd="0" presId="urn:microsoft.com/office/officeart/2005/8/layout/process1"/>
    <dgm:cxn modelId="{61070EE4-C464-4673-B8D2-939562FA6959}" srcId="{2C9B8217-E750-433B-9D4F-089467D3B3FD}" destId="{77656707-8958-40E0-8459-2F689EF65313}" srcOrd="2" destOrd="0" parTransId="{D67C6910-4FFE-4175-AD59-054FBC2C839F}" sibTransId="{D69B1781-1403-4806-9B5C-2A3ED033E89D}"/>
    <dgm:cxn modelId="{2AA1530E-3E21-4A04-BFF9-3E8CE36A8D64}" type="presParOf" srcId="{6EB7DBAF-7B31-4AC1-A51C-41CFA54F025E}" destId="{13F6E023-7E33-4EBB-BF16-D71ADBFD7EBA}" srcOrd="0" destOrd="0" presId="urn:microsoft.com/office/officeart/2005/8/layout/process1"/>
    <dgm:cxn modelId="{05419BC7-CE21-4804-938F-C32A4E34F7F0}" type="presParOf" srcId="{6EB7DBAF-7B31-4AC1-A51C-41CFA54F025E}" destId="{46E6FD05-83DD-4E57-BCFE-7E37FEDA9076}" srcOrd="1" destOrd="0" presId="urn:microsoft.com/office/officeart/2005/8/layout/process1"/>
    <dgm:cxn modelId="{48C523C0-21CD-450E-BFC5-7E0167A9A3BC}" type="presParOf" srcId="{46E6FD05-83DD-4E57-BCFE-7E37FEDA9076}" destId="{CA367E92-676A-4F4E-861B-EC50ECBFDDD4}" srcOrd="0" destOrd="0" presId="urn:microsoft.com/office/officeart/2005/8/layout/process1"/>
    <dgm:cxn modelId="{0681695F-F2F2-4ECF-993A-BF20BF064524}" type="presParOf" srcId="{6EB7DBAF-7B31-4AC1-A51C-41CFA54F025E}" destId="{52A3A4EB-119C-41E3-9947-B9C130597F7C}" srcOrd="2" destOrd="0" presId="urn:microsoft.com/office/officeart/2005/8/layout/process1"/>
    <dgm:cxn modelId="{DC48EF52-435B-4754-97B7-3B3C145DDA10}" type="presParOf" srcId="{6EB7DBAF-7B31-4AC1-A51C-41CFA54F025E}" destId="{FF7BEDB2-A230-4541-BF8F-F907DC3862E5}" srcOrd="3" destOrd="0" presId="urn:microsoft.com/office/officeart/2005/8/layout/process1"/>
    <dgm:cxn modelId="{560855F6-D6D2-4A56-8BC0-8CD21AB7A5EA}" type="presParOf" srcId="{FF7BEDB2-A230-4541-BF8F-F907DC3862E5}" destId="{F4E18DB4-6B3A-4355-9B70-9FE9F86574C7}" srcOrd="0" destOrd="0" presId="urn:microsoft.com/office/officeart/2005/8/layout/process1"/>
    <dgm:cxn modelId="{324062F2-5022-4135-AACD-095672C5F2A1}" type="presParOf" srcId="{6EB7DBAF-7B31-4AC1-A51C-41CFA54F025E}" destId="{34F2A6F1-C132-4636-A7E9-737BA3BC1141}" srcOrd="4" destOrd="0" presId="urn:microsoft.com/office/officeart/2005/8/layout/process1"/>
    <dgm:cxn modelId="{AA62E15D-4F35-409E-9B35-DB8A428EE01E}" type="presParOf" srcId="{6EB7DBAF-7B31-4AC1-A51C-41CFA54F025E}" destId="{03041790-B358-448A-A6AA-254580FA10C9}" srcOrd="5" destOrd="0" presId="urn:microsoft.com/office/officeart/2005/8/layout/process1"/>
    <dgm:cxn modelId="{AE10FD2F-8291-4D7A-B8F9-7005D17D9772}" type="presParOf" srcId="{03041790-B358-448A-A6AA-254580FA10C9}" destId="{A0343345-5510-41DE-80D0-070007C320FD}" srcOrd="0" destOrd="0" presId="urn:microsoft.com/office/officeart/2005/8/layout/process1"/>
    <dgm:cxn modelId="{1E968A05-B712-489A-82B0-F86E1D466BE4}" type="presParOf" srcId="{6EB7DBAF-7B31-4AC1-A51C-41CFA54F025E}" destId="{F4275C6A-7E88-48D3-B230-032D4845A37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A6C1F-0390-46A2-BF8C-ECDF2451EBC9}" type="doc">
      <dgm:prSet loTypeId="urn:microsoft.com/office/officeart/2018/2/layout/IconCircle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8E99B5-532D-497D-A8CA-089DA6383CD0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b="0" i="0" noProof="0" dirty="0"/>
            <a:t>Evenemang</a:t>
          </a:r>
          <a:r>
            <a:rPr lang="en-US" b="0" i="0" dirty="0"/>
            <a:t> </a:t>
          </a:r>
          <a:r>
            <a:rPr lang="sv-SE" b="0" i="0" noProof="0" dirty="0"/>
            <a:t>och</a:t>
          </a:r>
          <a:r>
            <a:rPr lang="en-US" b="0" i="0" dirty="0"/>
            <a:t> </a:t>
          </a:r>
          <a:r>
            <a:rPr lang="sv-SE" b="0" i="0" noProof="0" dirty="0"/>
            <a:t>sociala</a:t>
          </a:r>
          <a:r>
            <a:rPr lang="en-US" b="0" i="0" dirty="0"/>
            <a:t> </a:t>
          </a:r>
          <a:r>
            <a:rPr lang="sv-SE" b="0" i="0" noProof="0" dirty="0"/>
            <a:t>aktiviteter</a:t>
          </a:r>
          <a:endParaRPr lang="sv-SE" noProof="0" dirty="0"/>
        </a:p>
      </dgm:t>
    </dgm:pt>
    <dgm:pt modelId="{BE230F7A-18C4-4AD9-85A3-6D028248C6C0}" type="parTrans" cxnId="{6595F2C8-D6FF-4D9C-BA5F-802C42C820D8}">
      <dgm:prSet/>
      <dgm:spPr/>
      <dgm:t>
        <a:bodyPr/>
        <a:lstStyle/>
        <a:p>
          <a:endParaRPr lang="en-US"/>
        </a:p>
      </dgm:t>
    </dgm:pt>
    <dgm:pt modelId="{934AB24F-0559-40FC-BF21-85407B1511DC}" type="sibTrans" cxnId="{6595F2C8-D6FF-4D9C-BA5F-802C42C820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593473-5F93-4912-836F-FEE9E3366B26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b="0" i="0" noProof="0" dirty="0"/>
            <a:t>Förstudie till större projekt</a:t>
          </a:r>
          <a:endParaRPr lang="sv-SE" noProof="0" dirty="0"/>
        </a:p>
      </dgm:t>
    </dgm:pt>
    <dgm:pt modelId="{2C474C8B-3CCC-493E-AB8F-DCFB5A71C8F9}" type="parTrans" cxnId="{3C2C6101-0BA0-46CA-98A2-EAB65006F03C}">
      <dgm:prSet/>
      <dgm:spPr/>
      <dgm:t>
        <a:bodyPr/>
        <a:lstStyle/>
        <a:p>
          <a:endParaRPr lang="en-US"/>
        </a:p>
      </dgm:t>
    </dgm:pt>
    <dgm:pt modelId="{D51936F0-E673-42F2-B727-B29DE9E7A907}" type="sibTrans" cxnId="{3C2C6101-0BA0-46CA-98A2-EAB65006F0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1F48CC-DFDD-42B2-BCD9-93061DD4A040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b="0" i="0" noProof="0" dirty="0"/>
            <a:t>Delfinansiering till </a:t>
          </a:r>
          <a:br>
            <a:rPr lang="sv-SE" b="0" i="0" noProof="0" dirty="0"/>
          </a:br>
          <a:r>
            <a:rPr lang="sv-SE" b="0" i="0" noProof="0" dirty="0"/>
            <a:t>ett större projekt</a:t>
          </a:r>
          <a:endParaRPr lang="sv-SE" noProof="0" dirty="0"/>
        </a:p>
      </dgm:t>
    </dgm:pt>
    <dgm:pt modelId="{3CB7F0A3-FED7-47A2-BA2F-68EB7251E0D2}" type="parTrans" cxnId="{AC36E3D2-FE71-4E1E-BF63-A4A323250F69}">
      <dgm:prSet/>
      <dgm:spPr/>
      <dgm:t>
        <a:bodyPr/>
        <a:lstStyle/>
        <a:p>
          <a:endParaRPr lang="en-US"/>
        </a:p>
      </dgm:t>
    </dgm:pt>
    <dgm:pt modelId="{CC342D77-F71F-4355-9C93-5E463921FDC5}" type="sibTrans" cxnId="{AC36E3D2-FE71-4E1E-BF63-A4A323250F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EC67DD-4ED9-4C64-B51B-B55B5C3D33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Nya </a:t>
          </a:r>
          <a:r>
            <a:rPr lang="sv-SE" b="0" i="0" noProof="0" dirty="0"/>
            <a:t>mötesplatser och ökad samverkan för lokal utveckling</a:t>
          </a:r>
          <a:endParaRPr lang="sv-SE" noProof="0" dirty="0"/>
        </a:p>
      </dgm:t>
    </dgm:pt>
    <dgm:pt modelId="{5748A22F-E7B6-43A7-B2E0-73EF77C5EDAA}" type="parTrans" cxnId="{15AD6119-A334-4EB0-865F-9ABF959D7A52}">
      <dgm:prSet/>
      <dgm:spPr/>
      <dgm:t>
        <a:bodyPr/>
        <a:lstStyle/>
        <a:p>
          <a:endParaRPr lang="en-US"/>
        </a:p>
      </dgm:t>
    </dgm:pt>
    <dgm:pt modelId="{BFA27D73-0AF8-484F-A96B-9B1FF1FA4083}" type="sibTrans" cxnId="{15AD6119-A334-4EB0-865F-9ABF959D7A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CC1A51-E336-444B-B6F7-4B85A013F769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b="0" i="0" noProof="0" dirty="0"/>
            <a:t>Studiecirklar, workshops eller skrivarstuga</a:t>
          </a:r>
          <a:endParaRPr lang="sv-SE" noProof="0" dirty="0"/>
        </a:p>
      </dgm:t>
    </dgm:pt>
    <dgm:pt modelId="{29E8499E-039D-45E6-8647-F888BBAB3DC0}" type="parTrans" cxnId="{58BD6B50-2F63-47FF-ACE6-DF0498D36A92}">
      <dgm:prSet/>
      <dgm:spPr/>
      <dgm:t>
        <a:bodyPr/>
        <a:lstStyle/>
        <a:p>
          <a:endParaRPr lang="en-US"/>
        </a:p>
      </dgm:t>
    </dgm:pt>
    <dgm:pt modelId="{7FFD4D53-C487-4948-9729-426AF8BAE334}" type="sibTrans" cxnId="{58BD6B50-2F63-47FF-ACE6-DF0498D36A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D508FA-FF6C-4D89-82AD-184278A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Småskaliga fysiska investeringar</a:t>
          </a:r>
          <a:endParaRPr lang="en-US"/>
        </a:p>
      </dgm:t>
    </dgm:pt>
    <dgm:pt modelId="{D9935E15-A378-4E97-A3BA-795EB0C3FBF2}" type="parTrans" cxnId="{41B432EB-A236-429A-9694-FCC066AA0DCD}">
      <dgm:prSet/>
      <dgm:spPr/>
      <dgm:t>
        <a:bodyPr/>
        <a:lstStyle/>
        <a:p>
          <a:endParaRPr lang="en-US"/>
        </a:p>
      </dgm:t>
    </dgm:pt>
    <dgm:pt modelId="{CC81C2B7-3E5D-4420-9357-1CB78E1EC68B}" type="sibTrans" cxnId="{41B432EB-A236-429A-9694-FCC066AA0DCD}">
      <dgm:prSet/>
      <dgm:spPr/>
      <dgm:t>
        <a:bodyPr/>
        <a:lstStyle/>
        <a:p>
          <a:endParaRPr lang="en-US"/>
        </a:p>
      </dgm:t>
    </dgm:pt>
    <dgm:pt modelId="{F365ADBB-895E-4AEF-A24D-35E6EF4F41F4}" type="pres">
      <dgm:prSet presAssocID="{CBAA6C1F-0390-46A2-BF8C-ECDF2451EBC9}" presName="root" presStyleCnt="0">
        <dgm:presLayoutVars>
          <dgm:dir/>
          <dgm:resizeHandles val="exact"/>
        </dgm:presLayoutVars>
      </dgm:prSet>
      <dgm:spPr/>
    </dgm:pt>
    <dgm:pt modelId="{96457792-D4AF-49E6-A0A2-E03F16A70EBE}" type="pres">
      <dgm:prSet presAssocID="{CBAA6C1F-0390-46A2-BF8C-ECDF2451EBC9}" presName="container" presStyleCnt="0">
        <dgm:presLayoutVars>
          <dgm:dir/>
          <dgm:resizeHandles val="exact"/>
        </dgm:presLayoutVars>
      </dgm:prSet>
      <dgm:spPr/>
    </dgm:pt>
    <dgm:pt modelId="{D99FDA3F-8324-491B-8EE5-60F957B3389C}" type="pres">
      <dgm:prSet presAssocID="{428E99B5-532D-497D-A8CA-089DA6383CD0}" presName="compNode" presStyleCnt="0"/>
      <dgm:spPr/>
    </dgm:pt>
    <dgm:pt modelId="{3A75A018-7D3B-4D06-A479-4FB9B5B7B6CD}" type="pres">
      <dgm:prSet presAssocID="{428E99B5-532D-497D-A8CA-089DA6383CD0}" presName="iconBgRect" presStyleLbl="bgShp" presStyleIdx="0" presStyleCnt="6"/>
      <dgm:spPr/>
    </dgm:pt>
    <dgm:pt modelId="{A334B6E3-D3CF-4BBD-B00E-6603C6A4EA47}" type="pres">
      <dgm:prSet presAssocID="{428E99B5-532D-497D-A8CA-089DA6383CD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s"/>
        </a:ext>
      </dgm:extLst>
    </dgm:pt>
    <dgm:pt modelId="{F72756DD-2878-41CA-A51B-1184C19EA4E1}" type="pres">
      <dgm:prSet presAssocID="{428E99B5-532D-497D-A8CA-089DA6383CD0}" presName="spaceRect" presStyleCnt="0"/>
      <dgm:spPr/>
    </dgm:pt>
    <dgm:pt modelId="{2CC2CFFE-34B1-488D-8D5A-31B60C346372}" type="pres">
      <dgm:prSet presAssocID="{428E99B5-532D-497D-A8CA-089DA6383CD0}" presName="textRect" presStyleLbl="revTx" presStyleIdx="0" presStyleCnt="6">
        <dgm:presLayoutVars>
          <dgm:chMax val="1"/>
          <dgm:chPref val="1"/>
        </dgm:presLayoutVars>
      </dgm:prSet>
      <dgm:spPr/>
    </dgm:pt>
    <dgm:pt modelId="{688A004C-9482-4285-984F-CECC7BD57091}" type="pres">
      <dgm:prSet presAssocID="{934AB24F-0559-40FC-BF21-85407B1511DC}" presName="sibTrans" presStyleLbl="sibTrans2D1" presStyleIdx="0" presStyleCnt="0"/>
      <dgm:spPr/>
    </dgm:pt>
    <dgm:pt modelId="{64308762-6B1A-4DE0-AE3D-28C3D47D1EFD}" type="pres">
      <dgm:prSet presAssocID="{5B593473-5F93-4912-836F-FEE9E3366B26}" presName="compNode" presStyleCnt="0"/>
      <dgm:spPr/>
    </dgm:pt>
    <dgm:pt modelId="{7003DE46-981B-4461-8E53-EFA66D8BBED7}" type="pres">
      <dgm:prSet presAssocID="{5B593473-5F93-4912-836F-FEE9E3366B26}" presName="iconBgRect" presStyleLbl="bgShp" presStyleIdx="1" presStyleCnt="6"/>
      <dgm:spPr/>
    </dgm:pt>
    <dgm:pt modelId="{A3659569-FC42-4AA8-811B-4836B44F4A95}" type="pres">
      <dgm:prSet presAssocID="{5B593473-5F93-4912-836F-FEE9E3366B2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rum med hel fyllning"/>
        </a:ext>
      </dgm:extLst>
    </dgm:pt>
    <dgm:pt modelId="{FB905D99-8884-4CBA-A6F4-090392736887}" type="pres">
      <dgm:prSet presAssocID="{5B593473-5F93-4912-836F-FEE9E3366B26}" presName="spaceRect" presStyleCnt="0"/>
      <dgm:spPr/>
    </dgm:pt>
    <dgm:pt modelId="{5F093287-8172-4BFC-BF45-BE9190C39FEC}" type="pres">
      <dgm:prSet presAssocID="{5B593473-5F93-4912-836F-FEE9E3366B26}" presName="textRect" presStyleLbl="revTx" presStyleIdx="1" presStyleCnt="6">
        <dgm:presLayoutVars>
          <dgm:chMax val="1"/>
          <dgm:chPref val="1"/>
        </dgm:presLayoutVars>
      </dgm:prSet>
      <dgm:spPr/>
    </dgm:pt>
    <dgm:pt modelId="{0A4A5B32-0CDB-4197-9125-AF5B56B484DC}" type="pres">
      <dgm:prSet presAssocID="{D51936F0-E673-42F2-B727-B29DE9E7A907}" presName="sibTrans" presStyleLbl="sibTrans2D1" presStyleIdx="0" presStyleCnt="0"/>
      <dgm:spPr/>
    </dgm:pt>
    <dgm:pt modelId="{0FE1450A-ED1A-4780-91A1-9D1B14782843}" type="pres">
      <dgm:prSet presAssocID="{5F1F48CC-DFDD-42B2-BCD9-93061DD4A040}" presName="compNode" presStyleCnt="0"/>
      <dgm:spPr/>
    </dgm:pt>
    <dgm:pt modelId="{B1B1017D-E2B3-4500-8DB5-BE1ADF4DF797}" type="pres">
      <dgm:prSet presAssocID="{5F1F48CC-DFDD-42B2-BCD9-93061DD4A040}" presName="iconBgRect" presStyleLbl="bgShp" presStyleIdx="2" presStyleCnt="6"/>
      <dgm:spPr/>
    </dgm:pt>
    <dgm:pt modelId="{C392770C-3B41-404C-9880-8EC760E9E80E}" type="pres">
      <dgm:prSet presAssocID="{5F1F48CC-DFDD-42B2-BCD9-93061DD4A04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vud med kugghjul med hel fyllning"/>
        </a:ext>
      </dgm:extLst>
    </dgm:pt>
    <dgm:pt modelId="{C14A1D76-C1B8-49DE-9E65-F8FE926895DB}" type="pres">
      <dgm:prSet presAssocID="{5F1F48CC-DFDD-42B2-BCD9-93061DD4A040}" presName="spaceRect" presStyleCnt="0"/>
      <dgm:spPr/>
    </dgm:pt>
    <dgm:pt modelId="{D315E17A-C44C-49DF-8FF6-DC52718E34D9}" type="pres">
      <dgm:prSet presAssocID="{5F1F48CC-DFDD-42B2-BCD9-93061DD4A040}" presName="textRect" presStyleLbl="revTx" presStyleIdx="2" presStyleCnt="6">
        <dgm:presLayoutVars>
          <dgm:chMax val="1"/>
          <dgm:chPref val="1"/>
        </dgm:presLayoutVars>
      </dgm:prSet>
      <dgm:spPr/>
    </dgm:pt>
    <dgm:pt modelId="{2E500B1F-9869-4DB4-86CA-6426B6667824}" type="pres">
      <dgm:prSet presAssocID="{CC342D77-F71F-4355-9C93-5E463921FDC5}" presName="sibTrans" presStyleLbl="sibTrans2D1" presStyleIdx="0" presStyleCnt="0"/>
      <dgm:spPr/>
    </dgm:pt>
    <dgm:pt modelId="{6820EA0E-85D2-4FA0-9AB7-9D176DB5981B}" type="pres">
      <dgm:prSet presAssocID="{4BEC67DD-4ED9-4C64-B51B-B55B5C3D3370}" presName="compNode" presStyleCnt="0"/>
      <dgm:spPr/>
    </dgm:pt>
    <dgm:pt modelId="{1DB0D382-4B3F-495E-8B41-1E699D5CE630}" type="pres">
      <dgm:prSet presAssocID="{4BEC67DD-4ED9-4C64-B51B-B55B5C3D3370}" presName="iconBgRect" presStyleLbl="bgShp" presStyleIdx="3" presStyleCnt="6"/>
      <dgm:spPr/>
    </dgm:pt>
    <dgm:pt modelId="{3D3A79D2-434B-43AF-A3F6-35C5B323C1A7}" type="pres">
      <dgm:prSet presAssocID="{4BEC67DD-4ED9-4C64-B51B-B55B5C3D337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kakning med hel fyllning"/>
        </a:ext>
      </dgm:extLst>
    </dgm:pt>
    <dgm:pt modelId="{0DF0494D-AFC4-4C1C-847C-BC55AA4A97E7}" type="pres">
      <dgm:prSet presAssocID="{4BEC67DD-4ED9-4C64-B51B-B55B5C3D3370}" presName="spaceRect" presStyleCnt="0"/>
      <dgm:spPr/>
    </dgm:pt>
    <dgm:pt modelId="{2EBDB320-7F8F-4DDA-A3F5-538EBDC7531A}" type="pres">
      <dgm:prSet presAssocID="{4BEC67DD-4ED9-4C64-B51B-B55B5C3D3370}" presName="textRect" presStyleLbl="revTx" presStyleIdx="3" presStyleCnt="6">
        <dgm:presLayoutVars>
          <dgm:chMax val="1"/>
          <dgm:chPref val="1"/>
        </dgm:presLayoutVars>
      </dgm:prSet>
      <dgm:spPr/>
    </dgm:pt>
    <dgm:pt modelId="{804C1F6A-0F25-4FC5-AF39-EDB780A459B6}" type="pres">
      <dgm:prSet presAssocID="{BFA27D73-0AF8-484F-A96B-9B1FF1FA4083}" presName="sibTrans" presStyleLbl="sibTrans2D1" presStyleIdx="0" presStyleCnt="0"/>
      <dgm:spPr/>
    </dgm:pt>
    <dgm:pt modelId="{4000367B-F272-42C2-895E-D98A945BADFC}" type="pres">
      <dgm:prSet presAssocID="{11CC1A51-E336-444B-B6F7-4B85A013F769}" presName="compNode" presStyleCnt="0"/>
      <dgm:spPr/>
    </dgm:pt>
    <dgm:pt modelId="{FF66BE1E-A092-4A3B-BAD8-B3DA9C1C1574}" type="pres">
      <dgm:prSet presAssocID="{11CC1A51-E336-444B-B6F7-4B85A013F769}" presName="iconBgRect" presStyleLbl="bgShp" presStyleIdx="4" presStyleCnt="6"/>
      <dgm:spPr/>
    </dgm:pt>
    <dgm:pt modelId="{660B0870-5864-45DB-8F2E-A289EBBF33BE}" type="pres">
      <dgm:prSet presAssocID="{11CC1A51-E336-444B-B6F7-4B85A013F76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öte"/>
        </a:ext>
      </dgm:extLst>
    </dgm:pt>
    <dgm:pt modelId="{99309057-A2D0-4A7A-80B2-D7BE0F1A0235}" type="pres">
      <dgm:prSet presAssocID="{11CC1A51-E336-444B-B6F7-4B85A013F769}" presName="spaceRect" presStyleCnt="0"/>
      <dgm:spPr/>
    </dgm:pt>
    <dgm:pt modelId="{E97581E2-6B45-474B-8B86-84236D19295B}" type="pres">
      <dgm:prSet presAssocID="{11CC1A51-E336-444B-B6F7-4B85A013F769}" presName="textRect" presStyleLbl="revTx" presStyleIdx="4" presStyleCnt="6">
        <dgm:presLayoutVars>
          <dgm:chMax val="1"/>
          <dgm:chPref val="1"/>
        </dgm:presLayoutVars>
      </dgm:prSet>
      <dgm:spPr/>
    </dgm:pt>
    <dgm:pt modelId="{65A809A6-DB5B-41AF-A262-2B903BDB3DE5}" type="pres">
      <dgm:prSet presAssocID="{7FFD4D53-C487-4948-9729-426AF8BAE334}" presName="sibTrans" presStyleLbl="sibTrans2D1" presStyleIdx="0" presStyleCnt="0"/>
      <dgm:spPr/>
    </dgm:pt>
    <dgm:pt modelId="{82682FAC-3BEC-4496-82B4-A0227A4A27E6}" type="pres">
      <dgm:prSet presAssocID="{4DD508FA-FF6C-4D89-82AD-184278A3F67F}" presName="compNode" presStyleCnt="0"/>
      <dgm:spPr/>
    </dgm:pt>
    <dgm:pt modelId="{296B6DE5-5216-42F2-AF94-4553CE532447}" type="pres">
      <dgm:prSet presAssocID="{4DD508FA-FF6C-4D89-82AD-184278A3F67F}" presName="iconBgRect" presStyleLbl="bgShp" presStyleIdx="5" presStyleCnt="6"/>
      <dgm:spPr/>
    </dgm:pt>
    <dgm:pt modelId="{50969857-E52E-4C4C-838D-9F5B272FC6BA}" type="pres">
      <dgm:prSet presAssocID="{4DD508FA-FF6C-4D89-82AD-184278A3F67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cknickbord med hel fyllning"/>
        </a:ext>
      </dgm:extLst>
    </dgm:pt>
    <dgm:pt modelId="{93778B16-EEEF-4ADA-8DAE-E47D6293B078}" type="pres">
      <dgm:prSet presAssocID="{4DD508FA-FF6C-4D89-82AD-184278A3F67F}" presName="spaceRect" presStyleCnt="0"/>
      <dgm:spPr/>
    </dgm:pt>
    <dgm:pt modelId="{C204BC69-1F0D-4526-BFCD-E13E8206BFB2}" type="pres">
      <dgm:prSet presAssocID="{4DD508FA-FF6C-4D89-82AD-184278A3F67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C2C6101-0BA0-46CA-98A2-EAB65006F03C}" srcId="{CBAA6C1F-0390-46A2-BF8C-ECDF2451EBC9}" destId="{5B593473-5F93-4912-836F-FEE9E3366B26}" srcOrd="1" destOrd="0" parTransId="{2C474C8B-3CCC-493E-AB8F-DCFB5A71C8F9}" sibTransId="{D51936F0-E673-42F2-B727-B29DE9E7A907}"/>
    <dgm:cxn modelId="{2578D106-D5A6-41C1-83CB-CC291C71038E}" type="presOf" srcId="{934AB24F-0559-40FC-BF21-85407B1511DC}" destId="{688A004C-9482-4285-984F-CECC7BD57091}" srcOrd="0" destOrd="0" presId="urn:microsoft.com/office/officeart/2018/2/layout/IconCircleList"/>
    <dgm:cxn modelId="{15AD6119-A334-4EB0-865F-9ABF959D7A52}" srcId="{CBAA6C1F-0390-46A2-BF8C-ECDF2451EBC9}" destId="{4BEC67DD-4ED9-4C64-B51B-B55B5C3D3370}" srcOrd="3" destOrd="0" parTransId="{5748A22F-E7B6-43A7-B2E0-73EF77C5EDAA}" sibTransId="{BFA27D73-0AF8-484F-A96B-9B1FF1FA4083}"/>
    <dgm:cxn modelId="{B01FAA35-EFA0-41AE-BA2B-D54EA3B3B9B4}" type="presOf" srcId="{CBAA6C1F-0390-46A2-BF8C-ECDF2451EBC9}" destId="{F365ADBB-895E-4AEF-A24D-35E6EF4F41F4}" srcOrd="0" destOrd="0" presId="urn:microsoft.com/office/officeart/2018/2/layout/IconCircleList"/>
    <dgm:cxn modelId="{E88BBF39-4EB4-41FB-8EBE-BD043710B748}" type="presOf" srcId="{4DD508FA-FF6C-4D89-82AD-184278A3F67F}" destId="{C204BC69-1F0D-4526-BFCD-E13E8206BFB2}" srcOrd="0" destOrd="0" presId="urn:microsoft.com/office/officeart/2018/2/layout/IconCircleList"/>
    <dgm:cxn modelId="{9650B83D-BB12-497B-9195-A0E7038FA2A4}" type="presOf" srcId="{11CC1A51-E336-444B-B6F7-4B85A013F769}" destId="{E97581E2-6B45-474B-8B86-84236D19295B}" srcOrd="0" destOrd="0" presId="urn:microsoft.com/office/officeart/2018/2/layout/IconCircleList"/>
    <dgm:cxn modelId="{F6EF995D-3CFC-4AFD-8ACA-3250D994F0B6}" type="presOf" srcId="{4BEC67DD-4ED9-4C64-B51B-B55B5C3D3370}" destId="{2EBDB320-7F8F-4DDA-A3F5-538EBDC7531A}" srcOrd="0" destOrd="0" presId="urn:microsoft.com/office/officeart/2018/2/layout/IconCircleList"/>
    <dgm:cxn modelId="{4AD38760-B68D-42FB-8EDD-C76402752812}" type="presOf" srcId="{7FFD4D53-C487-4948-9729-426AF8BAE334}" destId="{65A809A6-DB5B-41AF-A262-2B903BDB3DE5}" srcOrd="0" destOrd="0" presId="urn:microsoft.com/office/officeart/2018/2/layout/IconCircleList"/>
    <dgm:cxn modelId="{58BD6B50-2F63-47FF-ACE6-DF0498D36A92}" srcId="{CBAA6C1F-0390-46A2-BF8C-ECDF2451EBC9}" destId="{11CC1A51-E336-444B-B6F7-4B85A013F769}" srcOrd="4" destOrd="0" parTransId="{29E8499E-039D-45E6-8647-F888BBAB3DC0}" sibTransId="{7FFD4D53-C487-4948-9729-426AF8BAE334}"/>
    <dgm:cxn modelId="{05D7EC86-FB53-4540-99DB-2133FA5ABE6B}" type="presOf" srcId="{D51936F0-E673-42F2-B727-B29DE9E7A907}" destId="{0A4A5B32-0CDB-4197-9125-AF5B56B484DC}" srcOrd="0" destOrd="0" presId="urn:microsoft.com/office/officeart/2018/2/layout/IconCircleList"/>
    <dgm:cxn modelId="{5D1ABAC3-94AE-4B08-8353-9EC29AE78267}" type="presOf" srcId="{BFA27D73-0AF8-484F-A96B-9B1FF1FA4083}" destId="{804C1F6A-0F25-4FC5-AF39-EDB780A459B6}" srcOrd="0" destOrd="0" presId="urn:microsoft.com/office/officeart/2018/2/layout/IconCircleList"/>
    <dgm:cxn modelId="{6595F2C8-D6FF-4D9C-BA5F-802C42C820D8}" srcId="{CBAA6C1F-0390-46A2-BF8C-ECDF2451EBC9}" destId="{428E99B5-532D-497D-A8CA-089DA6383CD0}" srcOrd="0" destOrd="0" parTransId="{BE230F7A-18C4-4AD9-85A3-6D028248C6C0}" sibTransId="{934AB24F-0559-40FC-BF21-85407B1511DC}"/>
    <dgm:cxn modelId="{AC36E3D2-FE71-4E1E-BF63-A4A323250F69}" srcId="{CBAA6C1F-0390-46A2-BF8C-ECDF2451EBC9}" destId="{5F1F48CC-DFDD-42B2-BCD9-93061DD4A040}" srcOrd="2" destOrd="0" parTransId="{3CB7F0A3-FED7-47A2-BA2F-68EB7251E0D2}" sibTransId="{CC342D77-F71F-4355-9C93-5E463921FDC5}"/>
    <dgm:cxn modelId="{7EBCE0E6-3F43-4D43-8491-0D8B773E190B}" type="presOf" srcId="{CC342D77-F71F-4355-9C93-5E463921FDC5}" destId="{2E500B1F-9869-4DB4-86CA-6426B6667824}" srcOrd="0" destOrd="0" presId="urn:microsoft.com/office/officeart/2018/2/layout/IconCircleList"/>
    <dgm:cxn modelId="{A187F7E7-E466-4B98-8B57-6C479AADC721}" type="presOf" srcId="{5B593473-5F93-4912-836F-FEE9E3366B26}" destId="{5F093287-8172-4BFC-BF45-BE9190C39FEC}" srcOrd="0" destOrd="0" presId="urn:microsoft.com/office/officeart/2018/2/layout/IconCircleList"/>
    <dgm:cxn modelId="{41B432EB-A236-429A-9694-FCC066AA0DCD}" srcId="{CBAA6C1F-0390-46A2-BF8C-ECDF2451EBC9}" destId="{4DD508FA-FF6C-4D89-82AD-184278A3F67F}" srcOrd="5" destOrd="0" parTransId="{D9935E15-A378-4E97-A3BA-795EB0C3FBF2}" sibTransId="{CC81C2B7-3E5D-4420-9357-1CB78E1EC68B}"/>
    <dgm:cxn modelId="{DB97EAF0-2369-4C8C-9B18-7781DDD52169}" type="presOf" srcId="{5F1F48CC-DFDD-42B2-BCD9-93061DD4A040}" destId="{D315E17A-C44C-49DF-8FF6-DC52718E34D9}" srcOrd="0" destOrd="0" presId="urn:microsoft.com/office/officeart/2018/2/layout/IconCircleList"/>
    <dgm:cxn modelId="{4BEAC9FF-D028-4A86-BBB1-CB993299051A}" type="presOf" srcId="{428E99B5-532D-497D-A8CA-089DA6383CD0}" destId="{2CC2CFFE-34B1-488D-8D5A-31B60C346372}" srcOrd="0" destOrd="0" presId="urn:microsoft.com/office/officeart/2018/2/layout/IconCircleList"/>
    <dgm:cxn modelId="{B92AE0C0-935C-4227-AECB-BA411EBA75F6}" type="presParOf" srcId="{F365ADBB-895E-4AEF-A24D-35E6EF4F41F4}" destId="{96457792-D4AF-49E6-A0A2-E03F16A70EBE}" srcOrd="0" destOrd="0" presId="urn:microsoft.com/office/officeart/2018/2/layout/IconCircleList"/>
    <dgm:cxn modelId="{CE5BCD9B-7C9D-4454-B1FD-A393197F5161}" type="presParOf" srcId="{96457792-D4AF-49E6-A0A2-E03F16A70EBE}" destId="{D99FDA3F-8324-491B-8EE5-60F957B3389C}" srcOrd="0" destOrd="0" presId="urn:microsoft.com/office/officeart/2018/2/layout/IconCircleList"/>
    <dgm:cxn modelId="{0B8B2DFD-0CC6-4151-9541-290F4AEC182A}" type="presParOf" srcId="{D99FDA3F-8324-491B-8EE5-60F957B3389C}" destId="{3A75A018-7D3B-4D06-A479-4FB9B5B7B6CD}" srcOrd="0" destOrd="0" presId="urn:microsoft.com/office/officeart/2018/2/layout/IconCircleList"/>
    <dgm:cxn modelId="{D1C55DF6-B3A3-4B50-8CED-837442510CDB}" type="presParOf" srcId="{D99FDA3F-8324-491B-8EE5-60F957B3389C}" destId="{A334B6E3-D3CF-4BBD-B00E-6603C6A4EA47}" srcOrd="1" destOrd="0" presId="urn:microsoft.com/office/officeart/2018/2/layout/IconCircleList"/>
    <dgm:cxn modelId="{76DEE4F4-3294-40E0-A650-ABB1093D4950}" type="presParOf" srcId="{D99FDA3F-8324-491B-8EE5-60F957B3389C}" destId="{F72756DD-2878-41CA-A51B-1184C19EA4E1}" srcOrd="2" destOrd="0" presId="urn:microsoft.com/office/officeart/2018/2/layout/IconCircleList"/>
    <dgm:cxn modelId="{30676125-55DD-4A46-BD34-F44D5A1045FA}" type="presParOf" srcId="{D99FDA3F-8324-491B-8EE5-60F957B3389C}" destId="{2CC2CFFE-34B1-488D-8D5A-31B60C346372}" srcOrd="3" destOrd="0" presId="urn:microsoft.com/office/officeart/2018/2/layout/IconCircleList"/>
    <dgm:cxn modelId="{9152C329-B5BE-4FBD-B59E-A1C9DF5F9D93}" type="presParOf" srcId="{96457792-D4AF-49E6-A0A2-E03F16A70EBE}" destId="{688A004C-9482-4285-984F-CECC7BD57091}" srcOrd="1" destOrd="0" presId="urn:microsoft.com/office/officeart/2018/2/layout/IconCircleList"/>
    <dgm:cxn modelId="{53407863-3127-425D-9FCE-A7CCFB3DD35B}" type="presParOf" srcId="{96457792-D4AF-49E6-A0A2-E03F16A70EBE}" destId="{64308762-6B1A-4DE0-AE3D-28C3D47D1EFD}" srcOrd="2" destOrd="0" presId="urn:microsoft.com/office/officeart/2018/2/layout/IconCircleList"/>
    <dgm:cxn modelId="{3E2B58CE-D39B-4B2D-8DF1-B3BDF90D5F59}" type="presParOf" srcId="{64308762-6B1A-4DE0-AE3D-28C3D47D1EFD}" destId="{7003DE46-981B-4461-8E53-EFA66D8BBED7}" srcOrd="0" destOrd="0" presId="urn:microsoft.com/office/officeart/2018/2/layout/IconCircleList"/>
    <dgm:cxn modelId="{2B44D14A-88A7-4873-8CF6-5E303521A322}" type="presParOf" srcId="{64308762-6B1A-4DE0-AE3D-28C3D47D1EFD}" destId="{A3659569-FC42-4AA8-811B-4836B44F4A95}" srcOrd="1" destOrd="0" presId="urn:microsoft.com/office/officeart/2018/2/layout/IconCircleList"/>
    <dgm:cxn modelId="{9DF6AC40-3C95-4822-B281-E38C5F3F6F58}" type="presParOf" srcId="{64308762-6B1A-4DE0-AE3D-28C3D47D1EFD}" destId="{FB905D99-8884-4CBA-A6F4-090392736887}" srcOrd="2" destOrd="0" presId="urn:microsoft.com/office/officeart/2018/2/layout/IconCircleList"/>
    <dgm:cxn modelId="{79E1707F-CA81-46FD-95E2-DE7C82508685}" type="presParOf" srcId="{64308762-6B1A-4DE0-AE3D-28C3D47D1EFD}" destId="{5F093287-8172-4BFC-BF45-BE9190C39FEC}" srcOrd="3" destOrd="0" presId="urn:microsoft.com/office/officeart/2018/2/layout/IconCircleList"/>
    <dgm:cxn modelId="{EB121230-40B5-4A37-830D-5BBCCC25B483}" type="presParOf" srcId="{96457792-D4AF-49E6-A0A2-E03F16A70EBE}" destId="{0A4A5B32-0CDB-4197-9125-AF5B56B484DC}" srcOrd="3" destOrd="0" presId="urn:microsoft.com/office/officeart/2018/2/layout/IconCircleList"/>
    <dgm:cxn modelId="{EB4A0CAE-9F7E-4744-86EA-D147AC125CB1}" type="presParOf" srcId="{96457792-D4AF-49E6-A0A2-E03F16A70EBE}" destId="{0FE1450A-ED1A-4780-91A1-9D1B14782843}" srcOrd="4" destOrd="0" presId="urn:microsoft.com/office/officeart/2018/2/layout/IconCircleList"/>
    <dgm:cxn modelId="{B469864D-F498-4F1A-A5E8-CCBB09E21C0E}" type="presParOf" srcId="{0FE1450A-ED1A-4780-91A1-9D1B14782843}" destId="{B1B1017D-E2B3-4500-8DB5-BE1ADF4DF797}" srcOrd="0" destOrd="0" presId="urn:microsoft.com/office/officeart/2018/2/layout/IconCircleList"/>
    <dgm:cxn modelId="{4F89ACED-EFA0-4617-A3B7-10E9ABDB76AC}" type="presParOf" srcId="{0FE1450A-ED1A-4780-91A1-9D1B14782843}" destId="{C392770C-3B41-404C-9880-8EC760E9E80E}" srcOrd="1" destOrd="0" presId="urn:microsoft.com/office/officeart/2018/2/layout/IconCircleList"/>
    <dgm:cxn modelId="{69418FD6-EED3-480F-AE31-D2E0AAACD1A7}" type="presParOf" srcId="{0FE1450A-ED1A-4780-91A1-9D1B14782843}" destId="{C14A1D76-C1B8-49DE-9E65-F8FE926895DB}" srcOrd="2" destOrd="0" presId="urn:microsoft.com/office/officeart/2018/2/layout/IconCircleList"/>
    <dgm:cxn modelId="{4567DA0C-51DA-437C-825C-439224EB99FF}" type="presParOf" srcId="{0FE1450A-ED1A-4780-91A1-9D1B14782843}" destId="{D315E17A-C44C-49DF-8FF6-DC52718E34D9}" srcOrd="3" destOrd="0" presId="urn:microsoft.com/office/officeart/2018/2/layout/IconCircleList"/>
    <dgm:cxn modelId="{0139486D-5CBE-481E-A15C-AC75A326F027}" type="presParOf" srcId="{96457792-D4AF-49E6-A0A2-E03F16A70EBE}" destId="{2E500B1F-9869-4DB4-86CA-6426B6667824}" srcOrd="5" destOrd="0" presId="urn:microsoft.com/office/officeart/2018/2/layout/IconCircleList"/>
    <dgm:cxn modelId="{8A3D73F0-3F94-4BF1-AB52-A251622FAA22}" type="presParOf" srcId="{96457792-D4AF-49E6-A0A2-E03F16A70EBE}" destId="{6820EA0E-85D2-4FA0-9AB7-9D176DB5981B}" srcOrd="6" destOrd="0" presId="urn:microsoft.com/office/officeart/2018/2/layout/IconCircleList"/>
    <dgm:cxn modelId="{2A180175-D7EE-4568-A294-085D9D754755}" type="presParOf" srcId="{6820EA0E-85D2-4FA0-9AB7-9D176DB5981B}" destId="{1DB0D382-4B3F-495E-8B41-1E699D5CE630}" srcOrd="0" destOrd="0" presId="urn:microsoft.com/office/officeart/2018/2/layout/IconCircleList"/>
    <dgm:cxn modelId="{E9F482CC-50E3-4F89-939A-CC048AC803B5}" type="presParOf" srcId="{6820EA0E-85D2-4FA0-9AB7-9D176DB5981B}" destId="{3D3A79D2-434B-43AF-A3F6-35C5B323C1A7}" srcOrd="1" destOrd="0" presId="urn:microsoft.com/office/officeart/2018/2/layout/IconCircleList"/>
    <dgm:cxn modelId="{3BB6373C-EF59-478C-A73D-5E86B2441841}" type="presParOf" srcId="{6820EA0E-85D2-4FA0-9AB7-9D176DB5981B}" destId="{0DF0494D-AFC4-4C1C-847C-BC55AA4A97E7}" srcOrd="2" destOrd="0" presId="urn:microsoft.com/office/officeart/2018/2/layout/IconCircleList"/>
    <dgm:cxn modelId="{29C206D1-734A-40A3-B960-2C378085D0EE}" type="presParOf" srcId="{6820EA0E-85D2-4FA0-9AB7-9D176DB5981B}" destId="{2EBDB320-7F8F-4DDA-A3F5-538EBDC7531A}" srcOrd="3" destOrd="0" presId="urn:microsoft.com/office/officeart/2018/2/layout/IconCircleList"/>
    <dgm:cxn modelId="{F8769DC2-5C1C-4457-9690-102BB4150390}" type="presParOf" srcId="{96457792-D4AF-49E6-A0A2-E03F16A70EBE}" destId="{804C1F6A-0F25-4FC5-AF39-EDB780A459B6}" srcOrd="7" destOrd="0" presId="urn:microsoft.com/office/officeart/2018/2/layout/IconCircleList"/>
    <dgm:cxn modelId="{52D19FF7-0104-4CDF-B9A5-8227FAEB8491}" type="presParOf" srcId="{96457792-D4AF-49E6-A0A2-E03F16A70EBE}" destId="{4000367B-F272-42C2-895E-D98A945BADFC}" srcOrd="8" destOrd="0" presId="urn:microsoft.com/office/officeart/2018/2/layout/IconCircleList"/>
    <dgm:cxn modelId="{B4C88536-9E4E-49ED-81D2-91F841F556EC}" type="presParOf" srcId="{4000367B-F272-42C2-895E-D98A945BADFC}" destId="{FF66BE1E-A092-4A3B-BAD8-B3DA9C1C1574}" srcOrd="0" destOrd="0" presId="urn:microsoft.com/office/officeart/2018/2/layout/IconCircleList"/>
    <dgm:cxn modelId="{BC51F05B-BA33-4EFD-9D41-A2CF16B7D03C}" type="presParOf" srcId="{4000367B-F272-42C2-895E-D98A945BADFC}" destId="{660B0870-5864-45DB-8F2E-A289EBBF33BE}" srcOrd="1" destOrd="0" presId="urn:microsoft.com/office/officeart/2018/2/layout/IconCircleList"/>
    <dgm:cxn modelId="{D1AB8C57-B279-43E4-B80E-ABD1BCE306DC}" type="presParOf" srcId="{4000367B-F272-42C2-895E-D98A945BADFC}" destId="{99309057-A2D0-4A7A-80B2-D7BE0F1A0235}" srcOrd="2" destOrd="0" presId="urn:microsoft.com/office/officeart/2018/2/layout/IconCircleList"/>
    <dgm:cxn modelId="{4AB1F902-597E-4087-98CD-09A7B16484D6}" type="presParOf" srcId="{4000367B-F272-42C2-895E-D98A945BADFC}" destId="{E97581E2-6B45-474B-8B86-84236D19295B}" srcOrd="3" destOrd="0" presId="urn:microsoft.com/office/officeart/2018/2/layout/IconCircleList"/>
    <dgm:cxn modelId="{43E398D3-3AC0-49D5-9615-659CE2645D19}" type="presParOf" srcId="{96457792-D4AF-49E6-A0A2-E03F16A70EBE}" destId="{65A809A6-DB5B-41AF-A262-2B903BDB3DE5}" srcOrd="9" destOrd="0" presId="urn:microsoft.com/office/officeart/2018/2/layout/IconCircleList"/>
    <dgm:cxn modelId="{D22D7249-6B4A-42AB-B1C6-244077C95044}" type="presParOf" srcId="{96457792-D4AF-49E6-A0A2-E03F16A70EBE}" destId="{82682FAC-3BEC-4496-82B4-A0227A4A27E6}" srcOrd="10" destOrd="0" presId="urn:microsoft.com/office/officeart/2018/2/layout/IconCircleList"/>
    <dgm:cxn modelId="{790DE7FE-1033-4E5B-BB1D-2CD087B11C46}" type="presParOf" srcId="{82682FAC-3BEC-4496-82B4-A0227A4A27E6}" destId="{296B6DE5-5216-42F2-AF94-4553CE532447}" srcOrd="0" destOrd="0" presId="urn:microsoft.com/office/officeart/2018/2/layout/IconCircleList"/>
    <dgm:cxn modelId="{D898BFAF-2C71-4172-82EB-043FA9C28A7C}" type="presParOf" srcId="{82682FAC-3BEC-4496-82B4-A0227A4A27E6}" destId="{50969857-E52E-4C4C-838D-9F5B272FC6BA}" srcOrd="1" destOrd="0" presId="urn:microsoft.com/office/officeart/2018/2/layout/IconCircleList"/>
    <dgm:cxn modelId="{D1BEFF05-8F7F-41DD-92F8-F2912729CB57}" type="presParOf" srcId="{82682FAC-3BEC-4496-82B4-A0227A4A27E6}" destId="{93778B16-EEEF-4ADA-8DAE-E47D6293B078}" srcOrd="2" destOrd="0" presId="urn:microsoft.com/office/officeart/2018/2/layout/IconCircleList"/>
    <dgm:cxn modelId="{DBF0383F-B7E9-43A3-8DDB-3517D63D24BF}" type="presParOf" srcId="{82682FAC-3BEC-4496-82B4-A0227A4A27E6}" destId="{C204BC69-1F0D-4526-BFCD-E13E8206BFB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1EB7C-6E55-475C-96A4-8039A3BCF76A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A40D9A-2F4C-4DD2-8A93-46712DD6CE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b="0" i="0" noProof="0" dirty="0"/>
            <a:t>Öppet för allmänheten, kan riktas till en målgrupp.</a:t>
          </a:r>
          <a:endParaRPr lang="sv-SE" sz="1600" noProof="0" dirty="0"/>
        </a:p>
      </dgm:t>
    </dgm:pt>
    <dgm:pt modelId="{9010BAEA-053E-44F2-8C2A-8D7851524EB9}" type="parTrans" cxnId="{B2A09256-5C57-428D-8527-E57E5144D83F}">
      <dgm:prSet/>
      <dgm:spPr/>
      <dgm:t>
        <a:bodyPr/>
        <a:lstStyle/>
        <a:p>
          <a:endParaRPr lang="en-US"/>
        </a:p>
      </dgm:t>
    </dgm:pt>
    <dgm:pt modelId="{C6127190-CEA9-4A22-B321-416E678A121A}" type="sibTrans" cxnId="{B2A09256-5C57-428D-8527-E57E5144D8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ECD406-F24D-4285-8C51-7360C73F18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noProof="0" dirty="0"/>
            <a:t>Finnas en ansvarig lokal part för förverkligande</a:t>
          </a:r>
          <a:r>
            <a:rPr lang="en-US" sz="1600" dirty="0"/>
            <a:t>.</a:t>
          </a:r>
        </a:p>
      </dgm:t>
    </dgm:pt>
    <dgm:pt modelId="{89D46371-1013-48F1-8DCD-1FB479D01BA8}" type="parTrans" cxnId="{B41D3ECA-8EF1-45A1-9A7A-E3024AB63B92}">
      <dgm:prSet/>
      <dgm:spPr/>
      <dgm:t>
        <a:bodyPr/>
        <a:lstStyle/>
        <a:p>
          <a:endParaRPr lang="en-US"/>
        </a:p>
      </dgm:t>
    </dgm:pt>
    <dgm:pt modelId="{8C3E997B-94F4-40AC-A2D8-09E8468DBC69}" type="sibTrans" cxnId="{B41D3ECA-8EF1-45A1-9A7A-E3024AB63B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AF1B1C-9898-4B5D-AD80-70B7167194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b="0" i="0" noProof="0" dirty="0"/>
            <a:t>Kunna finansieras inom budgetramen, exklusive medfinansiering.</a:t>
          </a:r>
          <a:endParaRPr lang="sv-SE" sz="1600" noProof="0" dirty="0"/>
        </a:p>
      </dgm:t>
    </dgm:pt>
    <dgm:pt modelId="{C54F0ED7-330A-4B84-BEE9-0BBAFDC421AC}" type="parTrans" cxnId="{2979BEA3-8DF2-45AD-BABA-0CE84A295430}">
      <dgm:prSet/>
      <dgm:spPr/>
      <dgm:t>
        <a:bodyPr/>
        <a:lstStyle/>
        <a:p>
          <a:endParaRPr lang="en-US"/>
        </a:p>
      </dgm:t>
    </dgm:pt>
    <dgm:pt modelId="{D3DBFFB4-36F4-4E67-9740-F6C909918631}" type="sibTrans" cxnId="{2979BEA3-8DF2-45AD-BABA-0CE84A2954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9971EC-5CFA-4E6D-805F-AE720AAB39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/>
            <a:t>Vara lagligt och inom kommunens bestämmelser och befogenheter.</a:t>
          </a:r>
          <a:endParaRPr lang="en-US" sz="1600" dirty="0"/>
        </a:p>
      </dgm:t>
    </dgm:pt>
    <dgm:pt modelId="{395C944F-283A-4A28-B615-491A44AEF0DD}" type="parTrans" cxnId="{6AB2B99E-281A-413A-A6C7-33F3051DEB53}">
      <dgm:prSet/>
      <dgm:spPr/>
      <dgm:t>
        <a:bodyPr/>
        <a:lstStyle/>
        <a:p>
          <a:endParaRPr lang="en-US"/>
        </a:p>
      </dgm:t>
    </dgm:pt>
    <dgm:pt modelId="{0E0A4415-B338-4966-86A4-32E72DABBB1B}" type="sibTrans" cxnId="{6AB2B99E-281A-413A-A6C7-33F3051DEB5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416188-2B47-46A0-910B-1653F29153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b="0" i="0" noProof="0" dirty="0"/>
            <a:t>Inte vara något som redan är på väg att genomföras.</a:t>
          </a:r>
          <a:endParaRPr lang="sv-SE" sz="1600" noProof="0" dirty="0"/>
        </a:p>
      </dgm:t>
    </dgm:pt>
    <dgm:pt modelId="{AFE103B4-0EA3-466A-8142-E6A1A78A35D2}" type="parTrans" cxnId="{538B30EE-327E-4341-9BE6-ED23DAD8CD9C}">
      <dgm:prSet/>
      <dgm:spPr/>
      <dgm:t>
        <a:bodyPr/>
        <a:lstStyle/>
        <a:p>
          <a:endParaRPr lang="en-US"/>
        </a:p>
      </dgm:t>
    </dgm:pt>
    <dgm:pt modelId="{3DAEA1DC-0150-4A34-8E7C-641E2F1660C5}" type="sibTrans" cxnId="{538B30EE-327E-4341-9BE6-ED23DAD8CD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8977A5-5D7F-4C89-8D28-DB030FC100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b="0" i="0" dirty="0"/>
            <a:t>Inte kräver bygglov eller strider mot detaljplaner. </a:t>
          </a:r>
          <a:endParaRPr lang="en-US" sz="1600" dirty="0"/>
        </a:p>
      </dgm:t>
    </dgm:pt>
    <dgm:pt modelId="{18E282B0-E2CE-40A1-BE8B-7BA077D52EAC}" type="parTrans" cxnId="{CE78B2BC-7EDE-49B6-B145-98975993878A}">
      <dgm:prSet/>
      <dgm:spPr/>
      <dgm:t>
        <a:bodyPr/>
        <a:lstStyle/>
        <a:p>
          <a:endParaRPr lang="sv-SE"/>
        </a:p>
      </dgm:t>
    </dgm:pt>
    <dgm:pt modelId="{A84BBA50-5EC5-4B45-877A-F28D5947FE8D}" type="sibTrans" cxnId="{CE78B2BC-7EDE-49B6-B145-98975993878A}">
      <dgm:prSet/>
      <dgm:spPr/>
      <dgm:t>
        <a:bodyPr/>
        <a:lstStyle/>
        <a:p>
          <a:endParaRPr lang="sv-SE"/>
        </a:p>
      </dgm:t>
    </dgm:pt>
    <dgm:pt modelId="{059EE990-27A0-447A-AB63-B7F382CDEE26}" type="pres">
      <dgm:prSet presAssocID="{7F81EB7C-6E55-475C-96A4-8039A3BCF76A}" presName="root" presStyleCnt="0">
        <dgm:presLayoutVars>
          <dgm:dir/>
          <dgm:resizeHandles val="exact"/>
        </dgm:presLayoutVars>
      </dgm:prSet>
      <dgm:spPr/>
    </dgm:pt>
    <dgm:pt modelId="{BF983EB4-81A8-4885-9542-813AD1447F41}" type="pres">
      <dgm:prSet presAssocID="{7F81EB7C-6E55-475C-96A4-8039A3BCF76A}" presName="container" presStyleCnt="0">
        <dgm:presLayoutVars>
          <dgm:dir/>
          <dgm:resizeHandles val="exact"/>
        </dgm:presLayoutVars>
      </dgm:prSet>
      <dgm:spPr/>
    </dgm:pt>
    <dgm:pt modelId="{846A082E-9F48-4F6D-B0DD-433A96D83484}" type="pres">
      <dgm:prSet presAssocID="{B9A40D9A-2F4C-4DD2-8A93-46712DD6CEB6}" presName="compNode" presStyleCnt="0"/>
      <dgm:spPr/>
    </dgm:pt>
    <dgm:pt modelId="{E948FE5C-1006-49A5-908F-D0DC7E6D26D7}" type="pres">
      <dgm:prSet presAssocID="{B9A40D9A-2F4C-4DD2-8A93-46712DD6CEB6}" presName="iconBgRect" presStyleLbl="bgShp" presStyleIdx="0" presStyleCnt="6"/>
      <dgm:spPr/>
    </dgm:pt>
    <dgm:pt modelId="{DE3CC24E-53C7-408A-A9D3-FBA4BC7B3080}" type="pres">
      <dgm:prSet presAssocID="{B9A40D9A-2F4C-4DD2-8A93-46712DD6CEB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BE2C6E87-E8C6-4CF7-8832-1220442A3D2C}" type="pres">
      <dgm:prSet presAssocID="{B9A40D9A-2F4C-4DD2-8A93-46712DD6CEB6}" presName="spaceRect" presStyleCnt="0"/>
      <dgm:spPr/>
    </dgm:pt>
    <dgm:pt modelId="{1E491D39-5C7C-4D0F-AC97-24045BD00D4E}" type="pres">
      <dgm:prSet presAssocID="{B9A40D9A-2F4C-4DD2-8A93-46712DD6CEB6}" presName="textRect" presStyleLbl="revTx" presStyleIdx="0" presStyleCnt="6">
        <dgm:presLayoutVars>
          <dgm:chMax val="1"/>
          <dgm:chPref val="1"/>
        </dgm:presLayoutVars>
      </dgm:prSet>
      <dgm:spPr/>
    </dgm:pt>
    <dgm:pt modelId="{E96773D1-DD8D-46AD-8654-9C156F1F41AC}" type="pres">
      <dgm:prSet presAssocID="{C6127190-CEA9-4A22-B321-416E678A121A}" presName="sibTrans" presStyleLbl="sibTrans2D1" presStyleIdx="0" presStyleCnt="0"/>
      <dgm:spPr/>
    </dgm:pt>
    <dgm:pt modelId="{D625A56E-F009-4AD3-B183-DCA14B68D9AE}" type="pres">
      <dgm:prSet presAssocID="{14ECD406-F24D-4285-8C51-7360C73F181B}" presName="compNode" presStyleCnt="0"/>
      <dgm:spPr/>
    </dgm:pt>
    <dgm:pt modelId="{89364991-869A-468A-8CC5-19A25FFCD4BB}" type="pres">
      <dgm:prSet presAssocID="{14ECD406-F24D-4285-8C51-7360C73F181B}" presName="iconBgRect" presStyleLbl="bgShp" presStyleIdx="1" presStyleCnt="6"/>
      <dgm:spPr/>
    </dgm:pt>
    <dgm:pt modelId="{986D20FD-6D47-4B97-97FB-80DD5FE3EF55}" type="pres">
      <dgm:prSet presAssocID="{14ECD406-F24D-4285-8C51-7360C73F181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ki"/>
        </a:ext>
      </dgm:extLst>
    </dgm:pt>
    <dgm:pt modelId="{2A9A5ED6-8184-4C43-98BA-CEFF41FE2D87}" type="pres">
      <dgm:prSet presAssocID="{14ECD406-F24D-4285-8C51-7360C73F181B}" presName="spaceRect" presStyleCnt="0"/>
      <dgm:spPr/>
    </dgm:pt>
    <dgm:pt modelId="{265A3679-D50B-49E9-BFDD-82B05D7C3120}" type="pres">
      <dgm:prSet presAssocID="{14ECD406-F24D-4285-8C51-7360C73F181B}" presName="textRect" presStyleLbl="revTx" presStyleIdx="1" presStyleCnt="6">
        <dgm:presLayoutVars>
          <dgm:chMax val="1"/>
          <dgm:chPref val="1"/>
        </dgm:presLayoutVars>
      </dgm:prSet>
      <dgm:spPr/>
    </dgm:pt>
    <dgm:pt modelId="{C942A9A2-481D-42A1-B09C-1942E1525A12}" type="pres">
      <dgm:prSet presAssocID="{8C3E997B-94F4-40AC-A2D8-09E8468DBC69}" presName="sibTrans" presStyleLbl="sibTrans2D1" presStyleIdx="0" presStyleCnt="0"/>
      <dgm:spPr/>
    </dgm:pt>
    <dgm:pt modelId="{8D180DFB-DE5B-496F-ACCC-EC5314B5CF76}" type="pres">
      <dgm:prSet presAssocID="{32AF1B1C-9898-4B5D-AD80-70B7167194DC}" presName="compNode" presStyleCnt="0"/>
      <dgm:spPr/>
    </dgm:pt>
    <dgm:pt modelId="{DE1482AE-AC27-41CE-AE92-FBA5FE6E9222}" type="pres">
      <dgm:prSet presAssocID="{32AF1B1C-9898-4B5D-AD80-70B7167194DC}" presName="iconBgRect" presStyleLbl="bgShp" presStyleIdx="2" presStyleCnt="6"/>
      <dgm:spPr/>
    </dgm:pt>
    <dgm:pt modelId="{5E531ADC-05DA-44A3-AC5B-A4DBCDD44C30}" type="pres">
      <dgm:prSet presAssocID="{32AF1B1C-9898-4B5D-AD80-70B7167194D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845924F-9A53-414A-AFC8-4788DE745222}" type="pres">
      <dgm:prSet presAssocID="{32AF1B1C-9898-4B5D-AD80-70B7167194DC}" presName="spaceRect" presStyleCnt="0"/>
      <dgm:spPr/>
    </dgm:pt>
    <dgm:pt modelId="{071BD4DF-52D9-46E2-9EF2-A26EEFD7BC4A}" type="pres">
      <dgm:prSet presAssocID="{32AF1B1C-9898-4B5D-AD80-70B7167194DC}" presName="textRect" presStyleLbl="revTx" presStyleIdx="2" presStyleCnt="6">
        <dgm:presLayoutVars>
          <dgm:chMax val="1"/>
          <dgm:chPref val="1"/>
        </dgm:presLayoutVars>
      </dgm:prSet>
      <dgm:spPr/>
    </dgm:pt>
    <dgm:pt modelId="{CA094DE4-9198-49B5-8567-F7DBA11EE551}" type="pres">
      <dgm:prSet presAssocID="{D3DBFFB4-36F4-4E67-9740-F6C909918631}" presName="sibTrans" presStyleLbl="sibTrans2D1" presStyleIdx="0" presStyleCnt="0"/>
      <dgm:spPr/>
    </dgm:pt>
    <dgm:pt modelId="{34D14F89-69F6-45CC-82EC-0FAD4CBFF24B}" type="pres">
      <dgm:prSet presAssocID="{2F9971EC-5CFA-4E6D-805F-AE720AAB3952}" presName="compNode" presStyleCnt="0"/>
      <dgm:spPr/>
    </dgm:pt>
    <dgm:pt modelId="{524A5352-74F8-4B44-91F4-5B8A100DEB30}" type="pres">
      <dgm:prSet presAssocID="{2F9971EC-5CFA-4E6D-805F-AE720AAB3952}" presName="iconBgRect" presStyleLbl="bgShp" presStyleIdx="3" presStyleCnt="6"/>
      <dgm:spPr/>
    </dgm:pt>
    <dgm:pt modelId="{2410C0BF-0627-46AA-BA6E-B21C6FBB6467}" type="pres">
      <dgm:prSet presAssocID="{2F9971EC-5CFA-4E6D-805F-AE720AAB395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förandeklubba"/>
        </a:ext>
      </dgm:extLst>
    </dgm:pt>
    <dgm:pt modelId="{C16EE28B-DC4C-4C93-97D5-D2E19A29D868}" type="pres">
      <dgm:prSet presAssocID="{2F9971EC-5CFA-4E6D-805F-AE720AAB3952}" presName="spaceRect" presStyleCnt="0"/>
      <dgm:spPr/>
    </dgm:pt>
    <dgm:pt modelId="{8DABC078-46DD-48DB-B142-C7F361732033}" type="pres">
      <dgm:prSet presAssocID="{2F9971EC-5CFA-4E6D-805F-AE720AAB3952}" presName="textRect" presStyleLbl="revTx" presStyleIdx="3" presStyleCnt="6">
        <dgm:presLayoutVars>
          <dgm:chMax val="1"/>
          <dgm:chPref val="1"/>
        </dgm:presLayoutVars>
      </dgm:prSet>
      <dgm:spPr/>
    </dgm:pt>
    <dgm:pt modelId="{7D3672DB-0A10-45CB-84D1-577DE11D1D7B}" type="pres">
      <dgm:prSet presAssocID="{0E0A4415-B338-4966-86A4-32E72DABBB1B}" presName="sibTrans" presStyleLbl="sibTrans2D1" presStyleIdx="0" presStyleCnt="0"/>
      <dgm:spPr/>
    </dgm:pt>
    <dgm:pt modelId="{C95BD26B-3EC5-42B5-B23A-6BFFCAA63598}" type="pres">
      <dgm:prSet presAssocID="{F5416188-2B47-46A0-910B-1653F2915394}" presName="compNode" presStyleCnt="0"/>
      <dgm:spPr/>
    </dgm:pt>
    <dgm:pt modelId="{13CFCC48-FE1C-4090-B8AF-56B17340CDA0}" type="pres">
      <dgm:prSet presAssocID="{F5416188-2B47-46A0-910B-1653F2915394}" presName="iconBgRect" presStyleLbl="bgShp" presStyleIdx="4" presStyleCnt="6"/>
      <dgm:spPr/>
    </dgm:pt>
    <dgm:pt modelId="{12C58F6B-F47F-4C2B-A220-617DDB85F534}" type="pres">
      <dgm:prSet presAssocID="{F5416188-2B47-46A0-910B-1653F291539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rättelser med hel fyllning"/>
        </a:ext>
      </dgm:extLst>
    </dgm:pt>
    <dgm:pt modelId="{BBEAA9C2-2BFB-4F02-AD91-085FB08D3BD3}" type="pres">
      <dgm:prSet presAssocID="{F5416188-2B47-46A0-910B-1653F2915394}" presName="spaceRect" presStyleCnt="0"/>
      <dgm:spPr/>
    </dgm:pt>
    <dgm:pt modelId="{F9519C0A-7D00-4EDF-AB1A-A2C000C3BB76}" type="pres">
      <dgm:prSet presAssocID="{F5416188-2B47-46A0-910B-1653F2915394}" presName="textRect" presStyleLbl="revTx" presStyleIdx="4" presStyleCnt="6">
        <dgm:presLayoutVars>
          <dgm:chMax val="1"/>
          <dgm:chPref val="1"/>
        </dgm:presLayoutVars>
      </dgm:prSet>
      <dgm:spPr/>
    </dgm:pt>
    <dgm:pt modelId="{03DC85DA-7887-4184-BC3B-109FE3D39C96}" type="pres">
      <dgm:prSet presAssocID="{3DAEA1DC-0150-4A34-8E7C-641E2F1660C5}" presName="sibTrans" presStyleLbl="sibTrans2D1" presStyleIdx="0" presStyleCnt="0"/>
      <dgm:spPr/>
    </dgm:pt>
    <dgm:pt modelId="{131625DD-505C-44FA-A3C6-91A99D90F71B}" type="pres">
      <dgm:prSet presAssocID="{7F8977A5-5D7F-4C89-8D28-DB030FC10041}" presName="compNode" presStyleCnt="0"/>
      <dgm:spPr/>
    </dgm:pt>
    <dgm:pt modelId="{B9409619-8E26-48DE-B6EB-E1CC9DE17F4D}" type="pres">
      <dgm:prSet presAssocID="{7F8977A5-5D7F-4C89-8D28-DB030FC10041}" presName="iconBgRect" presStyleLbl="bgShp" presStyleIdx="5" presStyleCnt="6"/>
      <dgm:spPr/>
    </dgm:pt>
    <dgm:pt modelId="{6849B28F-A71D-41F7-AE02-4EE41194F4CE}" type="pres">
      <dgm:prSet presAssocID="{7F8977A5-5D7F-4C89-8D28-DB030FC1004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ävmaskin med hel fyllning"/>
        </a:ext>
      </dgm:extLst>
    </dgm:pt>
    <dgm:pt modelId="{1F731238-2D0B-4CF0-89DD-E0F393492F97}" type="pres">
      <dgm:prSet presAssocID="{7F8977A5-5D7F-4C89-8D28-DB030FC10041}" presName="spaceRect" presStyleCnt="0"/>
      <dgm:spPr/>
    </dgm:pt>
    <dgm:pt modelId="{575E26EF-B217-4422-AD4D-EFB35FA077F6}" type="pres">
      <dgm:prSet presAssocID="{7F8977A5-5D7F-4C89-8D28-DB030FC1004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D924031-61A2-4231-8719-1E1F3DEA4B3D}" type="presOf" srcId="{3DAEA1DC-0150-4A34-8E7C-641E2F1660C5}" destId="{03DC85DA-7887-4184-BC3B-109FE3D39C96}" srcOrd="0" destOrd="0" presId="urn:microsoft.com/office/officeart/2018/2/layout/IconCircleList"/>
    <dgm:cxn modelId="{131E2448-144C-462C-AE5F-DECF6AA73106}" type="presOf" srcId="{32AF1B1C-9898-4B5D-AD80-70B7167194DC}" destId="{071BD4DF-52D9-46E2-9EF2-A26EEFD7BC4A}" srcOrd="0" destOrd="0" presId="urn:microsoft.com/office/officeart/2018/2/layout/IconCircleList"/>
    <dgm:cxn modelId="{B2A09256-5C57-428D-8527-E57E5144D83F}" srcId="{7F81EB7C-6E55-475C-96A4-8039A3BCF76A}" destId="{B9A40D9A-2F4C-4DD2-8A93-46712DD6CEB6}" srcOrd="0" destOrd="0" parTransId="{9010BAEA-053E-44F2-8C2A-8D7851524EB9}" sibTransId="{C6127190-CEA9-4A22-B321-416E678A121A}"/>
    <dgm:cxn modelId="{04742679-126F-4DE8-A81F-85B3160530C0}" type="presOf" srcId="{F5416188-2B47-46A0-910B-1653F2915394}" destId="{F9519C0A-7D00-4EDF-AB1A-A2C000C3BB76}" srcOrd="0" destOrd="0" presId="urn:microsoft.com/office/officeart/2018/2/layout/IconCircleList"/>
    <dgm:cxn modelId="{9D1AF295-51C3-4438-B4E5-0B4CD9EC7C3A}" type="presOf" srcId="{0E0A4415-B338-4966-86A4-32E72DABBB1B}" destId="{7D3672DB-0A10-45CB-84D1-577DE11D1D7B}" srcOrd="0" destOrd="0" presId="urn:microsoft.com/office/officeart/2018/2/layout/IconCircleList"/>
    <dgm:cxn modelId="{6AB2B99E-281A-413A-A6C7-33F3051DEB53}" srcId="{7F81EB7C-6E55-475C-96A4-8039A3BCF76A}" destId="{2F9971EC-5CFA-4E6D-805F-AE720AAB3952}" srcOrd="3" destOrd="0" parTransId="{395C944F-283A-4A28-B615-491A44AEF0DD}" sibTransId="{0E0A4415-B338-4966-86A4-32E72DABBB1B}"/>
    <dgm:cxn modelId="{700579A0-E64C-4A96-B000-E0FE5391EAC6}" type="presOf" srcId="{14ECD406-F24D-4285-8C51-7360C73F181B}" destId="{265A3679-D50B-49E9-BFDD-82B05D7C3120}" srcOrd="0" destOrd="0" presId="urn:microsoft.com/office/officeart/2018/2/layout/IconCircleList"/>
    <dgm:cxn modelId="{2979BEA3-8DF2-45AD-BABA-0CE84A295430}" srcId="{7F81EB7C-6E55-475C-96A4-8039A3BCF76A}" destId="{32AF1B1C-9898-4B5D-AD80-70B7167194DC}" srcOrd="2" destOrd="0" parTransId="{C54F0ED7-330A-4B84-BEE9-0BBAFDC421AC}" sibTransId="{D3DBFFB4-36F4-4E67-9740-F6C909918631}"/>
    <dgm:cxn modelId="{F71F15B5-61AC-4735-9D72-840D68D5E48E}" type="presOf" srcId="{B9A40D9A-2F4C-4DD2-8A93-46712DD6CEB6}" destId="{1E491D39-5C7C-4D0F-AC97-24045BD00D4E}" srcOrd="0" destOrd="0" presId="urn:microsoft.com/office/officeart/2018/2/layout/IconCircleList"/>
    <dgm:cxn modelId="{CE78B2BC-7EDE-49B6-B145-98975993878A}" srcId="{7F81EB7C-6E55-475C-96A4-8039A3BCF76A}" destId="{7F8977A5-5D7F-4C89-8D28-DB030FC10041}" srcOrd="5" destOrd="0" parTransId="{18E282B0-E2CE-40A1-BE8B-7BA077D52EAC}" sibTransId="{A84BBA50-5EC5-4B45-877A-F28D5947FE8D}"/>
    <dgm:cxn modelId="{8DAB50BE-CBB5-4152-A6E2-CA752E67C020}" type="presOf" srcId="{D3DBFFB4-36F4-4E67-9740-F6C909918631}" destId="{CA094DE4-9198-49B5-8567-F7DBA11EE551}" srcOrd="0" destOrd="0" presId="urn:microsoft.com/office/officeart/2018/2/layout/IconCircleList"/>
    <dgm:cxn modelId="{B41D3ECA-8EF1-45A1-9A7A-E3024AB63B92}" srcId="{7F81EB7C-6E55-475C-96A4-8039A3BCF76A}" destId="{14ECD406-F24D-4285-8C51-7360C73F181B}" srcOrd="1" destOrd="0" parTransId="{89D46371-1013-48F1-8DCD-1FB479D01BA8}" sibTransId="{8C3E997B-94F4-40AC-A2D8-09E8468DBC69}"/>
    <dgm:cxn modelId="{FEF85BCA-D24A-441A-9CA4-90A21FAD38B9}" type="presOf" srcId="{2F9971EC-5CFA-4E6D-805F-AE720AAB3952}" destId="{8DABC078-46DD-48DB-B142-C7F361732033}" srcOrd="0" destOrd="0" presId="urn:microsoft.com/office/officeart/2018/2/layout/IconCircleList"/>
    <dgm:cxn modelId="{42B18DD2-905C-4EB2-A0AF-CBC38E527FEF}" type="presOf" srcId="{7F8977A5-5D7F-4C89-8D28-DB030FC10041}" destId="{575E26EF-B217-4422-AD4D-EFB35FA077F6}" srcOrd="0" destOrd="0" presId="urn:microsoft.com/office/officeart/2018/2/layout/IconCircleList"/>
    <dgm:cxn modelId="{C39BAFDD-A2FB-4E8F-9DBA-7CAF85BB9F0D}" type="presOf" srcId="{C6127190-CEA9-4A22-B321-416E678A121A}" destId="{E96773D1-DD8D-46AD-8654-9C156F1F41AC}" srcOrd="0" destOrd="0" presId="urn:microsoft.com/office/officeart/2018/2/layout/IconCircleList"/>
    <dgm:cxn modelId="{538B30EE-327E-4341-9BE6-ED23DAD8CD9C}" srcId="{7F81EB7C-6E55-475C-96A4-8039A3BCF76A}" destId="{F5416188-2B47-46A0-910B-1653F2915394}" srcOrd="4" destOrd="0" parTransId="{AFE103B4-0EA3-466A-8142-E6A1A78A35D2}" sibTransId="{3DAEA1DC-0150-4A34-8E7C-641E2F1660C5}"/>
    <dgm:cxn modelId="{184E3EFA-A50A-49DE-82FB-0B6828853736}" type="presOf" srcId="{8C3E997B-94F4-40AC-A2D8-09E8468DBC69}" destId="{C942A9A2-481D-42A1-B09C-1942E1525A12}" srcOrd="0" destOrd="0" presId="urn:microsoft.com/office/officeart/2018/2/layout/IconCircleList"/>
    <dgm:cxn modelId="{EEB710FD-282B-4A69-84E8-9F920AE88658}" type="presOf" srcId="{7F81EB7C-6E55-475C-96A4-8039A3BCF76A}" destId="{059EE990-27A0-447A-AB63-B7F382CDEE26}" srcOrd="0" destOrd="0" presId="urn:microsoft.com/office/officeart/2018/2/layout/IconCircleList"/>
    <dgm:cxn modelId="{57C9A995-4866-4CF0-8AB3-B02E76ADD5B4}" type="presParOf" srcId="{059EE990-27A0-447A-AB63-B7F382CDEE26}" destId="{BF983EB4-81A8-4885-9542-813AD1447F41}" srcOrd="0" destOrd="0" presId="urn:microsoft.com/office/officeart/2018/2/layout/IconCircleList"/>
    <dgm:cxn modelId="{69A8B450-A485-4B5F-B0A5-313425061A85}" type="presParOf" srcId="{BF983EB4-81A8-4885-9542-813AD1447F41}" destId="{846A082E-9F48-4F6D-B0DD-433A96D83484}" srcOrd="0" destOrd="0" presId="urn:microsoft.com/office/officeart/2018/2/layout/IconCircleList"/>
    <dgm:cxn modelId="{B1B654A8-373F-4DFA-909C-CDF33D5CC3C3}" type="presParOf" srcId="{846A082E-9F48-4F6D-B0DD-433A96D83484}" destId="{E948FE5C-1006-49A5-908F-D0DC7E6D26D7}" srcOrd="0" destOrd="0" presId="urn:microsoft.com/office/officeart/2018/2/layout/IconCircleList"/>
    <dgm:cxn modelId="{6B142B1E-2DBE-42FF-8E63-89438C1BA752}" type="presParOf" srcId="{846A082E-9F48-4F6D-B0DD-433A96D83484}" destId="{DE3CC24E-53C7-408A-A9D3-FBA4BC7B3080}" srcOrd="1" destOrd="0" presId="urn:microsoft.com/office/officeart/2018/2/layout/IconCircleList"/>
    <dgm:cxn modelId="{E14EBF0E-D300-46C3-8C48-B101B57AFDE5}" type="presParOf" srcId="{846A082E-9F48-4F6D-B0DD-433A96D83484}" destId="{BE2C6E87-E8C6-4CF7-8832-1220442A3D2C}" srcOrd="2" destOrd="0" presId="urn:microsoft.com/office/officeart/2018/2/layout/IconCircleList"/>
    <dgm:cxn modelId="{D833BFAF-2B9A-43D7-BF92-95F9B32B2B08}" type="presParOf" srcId="{846A082E-9F48-4F6D-B0DD-433A96D83484}" destId="{1E491D39-5C7C-4D0F-AC97-24045BD00D4E}" srcOrd="3" destOrd="0" presId="urn:microsoft.com/office/officeart/2018/2/layout/IconCircleList"/>
    <dgm:cxn modelId="{BD21BF69-B8E7-462A-8C9A-182C363E9196}" type="presParOf" srcId="{BF983EB4-81A8-4885-9542-813AD1447F41}" destId="{E96773D1-DD8D-46AD-8654-9C156F1F41AC}" srcOrd="1" destOrd="0" presId="urn:microsoft.com/office/officeart/2018/2/layout/IconCircleList"/>
    <dgm:cxn modelId="{210E9E3B-9E2C-42DE-9DCB-FBC71E397DF2}" type="presParOf" srcId="{BF983EB4-81A8-4885-9542-813AD1447F41}" destId="{D625A56E-F009-4AD3-B183-DCA14B68D9AE}" srcOrd="2" destOrd="0" presId="urn:microsoft.com/office/officeart/2018/2/layout/IconCircleList"/>
    <dgm:cxn modelId="{44F3DED8-FE2D-420A-ABE1-ABF134B4A93A}" type="presParOf" srcId="{D625A56E-F009-4AD3-B183-DCA14B68D9AE}" destId="{89364991-869A-468A-8CC5-19A25FFCD4BB}" srcOrd="0" destOrd="0" presId="urn:microsoft.com/office/officeart/2018/2/layout/IconCircleList"/>
    <dgm:cxn modelId="{5C5519B1-DF8C-41C2-AAEC-E9CAB45DB7FE}" type="presParOf" srcId="{D625A56E-F009-4AD3-B183-DCA14B68D9AE}" destId="{986D20FD-6D47-4B97-97FB-80DD5FE3EF55}" srcOrd="1" destOrd="0" presId="urn:microsoft.com/office/officeart/2018/2/layout/IconCircleList"/>
    <dgm:cxn modelId="{938355D6-A39F-4127-87CF-A93F6DD9232D}" type="presParOf" srcId="{D625A56E-F009-4AD3-B183-DCA14B68D9AE}" destId="{2A9A5ED6-8184-4C43-98BA-CEFF41FE2D87}" srcOrd="2" destOrd="0" presId="urn:microsoft.com/office/officeart/2018/2/layout/IconCircleList"/>
    <dgm:cxn modelId="{B681F8B4-9393-4FEA-9BA8-2DB544A0D3BB}" type="presParOf" srcId="{D625A56E-F009-4AD3-B183-DCA14B68D9AE}" destId="{265A3679-D50B-49E9-BFDD-82B05D7C3120}" srcOrd="3" destOrd="0" presId="urn:microsoft.com/office/officeart/2018/2/layout/IconCircleList"/>
    <dgm:cxn modelId="{A4F1EA98-CBC5-4F9E-B7E5-6D45E9A5C1BC}" type="presParOf" srcId="{BF983EB4-81A8-4885-9542-813AD1447F41}" destId="{C942A9A2-481D-42A1-B09C-1942E1525A12}" srcOrd="3" destOrd="0" presId="urn:microsoft.com/office/officeart/2018/2/layout/IconCircleList"/>
    <dgm:cxn modelId="{34796A62-3692-4B69-B8B9-432C2ABD3A8A}" type="presParOf" srcId="{BF983EB4-81A8-4885-9542-813AD1447F41}" destId="{8D180DFB-DE5B-496F-ACCC-EC5314B5CF76}" srcOrd="4" destOrd="0" presId="urn:microsoft.com/office/officeart/2018/2/layout/IconCircleList"/>
    <dgm:cxn modelId="{72CB28EF-9B84-4064-9F2C-15786584501D}" type="presParOf" srcId="{8D180DFB-DE5B-496F-ACCC-EC5314B5CF76}" destId="{DE1482AE-AC27-41CE-AE92-FBA5FE6E9222}" srcOrd="0" destOrd="0" presId="urn:microsoft.com/office/officeart/2018/2/layout/IconCircleList"/>
    <dgm:cxn modelId="{6B23DC53-AB74-4B7A-A68C-8FD7677A7F98}" type="presParOf" srcId="{8D180DFB-DE5B-496F-ACCC-EC5314B5CF76}" destId="{5E531ADC-05DA-44A3-AC5B-A4DBCDD44C30}" srcOrd="1" destOrd="0" presId="urn:microsoft.com/office/officeart/2018/2/layout/IconCircleList"/>
    <dgm:cxn modelId="{DBC41107-2CB2-4FF2-BEBA-67DB85A1FB1F}" type="presParOf" srcId="{8D180DFB-DE5B-496F-ACCC-EC5314B5CF76}" destId="{6845924F-9A53-414A-AFC8-4788DE745222}" srcOrd="2" destOrd="0" presId="urn:microsoft.com/office/officeart/2018/2/layout/IconCircleList"/>
    <dgm:cxn modelId="{308332AC-8B15-4A3C-849F-4039D87155B0}" type="presParOf" srcId="{8D180DFB-DE5B-496F-ACCC-EC5314B5CF76}" destId="{071BD4DF-52D9-46E2-9EF2-A26EEFD7BC4A}" srcOrd="3" destOrd="0" presId="urn:microsoft.com/office/officeart/2018/2/layout/IconCircleList"/>
    <dgm:cxn modelId="{D7579252-2489-4D86-8953-BCAB10DB5DEE}" type="presParOf" srcId="{BF983EB4-81A8-4885-9542-813AD1447F41}" destId="{CA094DE4-9198-49B5-8567-F7DBA11EE551}" srcOrd="5" destOrd="0" presId="urn:microsoft.com/office/officeart/2018/2/layout/IconCircleList"/>
    <dgm:cxn modelId="{8A34C98C-F0F0-44EB-B9D5-351F53381587}" type="presParOf" srcId="{BF983EB4-81A8-4885-9542-813AD1447F41}" destId="{34D14F89-69F6-45CC-82EC-0FAD4CBFF24B}" srcOrd="6" destOrd="0" presId="urn:microsoft.com/office/officeart/2018/2/layout/IconCircleList"/>
    <dgm:cxn modelId="{676269CE-6EF1-4886-8EE2-C4ABAA6091E3}" type="presParOf" srcId="{34D14F89-69F6-45CC-82EC-0FAD4CBFF24B}" destId="{524A5352-74F8-4B44-91F4-5B8A100DEB30}" srcOrd="0" destOrd="0" presId="urn:microsoft.com/office/officeart/2018/2/layout/IconCircleList"/>
    <dgm:cxn modelId="{3D8E1B8A-7F58-4B87-B004-0871E45DDAED}" type="presParOf" srcId="{34D14F89-69F6-45CC-82EC-0FAD4CBFF24B}" destId="{2410C0BF-0627-46AA-BA6E-B21C6FBB6467}" srcOrd="1" destOrd="0" presId="urn:microsoft.com/office/officeart/2018/2/layout/IconCircleList"/>
    <dgm:cxn modelId="{375E9C01-9588-45CE-8759-21534DEB99BE}" type="presParOf" srcId="{34D14F89-69F6-45CC-82EC-0FAD4CBFF24B}" destId="{C16EE28B-DC4C-4C93-97D5-D2E19A29D868}" srcOrd="2" destOrd="0" presId="urn:microsoft.com/office/officeart/2018/2/layout/IconCircleList"/>
    <dgm:cxn modelId="{9DE7126D-65DD-4EC0-8F0D-0ADBAE638505}" type="presParOf" srcId="{34D14F89-69F6-45CC-82EC-0FAD4CBFF24B}" destId="{8DABC078-46DD-48DB-B142-C7F361732033}" srcOrd="3" destOrd="0" presId="urn:microsoft.com/office/officeart/2018/2/layout/IconCircleList"/>
    <dgm:cxn modelId="{B0CEC68A-1480-4BA9-8EC0-11032E322FC0}" type="presParOf" srcId="{BF983EB4-81A8-4885-9542-813AD1447F41}" destId="{7D3672DB-0A10-45CB-84D1-577DE11D1D7B}" srcOrd="7" destOrd="0" presId="urn:microsoft.com/office/officeart/2018/2/layout/IconCircleList"/>
    <dgm:cxn modelId="{43731B6B-E45D-4EBA-A345-A53C4A34863F}" type="presParOf" srcId="{BF983EB4-81A8-4885-9542-813AD1447F41}" destId="{C95BD26B-3EC5-42B5-B23A-6BFFCAA63598}" srcOrd="8" destOrd="0" presId="urn:microsoft.com/office/officeart/2018/2/layout/IconCircleList"/>
    <dgm:cxn modelId="{CDD4E277-7F34-413B-9C60-F6631E5EF7E0}" type="presParOf" srcId="{C95BD26B-3EC5-42B5-B23A-6BFFCAA63598}" destId="{13CFCC48-FE1C-4090-B8AF-56B17340CDA0}" srcOrd="0" destOrd="0" presId="urn:microsoft.com/office/officeart/2018/2/layout/IconCircleList"/>
    <dgm:cxn modelId="{49737702-420F-44D6-A21C-8F09FD37C83E}" type="presParOf" srcId="{C95BD26B-3EC5-42B5-B23A-6BFFCAA63598}" destId="{12C58F6B-F47F-4C2B-A220-617DDB85F534}" srcOrd="1" destOrd="0" presId="urn:microsoft.com/office/officeart/2018/2/layout/IconCircleList"/>
    <dgm:cxn modelId="{E1749ADE-37B9-46AB-A7CD-E201BB661E71}" type="presParOf" srcId="{C95BD26B-3EC5-42B5-B23A-6BFFCAA63598}" destId="{BBEAA9C2-2BFB-4F02-AD91-085FB08D3BD3}" srcOrd="2" destOrd="0" presId="urn:microsoft.com/office/officeart/2018/2/layout/IconCircleList"/>
    <dgm:cxn modelId="{88E400A5-1B18-4F75-B046-DC1F71F6E47D}" type="presParOf" srcId="{C95BD26B-3EC5-42B5-B23A-6BFFCAA63598}" destId="{F9519C0A-7D00-4EDF-AB1A-A2C000C3BB76}" srcOrd="3" destOrd="0" presId="urn:microsoft.com/office/officeart/2018/2/layout/IconCircleList"/>
    <dgm:cxn modelId="{32300616-362B-4AFF-9AD1-12CEAC387664}" type="presParOf" srcId="{BF983EB4-81A8-4885-9542-813AD1447F41}" destId="{03DC85DA-7887-4184-BC3B-109FE3D39C96}" srcOrd="9" destOrd="0" presId="urn:microsoft.com/office/officeart/2018/2/layout/IconCircleList"/>
    <dgm:cxn modelId="{3EEF5A7C-210F-4AAF-92F8-0D6BCCDD6925}" type="presParOf" srcId="{BF983EB4-81A8-4885-9542-813AD1447F41}" destId="{131625DD-505C-44FA-A3C6-91A99D90F71B}" srcOrd="10" destOrd="0" presId="urn:microsoft.com/office/officeart/2018/2/layout/IconCircleList"/>
    <dgm:cxn modelId="{803409B1-8670-4A85-B2AE-D41CEE469523}" type="presParOf" srcId="{131625DD-505C-44FA-A3C6-91A99D90F71B}" destId="{B9409619-8E26-48DE-B6EB-E1CC9DE17F4D}" srcOrd="0" destOrd="0" presId="urn:microsoft.com/office/officeart/2018/2/layout/IconCircleList"/>
    <dgm:cxn modelId="{159034E2-C228-4352-B34D-931F775FF31F}" type="presParOf" srcId="{131625DD-505C-44FA-A3C6-91A99D90F71B}" destId="{6849B28F-A71D-41F7-AE02-4EE41194F4CE}" srcOrd="1" destOrd="0" presId="urn:microsoft.com/office/officeart/2018/2/layout/IconCircleList"/>
    <dgm:cxn modelId="{D4B81C38-CAE9-4D72-A030-821E89BB41C7}" type="presParOf" srcId="{131625DD-505C-44FA-A3C6-91A99D90F71B}" destId="{1F731238-2D0B-4CF0-89DD-E0F393492F97}" srcOrd="2" destOrd="0" presId="urn:microsoft.com/office/officeart/2018/2/layout/IconCircleList"/>
    <dgm:cxn modelId="{B4563CCD-9AEC-4F61-BD2E-F82780944B33}" type="presParOf" srcId="{131625DD-505C-44FA-A3C6-91A99D90F71B}" destId="{575E26EF-B217-4422-AD4D-EFB35FA077F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B8217-E750-433B-9D4F-089467D3B3F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22F1985-EE33-4FD6-A931-B70B1B4E0185}">
      <dgm:prSet phldrT="[Text]"/>
      <dgm:spPr/>
      <dgm:t>
        <a:bodyPr/>
        <a:lstStyle/>
        <a:p>
          <a:r>
            <a:rPr lang="sv-SE" dirty="0">
              <a:latin typeface="+mj-lt"/>
            </a:rPr>
            <a:t>Idéer</a:t>
          </a:r>
        </a:p>
      </dgm:t>
    </dgm:pt>
    <dgm:pt modelId="{106B744F-099D-4010-AFEC-E1084878D154}" type="parTrans" cxnId="{BF247E4D-EE99-4B61-92E3-273006421F07}">
      <dgm:prSet/>
      <dgm:spPr/>
      <dgm:t>
        <a:bodyPr/>
        <a:lstStyle/>
        <a:p>
          <a:endParaRPr lang="sv-SE"/>
        </a:p>
      </dgm:t>
    </dgm:pt>
    <dgm:pt modelId="{507EAA47-D37F-4CDE-A839-9542AD0346E4}" type="sibTrans" cxnId="{BF247E4D-EE99-4B61-92E3-273006421F07}">
      <dgm:prSet/>
      <dgm:spPr/>
      <dgm:t>
        <a:bodyPr/>
        <a:lstStyle/>
        <a:p>
          <a:endParaRPr lang="sv-SE"/>
        </a:p>
      </dgm:t>
    </dgm:pt>
    <dgm:pt modelId="{0FE1F255-C19A-4E31-975F-710BCBD52010}">
      <dgm:prSet phldrT="[Text]"/>
      <dgm:spPr/>
      <dgm:t>
        <a:bodyPr/>
        <a:lstStyle/>
        <a:p>
          <a:r>
            <a:rPr lang="sv-SE" dirty="0">
              <a:latin typeface="+mj-lt"/>
            </a:rPr>
            <a:t>Utveckling</a:t>
          </a:r>
        </a:p>
      </dgm:t>
    </dgm:pt>
    <dgm:pt modelId="{2EF26AE9-3AA3-4102-9506-69EFE6EA184A}" type="parTrans" cxnId="{E0D1F5C0-1CAF-484B-9846-B43D035A12C7}">
      <dgm:prSet/>
      <dgm:spPr/>
      <dgm:t>
        <a:bodyPr/>
        <a:lstStyle/>
        <a:p>
          <a:endParaRPr lang="sv-SE"/>
        </a:p>
      </dgm:t>
    </dgm:pt>
    <dgm:pt modelId="{E147D2A9-476D-4DD4-846E-A2A61AF8A9E7}" type="sibTrans" cxnId="{E0D1F5C0-1CAF-484B-9846-B43D035A12C7}">
      <dgm:prSet/>
      <dgm:spPr/>
      <dgm:t>
        <a:bodyPr/>
        <a:lstStyle/>
        <a:p>
          <a:endParaRPr lang="sv-SE"/>
        </a:p>
      </dgm:t>
    </dgm:pt>
    <dgm:pt modelId="{77656707-8958-40E0-8459-2F689EF65313}">
      <dgm:prSet phldrT="[Text]"/>
      <dgm:spPr/>
      <dgm:t>
        <a:bodyPr/>
        <a:lstStyle/>
        <a:p>
          <a:r>
            <a:rPr lang="sv-SE" dirty="0">
              <a:latin typeface="+mj-lt"/>
            </a:rPr>
            <a:t>Omröstning</a:t>
          </a:r>
        </a:p>
      </dgm:t>
    </dgm:pt>
    <dgm:pt modelId="{D67C6910-4FFE-4175-AD59-054FBC2C839F}" type="parTrans" cxnId="{61070EE4-C464-4673-B8D2-939562FA6959}">
      <dgm:prSet/>
      <dgm:spPr/>
      <dgm:t>
        <a:bodyPr/>
        <a:lstStyle/>
        <a:p>
          <a:endParaRPr lang="sv-SE"/>
        </a:p>
      </dgm:t>
    </dgm:pt>
    <dgm:pt modelId="{D69B1781-1403-4806-9B5C-2A3ED033E89D}" type="sibTrans" cxnId="{61070EE4-C464-4673-B8D2-939562FA6959}">
      <dgm:prSet/>
      <dgm:spPr/>
      <dgm:t>
        <a:bodyPr/>
        <a:lstStyle/>
        <a:p>
          <a:endParaRPr lang="sv-SE"/>
        </a:p>
      </dgm:t>
    </dgm:pt>
    <dgm:pt modelId="{72B0B29F-EB9B-4651-907C-6BAEC0F378FB}">
      <dgm:prSet phldrT="[Text]"/>
      <dgm:spPr/>
      <dgm:t>
        <a:bodyPr/>
        <a:lstStyle/>
        <a:p>
          <a:r>
            <a:rPr lang="sv-SE" dirty="0">
              <a:latin typeface="+mj-lt"/>
            </a:rPr>
            <a:t>Genomförande</a:t>
          </a:r>
        </a:p>
      </dgm:t>
    </dgm:pt>
    <dgm:pt modelId="{25A08787-4AA2-442E-A10B-05E386A690E3}" type="parTrans" cxnId="{4AF9CE86-D120-4D57-95C3-C6B9101C1B75}">
      <dgm:prSet/>
      <dgm:spPr/>
      <dgm:t>
        <a:bodyPr/>
        <a:lstStyle/>
        <a:p>
          <a:endParaRPr lang="sv-SE"/>
        </a:p>
      </dgm:t>
    </dgm:pt>
    <dgm:pt modelId="{598869F0-257E-40A6-B5D9-4A725DB41BD4}" type="sibTrans" cxnId="{4AF9CE86-D120-4D57-95C3-C6B9101C1B75}">
      <dgm:prSet/>
      <dgm:spPr/>
      <dgm:t>
        <a:bodyPr/>
        <a:lstStyle/>
        <a:p>
          <a:endParaRPr lang="sv-SE"/>
        </a:p>
      </dgm:t>
    </dgm:pt>
    <dgm:pt modelId="{6EB7DBAF-7B31-4AC1-A51C-41CFA54F025E}" type="pres">
      <dgm:prSet presAssocID="{2C9B8217-E750-433B-9D4F-089467D3B3FD}" presName="Name0" presStyleCnt="0">
        <dgm:presLayoutVars>
          <dgm:dir/>
          <dgm:resizeHandles val="exact"/>
        </dgm:presLayoutVars>
      </dgm:prSet>
      <dgm:spPr/>
    </dgm:pt>
    <dgm:pt modelId="{13F6E023-7E33-4EBB-BF16-D71ADBFD7EBA}" type="pres">
      <dgm:prSet presAssocID="{922F1985-EE33-4FD6-A931-B70B1B4E0185}" presName="node" presStyleLbl="node1" presStyleIdx="0" presStyleCnt="4">
        <dgm:presLayoutVars>
          <dgm:bulletEnabled val="1"/>
        </dgm:presLayoutVars>
      </dgm:prSet>
      <dgm:spPr/>
    </dgm:pt>
    <dgm:pt modelId="{46E6FD05-83DD-4E57-BCFE-7E37FEDA9076}" type="pres">
      <dgm:prSet presAssocID="{507EAA47-D37F-4CDE-A839-9542AD0346E4}" presName="sibTrans" presStyleLbl="sibTrans2D1" presStyleIdx="0" presStyleCnt="3"/>
      <dgm:spPr/>
    </dgm:pt>
    <dgm:pt modelId="{CA367E92-676A-4F4E-861B-EC50ECBFDDD4}" type="pres">
      <dgm:prSet presAssocID="{507EAA47-D37F-4CDE-A839-9542AD0346E4}" presName="connectorText" presStyleLbl="sibTrans2D1" presStyleIdx="0" presStyleCnt="3"/>
      <dgm:spPr/>
    </dgm:pt>
    <dgm:pt modelId="{52A3A4EB-119C-41E3-9947-B9C130597F7C}" type="pres">
      <dgm:prSet presAssocID="{0FE1F255-C19A-4E31-975F-710BCBD52010}" presName="node" presStyleLbl="node1" presStyleIdx="1" presStyleCnt="4">
        <dgm:presLayoutVars>
          <dgm:bulletEnabled val="1"/>
        </dgm:presLayoutVars>
      </dgm:prSet>
      <dgm:spPr/>
    </dgm:pt>
    <dgm:pt modelId="{FF7BEDB2-A230-4541-BF8F-F907DC3862E5}" type="pres">
      <dgm:prSet presAssocID="{E147D2A9-476D-4DD4-846E-A2A61AF8A9E7}" presName="sibTrans" presStyleLbl="sibTrans2D1" presStyleIdx="1" presStyleCnt="3"/>
      <dgm:spPr/>
    </dgm:pt>
    <dgm:pt modelId="{F4E18DB4-6B3A-4355-9B70-9FE9F86574C7}" type="pres">
      <dgm:prSet presAssocID="{E147D2A9-476D-4DD4-846E-A2A61AF8A9E7}" presName="connectorText" presStyleLbl="sibTrans2D1" presStyleIdx="1" presStyleCnt="3"/>
      <dgm:spPr/>
    </dgm:pt>
    <dgm:pt modelId="{34F2A6F1-C132-4636-A7E9-737BA3BC1141}" type="pres">
      <dgm:prSet presAssocID="{77656707-8958-40E0-8459-2F689EF65313}" presName="node" presStyleLbl="node1" presStyleIdx="2" presStyleCnt="4">
        <dgm:presLayoutVars>
          <dgm:bulletEnabled val="1"/>
        </dgm:presLayoutVars>
      </dgm:prSet>
      <dgm:spPr/>
    </dgm:pt>
    <dgm:pt modelId="{03041790-B358-448A-A6AA-254580FA10C9}" type="pres">
      <dgm:prSet presAssocID="{D69B1781-1403-4806-9B5C-2A3ED033E89D}" presName="sibTrans" presStyleLbl="sibTrans2D1" presStyleIdx="2" presStyleCnt="3"/>
      <dgm:spPr/>
    </dgm:pt>
    <dgm:pt modelId="{A0343345-5510-41DE-80D0-070007C320FD}" type="pres">
      <dgm:prSet presAssocID="{D69B1781-1403-4806-9B5C-2A3ED033E89D}" presName="connectorText" presStyleLbl="sibTrans2D1" presStyleIdx="2" presStyleCnt="3"/>
      <dgm:spPr/>
    </dgm:pt>
    <dgm:pt modelId="{F4275C6A-7E88-48D3-B230-032D4845A372}" type="pres">
      <dgm:prSet presAssocID="{72B0B29F-EB9B-4651-907C-6BAEC0F378FB}" presName="node" presStyleLbl="node1" presStyleIdx="3" presStyleCnt="4">
        <dgm:presLayoutVars>
          <dgm:bulletEnabled val="1"/>
        </dgm:presLayoutVars>
      </dgm:prSet>
      <dgm:spPr/>
    </dgm:pt>
  </dgm:ptLst>
  <dgm:cxnLst>
    <dgm:cxn modelId="{DBA49115-1CA9-4C5B-9D78-FC89B9D7AA1E}" type="presOf" srcId="{507EAA47-D37F-4CDE-A839-9542AD0346E4}" destId="{CA367E92-676A-4F4E-861B-EC50ECBFDDD4}" srcOrd="1" destOrd="0" presId="urn:microsoft.com/office/officeart/2005/8/layout/process1"/>
    <dgm:cxn modelId="{39A3661A-387E-411B-A715-5A19A3CF9822}" type="presOf" srcId="{D69B1781-1403-4806-9B5C-2A3ED033E89D}" destId="{A0343345-5510-41DE-80D0-070007C320FD}" srcOrd="1" destOrd="0" presId="urn:microsoft.com/office/officeart/2005/8/layout/process1"/>
    <dgm:cxn modelId="{E6D8205D-F914-4907-8314-908EB89F0B06}" type="presOf" srcId="{922F1985-EE33-4FD6-A931-B70B1B4E0185}" destId="{13F6E023-7E33-4EBB-BF16-D71ADBFD7EBA}" srcOrd="0" destOrd="0" presId="urn:microsoft.com/office/officeart/2005/8/layout/process1"/>
    <dgm:cxn modelId="{A1177D60-1E92-4F77-B8B9-F3472A5B8464}" type="presOf" srcId="{D69B1781-1403-4806-9B5C-2A3ED033E89D}" destId="{03041790-B358-448A-A6AA-254580FA10C9}" srcOrd="0" destOrd="0" presId="urn:microsoft.com/office/officeart/2005/8/layout/process1"/>
    <dgm:cxn modelId="{BF247E4D-EE99-4B61-92E3-273006421F07}" srcId="{2C9B8217-E750-433B-9D4F-089467D3B3FD}" destId="{922F1985-EE33-4FD6-A931-B70B1B4E0185}" srcOrd="0" destOrd="0" parTransId="{106B744F-099D-4010-AFEC-E1084878D154}" sibTransId="{507EAA47-D37F-4CDE-A839-9542AD0346E4}"/>
    <dgm:cxn modelId="{4AF9CE86-D120-4D57-95C3-C6B9101C1B75}" srcId="{2C9B8217-E750-433B-9D4F-089467D3B3FD}" destId="{72B0B29F-EB9B-4651-907C-6BAEC0F378FB}" srcOrd="3" destOrd="0" parTransId="{25A08787-4AA2-442E-A10B-05E386A690E3}" sibTransId="{598869F0-257E-40A6-B5D9-4A725DB41BD4}"/>
    <dgm:cxn modelId="{FAB1E594-2DCD-4CB1-901D-E2EB4C807C97}" type="presOf" srcId="{72B0B29F-EB9B-4651-907C-6BAEC0F378FB}" destId="{F4275C6A-7E88-48D3-B230-032D4845A372}" srcOrd="0" destOrd="0" presId="urn:microsoft.com/office/officeart/2005/8/layout/process1"/>
    <dgm:cxn modelId="{6893BB95-4F6B-44DF-9C71-0C4703F3330A}" type="presOf" srcId="{0FE1F255-C19A-4E31-975F-710BCBD52010}" destId="{52A3A4EB-119C-41E3-9947-B9C130597F7C}" srcOrd="0" destOrd="0" presId="urn:microsoft.com/office/officeart/2005/8/layout/process1"/>
    <dgm:cxn modelId="{20E70A99-4B83-4B66-8418-0BA0EBE118EF}" type="presOf" srcId="{77656707-8958-40E0-8459-2F689EF65313}" destId="{34F2A6F1-C132-4636-A7E9-737BA3BC1141}" srcOrd="0" destOrd="0" presId="urn:microsoft.com/office/officeart/2005/8/layout/process1"/>
    <dgm:cxn modelId="{DD3F7FBE-54B8-43EE-94FA-3657A92C4AA9}" type="presOf" srcId="{E147D2A9-476D-4DD4-846E-A2A61AF8A9E7}" destId="{F4E18DB4-6B3A-4355-9B70-9FE9F86574C7}" srcOrd="1" destOrd="0" presId="urn:microsoft.com/office/officeart/2005/8/layout/process1"/>
    <dgm:cxn modelId="{E0D1F5C0-1CAF-484B-9846-B43D035A12C7}" srcId="{2C9B8217-E750-433B-9D4F-089467D3B3FD}" destId="{0FE1F255-C19A-4E31-975F-710BCBD52010}" srcOrd="1" destOrd="0" parTransId="{2EF26AE9-3AA3-4102-9506-69EFE6EA184A}" sibTransId="{E147D2A9-476D-4DD4-846E-A2A61AF8A9E7}"/>
    <dgm:cxn modelId="{96BEF9C9-CF4C-4FEF-9496-29BB1F81512B}" type="presOf" srcId="{507EAA47-D37F-4CDE-A839-9542AD0346E4}" destId="{46E6FD05-83DD-4E57-BCFE-7E37FEDA9076}" srcOrd="0" destOrd="0" presId="urn:microsoft.com/office/officeart/2005/8/layout/process1"/>
    <dgm:cxn modelId="{2F12EAD2-9A9E-43A6-A080-AAB5B8C0B0AF}" type="presOf" srcId="{2C9B8217-E750-433B-9D4F-089467D3B3FD}" destId="{6EB7DBAF-7B31-4AC1-A51C-41CFA54F025E}" srcOrd="0" destOrd="0" presId="urn:microsoft.com/office/officeart/2005/8/layout/process1"/>
    <dgm:cxn modelId="{84F422DB-0811-4E5A-BCF4-597F6AEC32E6}" type="presOf" srcId="{E147D2A9-476D-4DD4-846E-A2A61AF8A9E7}" destId="{FF7BEDB2-A230-4541-BF8F-F907DC3862E5}" srcOrd="0" destOrd="0" presId="urn:microsoft.com/office/officeart/2005/8/layout/process1"/>
    <dgm:cxn modelId="{61070EE4-C464-4673-B8D2-939562FA6959}" srcId="{2C9B8217-E750-433B-9D4F-089467D3B3FD}" destId="{77656707-8958-40E0-8459-2F689EF65313}" srcOrd="2" destOrd="0" parTransId="{D67C6910-4FFE-4175-AD59-054FBC2C839F}" sibTransId="{D69B1781-1403-4806-9B5C-2A3ED033E89D}"/>
    <dgm:cxn modelId="{2AA1530E-3E21-4A04-BFF9-3E8CE36A8D64}" type="presParOf" srcId="{6EB7DBAF-7B31-4AC1-A51C-41CFA54F025E}" destId="{13F6E023-7E33-4EBB-BF16-D71ADBFD7EBA}" srcOrd="0" destOrd="0" presId="urn:microsoft.com/office/officeart/2005/8/layout/process1"/>
    <dgm:cxn modelId="{05419BC7-CE21-4804-938F-C32A4E34F7F0}" type="presParOf" srcId="{6EB7DBAF-7B31-4AC1-A51C-41CFA54F025E}" destId="{46E6FD05-83DD-4E57-BCFE-7E37FEDA9076}" srcOrd="1" destOrd="0" presId="urn:microsoft.com/office/officeart/2005/8/layout/process1"/>
    <dgm:cxn modelId="{48C523C0-21CD-450E-BFC5-7E0167A9A3BC}" type="presParOf" srcId="{46E6FD05-83DD-4E57-BCFE-7E37FEDA9076}" destId="{CA367E92-676A-4F4E-861B-EC50ECBFDDD4}" srcOrd="0" destOrd="0" presId="urn:microsoft.com/office/officeart/2005/8/layout/process1"/>
    <dgm:cxn modelId="{0681695F-F2F2-4ECF-993A-BF20BF064524}" type="presParOf" srcId="{6EB7DBAF-7B31-4AC1-A51C-41CFA54F025E}" destId="{52A3A4EB-119C-41E3-9947-B9C130597F7C}" srcOrd="2" destOrd="0" presId="urn:microsoft.com/office/officeart/2005/8/layout/process1"/>
    <dgm:cxn modelId="{DC48EF52-435B-4754-97B7-3B3C145DDA10}" type="presParOf" srcId="{6EB7DBAF-7B31-4AC1-A51C-41CFA54F025E}" destId="{FF7BEDB2-A230-4541-BF8F-F907DC3862E5}" srcOrd="3" destOrd="0" presId="urn:microsoft.com/office/officeart/2005/8/layout/process1"/>
    <dgm:cxn modelId="{560855F6-D6D2-4A56-8BC0-8CD21AB7A5EA}" type="presParOf" srcId="{FF7BEDB2-A230-4541-BF8F-F907DC3862E5}" destId="{F4E18DB4-6B3A-4355-9B70-9FE9F86574C7}" srcOrd="0" destOrd="0" presId="urn:microsoft.com/office/officeart/2005/8/layout/process1"/>
    <dgm:cxn modelId="{324062F2-5022-4135-AACD-095672C5F2A1}" type="presParOf" srcId="{6EB7DBAF-7B31-4AC1-A51C-41CFA54F025E}" destId="{34F2A6F1-C132-4636-A7E9-737BA3BC1141}" srcOrd="4" destOrd="0" presId="urn:microsoft.com/office/officeart/2005/8/layout/process1"/>
    <dgm:cxn modelId="{AA62E15D-4F35-409E-9B35-DB8A428EE01E}" type="presParOf" srcId="{6EB7DBAF-7B31-4AC1-A51C-41CFA54F025E}" destId="{03041790-B358-448A-A6AA-254580FA10C9}" srcOrd="5" destOrd="0" presId="urn:microsoft.com/office/officeart/2005/8/layout/process1"/>
    <dgm:cxn modelId="{AE10FD2F-8291-4D7A-B8F9-7005D17D9772}" type="presParOf" srcId="{03041790-B358-448A-A6AA-254580FA10C9}" destId="{A0343345-5510-41DE-80D0-070007C320FD}" srcOrd="0" destOrd="0" presId="urn:microsoft.com/office/officeart/2005/8/layout/process1"/>
    <dgm:cxn modelId="{1E968A05-B712-489A-82B0-F86E1D466BE4}" type="presParOf" srcId="{6EB7DBAF-7B31-4AC1-A51C-41CFA54F025E}" destId="{F4275C6A-7E88-48D3-B230-032D4845A37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6E023-7E33-4EBB-BF16-D71ADBFD7EBA}">
      <dsp:nvSpPr>
        <dsp:cNvPr id="0" name=""/>
        <dsp:cNvSpPr/>
      </dsp:nvSpPr>
      <dsp:spPr>
        <a:xfrm>
          <a:off x="4616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latin typeface="+mj-lt"/>
            </a:rPr>
            <a:t>Idéer</a:t>
          </a:r>
        </a:p>
      </dsp:txBody>
      <dsp:txXfrm>
        <a:off x="40085" y="1200816"/>
        <a:ext cx="1947423" cy="1140079"/>
      </dsp:txXfrm>
    </dsp:sp>
    <dsp:sp modelId="{46E6FD05-83DD-4E57-BCFE-7E37FEDA9076}">
      <dsp:nvSpPr>
        <dsp:cNvPr id="0" name=""/>
        <dsp:cNvSpPr/>
      </dsp:nvSpPr>
      <dsp:spPr>
        <a:xfrm>
          <a:off x="2224814" y="1520579"/>
          <a:ext cx="427892" cy="500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2224814" y="1620690"/>
        <a:ext cx="299524" cy="300331"/>
      </dsp:txXfrm>
    </dsp:sp>
    <dsp:sp modelId="{52A3A4EB-119C-41E3-9947-B9C130597F7C}">
      <dsp:nvSpPr>
        <dsp:cNvPr id="0" name=""/>
        <dsp:cNvSpPr/>
      </dsp:nvSpPr>
      <dsp:spPr>
        <a:xfrm>
          <a:off x="2830322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latin typeface="+mj-lt"/>
            </a:rPr>
            <a:t>Utveckling</a:t>
          </a:r>
        </a:p>
      </dsp:txBody>
      <dsp:txXfrm>
        <a:off x="2865791" y="1200816"/>
        <a:ext cx="1947423" cy="1140079"/>
      </dsp:txXfrm>
    </dsp:sp>
    <dsp:sp modelId="{FF7BEDB2-A230-4541-BF8F-F907DC3862E5}">
      <dsp:nvSpPr>
        <dsp:cNvPr id="0" name=""/>
        <dsp:cNvSpPr/>
      </dsp:nvSpPr>
      <dsp:spPr>
        <a:xfrm>
          <a:off x="5050520" y="1520579"/>
          <a:ext cx="427892" cy="500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5050520" y="1620690"/>
        <a:ext cx="299524" cy="300331"/>
      </dsp:txXfrm>
    </dsp:sp>
    <dsp:sp modelId="{34F2A6F1-C132-4636-A7E9-737BA3BC1141}">
      <dsp:nvSpPr>
        <dsp:cNvPr id="0" name=""/>
        <dsp:cNvSpPr/>
      </dsp:nvSpPr>
      <dsp:spPr>
        <a:xfrm>
          <a:off x="5656029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latin typeface="+mj-lt"/>
            </a:rPr>
            <a:t>Omröstning</a:t>
          </a:r>
        </a:p>
      </dsp:txBody>
      <dsp:txXfrm>
        <a:off x="5691498" y="1200816"/>
        <a:ext cx="1947423" cy="1140079"/>
      </dsp:txXfrm>
    </dsp:sp>
    <dsp:sp modelId="{03041790-B358-448A-A6AA-254580FA10C9}">
      <dsp:nvSpPr>
        <dsp:cNvPr id="0" name=""/>
        <dsp:cNvSpPr/>
      </dsp:nvSpPr>
      <dsp:spPr>
        <a:xfrm>
          <a:off x="7876227" y="1520579"/>
          <a:ext cx="427892" cy="500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7876227" y="1620690"/>
        <a:ext cx="299524" cy="300331"/>
      </dsp:txXfrm>
    </dsp:sp>
    <dsp:sp modelId="{F4275C6A-7E88-48D3-B230-032D4845A372}">
      <dsp:nvSpPr>
        <dsp:cNvPr id="0" name=""/>
        <dsp:cNvSpPr/>
      </dsp:nvSpPr>
      <dsp:spPr>
        <a:xfrm>
          <a:off x="8481735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latin typeface="+mj-lt"/>
            </a:rPr>
            <a:t>Genomförande</a:t>
          </a:r>
        </a:p>
      </dsp:txBody>
      <dsp:txXfrm>
        <a:off x="8517204" y="1200816"/>
        <a:ext cx="1947423" cy="1140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5A018-7D3B-4D06-A479-4FB9B5B7B6CD}">
      <dsp:nvSpPr>
        <dsp:cNvPr id="0" name=""/>
        <dsp:cNvSpPr/>
      </dsp:nvSpPr>
      <dsp:spPr>
        <a:xfrm>
          <a:off x="40424" y="577740"/>
          <a:ext cx="892293" cy="8922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4B6E3-D3CF-4BBD-B00E-6603C6A4EA47}">
      <dsp:nvSpPr>
        <dsp:cNvPr id="0" name=""/>
        <dsp:cNvSpPr/>
      </dsp:nvSpPr>
      <dsp:spPr>
        <a:xfrm>
          <a:off x="227805" y="765122"/>
          <a:ext cx="517529" cy="5175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2CFFE-34B1-488D-8D5A-31B60C346372}">
      <dsp:nvSpPr>
        <dsp:cNvPr id="0" name=""/>
        <dsp:cNvSpPr/>
      </dsp:nvSpPr>
      <dsp:spPr>
        <a:xfrm>
          <a:off x="1123923" y="577740"/>
          <a:ext cx="2103262" cy="89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noProof="0" dirty="0"/>
            <a:t>Evenemang</a:t>
          </a:r>
          <a:r>
            <a:rPr lang="en-US" sz="1800" b="0" i="0" kern="1200" dirty="0"/>
            <a:t> </a:t>
          </a:r>
          <a:r>
            <a:rPr lang="sv-SE" sz="1800" b="0" i="0" kern="1200" noProof="0" dirty="0"/>
            <a:t>och</a:t>
          </a:r>
          <a:r>
            <a:rPr lang="en-US" sz="1800" b="0" i="0" kern="1200" dirty="0"/>
            <a:t> </a:t>
          </a:r>
          <a:r>
            <a:rPr lang="sv-SE" sz="1800" b="0" i="0" kern="1200" noProof="0" dirty="0"/>
            <a:t>sociala</a:t>
          </a:r>
          <a:r>
            <a:rPr lang="en-US" sz="1800" b="0" i="0" kern="1200" dirty="0"/>
            <a:t> </a:t>
          </a:r>
          <a:r>
            <a:rPr lang="sv-SE" sz="1800" b="0" i="0" kern="1200" noProof="0" dirty="0"/>
            <a:t>aktiviteter</a:t>
          </a:r>
          <a:endParaRPr lang="sv-SE" sz="1800" kern="1200" noProof="0" dirty="0"/>
        </a:p>
      </dsp:txBody>
      <dsp:txXfrm>
        <a:off x="1123923" y="577740"/>
        <a:ext cx="2103262" cy="892293"/>
      </dsp:txXfrm>
    </dsp:sp>
    <dsp:sp modelId="{7003DE46-981B-4461-8E53-EFA66D8BBED7}">
      <dsp:nvSpPr>
        <dsp:cNvPr id="0" name=""/>
        <dsp:cNvSpPr/>
      </dsp:nvSpPr>
      <dsp:spPr>
        <a:xfrm>
          <a:off x="3593662" y="577740"/>
          <a:ext cx="892293" cy="8922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59569-FC42-4AA8-811B-4836B44F4A95}">
      <dsp:nvSpPr>
        <dsp:cNvPr id="0" name=""/>
        <dsp:cNvSpPr/>
      </dsp:nvSpPr>
      <dsp:spPr>
        <a:xfrm>
          <a:off x="3781044" y="765122"/>
          <a:ext cx="517529" cy="5175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93287-8172-4BFC-BF45-BE9190C39FEC}">
      <dsp:nvSpPr>
        <dsp:cNvPr id="0" name=""/>
        <dsp:cNvSpPr/>
      </dsp:nvSpPr>
      <dsp:spPr>
        <a:xfrm>
          <a:off x="4677161" y="577740"/>
          <a:ext cx="2103262" cy="89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noProof="0" dirty="0"/>
            <a:t>Förstudie till större projekt</a:t>
          </a:r>
          <a:endParaRPr lang="sv-SE" sz="1800" kern="1200" noProof="0" dirty="0"/>
        </a:p>
      </dsp:txBody>
      <dsp:txXfrm>
        <a:off x="4677161" y="577740"/>
        <a:ext cx="2103262" cy="892293"/>
      </dsp:txXfrm>
    </dsp:sp>
    <dsp:sp modelId="{B1B1017D-E2B3-4500-8DB5-BE1ADF4DF797}">
      <dsp:nvSpPr>
        <dsp:cNvPr id="0" name=""/>
        <dsp:cNvSpPr/>
      </dsp:nvSpPr>
      <dsp:spPr>
        <a:xfrm>
          <a:off x="7146900" y="577740"/>
          <a:ext cx="892293" cy="8922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2770C-3B41-404C-9880-8EC760E9E80E}">
      <dsp:nvSpPr>
        <dsp:cNvPr id="0" name=""/>
        <dsp:cNvSpPr/>
      </dsp:nvSpPr>
      <dsp:spPr>
        <a:xfrm>
          <a:off x="7334282" y="765122"/>
          <a:ext cx="517529" cy="5175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5E17A-C44C-49DF-8FF6-DC52718E34D9}">
      <dsp:nvSpPr>
        <dsp:cNvPr id="0" name=""/>
        <dsp:cNvSpPr/>
      </dsp:nvSpPr>
      <dsp:spPr>
        <a:xfrm>
          <a:off x="8230399" y="577740"/>
          <a:ext cx="2103262" cy="89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noProof="0" dirty="0"/>
            <a:t>Delfinansiering till </a:t>
          </a:r>
          <a:br>
            <a:rPr lang="sv-SE" sz="1800" b="0" i="0" kern="1200" noProof="0" dirty="0"/>
          </a:br>
          <a:r>
            <a:rPr lang="sv-SE" sz="1800" b="0" i="0" kern="1200" noProof="0" dirty="0"/>
            <a:t>ett större projekt</a:t>
          </a:r>
          <a:endParaRPr lang="sv-SE" sz="1800" kern="1200" noProof="0" dirty="0"/>
        </a:p>
      </dsp:txBody>
      <dsp:txXfrm>
        <a:off x="8230399" y="577740"/>
        <a:ext cx="2103262" cy="892293"/>
      </dsp:txXfrm>
    </dsp:sp>
    <dsp:sp modelId="{1DB0D382-4B3F-495E-8B41-1E699D5CE630}">
      <dsp:nvSpPr>
        <dsp:cNvPr id="0" name=""/>
        <dsp:cNvSpPr/>
      </dsp:nvSpPr>
      <dsp:spPr>
        <a:xfrm>
          <a:off x="40424" y="2072216"/>
          <a:ext cx="892293" cy="8922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A79D2-434B-43AF-A3F6-35C5B323C1A7}">
      <dsp:nvSpPr>
        <dsp:cNvPr id="0" name=""/>
        <dsp:cNvSpPr/>
      </dsp:nvSpPr>
      <dsp:spPr>
        <a:xfrm>
          <a:off x="227805" y="2259597"/>
          <a:ext cx="517529" cy="5175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DB320-7F8F-4DDA-A3F5-538EBDC7531A}">
      <dsp:nvSpPr>
        <dsp:cNvPr id="0" name=""/>
        <dsp:cNvSpPr/>
      </dsp:nvSpPr>
      <dsp:spPr>
        <a:xfrm>
          <a:off x="1123923" y="2072216"/>
          <a:ext cx="2103262" cy="89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Nya </a:t>
          </a:r>
          <a:r>
            <a:rPr lang="sv-SE" sz="1800" b="0" i="0" kern="1200" noProof="0" dirty="0"/>
            <a:t>mötesplatser och ökad samverkan för lokal utveckling</a:t>
          </a:r>
          <a:endParaRPr lang="sv-SE" sz="1800" kern="1200" noProof="0" dirty="0"/>
        </a:p>
      </dsp:txBody>
      <dsp:txXfrm>
        <a:off x="1123923" y="2072216"/>
        <a:ext cx="2103262" cy="892293"/>
      </dsp:txXfrm>
    </dsp:sp>
    <dsp:sp modelId="{FF66BE1E-A092-4A3B-BAD8-B3DA9C1C1574}">
      <dsp:nvSpPr>
        <dsp:cNvPr id="0" name=""/>
        <dsp:cNvSpPr/>
      </dsp:nvSpPr>
      <dsp:spPr>
        <a:xfrm>
          <a:off x="3593662" y="2072216"/>
          <a:ext cx="892293" cy="8922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B0870-5864-45DB-8F2E-A289EBBF33BE}">
      <dsp:nvSpPr>
        <dsp:cNvPr id="0" name=""/>
        <dsp:cNvSpPr/>
      </dsp:nvSpPr>
      <dsp:spPr>
        <a:xfrm>
          <a:off x="3781044" y="2259597"/>
          <a:ext cx="517529" cy="5175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581E2-6B45-474B-8B86-84236D19295B}">
      <dsp:nvSpPr>
        <dsp:cNvPr id="0" name=""/>
        <dsp:cNvSpPr/>
      </dsp:nvSpPr>
      <dsp:spPr>
        <a:xfrm>
          <a:off x="4677161" y="2072216"/>
          <a:ext cx="2103262" cy="89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noProof="0" dirty="0"/>
            <a:t>Studiecirklar, workshops eller skrivarstuga</a:t>
          </a:r>
          <a:endParaRPr lang="sv-SE" sz="1800" kern="1200" noProof="0" dirty="0"/>
        </a:p>
      </dsp:txBody>
      <dsp:txXfrm>
        <a:off x="4677161" y="2072216"/>
        <a:ext cx="2103262" cy="892293"/>
      </dsp:txXfrm>
    </dsp:sp>
    <dsp:sp modelId="{296B6DE5-5216-42F2-AF94-4553CE532447}">
      <dsp:nvSpPr>
        <dsp:cNvPr id="0" name=""/>
        <dsp:cNvSpPr/>
      </dsp:nvSpPr>
      <dsp:spPr>
        <a:xfrm>
          <a:off x="7146900" y="2072216"/>
          <a:ext cx="892293" cy="8922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69857-E52E-4C4C-838D-9F5B272FC6BA}">
      <dsp:nvSpPr>
        <dsp:cNvPr id="0" name=""/>
        <dsp:cNvSpPr/>
      </dsp:nvSpPr>
      <dsp:spPr>
        <a:xfrm>
          <a:off x="7334282" y="2259597"/>
          <a:ext cx="517529" cy="51752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4BC69-1F0D-4526-BFCD-E13E8206BFB2}">
      <dsp:nvSpPr>
        <dsp:cNvPr id="0" name=""/>
        <dsp:cNvSpPr/>
      </dsp:nvSpPr>
      <dsp:spPr>
        <a:xfrm>
          <a:off x="8230399" y="2072216"/>
          <a:ext cx="2103262" cy="89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Småskaliga fysiska investeringar</a:t>
          </a:r>
          <a:endParaRPr lang="en-US" sz="1800" kern="1200"/>
        </a:p>
      </dsp:txBody>
      <dsp:txXfrm>
        <a:off x="8230399" y="2072216"/>
        <a:ext cx="2103262" cy="892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FE5C-1006-49A5-908F-D0DC7E6D26D7}">
      <dsp:nvSpPr>
        <dsp:cNvPr id="0" name=""/>
        <dsp:cNvSpPr/>
      </dsp:nvSpPr>
      <dsp:spPr>
        <a:xfrm>
          <a:off x="246620" y="690999"/>
          <a:ext cx="916500" cy="916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CC24E-53C7-408A-A9D3-FBA4BC7B3080}">
      <dsp:nvSpPr>
        <dsp:cNvPr id="0" name=""/>
        <dsp:cNvSpPr/>
      </dsp:nvSpPr>
      <dsp:spPr>
        <a:xfrm>
          <a:off x="439085" y="883464"/>
          <a:ext cx="531570" cy="531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91D39-5C7C-4D0F-AC97-24045BD00D4E}">
      <dsp:nvSpPr>
        <dsp:cNvPr id="0" name=""/>
        <dsp:cNvSpPr/>
      </dsp:nvSpPr>
      <dsp:spPr>
        <a:xfrm>
          <a:off x="1359513" y="690999"/>
          <a:ext cx="2160322" cy="91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i="0" kern="1200" noProof="0" dirty="0"/>
            <a:t>Öppet för allmänheten, kan riktas till en målgrupp.</a:t>
          </a:r>
          <a:endParaRPr lang="sv-SE" sz="1600" kern="1200" noProof="0" dirty="0"/>
        </a:p>
      </dsp:txBody>
      <dsp:txXfrm>
        <a:off x="1359513" y="690999"/>
        <a:ext cx="2160322" cy="916500"/>
      </dsp:txXfrm>
    </dsp:sp>
    <dsp:sp modelId="{89364991-869A-468A-8CC5-19A25FFCD4BB}">
      <dsp:nvSpPr>
        <dsp:cNvPr id="0" name=""/>
        <dsp:cNvSpPr/>
      </dsp:nvSpPr>
      <dsp:spPr>
        <a:xfrm>
          <a:off x="3896256" y="690999"/>
          <a:ext cx="916500" cy="916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D20FD-6D47-4B97-97FB-80DD5FE3EF55}">
      <dsp:nvSpPr>
        <dsp:cNvPr id="0" name=""/>
        <dsp:cNvSpPr/>
      </dsp:nvSpPr>
      <dsp:spPr>
        <a:xfrm>
          <a:off x="4088721" y="883464"/>
          <a:ext cx="531570" cy="531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A3679-D50B-49E9-BFDD-82B05D7C3120}">
      <dsp:nvSpPr>
        <dsp:cNvPr id="0" name=""/>
        <dsp:cNvSpPr/>
      </dsp:nvSpPr>
      <dsp:spPr>
        <a:xfrm>
          <a:off x="5009149" y="690999"/>
          <a:ext cx="2160322" cy="91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Finnas en ansvarig lokal part för förverkligande</a:t>
          </a:r>
          <a:r>
            <a:rPr lang="en-US" sz="1600" kern="1200" dirty="0"/>
            <a:t>.</a:t>
          </a:r>
        </a:p>
      </dsp:txBody>
      <dsp:txXfrm>
        <a:off x="5009149" y="690999"/>
        <a:ext cx="2160322" cy="916500"/>
      </dsp:txXfrm>
    </dsp:sp>
    <dsp:sp modelId="{DE1482AE-AC27-41CE-AE92-FBA5FE6E9222}">
      <dsp:nvSpPr>
        <dsp:cNvPr id="0" name=""/>
        <dsp:cNvSpPr/>
      </dsp:nvSpPr>
      <dsp:spPr>
        <a:xfrm>
          <a:off x="7545891" y="690999"/>
          <a:ext cx="916500" cy="916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31ADC-05DA-44A3-AC5B-A4DBCDD44C30}">
      <dsp:nvSpPr>
        <dsp:cNvPr id="0" name=""/>
        <dsp:cNvSpPr/>
      </dsp:nvSpPr>
      <dsp:spPr>
        <a:xfrm>
          <a:off x="7738356" y="883464"/>
          <a:ext cx="531570" cy="531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BD4DF-52D9-46E2-9EF2-A26EEFD7BC4A}">
      <dsp:nvSpPr>
        <dsp:cNvPr id="0" name=""/>
        <dsp:cNvSpPr/>
      </dsp:nvSpPr>
      <dsp:spPr>
        <a:xfrm>
          <a:off x="8658785" y="690999"/>
          <a:ext cx="2160322" cy="91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i="0" kern="1200" noProof="0" dirty="0"/>
            <a:t>Kunna finansieras inom budgetramen, exklusive medfinansiering.</a:t>
          </a:r>
          <a:endParaRPr lang="sv-SE" sz="1600" kern="1200" noProof="0" dirty="0"/>
        </a:p>
      </dsp:txBody>
      <dsp:txXfrm>
        <a:off x="8658785" y="690999"/>
        <a:ext cx="2160322" cy="916500"/>
      </dsp:txXfrm>
    </dsp:sp>
    <dsp:sp modelId="{524A5352-74F8-4B44-91F4-5B8A100DEB30}">
      <dsp:nvSpPr>
        <dsp:cNvPr id="0" name=""/>
        <dsp:cNvSpPr/>
      </dsp:nvSpPr>
      <dsp:spPr>
        <a:xfrm>
          <a:off x="246620" y="2265993"/>
          <a:ext cx="916500" cy="916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0C0BF-0627-46AA-BA6E-B21C6FBB6467}">
      <dsp:nvSpPr>
        <dsp:cNvPr id="0" name=""/>
        <dsp:cNvSpPr/>
      </dsp:nvSpPr>
      <dsp:spPr>
        <a:xfrm>
          <a:off x="439085" y="2458459"/>
          <a:ext cx="531570" cy="531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BC078-46DD-48DB-B142-C7F361732033}">
      <dsp:nvSpPr>
        <dsp:cNvPr id="0" name=""/>
        <dsp:cNvSpPr/>
      </dsp:nvSpPr>
      <dsp:spPr>
        <a:xfrm>
          <a:off x="1359513" y="2265993"/>
          <a:ext cx="2160322" cy="91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Vara lagligt och inom kommunens bestämmelser och befogenheter.</a:t>
          </a:r>
          <a:endParaRPr lang="en-US" sz="1600" kern="1200" dirty="0"/>
        </a:p>
      </dsp:txBody>
      <dsp:txXfrm>
        <a:off x="1359513" y="2265993"/>
        <a:ext cx="2160322" cy="916500"/>
      </dsp:txXfrm>
    </dsp:sp>
    <dsp:sp modelId="{13CFCC48-FE1C-4090-B8AF-56B17340CDA0}">
      <dsp:nvSpPr>
        <dsp:cNvPr id="0" name=""/>
        <dsp:cNvSpPr/>
      </dsp:nvSpPr>
      <dsp:spPr>
        <a:xfrm>
          <a:off x="3896256" y="2265993"/>
          <a:ext cx="916500" cy="916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58F6B-F47F-4C2B-A220-617DDB85F534}">
      <dsp:nvSpPr>
        <dsp:cNvPr id="0" name=""/>
        <dsp:cNvSpPr/>
      </dsp:nvSpPr>
      <dsp:spPr>
        <a:xfrm>
          <a:off x="4088721" y="2458459"/>
          <a:ext cx="531570" cy="5315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19C0A-7D00-4EDF-AB1A-A2C000C3BB76}">
      <dsp:nvSpPr>
        <dsp:cNvPr id="0" name=""/>
        <dsp:cNvSpPr/>
      </dsp:nvSpPr>
      <dsp:spPr>
        <a:xfrm>
          <a:off x="5009149" y="2265993"/>
          <a:ext cx="2160322" cy="91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i="0" kern="1200" noProof="0" dirty="0"/>
            <a:t>Inte vara något som redan är på väg att genomföras.</a:t>
          </a:r>
          <a:endParaRPr lang="sv-SE" sz="1600" kern="1200" noProof="0" dirty="0"/>
        </a:p>
      </dsp:txBody>
      <dsp:txXfrm>
        <a:off x="5009149" y="2265993"/>
        <a:ext cx="2160322" cy="916500"/>
      </dsp:txXfrm>
    </dsp:sp>
    <dsp:sp modelId="{B9409619-8E26-48DE-B6EB-E1CC9DE17F4D}">
      <dsp:nvSpPr>
        <dsp:cNvPr id="0" name=""/>
        <dsp:cNvSpPr/>
      </dsp:nvSpPr>
      <dsp:spPr>
        <a:xfrm>
          <a:off x="7545891" y="2265993"/>
          <a:ext cx="916500" cy="9165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9B28F-A71D-41F7-AE02-4EE41194F4CE}">
      <dsp:nvSpPr>
        <dsp:cNvPr id="0" name=""/>
        <dsp:cNvSpPr/>
      </dsp:nvSpPr>
      <dsp:spPr>
        <a:xfrm>
          <a:off x="7738356" y="2458459"/>
          <a:ext cx="531570" cy="5315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E26EF-B217-4422-AD4D-EFB35FA077F6}">
      <dsp:nvSpPr>
        <dsp:cNvPr id="0" name=""/>
        <dsp:cNvSpPr/>
      </dsp:nvSpPr>
      <dsp:spPr>
        <a:xfrm>
          <a:off x="8658785" y="2265993"/>
          <a:ext cx="2160322" cy="91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i="0" kern="1200" dirty="0"/>
            <a:t>Inte kräver bygglov eller strider mot detaljplaner. </a:t>
          </a:r>
          <a:endParaRPr lang="en-US" sz="1600" kern="1200" dirty="0"/>
        </a:p>
      </dsp:txBody>
      <dsp:txXfrm>
        <a:off x="8658785" y="2265993"/>
        <a:ext cx="2160322" cy="916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6E023-7E33-4EBB-BF16-D71ADBFD7EBA}">
      <dsp:nvSpPr>
        <dsp:cNvPr id="0" name=""/>
        <dsp:cNvSpPr/>
      </dsp:nvSpPr>
      <dsp:spPr>
        <a:xfrm>
          <a:off x="4616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Idéer</a:t>
          </a:r>
        </a:p>
      </dsp:txBody>
      <dsp:txXfrm>
        <a:off x="40085" y="1200816"/>
        <a:ext cx="1947423" cy="1140079"/>
      </dsp:txXfrm>
    </dsp:sp>
    <dsp:sp modelId="{46E6FD05-83DD-4E57-BCFE-7E37FEDA9076}">
      <dsp:nvSpPr>
        <dsp:cNvPr id="0" name=""/>
        <dsp:cNvSpPr/>
      </dsp:nvSpPr>
      <dsp:spPr>
        <a:xfrm>
          <a:off x="2224814" y="1520579"/>
          <a:ext cx="427892" cy="500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2224814" y="1620690"/>
        <a:ext cx="299524" cy="300331"/>
      </dsp:txXfrm>
    </dsp:sp>
    <dsp:sp modelId="{52A3A4EB-119C-41E3-9947-B9C130597F7C}">
      <dsp:nvSpPr>
        <dsp:cNvPr id="0" name=""/>
        <dsp:cNvSpPr/>
      </dsp:nvSpPr>
      <dsp:spPr>
        <a:xfrm>
          <a:off x="2830322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Utveckling</a:t>
          </a:r>
        </a:p>
      </dsp:txBody>
      <dsp:txXfrm>
        <a:off x="2865791" y="1200816"/>
        <a:ext cx="1947423" cy="1140079"/>
      </dsp:txXfrm>
    </dsp:sp>
    <dsp:sp modelId="{FF7BEDB2-A230-4541-BF8F-F907DC3862E5}">
      <dsp:nvSpPr>
        <dsp:cNvPr id="0" name=""/>
        <dsp:cNvSpPr/>
      </dsp:nvSpPr>
      <dsp:spPr>
        <a:xfrm>
          <a:off x="5050520" y="1520579"/>
          <a:ext cx="427892" cy="500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5050520" y="1620690"/>
        <a:ext cx="299524" cy="300331"/>
      </dsp:txXfrm>
    </dsp:sp>
    <dsp:sp modelId="{34F2A6F1-C132-4636-A7E9-737BA3BC1141}">
      <dsp:nvSpPr>
        <dsp:cNvPr id="0" name=""/>
        <dsp:cNvSpPr/>
      </dsp:nvSpPr>
      <dsp:spPr>
        <a:xfrm>
          <a:off x="5656029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Omröstning</a:t>
          </a:r>
        </a:p>
      </dsp:txBody>
      <dsp:txXfrm>
        <a:off x="5691498" y="1200816"/>
        <a:ext cx="1947423" cy="1140079"/>
      </dsp:txXfrm>
    </dsp:sp>
    <dsp:sp modelId="{03041790-B358-448A-A6AA-254580FA10C9}">
      <dsp:nvSpPr>
        <dsp:cNvPr id="0" name=""/>
        <dsp:cNvSpPr/>
      </dsp:nvSpPr>
      <dsp:spPr>
        <a:xfrm>
          <a:off x="7876227" y="1520579"/>
          <a:ext cx="427892" cy="500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7876227" y="1620690"/>
        <a:ext cx="299524" cy="300331"/>
      </dsp:txXfrm>
    </dsp:sp>
    <dsp:sp modelId="{F4275C6A-7E88-48D3-B230-032D4845A372}">
      <dsp:nvSpPr>
        <dsp:cNvPr id="0" name=""/>
        <dsp:cNvSpPr/>
      </dsp:nvSpPr>
      <dsp:spPr>
        <a:xfrm>
          <a:off x="8481735" y="1165347"/>
          <a:ext cx="2018361" cy="1211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Genomförande</a:t>
          </a:r>
        </a:p>
      </dsp:txBody>
      <dsp:txXfrm>
        <a:off x="8517204" y="1200816"/>
        <a:ext cx="1947423" cy="1140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2025-02-04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20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7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  <p:sldLayoutId id="214748387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B86A-F742-4314-20F0-8C0AD34A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701" y="1709295"/>
            <a:ext cx="9589920" cy="2047615"/>
          </a:xfrm>
        </p:spPr>
        <p:txBody>
          <a:bodyPr/>
          <a:lstStyle/>
          <a:p>
            <a:r>
              <a:rPr lang="en-US" err="1">
                <a:latin typeface="Source Sans Pro Semibold"/>
                <a:ea typeface="Source Sans Pro Semibold"/>
              </a:rPr>
              <a:t>Medborgarbudget</a:t>
            </a:r>
            <a:r>
              <a:rPr lang="en-US" dirty="0">
                <a:latin typeface="Source Sans Pro Semibold"/>
                <a:ea typeface="Source Sans Pro Semibold"/>
              </a:rPr>
              <a:t> för </a:t>
            </a:r>
            <a:r>
              <a:rPr lang="en-US" err="1">
                <a:latin typeface="Source Sans Pro Semibold"/>
                <a:ea typeface="Source Sans Pro Semibold"/>
              </a:rPr>
              <a:t>landsbygder</a:t>
            </a:r>
            <a:r>
              <a:rPr lang="en-US" dirty="0">
                <a:latin typeface="Source Sans Pro Semibold"/>
                <a:ea typeface="Source Sans Pro Semibold"/>
              </a:rPr>
              <a:t> 2025-2026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B0244-5D06-D8FF-BDC0-C86BA30B2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ource Sans Pro"/>
                <a:ea typeface="Source Sans Pro"/>
              </a:rPr>
              <a:t>Helena Nordström </a:t>
            </a:r>
            <a:r>
              <a:rPr lang="en-US" dirty="0" err="1">
                <a:latin typeface="Source Sans Pro"/>
                <a:ea typeface="Source Sans Pro"/>
              </a:rPr>
              <a:t>Källström</a:t>
            </a:r>
            <a:r>
              <a:rPr lang="en-US" dirty="0">
                <a:latin typeface="Source Sans Pro"/>
                <a:ea typeface="Source Sans Pro"/>
              </a:rPr>
              <a:t>, Rosmarie Sundström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A9AB5-0CAB-DD28-09CD-DBFA33D66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Source Sans Pro"/>
                <a:ea typeface="Source Sans Pro"/>
              </a:rPr>
              <a:t>Strategisk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planering</a:t>
            </a:r>
            <a:r>
              <a:rPr lang="en-US" dirty="0">
                <a:latin typeface="Source Sans Pro"/>
                <a:ea typeface="Source Sans Pro"/>
              </a:rPr>
              <a:t>/</a:t>
            </a:r>
            <a:r>
              <a:rPr lang="en-US" dirty="0" err="1">
                <a:latin typeface="Source Sans Pro"/>
                <a:ea typeface="Source Sans Pro"/>
              </a:rPr>
              <a:t>samhällsbyggnadsförvaltningen</a:t>
            </a:r>
            <a:endParaRPr lang="en-US" dirty="0" err="1">
              <a:ea typeface="Source Sans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074B8-F17E-3B97-908B-B5B792F69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870E-0A8F-48E0-06D2-E143EF5F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urce Sans Pro Semibold"/>
                <a:ea typeface="Source Sans Pro Semibold"/>
              </a:rPr>
              <a:t>Nå</a:t>
            </a:r>
            <a:r>
              <a:rPr lang="en-US" dirty="0">
                <a:latin typeface="Source Sans Pro Semibold"/>
                <a:ea typeface="Source Sans Pro Semibold"/>
              </a:rPr>
              <a:t> </a:t>
            </a:r>
            <a:r>
              <a:rPr lang="en-US" dirty="0" err="1">
                <a:latin typeface="Source Sans Pro Semibold"/>
                <a:ea typeface="Source Sans Pro Semibold"/>
              </a:rPr>
              <a:t>ungdomar</a:t>
            </a:r>
            <a:endParaRPr lang="en-US" dirty="0" err="1">
              <a:latin typeface="Source Sans Pro Semibold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46100-6F38-2517-B1D3-3CE4F37E0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0">
            <a:off x="5880933" y="1180355"/>
            <a:ext cx="3199801" cy="4414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B8A6C-4123-2117-2D6C-70687A0E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F18B9CC-92CF-251F-1454-056C9A3921EA}"/>
              </a:ext>
            </a:extLst>
          </p:cNvPr>
          <p:cNvSpPr txBox="1">
            <a:spLocks/>
          </p:cNvSpPr>
          <p:nvPr/>
        </p:nvSpPr>
        <p:spPr>
          <a:xfrm>
            <a:off x="838200" y="2357120"/>
            <a:ext cx="4541874" cy="3494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Affischer</a:t>
            </a:r>
            <a:endParaRPr lang="en-US" dirty="0">
              <a:ea typeface="Source Sans Pro" panose="020B0503030403020204" pitchFamily="34" charset="0"/>
            </a:endParaRP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Fritidsgårdar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Skolor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Lokala föreningar</a:t>
            </a:r>
          </a:p>
          <a:p>
            <a:pPr marL="342900" indent="-342900">
              <a:buFont typeface="Arial,Sans-Serif"/>
              <a:buChar char="•"/>
            </a:pPr>
            <a:endParaRPr lang="sv-SE" dirty="0">
              <a:latin typeface="Source Sans Pro"/>
              <a:ea typeface="Source Sans Pro"/>
            </a:endParaRPr>
          </a:p>
          <a:p>
            <a:pPr marL="342900" indent="-342900">
              <a:buFont typeface="Arial,Sans-Serif"/>
              <a:buChar char="•"/>
            </a:pPr>
            <a:endParaRPr lang="sv-SE" dirty="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3625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24F6-5EEB-2505-E5DE-967D2077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anchor="b">
            <a:normAutofit/>
          </a:bodyPr>
          <a:lstStyle/>
          <a:p>
            <a:r>
              <a:rPr lang="en-US" err="1"/>
              <a:t>Idéverkstäder</a:t>
            </a:r>
            <a:r>
              <a:rPr lang="en-US"/>
              <a:t> kl. 17.30-20.30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CA57-D7F3-0F1A-1547-D86E5BDE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9371646" cy="354225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err="1"/>
              <a:t>Skyttorp</a:t>
            </a:r>
            <a:r>
              <a:rPr lang="en-US"/>
              <a:t> </a:t>
            </a:r>
            <a:r>
              <a:rPr lang="en-US" err="1"/>
              <a:t>skolas</a:t>
            </a:r>
            <a:r>
              <a:rPr lang="en-US"/>
              <a:t> </a:t>
            </a:r>
            <a:r>
              <a:rPr lang="en-US" err="1"/>
              <a:t>matsal</a:t>
            </a:r>
            <a:r>
              <a:rPr lang="en-US"/>
              <a:t>      12 </a:t>
            </a:r>
            <a:r>
              <a:rPr lang="en-US" err="1"/>
              <a:t>februari</a:t>
            </a:r>
            <a:r>
              <a:rPr lang="en-US"/>
              <a:t> 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err="1"/>
              <a:t>Björklinge</a:t>
            </a:r>
            <a:r>
              <a:rPr lang="en-US"/>
              <a:t>, </a:t>
            </a:r>
            <a:r>
              <a:rPr lang="en-US" err="1"/>
              <a:t>Familjens</a:t>
            </a:r>
            <a:r>
              <a:rPr lang="en-US"/>
              <a:t> deli     13 </a:t>
            </a:r>
            <a:r>
              <a:rPr lang="en-US" err="1"/>
              <a:t>februari</a:t>
            </a:r>
            <a:r>
              <a:rPr lang="en-US"/>
              <a:t> 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err="1"/>
              <a:t>Gåvsta</a:t>
            </a:r>
            <a:r>
              <a:rPr lang="en-US"/>
              <a:t> </a:t>
            </a:r>
            <a:r>
              <a:rPr lang="en-US" err="1"/>
              <a:t>skolas</a:t>
            </a:r>
            <a:r>
              <a:rPr lang="en-US"/>
              <a:t> </a:t>
            </a:r>
            <a:r>
              <a:rPr lang="en-US" err="1"/>
              <a:t>matsal</a:t>
            </a:r>
            <a:r>
              <a:rPr lang="en-US"/>
              <a:t>      26 </a:t>
            </a:r>
            <a:r>
              <a:rPr lang="en-US" err="1"/>
              <a:t>februari</a:t>
            </a:r>
            <a:r>
              <a:rPr lang="en-US"/>
              <a:t> 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err="1"/>
              <a:t>Almunge</a:t>
            </a:r>
            <a:r>
              <a:rPr lang="en-US"/>
              <a:t> </a:t>
            </a:r>
            <a:r>
              <a:rPr lang="en-US" err="1"/>
              <a:t>skolas</a:t>
            </a:r>
            <a:r>
              <a:rPr lang="en-US"/>
              <a:t> </a:t>
            </a:r>
            <a:r>
              <a:rPr lang="en-US" err="1"/>
              <a:t>matsal</a:t>
            </a:r>
            <a:r>
              <a:rPr lang="en-US"/>
              <a:t>    5 mars 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err="1"/>
              <a:t>Ramsta</a:t>
            </a:r>
            <a:r>
              <a:rPr lang="en-US"/>
              <a:t> </a:t>
            </a:r>
            <a:r>
              <a:rPr lang="en-US" err="1"/>
              <a:t>skolas</a:t>
            </a:r>
            <a:r>
              <a:rPr lang="en-US"/>
              <a:t> </a:t>
            </a:r>
            <a:r>
              <a:rPr lang="en-US" err="1"/>
              <a:t>matsal</a:t>
            </a:r>
            <a:r>
              <a:rPr lang="en-US"/>
              <a:t>     12 mars 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err="1"/>
              <a:t>Bälinge</a:t>
            </a:r>
            <a:r>
              <a:rPr lang="en-US"/>
              <a:t> </a:t>
            </a:r>
            <a:r>
              <a:rPr lang="en-US" err="1"/>
              <a:t>skolas</a:t>
            </a:r>
            <a:r>
              <a:rPr lang="en-US"/>
              <a:t> </a:t>
            </a:r>
            <a:r>
              <a:rPr lang="en-US" err="1"/>
              <a:t>matsal</a:t>
            </a:r>
            <a:r>
              <a:rPr lang="en-US"/>
              <a:t>     13 mars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15A7E2B-17A8-B50D-C7DB-2F5BBDB8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CBEB498-D9E6-7FD2-3B1E-E69857F6DF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D2D4E-F77C-32F7-14BE-F5DE5BFA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22" y="2724532"/>
            <a:ext cx="4036543" cy="27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38D9-CFD6-2FA1-1132-8CB0D2EB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urce Sans Pro Semibold"/>
                <a:ea typeface="Source Sans Pro Semibold"/>
              </a:rPr>
              <a:t>Idéverkstäderna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C9DD-34FC-90AA-E14F-0FC9A9612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Matigare</a:t>
            </a:r>
            <a:r>
              <a:rPr lang="en-US" dirty="0">
                <a:latin typeface="Source Sans Pro"/>
                <a:ea typeface="Source Sans Pro"/>
              </a:rPr>
              <a:t> fika </a:t>
            </a:r>
            <a:r>
              <a:rPr lang="en-US" dirty="0" err="1">
                <a:latin typeface="Source Sans Pro"/>
                <a:ea typeface="Source Sans Pro"/>
              </a:rPr>
              <a:t>och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mingel</a:t>
            </a:r>
            <a:endParaRPr lang="en-US" dirty="0" err="1"/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Upplägg</a:t>
            </a:r>
            <a:r>
              <a:rPr lang="en-US" dirty="0">
                <a:latin typeface="Source Sans Pro"/>
                <a:ea typeface="Source Sans Pro"/>
              </a:rPr>
              <a:t> - </a:t>
            </a:r>
            <a:r>
              <a:rPr lang="en-US" dirty="0" err="1">
                <a:latin typeface="Source Sans Pro"/>
                <a:ea typeface="Source Sans Pro"/>
              </a:rPr>
              <a:t>introduktion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och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samtal</a:t>
            </a:r>
            <a:endParaRPr lang="en-US" dirty="0" err="1">
              <a:ea typeface="Source Sans Pro"/>
            </a:endParaRP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Olika </a:t>
            </a:r>
            <a:r>
              <a:rPr lang="en-US" dirty="0" err="1">
                <a:latin typeface="Source Sans Pro"/>
                <a:ea typeface="Source Sans Pro"/>
              </a:rPr>
              <a:t>teman</a:t>
            </a:r>
            <a:r>
              <a:rPr lang="en-US" dirty="0">
                <a:latin typeface="Source Sans Pro"/>
                <a:ea typeface="Source Sans Pro"/>
              </a:rPr>
              <a:t> – </a:t>
            </a:r>
            <a:r>
              <a:rPr lang="en-US" dirty="0" err="1">
                <a:latin typeface="Source Sans Pro"/>
                <a:ea typeface="Source Sans Pro"/>
              </a:rPr>
              <a:t>kriterier</a:t>
            </a:r>
            <a:endParaRPr lang="en-US" dirty="0">
              <a:latin typeface="Source Sans Pro"/>
              <a:ea typeface="Source Sans Pro"/>
            </a:endParaRP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Prioritera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vad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är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viktigast</a:t>
            </a:r>
            <a:r>
              <a:rPr lang="en-US" dirty="0">
                <a:latin typeface="Source Sans Pro"/>
                <a:ea typeface="Source Sans Pro"/>
              </a:rPr>
              <a:t> </a:t>
            </a: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Idéerna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blir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förankrade</a:t>
            </a:r>
            <a:endParaRPr lang="en-US" dirty="0">
              <a:latin typeface="Source Sans Pro"/>
              <a:ea typeface="Source Sans Pro"/>
            </a:endParaRP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Engagemang</a:t>
            </a:r>
            <a:r>
              <a:rPr lang="en-US" dirty="0">
                <a:latin typeface="Source Sans Pro"/>
                <a:ea typeface="Source Sans Pro"/>
              </a:rPr>
              <a:t> för </a:t>
            </a:r>
            <a:r>
              <a:rPr lang="en-US" dirty="0" err="1">
                <a:latin typeface="Source Sans Pro"/>
                <a:ea typeface="Source Sans Pro"/>
              </a:rPr>
              <a:t>nästa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steg</a:t>
            </a:r>
            <a:endParaRPr lang="en-US" dirty="0" err="1"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5CEAA-4B18-360E-C4B3-52991AB3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87F72-B1A3-90AE-DA4F-4694703F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62" y="2724532"/>
            <a:ext cx="4036543" cy="27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2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7702B7-FF55-2B90-6528-49E4A942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anchor="b">
            <a:normAutofit/>
          </a:bodyPr>
          <a:lstStyle/>
          <a:p>
            <a:r>
              <a:rPr lang="sv-SE" dirty="0"/>
              <a:t>Exempel på idéer: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3141C42-628B-E9A5-CE61-AD98971B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798E2557-7D13-0C92-A2A0-D01B61E9D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816678"/>
              </p:ext>
            </p:extLst>
          </p:nvPr>
        </p:nvGraphicFramePr>
        <p:xfrm>
          <a:off x="838200" y="2309592"/>
          <a:ext cx="10374086" cy="354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0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7702B7-FF55-2B90-6528-49E4A942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anchor="b">
            <a:normAutofit/>
          </a:bodyPr>
          <a:lstStyle/>
          <a:p>
            <a:r>
              <a:rPr lang="sv-SE" dirty="0"/>
              <a:t>Kriterier för förslag: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3141C42-628B-E9A5-CE61-AD98971B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DB49D51E-A6A3-40BD-77A7-B0AEBAFA3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024992"/>
              </p:ext>
            </p:extLst>
          </p:nvPr>
        </p:nvGraphicFramePr>
        <p:xfrm>
          <a:off x="838199" y="2309592"/>
          <a:ext cx="11065728" cy="387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9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4AE00DA8-193F-4D92-D02E-7A98D239015B}"/>
              </a:ext>
            </a:extLst>
          </p:cNvPr>
          <p:cNvSpPr/>
          <p:nvPr/>
        </p:nvSpPr>
        <p:spPr>
          <a:xfrm>
            <a:off x="4445718" y="1534884"/>
            <a:ext cx="3315975" cy="4848814"/>
          </a:xfrm>
          <a:prstGeom prst="roundRect">
            <a:avLst>
              <a:gd name="adj" fmla="val 10000"/>
            </a:avLst>
          </a:prstGeom>
          <a:solidFill>
            <a:srgbClr val="CBDAC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>
              <a:solidFill>
                <a:srgbClr val="E8EBEF"/>
              </a:solidFill>
            </a:endParaRP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B26C2D8A-2BEA-4D5C-3D5B-B32D8AE9AD08}"/>
              </a:ext>
            </a:extLst>
          </p:cNvPr>
          <p:cNvSpPr/>
          <p:nvPr/>
        </p:nvSpPr>
        <p:spPr>
          <a:xfrm>
            <a:off x="8199827" y="1534884"/>
            <a:ext cx="3315975" cy="4848814"/>
          </a:xfrm>
          <a:prstGeom prst="roundRect">
            <a:avLst>
              <a:gd name="adj" fmla="val 10000"/>
            </a:avLst>
          </a:prstGeom>
          <a:solidFill>
            <a:srgbClr val="CBDAC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>
              <a:solidFill>
                <a:srgbClr val="E8EBEF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814219-5BC3-0192-01CB-B71214A4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EFEABFB-BE1C-33B4-7A53-B753DA128C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5534" y="1943464"/>
            <a:ext cx="3315976" cy="529405"/>
          </a:xfrm>
        </p:spPr>
        <p:txBody>
          <a:bodyPr/>
          <a:lstStyle/>
          <a:p>
            <a:pPr algn="ctr"/>
            <a:r>
              <a:rPr lang="sv-SE">
                <a:solidFill>
                  <a:schemeClr val="accent3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Social hållbarhet</a:t>
            </a:r>
          </a:p>
          <a:p>
            <a:pPr algn="ctr"/>
            <a:endParaRPr lang="sv-SE" sz="2000"/>
          </a:p>
          <a:p>
            <a:pPr algn="ctr"/>
            <a:endParaRPr lang="sv-SE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7F6CA0BD-AF85-3704-A36B-3AB6FAB79ABB}"/>
              </a:ext>
            </a:extLst>
          </p:cNvPr>
          <p:cNvSpPr txBox="1">
            <a:spLocks/>
          </p:cNvSpPr>
          <p:nvPr/>
        </p:nvSpPr>
        <p:spPr>
          <a:xfrm>
            <a:off x="8058313" y="1910811"/>
            <a:ext cx="3588117" cy="560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>
                <a:solidFill>
                  <a:schemeClr val="accent3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Ekonomisk hållbarhet</a:t>
            </a:r>
            <a:endParaRPr lang="sv-SE" sz="2000">
              <a:solidFill>
                <a:schemeClr val="accent3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2F5A65-2EC1-CC07-FAE0-603C13A4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579"/>
            <a:ext cx="9371646" cy="1255857"/>
          </a:xfrm>
        </p:spPr>
        <p:txBody>
          <a:bodyPr/>
          <a:lstStyle/>
          <a:p>
            <a:r>
              <a:rPr lang="sv-SE"/>
              <a:t>Inspiration från ”Mål och budget”</a:t>
            </a:r>
          </a:p>
        </p:txBody>
      </p:sp>
      <p:sp>
        <p:nvSpPr>
          <p:cNvPr id="15" name="Rektangel: rundade hörn 4">
            <a:extLst>
              <a:ext uri="{FF2B5EF4-FFF2-40B4-BE49-F238E27FC236}">
                <a16:creationId xmlns:a16="http://schemas.microsoft.com/office/drawing/2014/main" id="{0D255CEF-3D86-296D-2247-2E289FF95D8D}"/>
              </a:ext>
            </a:extLst>
          </p:cNvPr>
          <p:cNvSpPr txBox="1"/>
          <p:nvPr/>
        </p:nvSpPr>
        <p:spPr>
          <a:xfrm>
            <a:off x="4565553" y="2480940"/>
            <a:ext cx="3082843" cy="3459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Demokrati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Inkludering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Hälsofrämjande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Trygghet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Gemenskap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Utbildning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Kultur och fritid</a:t>
            </a:r>
          </a:p>
        </p:txBody>
      </p:sp>
      <p:sp>
        <p:nvSpPr>
          <p:cNvPr id="18" name="Rektangel: rundade hörn 4">
            <a:extLst>
              <a:ext uri="{FF2B5EF4-FFF2-40B4-BE49-F238E27FC236}">
                <a16:creationId xmlns:a16="http://schemas.microsoft.com/office/drawing/2014/main" id="{9966A67C-6F58-78FB-3C67-876391144A31}"/>
              </a:ext>
            </a:extLst>
          </p:cNvPr>
          <p:cNvSpPr txBox="1"/>
          <p:nvPr/>
        </p:nvSpPr>
        <p:spPr>
          <a:xfrm>
            <a:off x="8314406" y="2480940"/>
            <a:ext cx="3082843" cy="3459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Samutnyttja lokaler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God service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Självförsörjning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Samverkan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Infrastruktur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Attraktivitet</a:t>
            </a:r>
          </a:p>
          <a:p>
            <a:pPr algn="ctr">
              <a:lnSpc>
                <a:spcPct val="150000"/>
              </a:lnSpc>
            </a:pPr>
            <a:r>
              <a:rPr lang="sv-SE" sz="2100">
                <a:solidFill>
                  <a:schemeClr val="accent3"/>
                </a:solidFill>
              </a:rPr>
              <a:t>Beredskap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C7CEC6D-8869-E813-FC46-AE3C70A3FE88}"/>
              </a:ext>
            </a:extLst>
          </p:cNvPr>
          <p:cNvGrpSpPr/>
          <p:nvPr/>
        </p:nvGrpSpPr>
        <p:grpSpPr>
          <a:xfrm>
            <a:off x="707659" y="1502226"/>
            <a:ext cx="3315975" cy="4848814"/>
            <a:chOff x="-445103" y="-1268245"/>
            <a:chExt cx="2979318" cy="4848814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CFA09BCB-5DB9-B05B-7537-D05ADC25CB77}"/>
                </a:ext>
              </a:extLst>
            </p:cNvPr>
            <p:cNvSpPr/>
            <p:nvPr/>
          </p:nvSpPr>
          <p:spPr>
            <a:xfrm>
              <a:off x="-445103" y="-1268245"/>
              <a:ext cx="2979318" cy="4848814"/>
            </a:xfrm>
            <a:prstGeom prst="roundRect">
              <a:avLst>
                <a:gd name="adj" fmla="val 10000"/>
              </a:avLst>
            </a:prstGeom>
            <a:solidFill>
              <a:srgbClr val="CBDAC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>
                <a:solidFill>
                  <a:srgbClr val="E8EBEF"/>
                </a:solidFill>
              </a:endParaRPr>
            </a:p>
          </p:txBody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2AE59FED-A5AD-6419-3B0B-905DCF31E2CF}"/>
                </a:ext>
              </a:extLst>
            </p:cNvPr>
            <p:cNvSpPr txBox="1"/>
            <p:nvPr/>
          </p:nvSpPr>
          <p:spPr>
            <a:xfrm>
              <a:off x="-343305" y="-310303"/>
              <a:ext cx="2769855" cy="3459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sv-SE" sz="2100">
                  <a:solidFill>
                    <a:schemeClr val="accent3"/>
                  </a:solidFill>
                </a:rPr>
                <a:t>Klimatomställning</a:t>
              </a:r>
            </a:p>
            <a:p>
              <a:pPr algn="ctr">
                <a:lnSpc>
                  <a:spcPct val="150000"/>
                </a:lnSpc>
              </a:pPr>
              <a:r>
                <a:rPr lang="sv-SE" sz="2100">
                  <a:solidFill>
                    <a:schemeClr val="accent3"/>
                  </a:solidFill>
                </a:rPr>
                <a:t>Energieffektivitet</a:t>
              </a:r>
            </a:p>
            <a:p>
              <a:pPr algn="ctr">
                <a:lnSpc>
                  <a:spcPct val="150000"/>
                </a:lnSpc>
              </a:pPr>
              <a:r>
                <a:rPr lang="sv-SE" sz="2100">
                  <a:solidFill>
                    <a:schemeClr val="accent3"/>
                  </a:solidFill>
                </a:rPr>
                <a:t>Stads- och </a:t>
              </a:r>
              <a:r>
                <a:rPr lang="sv-SE" sz="2100" err="1">
                  <a:solidFill>
                    <a:schemeClr val="accent3"/>
                  </a:solidFill>
                </a:rPr>
                <a:t>byodling</a:t>
              </a:r>
              <a:endParaRPr lang="sv-SE" sz="2100">
                <a:solidFill>
                  <a:schemeClr val="accent3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sv-SE" sz="2100">
                  <a:solidFill>
                    <a:schemeClr val="accent3"/>
                  </a:solidFill>
                </a:rPr>
                <a:t>Biologisk mångfald</a:t>
              </a:r>
            </a:p>
            <a:p>
              <a:pPr algn="ctr">
                <a:lnSpc>
                  <a:spcPct val="150000"/>
                </a:lnSpc>
              </a:pPr>
              <a:r>
                <a:rPr lang="sv-SE" sz="2100">
                  <a:solidFill>
                    <a:schemeClr val="accent3"/>
                  </a:solidFill>
                </a:rPr>
                <a:t>Natur och parker</a:t>
              </a:r>
            </a:p>
            <a:p>
              <a:pPr algn="ctr">
                <a:lnSpc>
                  <a:spcPct val="150000"/>
                </a:lnSpc>
              </a:pPr>
              <a:r>
                <a:rPr lang="sv-SE" sz="2100">
                  <a:solidFill>
                    <a:schemeClr val="accent3"/>
                  </a:solidFill>
                </a:rPr>
                <a:t>Vatten och avlopp</a:t>
              </a:r>
            </a:p>
            <a:p>
              <a:pPr algn="ctr">
                <a:lnSpc>
                  <a:spcPct val="150000"/>
                </a:lnSpc>
              </a:pPr>
              <a:r>
                <a:rPr lang="sv-SE" sz="2100">
                  <a:solidFill>
                    <a:schemeClr val="accent3"/>
                  </a:solidFill>
                </a:rPr>
                <a:t>Cirkulära flöden</a:t>
              </a:r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95A592-9443-C47B-B3AC-8E0144AA0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1" y="1943467"/>
            <a:ext cx="3113314" cy="516709"/>
          </a:xfrm>
        </p:spPr>
        <p:txBody>
          <a:bodyPr/>
          <a:lstStyle/>
          <a:p>
            <a:pPr algn="ctr"/>
            <a:r>
              <a:rPr lang="sv-SE">
                <a:solidFill>
                  <a:schemeClr val="accent3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Ekologisk hållbarhet</a:t>
            </a:r>
          </a:p>
        </p:txBody>
      </p:sp>
    </p:spTree>
    <p:extLst>
      <p:ext uri="{BB962C8B-B14F-4D97-AF65-F5344CB8AC3E}">
        <p14:creationId xmlns:p14="http://schemas.microsoft.com/office/powerpoint/2010/main" val="17304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build="p"/>
      <p:bldP spid="6" grpId="0"/>
      <p:bldP spid="15" grpId="0"/>
      <p:bldP spid="18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CA7905A7-356D-364F-780F-1B6AD768C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745363"/>
              </p:ext>
            </p:extLst>
          </p:nvPr>
        </p:nvGraphicFramePr>
        <p:xfrm>
          <a:off x="838200" y="2790459"/>
          <a:ext cx="10504714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16</a:t>
            </a:fld>
            <a:endParaRPr lang="sv-SE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B73BB1B-6990-B9A1-7289-4E3DFA4A5AAB}"/>
              </a:ext>
            </a:extLst>
          </p:cNvPr>
          <p:cNvSpPr txBox="1">
            <a:spLocks/>
          </p:cNvSpPr>
          <p:nvPr/>
        </p:nvSpPr>
        <p:spPr>
          <a:xfrm>
            <a:off x="779585" y="1641376"/>
            <a:ext cx="2513647" cy="16548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err="1">
                <a:solidFill>
                  <a:schemeClr val="accent3"/>
                </a:solidFill>
                <a:latin typeface="Source Sans Pro Semibold"/>
                <a:ea typeface="Source Sans Pro Semibold"/>
              </a:rPr>
              <a:t>Idéverkstad</a:t>
            </a:r>
            <a:endParaRPr lang="en-US" sz="4300">
              <a:solidFill>
                <a:schemeClr val="accent3"/>
              </a:solidFill>
              <a:latin typeface="Source Sans Pro Semibold"/>
              <a:ea typeface="Source Sans Pro Semibold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3400" dirty="0" err="1">
                <a:latin typeface="Source Sans Pro"/>
                <a:ea typeface="Source Sans Pro"/>
              </a:rPr>
              <a:t>Prioriterade</a:t>
            </a:r>
            <a:r>
              <a:rPr lang="en-US" sz="3400" dirty="0">
                <a:latin typeface="Source Sans Pro"/>
                <a:ea typeface="Source Sans Pro"/>
              </a:rPr>
              <a:t> </a:t>
            </a:r>
            <a:r>
              <a:rPr lang="en-US" sz="3400" dirty="0" err="1">
                <a:latin typeface="Source Sans Pro"/>
                <a:ea typeface="Source Sans Pro"/>
              </a:rPr>
              <a:t>idéer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609508-DE94-188A-DDC2-E970B4FB6AA1}"/>
              </a:ext>
            </a:extLst>
          </p:cNvPr>
          <p:cNvSpPr txBox="1">
            <a:spLocks/>
          </p:cNvSpPr>
          <p:nvPr/>
        </p:nvSpPr>
        <p:spPr>
          <a:xfrm>
            <a:off x="3675184" y="1641375"/>
            <a:ext cx="2513647" cy="1654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chemeClr val="accent3"/>
                </a:solidFill>
                <a:latin typeface="Source Sans Pro Semibold"/>
                <a:ea typeface="Source Sans Pro Semibold"/>
              </a:rPr>
              <a:t>Workshops</a:t>
            </a:r>
            <a:endParaRPr lang="en-US" dirty="0" err="1">
              <a:solidFill>
                <a:schemeClr val="accent3"/>
              </a:solidFill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 err="1">
                <a:latin typeface="Source Sans Pro"/>
                <a:ea typeface="Source Sans Pro"/>
              </a:rPr>
              <a:t>Färdiga</a:t>
            </a:r>
            <a:r>
              <a:rPr lang="en-US" sz="2600" dirty="0">
                <a:latin typeface="Source Sans Pro"/>
                <a:ea typeface="Source Sans Pro"/>
              </a:rPr>
              <a:t> </a:t>
            </a:r>
            <a:r>
              <a:rPr lang="en-US" sz="2600" dirty="0" err="1">
                <a:latin typeface="Source Sans Pro"/>
                <a:ea typeface="Source Sans Pro"/>
              </a:rPr>
              <a:t>förslag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ECFCAA0-B1AA-4452-300C-4B3649999A3B}"/>
              </a:ext>
            </a:extLst>
          </p:cNvPr>
          <p:cNvSpPr txBox="1">
            <a:spLocks/>
          </p:cNvSpPr>
          <p:nvPr/>
        </p:nvSpPr>
        <p:spPr>
          <a:xfrm>
            <a:off x="6371492" y="1641375"/>
            <a:ext cx="2513647" cy="1654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solidFill>
                  <a:schemeClr val="accent3"/>
                </a:solidFill>
                <a:latin typeface="Source Sans Pro Semibold"/>
                <a:ea typeface="Source Sans Pro Semibold"/>
              </a:rPr>
              <a:t>Avgörande</a:t>
            </a:r>
            <a:endParaRPr lang="en-US" dirty="0" err="1">
              <a:solidFill>
                <a:schemeClr val="accent3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600" dirty="0" err="1">
                <a:latin typeface="Source Sans Pro"/>
                <a:ea typeface="Source Sans Pro"/>
              </a:rPr>
              <a:t>Vinnande</a:t>
            </a:r>
            <a:r>
              <a:rPr lang="en-US" sz="2600" dirty="0">
                <a:latin typeface="Source Sans Pro"/>
                <a:ea typeface="Source Sans Pro"/>
              </a:rPr>
              <a:t> </a:t>
            </a:r>
            <a:r>
              <a:rPr lang="en-US" sz="2600" dirty="0" err="1">
                <a:latin typeface="Source Sans Pro"/>
                <a:ea typeface="Source Sans Pro"/>
              </a:rPr>
              <a:t>förslag</a:t>
            </a:r>
            <a:endParaRPr lang="en-US" sz="2600" dirty="0">
              <a:latin typeface="Source Sans Pro"/>
              <a:ea typeface="Source Sans Pro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E57F2CE-E11E-C044-37C0-553D22417B38}"/>
              </a:ext>
            </a:extLst>
          </p:cNvPr>
          <p:cNvSpPr txBox="1">
            <a:spLocks/>
          </p:cNvSpPr>
          <p:nvPr/>
        </p:nvSpPr>
        <p:spPr>
          <a:xfrm>
            <a:off x="9161583" y="1692860"/>
            <a:ext cx="3018214" cy="1881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solidFill>
                  <a:schemeClr val="accent3"/>
                </a:solidFill>
                <a:latin typeface="Source Sans Pro Semibold"/>
                <a:ea typeface="Source Sans Pro Semibold"/>
              </a:rPr>
              <a:t>Förverkliga</a:t>
            </a:r>
            <a:endParaRPr lang="en-US" dirty="0" err="1">
              <a:latin typeface="Source Sans Pro"/>
              <a:ea typeface="Source Sans Pro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600" dirty="0" err="1">
                <a:latin typeface="Source Sans Pro"/>
                <a:ea typeface="Source Sans Pro"/>
              </a:rPr>
              <a:t>Avtal</a:t>
            </a:r>
            <a:r>
              <a:rPr lang="en-US" sz="2600" dirty="0">
                <a:latin typeface="Source Sans Pro"/>
                <a:ea typeface="Source Sans Pro"/>
              </a:rPr>
              <a:t> - </a:t>
            </a:r>
            <a:r>
              <a:rPr lang="en-US" sz="2600" dirty="0" err="1">
                <a:latin typeface="Source Sans Pro"/>
                <a:ea typeface="Source Sans Pro"/>
              </a:rPr>
              <a:t>planering</a:t>
            </a:r>
          </a:p>
          <a:p>
            <a:pPr marL="342900" indent="-342900">
              <a:buFont typeface="Arial,Sans-Serif"/>
              <a:buChar char="•"/>
            </a:pPr>
            <a:r>
              <a:rPr lang="en-US" sz="2600" err="1">
                <a:latin typeface="Source Sans Pro"/>
                <a:ea typeface="Source Sans Pro"/>
              </a:rPr>
              <a:t>Skyltning</a:t>
            </a:r>
            <a:endParaRPr lang="en-US" sz="2600">
              <a:latin typeface="Source Sans Pro"/>
              <a:ea typeface="Source Sans Pro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600" err="1">
                <a:latin typeface="Source Sans Pro"/>
                <a:ea typeface="Source Sans Pro"/>
              </a:rPr>
              <a:t>Rapportering</a:t>
            </a:r>
            <a:endParaRPr lang="en-US" sz="2600">
              <a:latin typeface="Source Sans Pro"/>
              <a:ea typeface="Source Sans Pro"/>
            </a:endParaRP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E3ADD031-B223-F1E2-B97A-EF99E8659725}"/>
              </a:ext>
            </a:extLst>
          </p:cNvPr>
          <p:cNvSpPr/>
          <p:nvPr/>
        </p:nvSpPr>
        <p:spPr>
          <a:xfrm rot="-5400000">
            <a:off x="1573503" y="4758411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AC5BBAD-A18E-424C-0672-FCDCA160B519}"/>
              </a:ext>
            </a:extLst>
          </p:cNvPr>
          <p:cNvSpPr txBox="1"/>
          <p:nvPr/>
        </p:nvSpPr>
        <p:spPr>
          <a:xfrm>
            <a:off x="1048868" y="6123857"/>
            <a:ext cx="1610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ea typeface="Source Sans Pro"/>
              </a:rPr>
              <a:t>Februari</a:t>
            </a:r>
            <a:r>
              <a:rPr lang="en-US" dirty="0">
                <a:ea typeface="Source Sans Pro"/>
              </a:rPr>
              <a:t>-mars</a:t>
            </a:r>
          </a:p>
        </p:txBody>
      </p:sp>
      <p:sp>
        <p:nvSpPr>
          <p:cNvPr id="85" name="Left Brace 84">
            <a:extLst>
              <a:ext uri="{FF2B5EF4-FFF2-40B4-BE49-F238E27FC236}">
                <a16:creationId xmlns:a16="http://schemas.microsoft.com/office/drawing/2014/main" id="{BECAFC08-F7C9-A537-33A9-C94C3917A1B4}"/>
              </a:ext>
            </a:extLst>
          </p:cNvPr>
          <p:cNvSpPr/>
          <p:nvPr/>
        </p:nvSpPr>
        <p:spPr>
          <a:xfrm rot="-5400000">
            <a:off x="4374368" y="4717222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A4CDCD-DE69-0876-3ABA-A40B468DF85A}"/>
              </a:ext>
            </a:extLst>
          </p:cNvPr>
          <p:cNvSpPr txBox="1"/>
          <p:nvPr/>
        </p:nvSpPr>
        <p:spPr>
          <a:xfrm>
            <a:off x="3849733" y="6082668"/>
            <a:ext cx="1610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Source Sans Pro"/>
              </a:rPr>
              <a:t>April-</a:t>
            </a:r>
            <a:r>
              <a:rPr lang="en-US" dirty="0" err="1">
                <a:ea typeface="Source Sans Pro"/>
              </a:rPr>
              <a:t>juni</a:t>
            </a: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F3DABF92-89D9-19CE-F20A-704DC9C527CA}"/>
              </a:ext>
            </a:extLst>
          </p:cNvPr>
          <p:cNvSpPr/>
          <p:nvPr/>
        </p:nvSpPr>
        <p:spPr>
          <a:xfrm rot="-5400000">
            <a:off x="7216422" y="4706925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01650B-3996-5F59-B133-E01946AC2D6F}"/>
              </a:ext>
            </a:extLst>
          </p:cNvPr>
          <p:cNvSpPr txBox="1"/>
          <p:nvPr/>
        </p:nvSpPr>
        <p:spPr>
          <a:xfrm>
            <a:off x="6424057" y="6082668"/>
            <a:ext cx="21462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Source Sans Pro"/>
              </a:rPr>
              <a:t>September-</a:t>
            </a:r>
            <a:r>
              <a:rPr lang="en-US" dirty="0" err="1">
                <a:ea typeface="Source Sans Pro"/>
              </a:rPr>
              <a:t>oktober</a:t>
            </a:r>
            <a:endParaRPr lang="en-US" dirty="0" err="1"/>
          </a:p>
        </p:txBody>
      </p:sp>
      <p:sp>
        <p:nvSpPr>
          <p:cNvPr id="93" name="Left Brace 92">
            <a:extLst>
              <a:ext uri="{FF2B5EF4-FFF2-40B4-BE49-F238E27FC236}">
                <a16:creationId xmlns:a16="http://schemas.microsoft.com/office/drawing/2014/main" id="{79950245-A745-9241-956F-5F50F2C5122C}"/>
              </a:ext>
            </a:extLst>
          </p:cNvPr>
          <p:cNvSpPr/>
          <p:nvPr/>
        </p:nvSpPr>
        <p:spPr>
          <a:xfrm rot="-5400000">
            <a:off x="10058476" y="4686330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589173D-8FA3-78D4-E751-2ABD61B10768}"/>
              </a:ext>
            </a:extLst>
          </p:cNvPr>
          <p:cNvSpPr txBox="1"/>
          <p:nvPr/>
        </p:nvSpPr>
        <p:spPr>
          <a:xfrm>
            <a:off x="9266111" y="6062073"/>
            <a:ext cx="21462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Source Sans Pro"/>
              </a:rPr>
              <a:t>November-2026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503A-631F-F4FF-DA33-2EDEE52C7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30C5-B6F7-FA0B-3C65-C2A014CE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urce Sans Pro Semibold"/>
                <a:ea typeface="Source Sans Pro Semibold"/>
              </a:rPr>
              <a:t>Diskussionsfrågor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5E5F1-FC5B-723A-A2AA-89F4A92F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Samarbete</a:t>
            </a:r>
            <a:r>
              <a:rPr lang="en-US" dirty="0">
                <a:latin typeface="Source Sans Pro"/>
                <a:ea typeface="Source Sans Pro"/>
              </a:rPr>
              <a:t>: Vad </a:t>
            </a:r>
            <a:r>
              <a:rPr lang="en-US" dirty="0" err="1">
                <a:latin typeface="Source Sans Pro"/>
                <a:ea typeface="Source Sans Pro"/>
              </a:rPr>
              <a:t>skulle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ni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vilja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bidra</a:t>
            </a:r>
            <a:r>
              <a:rPr lang="en-US" dirty="0">
                <a:latin typeface="Source Sans Pro"/>
                <a:ea typeface="Source Sans Pro"/>
              </a:rPr>
              <a:t> med?</a:t>
            </a: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Mobilisering</a:t>
            </a:r>
            <a:r>
              <a:rPr lang="en-US" dirty="0">
                <a:latin typeface="Source Sans Pro"/>
                <a:ea typeface="Source Sans Pro"/>
              </a:rPr>
              <a:t>: Hur </a:t>
            </a:r>
            <a:r>
              <a:rPr lang="en-US" dirty="0" err="1">
                <a:latin typeface="Source Sans Pro"/>
                <a:ea typeface="Source Sans Pro"/>
              </a:rPr>
              <a:t>kan</a:t>
            </a:r>
            <a:r>
              <a:rPr lang="en-US" dirty="0">
                <a:latin typeface="Source Sans Pro"/>
                <a:ea typeface="Source Sans Pro"/>
              </a:rPr>
              <a:t> vi </a:t>
            </a:r>
            <a:r>
              <a:rPr lang="en-US" dirty="0" err="1">
                <a:latin typeface="Source Sans Pro"/>
                <a:ea typeface="Source Sans Pro"/>
              </a:rPr>
              <a:t>nå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ut</a:t>
            </a:r>
            <a:r>
              <a:rPr lang="en-US" dirty="0">
                <a:latin typeface="Source Sans Pro"/>
                <a:ea typeface="Source Sans Pro"/>
              </a:rPr>
              <a:t> till </a:t>
            </a:r>
            <a:r>
              <a:rPr lang="en-US" dirty="0" err="1">
                <a:latin typeface="Source Sans Pro"/>
                <a:ea typeface="Source Sans Pro"/>
              </a:rPr>
              <a:t>fler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tillsammans</a:t>
            </a:r>
            <a:r>
              <a:rPr lang="en-US" dirty="0">
                <a:latin typeface="Source Sans Pro"/>
                <a:ea typeface="Source Sans Pro"/>
              </a:rPr>
              <a:t>?</a:t>
            </a:r>
          </a:p>
          <a:p>
            <a:pPr marL="1028700" lvl="1">
              <a:buFont typeface="Courier New" panose="020B0604020202020204" pitchFamily="34" charset="0"/>
              <a:buChar char="o"/>
            </a:pPr>
            <a:r>
              <a:rPr lang="en-US" dirty="0">
                <a:latin typeface="Source Sans Pro"/>
                <a:ea typeface="Source Sans Pro"/>
              </a:rPr>
              <a:t>Har </a:t>
            </a:r>
            <a:r>
              <a:rPr lang="en-US" dirty="0" err="1">
                <a:latin typeface="Source Sans Pro"/>
                <a:ea typeface="Source Sans Pro"/>
              </a:rPr>
              <a:t>ni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något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evenemang</a:t>
            </a:r>
            <a:r>
              <a:rPr lang="en-US" dirty="0">
                <a:latin typeface="Source Sans Pro"/>
                <a:ea typeface="Source Sans Pro"/>
              </a:rPr>
              <a:t> vi </a:t>
            </a:r>
            <a:r>
              <a:rPr lang="en-US" dirty="0" err="1">
                <a:latin typeface="Source Sans Pro"/>
                <a:ea typeface="Source Sans Pro"/>
              </a:rPr>
              <a:t>kan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besöka</a:t>
            </a:r>
            <a:r>
              <a:rPr lang="en-US" dirty="0">
                <a:latin typeface="Source Sans Pro"/>
                <a:ea typeface="Source Sans Pro"/>
              </a:rPr>
              <a:t>? </a:t>
            </a: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Idéer</a:t>
            </a:r>
            <a:r>
              <a:rPr lang="en-US" dirty="0">
                <a:latin typeface="Source Sans Pro"/>
                <a:ea typeface="Source Sans Pro"/>
              </a:rPr>
              <a:t>: Har </a:t>
            </a:r>
            <a:r>
              <a:rPr lang="en-US" dirty="0" err="1">
                <a:latin typeface="Source Sans Pro"/>
                <a:ea typeface="Source Sans Pro"/>
              </a:rPr>
              <a:t>ni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idéer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att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skicka</a:t>
            </a:r>
            <a:r>
              <a:rPr lang="en-US" dirty="0">
                <a:latin typeface="Source Sans Pro"/>
                <a:ea typeface="Source Sans Pro"/>
              </a:rPr>
              <a:t> in </a:t>
            </a:r>
            <a:r>
              <a:rPr lang="en-US" dirty="0" err="1">
                <a:latin typeface="Source Sans Pro"/>
                <a:ea typeface="Source Sans Pro"/>
              </a:rPr>
              <a:t>i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förväg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digitalt</a:t>
            </a:r>
            <a:r>
              <a:rPr lang="en-US" dirty="0">
                <a:latin typeface="Source Sans Pro"/>
                <a:ea typeface="Source Sans Pro"/>
              </a:rPr>
              <a:t>? </a:t>
            </a: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Teman: </a:t>
            </a:r>
            <a:r>
              <a:rPr lang="en-US" dirty="0" err="1">
                <a:latin typeface="Source Sans Pro"/>
                <a:ea typeface="Source Sans Pro"/>
              </a:rPr>
              <a:t>Är</a:t>
            </a:r>
            <a:r>
              <a:rPr lang="en-US" dirty="0">
                <a:latin typeface="Source Sans Pro"/>
                <a:ea typeface="Source Sans Pro"/>
              </a:rPr>
              <a:t> det </a:t>
            </a:r>
            <a:r>
              <a:rPr lang="en-US" dirty="0" err="1">
                <a:latin typeface="Source Sans Pro"/>
                <a:ea typeface="Source Sans Pro"/>
              </a:rPr>
              <a:t>några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teman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som</a:t>
            </a:r>
            <a:r>
              <a:rPr lang="en-US" dirty="0">
                <a:latin typeface="Source Sans Pro"/>
                <a:ea typeface="Source Sans Pro"/>
              </a:rPr>
              <a:t> vi </a:t>
            </a:r>
            <a:r>
              <a:rPr lang="en-US" dirty="0" err="1">
                <a:latin typeface="Source Sans Pro"/>
                <a:ea typeface="Source Sans Pro"/>
              </a:rPr>
              <a:t>kan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utgå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från</a:t>
            </a:r>
            <a:r>
              <a:rPr lang="en-US" dirty="0">
                <a:latin typeface="Source Sans Pro"/>
                <a:ea typeface="Source Sans Pro"/>
              </a:rPr>
              <a:t>?</a:t>
            </a:r>
            <a:endParaRPr lang="en-US" dirty="0">
              <a:ea typeface="Source Sans Pro"/>
            </a:endParaRPr>
          </a:p>
          <a:p>
            <a:pPr marL="342900" indent="-342900">
              <a:buChar char="•"/>
            </a:pPr>
            <a:endParaRPr lang="en-US" dirty="0">
              <a:ea typeface="Source Sans Pro"/>
            </a:endParaRPr>
          </a:p>
          <a:p>
            <a:pPr marL="342900" indent="-342900">
              <a:buChar char="•"/>
            </a:pPr>
            <a:endParaRPr lang="en-US" dirty="0">
              <a:ea typeface="Source Sans Pro"/>
            </a:endParaRPr>
          </a:p>
          <a:p>
            <a:pPr marL="342900" indent="-342900">
              <a:buChar char="•"/>
            </a:pPr>
            <a:endParaRPr lang="en-US" dirty="0"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CA1A7-1E10-56BD-3B25-9D0F76FA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28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5414-D40B-F6CD-F8BC-3BC4D214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/>
                <a:ea typeface="Source Sans Pro Semibold"/>
              </a:rPr>
              <a:t>Team </a:t>
            </a:r>
            <a:r>
              <a:rPr lang="en-US" dirty="0" err="1">
                <a:latin typeface="Source Sans Pro Semibold"/>
                <a:ea typeface="Source Sans Pro Semibold"/>
              </a:rPr>
              <a:t>landsbygd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24D0-29AB-2DC0-82FB-27922FB5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Helena Nordström-</a:t>
            </a:r>
            <a:r>
              <a:rPr lang="en-US" dirty="0" err="1">
                <a:latin typeface="Source Sans Pro"/>
                <a:ea typeface="Source Sans Pro"/>
              </a:rPr>
              <a:t>Källström</a:t>
            </a: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Rosmarie Sundström</a:t>
            </a:r>
            <a:endParaRPr lang="en-US" dirty="0"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FCE82-ECCD-56FE-4A03-738EE3AC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44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 bild som visar text, skärmbild, Teckensnitt, Rektangel&#10;&#10;Automatiskt genererad beskrivning">
            <a:extLst>
              <a:ext uri="{FF2B5EF4-FFF2-40B4-BE49-F238E27FC236}">
                <a16:creationId xmlns:a16="http://schemas.microsoft.com/office/drawing/2014/main" id="{7A065371-5ED6-B227-7F37-ABC638C6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0" y="2680970"/>
            <a:ext cx="571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0A3E52-C1E8-3C47-380A-C31781C07A56}"/>
              </a:ext>
            </a:extLst>
          </p:cNvPr>
          <p:cNvSpPr>
            <a:spLocks noGrp="1"/>
          </p:cNvSpPr>
          <p:nvPr/>
        </p:nvSpPr>
        <p:spPr>
          <a:xfrm>
            <a:off x="1029177" y="1000918"/>
            <a:ext cx="9371646" cy="12558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sv-S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Om medborgarbudget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09499F-7A25-5BEF-DAD1-CB1708651B03}"/>
              </a:ext>
            </a:extLst>
          </p:cNvPr>
          <p:cNvSpPr>
            <a:spLocks noGrp="1"/>
          </p:cNvSpPr>
          <p:nvPr/>
        </p:nvSpPr>
        <p:spPr>
          <a:xfrm>
            <a:off x="1029177" y="2314831"/>
            <a:ext cx="7343274" cy="354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pc="-20" dirty="0">
                <a:solidFill>
                  <a:schemeClr val="accent3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anose="02020603050405020304" pitchFamily="18" charset="0"/>
              </a:rPr>
              <a:t>Uppdrag 17: </a:t>
            </a: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”Utveckla arbetet med medborgarbudget i staden och landsbygderna för att stärka invånarnas delaktighet i utvecklingen av sitt närområde.” </a:t>
            </a:r>
          </a:p>
          <a:p>
            <a:pPr>
              <a:lnSpc>
                <a:spcPct val="100000"/>
              </a:lnSpc>
            </a:pPr>
            <a:endParaRPr lang="sv-SE" spc="-2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Högst upp i SKR:s delaktighetstrappa.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D748F534-3A88-E581-EBD2-FDBDA13BAEBA}"/>
              </a:ext>
            </a:extLst>
          </p:cNvPr>
          <p:cNvSpPr/>
          <p:nvPr/>
        </p:nvSpPr>
        <p:spPr>
          <a:xfrm>
            <a:off x="9114397" y="2680970"/>
            <a:ext cx="2070887" cy="91807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33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ource Sans Pro Semibold"/>
                <a:ea typeface="Source Sans Pro Semibold"/>
              </a:rPr>
              <a:t>Demokratisk process</a:t>
            </a:r>
            <a:br>
              <a:rPr lang="sv-SE" dirty="0"/>
            </a:br>
            <a:r>
              <a:rPr lang="sv-SE" dirty="0">
                <a:latin typeface="Source Sans Pro Semibold"/>
                <a:ea typeface="Source Sans Pro Semibold"/>
              </a:rPr>
              <a:t>- från idé till verklighet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CA7905A7-356D-364F-780F-1B6AD768C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801709"/>
              </p:ext>
            </p:extLst>
          </p:nvPr>
        </p:nvGraphicFramePr>
        <p:xfrm>
          <a:off x="838200" y="2309813"/>
          <a:ext cx="10504714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4</a:t>
            </a:fld>
            <a:endParaRPr lang="sv-SE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D5AE8841-1A11-1257-E9E7-D67693A2125C}"/>
              </a:ext>
            </a:extLst>
          </p:cNvPr>
          <p:cNvSpPr/>
          <p:nvPr/>
        </p:nvSpPr>
        <p:spPr>
          <a:xfrm rot="-5400000">
            <a:off x="1573503" y="4384600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9A663-F0F8-1A6A-F0CD-ACB06089FF50}"/>
              </a:ext>
            </a:extLst>
          </p:cNvPr>
          <p:cNvSpPr txBox="1"/>
          <p:nvPr/>
        </p:nvSpPr>
        <p:spPr>
          <a:xfrm>
            <a:off x="1048868" y="5750046"/>
            <a:ext cx="1610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ea typeface="Source Sans Pro"/>
              </a:rPr>
              <a:t>Februari</a:t>
            </a:r>
            <a:r>
              <a:rPr lang="en-US" dirty="0">
                <a:ea typeface="Source Sans Pro"/>
              </a:rPr>
              <a:t>-mars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0E9DF0B-6E03-AACD-2A03-4AE926895D82}"/>
              </a:ext>
            </a:extLst>
          </p:cNvPr>
          <p:cNvSpPr/>
          <p:nvPr/>
        </p:nvSpPr>
        <p:spPr>
          <a:xfrm rot="-5400000">
            <a:off x="4374368" y="4343411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6A7850-E3F8-1719-5367-0875553EA88F}"/>
              </a:ext>
            </a:extLst>
          </p:cNvPr>
          <p:cNvSpPr txBox="1"/>
          <p:nvPr/>
        </p:nvSpPr>
        <p:spPr>
          <a:xfrm>
            <a:off x="3849733" y="5708857"/>
            <a:ext cx="1610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Source Sans Pro"/>
              </a:rPr>
              <a:t>April-</a:t>
            </a:r>
            <a:r>
              <a:rPr lang="en-US" dirty="0" err="1">
                <a:ea typeface="Source Sans Pro"/>
              </a:rPr>
              <a:t>juni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8865B7E1-26F2-9BE9-80F7-34DB9D3DF2E9}"/>
              </a:ext>
            </a:extLst>
          </p:cNvPr>
          <p:cNvSpPr/>
          <p:nvPr/>
        </p:nvSpPr>
        <p:spPr>
          <a:xfrm rot="-5400000">
            <a:off x="7216422" y="4333114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A8B623-9682-2515-BFF2-0421BB50A292}"/>
              </a:ext>
            </a:extLst>
          </p:cNvPr>
          <p:cNvSpPr txBox="1"/>
          <p:nvPr/>
        </p:nvSpPr>
        <p:spPr>
          <a:xfrm>
            <a:off x="6424057" y="5708857"/>
            <a:ext cx="21462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Source Sans Pro"/>
              </a:rPr>
              <a:t>September-</a:t>
            </a:r>
            <a:r>
              <a:rPr lang="en-US" dirty="0" err="1">
                <a:ea typeface="Source Sans Pro"/>
              </a:rPr>
              <a:t>oktober</a:t>
            </a:r>
            <a:endParaRPr lang="en-US" dirty="0" err="1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A8AA4AA-9282-7A79-F4F9-74C11A211D90}"/>
              </a:ext>
            </a:extLst>
          </p:cNvPr>
          <p:cNvSpPr/>
          <p:nvPr/>
        </p:nvSpPr>
        <p:spPr>
          <a:xfrm rot="-5400000">
            <a:off x="10058476" y="4312519"/>
            <a:ext cx="565623" cy="157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66D5D8-69D3-24A3-547C-C62A84090034}"/>
              </a:ext>
            </a:extLst>
          </p:cNvPr>
          <p:cNvSpPr txBox="1"/>
          <p:nvPr/>
        </p:nvSpPr>
        <p:spPr>
          <a:xfrm>
            <a:off x="9266111" y="5688262"/>
            <a:ext cx="21462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Source Sans Pro"/>
              </a:rPr>
              <a:t>November-2026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0A7966-CDBF-798F-A0BD-4FDD05E6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sv-SE" dirty="0">
                <a:latin typeface="Source Sans Pro Semibold"/>
                <a:ea typeface="Source Sans Pro Semibold"/>
              </a:rPr>
              <a:t>Effekter av medborgarbudget</a:t>
            </a:r>
            <a:endParaRPr lang="sv-SE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B6B0101-91C4-D0F0-0CC8-29AF6458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337"/>
            <a:ext cx="8699605" cy="3556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Att tillvarata invånares kunskap, önskemål och engagemang.</a:t>
            </a:r>
            <a:endParaRPr lang="en-US" dirty="0"/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Att möjliggöra en demokratisk process för medbestämmande. </a:t>
            </a:r>
            <a:endParaRPr lang="sv-SE" b="0" i="0" dirty="0">
              <a:effectLst/>
              <a:ea typeface="Source Sans Pro" panose="020B0503030403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Att bygga samarbete och tillit bland invånare och aktörer.</a:t>
            </a:r>
            <a:endParaRPr lang="sv-SE" dirty="0">
              <a:ea typeface="Source Sans Pro" panose="020B0503030403020204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97BE881-847B-19C8-D954-D26D7240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7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9A80C1-FC78-72A8-3852-E26D01C5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en-US" err="1"/>
              <a:t>Från</a:t>
            </a:r>
            <a:r>
              <a:rPr lang="en-US"/>
              <a:t> pilot till permanent </a:t>
            </a:r>
            <a:r>
              <a:rPr lang="en-US" err="1"/>
              <a:t>verksamhet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D37B1-2E02-220E-FE9D-1ED65C65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49472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sv-SE"/>
              <a:t>Piloten pågick 2018-2024</a:t>
            </a:r>
            <a:endParaRPr lang="en-US"/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sv-SE"/>
              <a:t>Fem områden, ett per år</a:t>
            </a:r>
            <a:endParaRPr lang="en-US"/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sv-SE"/>
              <a:t>Utvecklingsarbete hösten 2024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sv-SE"/>
              <a:t>Alla områden 2025-2026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3B1A0-79DD-0494-979F-24C93234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8" name="Bildobjekt 5" descr="En bild som visar karta, text, kartbok&#10;&#10;Automatiskt genererad beskrivning">
            <a:extLst>
              <a:ext uri="{FF2B5EF4-FFF2-40B4-BE49-F238E27FC236}">
                <a16:creationId xmlns:a16="http://schemas.microsoft.com/office/drawing/2014/main" id="{B6D2FF53-4809-46FC-6F5C-791FDB44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78" y="2680555"/>
            <a:ext cx="4809604" cy="3168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48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arta, text, kartbok&#10;&#10;Automatiskt genererad beskrivning">
            <a:extLst>
              <a:ext uri="{FF2B5EF4-FFF2-40B4-BE49-F238E27FC236}">
                <a16:creationId xmlns:a16="http://schemas.microsoft.com/office/drawing/2014/main" id="{98E5A7E9-F9F2-5607-14B8-A8CC3EFA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"/>
          <a:stretch/>
        </p:blipFill>
        <p:spPr>
          <a:xfrm>
            <a:off x="2283642" y="1235655"/>
            <a:ext cx="7702968" cy="5053306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E15865-D3C3-5BCF-AB13-5BBCCE3B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F21920EC-E723-2E8B-F1C2-E0C64517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7" y="-264488"/>
            <a:ext cx="9371646" cy="1279746"/>
          </a:xfrm>
        </p:spPr>
        <p:txBody>
          <a:bodyPr>
            <a:normAutofit/>
          </a:bodyPr>
          <a:lstStyle/>
          <a:p>
            <a:pPr algn="ctr"/>
            <a:r>
              <a:rPr lang="sv-SE" sz="3200" dirty="0">
                <a:latin typeface="Source Sans Pro Semibold"/>
                <a:ea typeface="Source Sans Pro Semibold"/>
              </a:rPr>
              <a:t>Totalt 2,3 miljoner 2025-2026 </a:t>
            </a:r>
            <a:endParaRPr lang="en-US">
              <a:ea typeface="Source Sans Pro Semibold" panose="020B0603030403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957347-28F6-343A-64DE-826E948E6FAA}"/>
              </a:ext>
            </a:extLst>
          </p:cNvPr>
          <p:cNvSpPr/>
          <p:nvPr/>
        </p:nvSpPr>
        <p:spPr>
          <a:xfrm>
            <a:off x="3155214" y="2995235"/>
            <a:ext cx="1513063" cy="787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Source Sans Pro"/>
              </a:rPr>
              <a:t>460 000 </a:t>
            </a:r>
            <a:r>
              <a:rPr lang="en-US" dirty="0" err="1">
                <a:ea typeface="Source Sans Pro"/>
              </a:rPr>
              <a:t>kr</a:t>
            </a:r>
            <a:endParaRPr lang="en-US" dirty="0" err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6D981C-CF08-4885-90F3-5593A84DEF56}"/>
              </a:ext>
            </a:extLst>
          </p:cNvPr>
          <p:cNvSpPr/>
          <p:nvPr/>
        </p:nvSpPr>
        <p:spPr>
          <a:xfrm>
            <a:off x="2805106" y="4683992"/>
            <a:ext cx="1513063" cy="787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Source Sans Pro"/>
              </a:rPr>
              <a:t>460 000 </a:t>
            </a:r>
            <a:r>
              <a:rPr lang="en-US" dirty="0" err="1">
                <a:ea typeface="Source Sans Pro"/>
              </a:rPr>
              <a:t>kr</a:t>
            </a:r>
            <a:endParaRPr lang="en-US" dirty="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DD8F85-0BCB-53D6-8018-07CD6D347629}"/>
              </a:ext>
            </a:extLst>
          </p:cNvPr>
          <p:cNvSpPr/>
          <p:nvPr/>
        </p:nvSpPr>
        <p:spPr>
          <a:xfrm>
            <a:off x="4916052" y="2603938"/>
            <a:ext cx="1513063" cy="787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Source Sans Pro"/>
              </a:rPr>
              <a:t>460 000 </a:t>
            </a:r>
            <a:r>
              <a:rPr lang="en-US" dirty="0" err="1">
                <a:ea typeface="Source Sans Pro"/>
              </a:rPr>
              <a:t>kr</a:t>
            </a:r>
            <a:endParaRPr lang="en-US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526B6E-BE24-29CA-D641-07F55C0B202A}"/>
              </a:ext>
            </a:extLst>
          </p:cNvPr>
          <p:cNvSpPr/>
          <p:nvPr/>
        </p:nvSpPr>
        <p:spPr>
          <a:xfrm>
            <a:off x="5925187" y="3540992"/>
            <a:ext cx="1513063" cy="787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Source Sans Pro"/>
              </a:rPr>
              <a:t>460 000 </a:t>
            </a:r>
            <a:r>
              <a:rPr lang="en-US" dirty="0" err="1">
                <a:ea typeface="Source Sans Pro"/>
              </a:rPr>
              <a:t>kr</a:t>
            </a:r>
            <a:endParaRPr lang="en-US" dirty="0" err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2F775D-4686-87D3-CBBD-0359AABB25CF}"/>
              </a:ext>
            </a:extLst>
          </p:cNvPr>
          <p:cNvSpPr/>
          <p:nvPr/>
        </p:nvSpPr>
        <p:spPr>
          <a:xfrm>
            <a:off x="7758106" y="3777830"/>
            <a:ext cx="1513063" cy="787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Source Sans Pro"/>
              </a:rPr>
              <a:t>460 000 </a:t>
            </a:r>
            <a:r>
              <a:rPr lang="en-US" dirty="0" err="1">
                <a:ea typeface="Source Sans Pro"/>
              </a:rPr>
              <a:t>kr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4921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BAEDA-980D-1BC0-9627-29A52E76A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7463-2865-3CA3-15B4-6E727E9E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/>
                <a:ea typeface="Source Sans Pro Semibold"/>
              </a:rPr>
              <a:t>Pilot </a:t>
            </a:r>
            <a:r>
              <a:rPr lang="en-US" dirty="0" err="1">
                <a:latin typeface="Source Sans Pro Semibold"/>
                <a:ea typeface="Source Sans Pro Semibold"/>
              </a:rPr>
              <a:t>staden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3D35-94F1-0034-B3CD-6DD442D92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I </a:t>
            </a:r>
            <a:r>
              <a:rPr lang="en-US" dirty="0" err="1">
                <a:latin typeface="Source Sans Pro"/>
                <a:ea typeface="Source Sans Pro"/>
              </a:rPr>
              <a:t>samarbete</a:t>
            </a:r>
            <a:r>
              <a:rPr lang="en-US" dirty="0">
                <a:latin typeface="Source Sans Pro"/>
                <a:ea typeface="Source Sans Pro"/>
              </a:rPr>
              <a:t> med </a:t>
            </a:r>
            <a:r>
              <a:rPr lang="en-US" dirty="0" err="1">
                <a:latin typeface="Source Sans Pro"/>
                <a:ea typeface="Source Sans Pro"/>
              </a:rPr>
              <a:t>Uppsalahem</a:t>
            </a: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Bostadsområde</a:t>
            </a:r>
            <a:r>
              <a:rPr lang="en-US" dirty="0">
                <a:latin typeface="Source Sans Pro"/>
                <a:ea typeface="Source Sans Pro"/>
              </a:rPr>
              <a:t> </a:t>
            </a:r>
            <a:r>
              <a:rPr lang="en-US" dirty="0" err="1">
                <a:latin typeface="Source Sans Pro"/>
                <a:ea typeface="Source Sans Pro"/>
              </a:rPr>
              <a:t>i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Sävja</a:t>
            </a:r>
            <a:endParaRPr lang="en-US" dirty="0">
              <a:latin typeface="Source Sans Pro"/>
              <a:ea typeface="Source Sans Pro"/>
            </a:endParaRP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Tema </a:t>
            </a:r>
            <a:r>
              <a:rPr lang="en-US" dirty="0" err="1">
                <a:latin typeface="Source Sans Pro"/>
                <a:ea typeface="Source Sans Pro"/>
              </a:rPr>
              <a:t>trygghet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och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gemenskap</a:t>
            </a: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Idéverkstäder</a:t>
            </a:r>
            <a:r>
              <a:rPr lang="en-US" dirty="0">
                <a:latin typeface="Source Sans Pro"/>
                <a:ea typeface="Source Sans Pro"/>
              </a:rPr>
              <a:t> 8 </a:t>
            </a:r>
            <a:r>
              <a:rPr lang="en-US" dirty="0" err="1">
                <a:latin typeface="Source Sans Pro"/>
                <a:ea typeface="Source Sans Pro"/>
              </a:rPr>
              <a:t>och</a:t>
            </a:r>
            <a:r>
              <a:rPr lang="en-US" dirty="0">
                <a:latin typeface="Source Sans Pro"/>
                <a:ea typeface="Source Sans Pro"/>
              </a:rPr>
              <a:t> 9 </a:t>
            </a:r>
            <a:r>
              <a:rPr lang="en-US" dirty="0" err="1">
                <a:latin typeface="Source Sans Pro"/>
                <a:ea typeface="Source Sans Pro"/>
              </a:rPr>
              <a:t>april</a:t>
            </a:r>
          </a:p>
          <a:p>
            <a:pPr marL="342900" indent="-342900">
              <a:buChar char="•"/>
            </a:pPr>
            <a:r>
              <a:rPr lang="en-US" dirty="0" err="1">
                <a:latin typeface="Source Sans Pro"/>
                <a:ea typeface="Source Sans Pro"/>
              </a:rPr>
              <a:t>Ungdomsevent</a:t>
            </a:r>
            <a:r>
              <a:rPr lang="en-US" dirty="0">
                <a:latin typeface="Source Sans Pro"/>
                <a:ea typeface="Source Sans Pro"/>
              </a:rPr>
              <a:t> 8 </a:t>
            </a:r>
            <a:r>
              <a:rPr lang="en-US" dirty="0" err="1">
                <a:latin typeface="Source Sans Pro"/>
                <a:ea typeface="Source Sans Pro"/>
              </a:rPr>
              <a:t>april</a:t>
            </a:r>
          </a:p>
          <a:p>
            <a:pPr marL="342900" indent="-342900">
              <a:buChar char="•"/>
            </a:pPr>
            <a:endParaRPr lang="en-US" dirty="0"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3A8E-F033-2E52-06F9-FFAA2DD1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8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CAEFE-3EC2-524F-8B05-6CA1E545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2545"/>
            <a:ext cx="9517811" cy="20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609B-F7B6-9F29-DD4E-4ACF3C12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urce Sans Pro Semibold"/>
                <a:ea typeface="Source Sans Pro Semibold"/>
              </a:rPr>
              <a:t>Lansering</a:t>
            </a:r>
            <a:r>
              <a:rPr lang="en-US" dirty="0">
                <a:latin typeface="Source Sans Pro Semibold"/>
                <a:ea typeface="Source Sans Pro Semibold"/>
              </a:rPr>
              <a:t> v. 5-6</a:t>
            </a:r>
            <a:endParaRPr lang="en-US" dirty="0" err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EC5B69-2FAC-D653-8506-08A0EE040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0000">
            <a:off x="5648552" y="1130665"/>
            <a:ext cx="3248975" cy="4639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D4E0-B466-5D29-8407-28EDB1A2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9</a:t>
            </a:fld>
            <a:endParaRPr lang="sv-S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11AE14-6F95-A3E8-567F-1ED741766EBC}"/>
              </a:ext>
            </a:extLst>
          </p:cNvPr>
          <p:cNvSpPr txBox="1">
            <a:spLocks/>
          </p:cNvSpPr>
          <p:nvPr/>
        </p:nvSpPr>
        <p:spPr>
          <a:xfrm>
            <a:off x="838200" y="2357120"/>
            <a:ext cx="4541874" cy="3494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Informationsträffar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Affischer på bibliotek</a:t>
            </a:r>
            <a:endParaRPr lang="en-US" dirty="0">
              <a:ea typeface="Source Sans Pro"/>
            </a:endParaRP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Nyhet på Uppsala.se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Inlägg på Facebook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Annons i Ristaren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latin typeface="Source Sans Pro"/>
                <a:ea typeface="Source Sans Pro"/>
              </a:rPr>
              <a:t>Servicepunkter</a:t>
            </a:r>
            <a:endParaRPr lang="sv-SE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1997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10673</TotalTime>
  <Words>414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Uppsala</vt:lpstr>
      <vt:lpstr>Medborgarbudget för landsbygder 2025-2026</vt:lpstr>
      <vt:lpstr>Team landsbygd</vt:lpstr>
      <vt:lpstr>PowerPoint Presentation</vt:lpstr>
      <vt:lpstr>Demokratisk process - från idé till verklighet</vt:lpstr>
      <vt:lpstr>Effekter av medborgarbudget</vt:lpstr>
      <vt:lpstr>Från pilot till permanent verksamhet</vt:lpstr>
      <vt:lpstr>Totalt 2,3 miljoner 2025-2026 </vt:lpstr>
      <vt:lpstr>Pilot staden</vt:lpstr>
      <vt:lpstr>Lansering v. 5-6</vt:lpstr>
      <vt:lpstr>Nå ungdomar</vt:lpstr>
      <vt:lpstr>Idéverkstäder kl. 17.30-20.30</vt:lpstr>
      <vt:lpstr>Idéverkstäderna</vt:lpstr>
      <vt:lpstr>Exempel på idéer:</vt:lpstr>
      <vt:lpstr>Kriterier för förslag:</vt:lpstr>
      <vt:lpstr>Inspiration från ”Mål och budget”</vt:lpstr>
      <vt:lpstr>PowerPoint Presentation</vt:lpstr>
      <vt:lpstr>Diskussionsfrågor</vt:lpstr>
      <vt:lpstr>PowerPoint 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Sundström Rosmarie</cp:lastModifiedBy>
  <cp:revision>611</cp:revision>
  <cp:lastPrinted>2016-04-19T07:45:19Z</cp:lastPrinted>
  <dcterms:created xsi:type="dcterms:W3CDTF">2018-06-29T08:36:21Z</dcterms:created>
  <dcterms:modified xsi:type="dcterms:W3CDTF">2025-02-04T12:50:27Z</dcterms:modified>
</cp:coreProperties>
</file>