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2"/>
  </p:notesMasterIdLst>
  <p:sldIdLst>
    <p:sldId id="256" r:id="rId2"/>
    <p:sldId id="259" r:id="rId3"/>
    <p:sldId id="257" r:id="rId4"/>
    <p:sldId id="262" r:id="rId5"/>
    <p:sldId id="261" r:id="rId6"/>
    <p:sldId id="265" r:id="rId7"/>
    <p:sldId id="258" r:id="rId8"/>
    <p:sldId id="260" r:id="rId9"/>
    <p:sldId id="263" r:id="rId10"/>
    <p:sldId id="264" r:id="rId11"/>
  </p:sldIdLst>
  <p:sldSz cx="6858000" cy="9144000" type="screen4x3"/>
  <p:notesSz cx="6858000" cy="9144000"/>
  <p:defaultTextStyle>
    <a:defPPr>
      <a:defRPr lang="sv-S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1" autoAdjust="0"/>
    <p:restoredTop sz="94748" autoAdjust="0"/>
  </p:normalViewPr>
  <p:slideViewPr>
    <p:cSldViewPr>
      <p:cViewPr varScale="1">
        <p:scale>
          <a:sx n="49" d="100"/>
          <a:sy n="49" d="100"/>
        </p:scale>
        <p:origin x="2381" y="29"/>
      </p:cViewPr>
      <p:guideLst>
        <p:guide orient="horz" pos="2880"/>
        <p:guide pos="2160"/>
      </p:guideLst>
    </p:cSldViewPr>
  </p:slideViewPr>
  <p:outlineViewPr>
    <p:cViewPr>
      <p:scale>
        <a:sx n="33" d="100"/>
        <a:sy n="33" d="100"/>
      </p:scale>
      <p:origin x="0" y="78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69BC84F-2D96-E03B-966C-8AC1721B404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sv-SE"/>
          </a:p>
        </p:txBody>
      </p:sp>
      <p:sp>
        <p:nvSpPr>
          <p:cNvPr id="11267" name="Rectangle 3">
            <a:extLst>
              <a:ext uri="{FF2B5EF4-FFF2-40B4-BE49-F238E27FC236}">
                <a16:creationId xmlns:a16="http://schemas.microsoft.com/office/drawing/2014/main" id="{E2086FC5-7892-B85B-9414-B4C35BB6BEF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sv-SE"/>
          </a:p>
        </p:txBody>
      </p:sp>
      <p:sp>
        <p:nvSpPr>
          <p:cNvPr id="12292" name="Rectangle 4">
            <a:extLst>
              <a:ext uri="{FF2B5EF4-FFF2-40B4-BE49-F238E27FC236}">
                <a16:creationId xmlns:a16="http://schemas.microsoft.com/office/drawing/2014/main" id="{91FB3B0E-91CE-95E1-3B6E-7074AA83B0AD}"/>
              </a:ext>
            </a:extLst>
          </p:cNvPr>
          <p:cNvSpPr>
            <a:spLocks noRot="1" noChangeArrowheads="1" noTextEdit="1"/>
          </p:cNvSpPr>
          <p:nvPr>
            <p:ph type="sldImg" idx="2"/>
          </p:nvPr>
        </p:nvSpPr>
        <p:spPr bwMode="auto">
          <a:xfrm>
            <a:off x="2144713" y="685800"/>
            <a:ext cx="25717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49D01ED7-4396-E157-50E3-0F59AAC765F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1270" name="Rectangle 6">
            <a:extLst>
              <a:ext uri="{FF2B5EF4-FFF2-40B4-BE49-F238E27FC236}">
                <a16:creationId xmlns:a16="http://schemas.microsoft.com/office/drawing/2014/main" id="{E87BBB2A-5843-E662-C849-7085F662623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sv-SE"/>
          </a:p>
        </p:txBody>
      </p:sp>
      <p:sp>
        <p:nvSpPr>
          <p:cNvPr id="11271" name="Rectangle 7">
            <a:extLst>
              <a:ext uri="{FF2B5EF4-FFF2-40B4-BE49-F238E27FC236}">
                <a16:creationId xmlns:a16="http://schemas.microsoft.com/office/drawing/2014/main" id="{A4FD2CF5-7A61-8FF3-2EC3-98BDAEDC0A3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655B133-C4C8-423B-96AD-62CA3205C159}"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8BC1DA52-3041-841F-2C83-E4D97D9A2D9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DA82B3-6337-4933-965D-6131B445F889}" type="slidenum">
              <a:rPr lang="sv-SE" altLang="sv-SE"/>
              <a:pPr eaLnBrk="1" hangingPunct="1"/>
              <a:t>0</a:t>
            </a:fld>
            <a:endParaRPr lang="sv-SE" altLang="sv-SE"/>
          </a:p>
        </p:txBody>
      </p:sp>
      <p:sp>
        <p:nvSpPr>
          <p:cNvPr id="13315" name="Rectangle 2">
            <a:extLst>
              <a:ext uri="{FF2B5EF4-FFF2-40B4-BE49-F238E27FC236}">
                <a16:creationId xmlns:a16="http://schemas.microsoft.com/office/drawing/2014/main" id="{23C77BF3-3317-D962-AA49-10D6E31B7939}"/>
              </a:ext>
            </a:extLst>
          </p:cNvPr>
          <p:cNvSpPr>
            <a:spLocks noRot="1" noChangeArrowheads="1" noTextEdit="1"/>
          </p:cNvSpPr>
          <p:nvPr>
            <p:ph type="sldImg"/>
          </p:nvPr>
        </p:nvSpPr>
        <p:spPr>
          <a:ln/>
        </p:spPr>
      </p:sp>
      <p:sp>
        <p:nvSpPr>
          <p:cNvPr id="13316" name="Rectangle 3">
            <a:extLst>
              <a:ext uri="{FF2B5EF4-FFF2-40B4-BE49-F238E27FC236}">
                <a16:creationId xmlns:a16="http://schemas.microsoft.com/office/drawing/2014/main" id="{12BAF1E2-6D29-35FA-A8B5-B3D6EF2F6BEA}"/>
              </a:ext>
            </a:extLst>
          </p:cNvPr>
          <p:cNvSpPr>
            <a:spLocks noGrp="1" noChangeArrowheads="1"/>
          </p:cNvSpPr>
          <p:nvPr>
            <p:ph type="body" idx="1"/>
          </p:nvPr>
        </p:nvSpPr>
        <p:spPr>
          <a:noFill/>
        </p:spPr>
        <p:txBody>
          <a:bodyPr/>
          <a:lstStyle/>
          <a:p>
            <a:pPr eaLnBrk="1" hangingPunct="1"/>
            <a:endParaRPr lang="sv-SE" altLang="sv-S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1113D4C-041F-72B5-B648-23D2165F5846}"/>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5F5814E8-7E94-90BC-B21F-A0B5E5DF0AEE}"/>
              </a:ext>
            </a:extLst>
          </p:cNvPr>
          <p:cNvSpPr>
            <a:spLocks noGrp="1"/>
          </p:cNvSpPr>
          <p:nvPr>
            <p:ph type="body" idx="1"/>
          </p:nvPr>
        </p:nvSpPr>
        <p:spPr>
          <a:noFill/>
        </p:spPr>
        <p:txBody>
          <a:bodyPr/>
          <a:lstStyle/>
          <a:p>
            <a:endParaRPr lang="sv-SE" altLang="sv-SE">
              <a:latin typeface="Arial" panose="020B0604020202020204" pitchFamily="34" charset="0"/>
            </a:endParaRPr>
          </a:p>
        </p:txBody>
      </p:sp>
      <p:sp>
        <p:nvSpPr>
          <p:cNvPr id="14340" name="Slide Number Placeholder 3">
            <a:extLst>
              <a:ext uri="{FF2B5EF4-FFF2-40B4-BE49-F238E27FC236}">
                <a16:creationId xmlns:a16="http://schemas.microsoft.com/office/drawing/2014/main" id="{290B77CC-9B36-CE39-E4E9-936A336B5E6B}"/>
              </a:ext>
            </a:extLst>
          </p:cNvPr>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5E3996-B224-453F-8ABB-7E7A0EDDC3C1}" type="slidenum">
              <a:rPr lang="sv-SE" altLang="sv-SE"/>
              <a:pPr eaLnBrk="1" hangingPunct="1"/>
              <a:t>6</a:t>
            </a:fld>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endParaRPr lang="sv-SE"/>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v-SE"/>
          </a:p>
        </p:txBody>
      </p:sp>
      <p:sp>
        <p:nvSpPr>
          <p:cNvPr id="4" name="Rectangle 4">
            <a:extLst>
              <a:ext uri="{FF2B5EF4-FFF2-40B4-BE49-F238E27FC236}">
                <a16:creationId xmlns:a16="http://schemas.microsoft.com/office/drawing/2014/main" id="{9409C320-FD0B-DF3C-E203-B6DC7C7A19D4}"/>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8E05B8CC-9205-530A-F4E6-98CDE22D217F}"/>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16BF2D7D-54EA-7E96-5FCE-B374F91D00E6}"/>
              </a:ext>
            </a:extLst>
          </p:cNvPr>
          <p:cNvSpPr>
            <a:spLocks noGrp="1" noChangeArrowheads="1"/>
          </p:cNvSpPr>
          <p:nvPr>
            <p:ph type="sldNum" sz="quarter" idx="12"/>
          </p:nvPr>
        </p:nvSpPr>
        <p:spPr>
          <a:ln/>
        </p:spPr>
        <p:txBody>
          <a:bodyPr/>
          <a:lstStyle>
            <a:lvl1pPr>
              <a:defRPr/>
            </a:lvl1pPr>
          </a:lstStyle>
          <a:p>
            <a:fld id="{C6B5113A-BE37-4713-874C-C34946084FD6}" type="slidenum">
              <a:rPr lang="sv-SE" altLang="sv-SE"/>
              <a:pPr/>
              <a:t>‹#›</a:t>
            </a:fld>
            <a:endParaRPr lang="sv-SE" altLang="sv-SE"/>
          </a:p>
        </p:txBody>
      </p:sp>
    </p:spTree>
    <p:extLst>
      <p:ext uri="{BB962C8B-B14F-4D97-AF65-F5344CB8AC3E}">
        <p14:creationId xmlns:p14="http://schemas.microsoft.com/office/powerpoint/2010/main" val="2343785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a:extLst>
              <a:ext uri="{FF2B5EF4-FFF2-40B4-BE49-F238E27FC236}">
                <a16:creationId xmlns:a16="http://schemas.microsoft.com/office/drawing/2014/main" id="{6E2FAB4B-6EE9-8641-D109-9DD7C5E15439}"/>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76F06EA7-D1B6-9F55-0A08-7CE2B2805259}"/>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910FD60A-24E8-05C1-2885-383C79242859}"/>
              </a:ext>
            </a:extLst>
          </p:cNvPr>
          <p:cNvSpPr>
            <a:spLocks noGrp="1" noChangeArrowheads="1"/>
          </p:cNvSpPr>
          <p:nvPr>
            <p:ph type="sldNum" sz="quarter" idx="12"/>
          </p:nvPr>
        </p:nvSpPr>
        <p:spPr>
          <a:ln/>
        </p:spPr>
        <p:txBody>
          <a:bodyPr/>
          <a:lstStyle>
            <a:lvl1pPr>
              <a:defRPr/>
            </a:lvl1pPr>
          </a:lstStyle>
          <a:p>
            <a:fld id="{B2A1FF3D-FAF9-4F5D-B6B9-38508D6E12D1}" type="slidenum">
              <a:rPr lang="sv-SE" altLang="sv-SE"/>
              <a:pPr/>
              <a:t>‹#›</a:t>
            </a:fld>
            <a:endParaRPr lang="sv-SE" altLang="sv-SE"/>
          </a:p>
        </p:txBody>
      </p:sp>
    </p:spTree>
    <p:extLst>
      <p:ext uri="{BB962C8B-B14F-4D97-AF65-F5344CB8AC3E}">
        <p14:creationId xmlns:p14="http://schemas.microsoft.com/office/powerpoint/2010/main" val="165638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a:extLst>
              <a:ext uri="{FF2B5EF4-FFF2-40B4-BE49-F238E27FC236}">
                <a16:creationId xmlns:a16="http://schemas.microsoft.com/office/drawing/2014/main" id="{84376AB7-DC9D-FD5E-7EE5-B62EE245D775}"/>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2E805E44-77A2-7BE0-C077-9242C4D613F8}"/>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C2FF5759-1043-BBAF-F0A3-2EAA141B5CAD}"/>
              </a:ext>
            </a:extLst>
          </p:cNvPr>
          <p:cNvSpPr>
            <a:spLocks noGrp="1" noChangeArrowheads="1"/>
          </p:cNvSpPr>
          <p:nvPr>
            <p:ph type="sldNum" sz="quarter" idx="12"/>
          </p:nvPr>
        </p:nvSpPr>
        <p:spPr>
          <a:ln/>
        </p:spPr>
        <p:txBody>
          <a:bodyPr/>
          <a:lstStyle>
            <a:lvl1pPr>
              <a:defRPr/>
            </a:lvl1pPr>
          </a:lstStyle>
          <a:p>
            <a:fld id="{172B0AC6-F776-4FF0-9448-1A9C49FBF304}" type="slidenum">
              <a:rPr lang="sv-SE" altLang="sv-SE"/>
              <a:pPr/>
              <a:t>‹#›</a:t>
            </a:fld>
            <a:endParaRPr lang="sv-SE" altLang="sv-SE"/>
          </a:p>
        </p:txBody>
      </p:sp>
    </p:spTree>
    <p:extLst>
      <p:ext uri="{BB962C8B-B14F-4D97-AF65-F5344CB8AC3E}">
        <p14:creationId xmlns:p14="http://schemas.microsoft.com/office/powerpoint/2010/main" val="1739697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342900" y="2133600"/>
            <a:ext cx="3009900" cy="6034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3505200" y="2133600"/>
            <a:ext cx="3009900" cy="6034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a:extLst>
              <a:ext uri="{FF2B5EF4-FFF2-40B4-BE49-F238E27FC236}">
                <a16:creationId xmlns:a16="http://schemas.microsoft.com/office/drawing/2014/main" id="{E795E9C8-2A1A-77F7-9F2C-FCC18CAEB4A5}"/>
              </a:ext>
            </a:extLst>
          </p:cNvPr>
          <p:cNvSpPr>
            <a:spLocks noGrp="1" noChangeArrowheads="1"/>
          </p:cNvSpPr>
          <p:nvPr>
            <p:ph type="dt" sz="half" idx="10"/>
          </p:nvPr>
        </p:nvSpPr>
        <p:spPr>
          <a:ln/>
        </p:spPr>
        <p:txBody>
          <a:bodyPr/>
          <a:lstStyle>
            <a:lvl1pPr>
              <a:defRPr/>
            </a:lvl1pPr>
          </a:lstStyle>
          <a:p>
            <a:pPr>
              <a:defRPr/>
            </a:pPr>
            <a:endParaRPr lang="sv-SE"/>
          </a:p>
        </p:txBody>
      </p:sp>
      <p:sp>
        <p:nvSpPr>
          <p:cNvPr id="6" name="Rectangle 5">
            <a:extLst>
              <a:ext uri="{FF2B5EF4-FFF2-40B4-BE49-F238E27FC236}">
                <a16:creationId xmlns:a16="http://schemas.microsoft.com/office/drawing/2014/main" id="{C9B76D63-A76E-2B2D-A8A7-DA0D7B221589}"/>
              </a:ext>
            </a:extLst>
          </p:cNvPr>
          <p:cNvSpPr>
            <a:spLocks noGrp="1" noChangeArrowheads="1"/>
          </p:cNvSpPr>
          <p:nvPr>
            <p:ph type="ftr" sz="quarter" idx="11"/>
          </p:nvPr>
        </p:nvSpPr>
        <p:spPr>
          <a:ln/>
        </p:spPr>
        <p:txBody>
          <a:bodyPr/>
          <a:lstStyle>
            <a:lvl1pPr>
              <a:defRPr/>
            </a:lvl1pPr>
          </a:lstStyle>
          <a:p>
            <a:pPr>
              <a:defRPr/>
            </a:pPr>
            <a:endParaRPr lang="sv-SE"/>
          </a:p>
        </p:txBody>
      </p:sp>
      <p:sp>
        <p:nvSpPr>
          <p:cNvPr id="7" name="Rectangle 6">
            <a:extLst>
              <a:ext uri="{FF2B5EF4-FFF2-40B4-BE49-F238E27FC236}">
                <a16:creationId xmlns:a16="http://schemas.microsoft.com/office/drawing/2014/main" id="{BD35665F-BB4D-C5CA-64C5-8AF33C2CFCBC}"/>
              </a:ext>
            </a:extLst>
          </p:cNvPr>
          <p:cNvSpPr>
            <a:spLocks noGrp="1" noChangeArrowheads="1"/>
          </p:cNvSpPr>
          <p:nvPr>
            <p:ph type="sldNum" sz="quarter" idx="12"/>
          </p:nvPr>
        </p:nvSpPr>
        <p:spPr>
          <a:ln/>
        </p:spPr>
        <p:txBody>
          <a:bodyPr/>
          <a:lstStyle>
            <a:lvl1pPr>
              <a:defRPr/>
            </a:lvl1pPr>
          </a:lstStyle>
          <a:p>
            <a:fld id="{EF481FF2-AB4A-495C-8A35-26D07DEBA86F}" type="slidenum">
              <a:rPr lang="sv-SE" altLang="sv-SE"/>
              <a:pPr/>
              <a:t>‹#›</a:t>
            </a:fld>
            <a:endParaRPr lang="sv-SE" altLang="sv-SE"/>
          </a:p>
        </p:txBody>
      </p:sp>
    </p:spTree>
    <p:extLst>
      <p:ext uri="{BB962C8B-B14F-4D97-AF65-F5344CB8AC3E}">
        <p14:creationId xmlns:p14="http://schemas.microsoft.com/office/powerpoint/2010/main" val="274887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42900" y="366713"/>
            <a:ext cx="6172200" cy="7800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3" name="Rectangle 4">
            <a:extLst>
              <a:ext uri="{FF2B5EF4-FFF2-40B4-BE49-F238E27FC236}">
                <a16:creationId xmlns:a16="http://schemas.microsoft.com/office/drawing/2014/main" id="{192B87C4-8E7A-2CDC-9960-86C29623154A}"/>
              </a:ext>
            </a:extLst>
          </p:cNvPr>
          <p:cNvSpPr>
            <a:spLocks noGrp="1" noChangeArrowheads="1"/>
          </p:cNvSpPr>
          <p:nvPr>
            <p:ph type="dt" sz="half" idx="10"/>
          </p:nvPr>
        </p:nvSpPr>
        <p:spPr>
          <a:ln/>
        </p:spPr>
        <p:txBody>
          <a:bodyPr/>
          <a:lstStyle>
            <a:lvl1pPr>
              <a:defRPr/>
            </a:lvl1pPr>
          </a:lstStyle>
          <a:p>
            <a:pPr>
              <a:defRPr/>
            </a:pPr>
            <a:endParaRPr lang="sv-SE"/>
          </a:p>
        </p:txBody>
      </p:sp>
      <p:sp>
        <p:nvSpPr>
          <p:cNvPr id="4" name="Rectangle 5">
            <a:extLst>
              <a:ext uri="{FF2B5EF4-FFF2-40B4-BE49-F238E27FC236}">
                <a16:creationId xmlns:a16="http://schemas.microsoft.com/office/drawing/2014/main" id="{5FAD8209-E635-D822-D84D-A373C4F760CD}"/>
              </a:ext>
            </a:extLst>
          </p:cNvPr>
          <p:cNvSpPr>
            <a:spLocks noGrp="1" noChangeArrowheads="1"/>
          </p:cNvSpPr>
          <p:nvPr>
            <p:ph type="ftr" sz="quarter" idx="11"/>
          </p:nvPr>
        </p:nvSpPr>
        <p:spPr>
          <a:ln/>
        </p:spPr>
        <p:txBody>
          <a:bodyPr/>
          <a:lstStyle>
            <a:lvl1pPr>
              <a:defRPr/>
            </a:lvl1pPr>
          </a:lstStyle>
          <a:p>
            <a:pPr>
              <a:defRPr/>
            </a:pPr>
            <a:endParaRPr lang="sv-SE"/>
          </a:p>
        </p:txBody>
      </p:sp>
      <p:sp>
        <p:nvSpPr>
          <p:cNvPr id="5" name="Rectangle 6">
            <a:extLst>
              <a:ext uri="{FF2B5EF4-FFF2-40B4-BE49-F238E27FC236}">
                <a16:creationId xmlns:a16="http://schemas.microsoft.com/office/drawing/2014/main" id="{3731B097-1B51-B075-7FC6-6395AC7B5069}"/>
              </a:ext>
            </a:extLst>
          </p:cNvPr>
          <p:cNvSpPr>
            <a:spLocks noGrp="1" noChangeArrowheads="1"/>
          </p:cNvSpPr>
          <p:nvPr>
            <p:ph type="sldNum" sz="quarter" idx="12"/>
          </p:nvPr>
        </p:nvSpPr>
        <p:spPr>
          <a:ln/>
        </p:spPr>
        <p:txBody>
          <a:bodyPr/>
          <a:lstStyle>
            <a:lvl1pPr>
              <a:defRPr/>
            </a:lvl1pPr>
          </a:lstStyle>
          <a:p>
            <a:fld id="{AC5094EE-F3D0-46FF-8500-5973C32ACFC9}" type="slidenum">
              <a:rPr lang="sv-SE" altLang="sv-SE"/>
              <a:pPr/>
              <a:t>‹#›</a:t>
            </a:fld>
            <a:endParaRPr lang="sv-SE" altLang="sv-SE"/>
          </a:p>
        </p:txBody>
      </p:sp>
    </p:spTree>
    <p:extLst>
      <p:ext uri="{BB962C8B-B14F-4D97-AF65-F5344CB8AC3E}">
        <p14:creationId xmlns:p14="http://schemas.microsoft.com/office/powerpoint/2010/main" val="3506312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42900" y="366713"/>
            <a:ext cx="6172200" cy="1524000"/>
          </a:xfrm>
        </p:spPr>
        <p:txBody>
          <a:bodyPr/>
          <a:lstStyle/>
          <a:p>
            <a:r>
              <a:rPr lang="en-US"/>
              <a:t>Click to edit Master title style</a:t>
            </a:r>
            <a:endParaRPr lang="sv-SE"/>
          </a:p>
        </p:txBody>
      </p:sp>
      <p:sp>
        <p:nvSpPr>
          <p:cNvPr id="3" name="Content Placeholder 2"/>
          <p:cNvSpPr>
            <a:spLocks noGrp="1"/>
          </p:cNvSpPr>
          <p:nvPr>
            <p:ph sz="quarter" idx="1"/>
          </p:nvPr>
        </p:nvSpPr>
        <p:spPr>
          <a:xfrm>
            <a:off x="342900" y="2133600"/>
            <a:ext cx="3009900" cy="294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quarter" idx="2"/>
          </p:nvPr>
        </p:nvSpPr>
        <p:spPr>
          <a:xfrm>
            <a:off x="3505200" y="2133600"/>
            <a:ext cx="3009900" cy="294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Content Placeholder 4"/>
          <p:cNvSpPr>
            <a:spLocks noGrp="1"/>
          </p:cNvSpPr>
          <p:nvPr>
            <p:ph sz="quarter" idx="3"/>
          </p:nvPr>
        </p:nvSpPr>
        <p:spPr>
          <a:xfrm>
            <a:off x="342900" y="5226050"/>
            <a:ext cx="3009900" cy="2941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Content Placeholder 5"/>
          <p:cNvSpPr>
            <a:spLocks noGrp="1"/>
          </p:cNvSpPr>
          <p:nvPr>
            <p:ph sz="quarter" idx="4"/>
          </p:nvPr>
        </p:nvSpPr>
        <p:spPr>
          <a:xfrm>
            <a:off x="3505200" y="5226050"/>
            <a:ext cx="3009900" cy="2941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Rectangle 4">
            <a:extLst>
              <a:ext uri="{FF2B5EF4-FFF2-40B4-BE49-F238E27FC236}">
                <a16:creationId xmlns:a16="http://schemas.microsoft.com/office/drawing/2014/main" id="{5C0561A7-A1E0-D60D-12F9-20374B230F0B}"/>
              </a:ext>
            </a:extLst>
          </p:cNvPr>
          <p:cNvSpPr>
            <a:spLocks noGrp="1" noChangeArrowheads="1"/>
          </p:cNvSpPr>
          <p:nvPr>
            <p:ph type="dt" sz="half" idx="10"/>
          </p:nvPr>
        </p:nvSpPr>
        <p:spPr>
          <a:ln/>
        </p:spPr>
        <p:txBody>
          <a:bodyPr/>
          <a:lstStyle>
            <a:lvl1pPr>
              <a:defRPr/>
            </a:lvl1pPr>
          </a:lstStyle>
          <a:p>
            <a:pPr>
              <a:defRPr/>
            </a:pPr>
            <a:endParaRPr lang="sv-SE"/>
          </a:p>
        </p:txBody>
      </p:sp>
      <p:sp>
        <p:nvSpPr>
          <p:cNvPr id="8" name="Rectangle 5">
            <a:extLst>
              <a:ext uri="{FF2B5EF4-FFF2-40B4-BE49-F238E27FC236}">
                <a16:creationId xmlns:a16="http://schemas.microsoft.com/office/drawing/2014/main" id="{312E0D5A-CBD2-D794-F534-0638E490C301}"/>
              </a:ext>
            </a:extLst>
          </p:cNvPr>
          <p:cNvSpPr>
            <a:spLocks noGrp="1" noChangeArrowheads="1"/>
          </p:cNvSpPr>
          <p:nvPr>
            <p:ph type="ftr" sz="quarter" idx="11"/>
          </p:nvPr>
        </p:nvSpPr>
        <p:spPr>
          <a:ln/>
        </p:spPr>
        <p:txBody>
          <a:bodyPr/>
          <a:lstStyle>
            <a:lvl1pPr>
              <a:defRPr/>
            </a:lvl1pPr>
          </a:lstStyle>
          <a:p>
            <a:pPr>
              <a:defRPr/>
            </a:pPr>
            <a:endParaRPr lang="sv-SE"/>
          </a:p>
        </p:txBody>
      </p:sp>
      <p:sp>
        <p:nvSpPr>
          <p:cNvPr id="9" name="Rectangle 6">
            <a:extLst>
              <a:ext uri="{FF2B5EF4-FFF2-40B4-BE49-F238E27FC236}">
                <a16:creationId xmlns:a16="http://schemas.microsoft.com/office/drawing/2014/main" id="{D6C2B0E0-F621-0C3C-696F-B051BF040B0C}"/>
              </a:ext>
            </a:extLst>
          </p:cNvPr>
          <p:cNvSpPr>
            <a:spLocks noGrp="1" noChangeArrowheads="1"/>
          </p:cNvSpPr>
          <p:nvPr>
            <p:ph type="sldNum" sz="quarter" idx="12"/>
          </p:nvPr>
        </p:nvSpPr>
        <p:spPr>
          <a:ln/>
        </p:spPr>
        <p:txBody>
          <a:bodyPr/>
          <a:lstStyle>
            <a:lvl1pPr>
              <a:defRPr/>
            </a:lvl1pPr>
          </a:lstStyle>
          <a:p>
            <a:fld id="{33A3C0E6-A94A-4647-9605-BEECD1E50537}" type="slidenum">
              <a:rPr lang="sv-SE" altLang="sv-SE"/>
              <a:pPr/>
              <a:t>‹#›</a:t>
            </a:fld>
            <a:endParaRPr lang="sv-SE" altLang="sv-SE"/>
          </a:p>
        </p:txBody>
      </p:sp>
    </p:spTree>
    <p:extLst>
      <p:ext uri="{BB962C8B-B14F-4D97-AF65-F5344CB8AC3E}">
        <p14:creationId xmlns:p14="http://schemas.microsoft.com/office/powerpoint/2010/main" val="307726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Rectangle 4">
            <a:extLst>
              <a:ext uri="{FF2B5EF4-FFF2-40B4-BE49-F238E27FC236}">
                <a16:creationId xmlns:a16="http://schemas.microsoft.com/office/drawing/2014/main" id="{9BCDA904-AF78-9453-9F5A-936CFB1C2708}"/>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9D63AB21-EB6C-2A89-D73A-0A07EA4AC385}"/>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693B0FA2-31CF-F992-5435-1450166F946B}"/>
              </a:ext>
            </a:extLst>
          </p:cNvPr>
          <p:cNvSpPr>
            <a:spLocks noGrp="1" noChangeArrowheads="1"/>
          </p:cNvSpPr>
          <p:nvPr>
            <p:ph type="sldNum" sz="quarter" idx="12"/>
          </p:nvPr>
        </p:nvSpPr>
        <p:spPr>
          <a:ln/>
        </p:spPr>
        <p:txBody>
          <a:bodyPr/>
          <a:lstStyle>
            <a:lvl1pPr>
              <a:defRPr/>
            </a:lvl1pPr>
          </a:lstStyle>
          <a:p>
            <a:fld id="{714C2FDF-EA1C-442D-B592-DC45B88DB481}" type="slidenum">
              <a:rPr lang="sv-SE" altLang="sv-SE"/>
              <a:pPr/>
              <a:t>‹#›</a:t>
            </a:fld>
            <a:endParaRPr lang="sv-SE" altLang="sv-SE"/>
          </a:p>
        </p:txBody>
      </p:sp>
    </p:spTree>
    <p:extLst>
      <p:ext uri="{BB962C8B-B14F-4D97-AF65-F5344CB8AC3E}">
        <p14:creationId xmlns:p14="http://schemas.microsoft.com/office/powerpoint/2010/main" val="295639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A7062EA-3B3E-69C6-8E44-306292AE8AE4}"/>
              </a:ext>
            </a:extLst>
          </p:cNvPr>
          <p:cNvSpPr>
            <a:spLocks noGrp="1" noChangeArrowheads="1"/>
          </p:cNvSpPr>
          <p:nvPr>
            <p:ph type="dt" sz="half" idx="10"/>
          </p:nvPr>
        </p:nvSpPr>
        <p:spPr>
          <a:ln/>
        </p:spPr>
        <p:txBody>
          <a:bodyPr/>
          <a:lstStyle>
            <a:lvl1pPr>
              <a:defRPr/>
            </a:lvl1pPr>
          </a:lstStyle>
          <a:p>
            <a:pPr>
              <a:defRPr/>
            </a:pPr>
            <a:endParaRPr lang="sv-SE"/>
          </a:p>
        </p:txBody>
      </p:sp>
      <p:sp>
        <p:nvSpPr>
          <p:cNvPr id="5" name="Rectangle 5">
            <a:extLst>
              <a:ext uri="{FF2B5EF4-FFF2-40B4-BE49-F238E27FC236}">
                <a16:creationId xmlns:a16="http://schemas.microsoft.com/office/drawing/2014/main" id="{705A6003-2FE9-2538-888B-34CD5AF4D529}"/>
              </a:ext>
            </a:extLst>
          </p:cNvPr>
          <p:cNvSpPr>
            <a:spLocks noGrp="1" noChangeArrowheads="1"/>
          </p:cNvSpPr>
          <p:nvPr>
            <p:ph type="ftr" sz="quarter" idx="11"/>
          </p:nvPr>
        </p:nvSpPr>
        <p:spPr>
          <a:ln/>
        </p:spPr>
        <p:txBody>
          <a:bodyPr/>
          <a:lstStyle>
            <a:lvl1pPr>
              <a:defRPr/>
            </a:lvl1pPr>
          </a:lstStyle>
          <a:p>
            <a:pPr>
              <a:defRPr/>
            </a:pPr>
            <a:endParaRPr lang="sv-SE"/>
          </a:p>
        </p:txBody>
      </p:sp>
      <p:sp>
        <p:nvSpPr>
          <p:cNvPr id="6" name="Rectangle 6">
            <a:extLst>
              <a:ext uri="{FF2B5EF4-FFF2-40B4-BE49-F238E27FC236}">
                <a16:creationId xmlns:a16="http://schemas.microsoft.com/office/drawing/2014/main" id="{E6EC1279-DBC6-8A84-38DD-1359C7F66207}"/>
              </a:ext>
            </a:extLst>
          </p:cNvPr>
          <p:cNvSpPr>
            <a:spLocks noGrp="1" noChangeArrowheads="1"/>
          </p:cNvSpPr>
          <p:nvPr>
            <p:ph type="sldNum" sz="quarter" idx="12"/>
          </p:nvPr>
        </p:nvSpPr>
        <p:spPr>
          <a:ln/>
        </p:spPr>
        <p:txBody>
          <a:bodyPr/>
          <a:lstStyle>
            <a:lvl1pPr>
              <a:defRPr/>
            </a:lvl1pPr>
          </a:lstStyle>
          <a:p>
            <a:fld id="{95BA972F-275D-4A4E-8E3C-50552E0DE2E0}" type="slidenum">
              <a:rPr lang="sv-SE" altLang="sv-SE"/>
              <a:pPr/>
              <a:t>‹#›</a:t>
            </a:fld>
            <a:endParaRPr lang="sv-SE" altLang="sv-SE"/>
          </a:p>
        </p:txBody>
      </p:sp>
    </p:spTree>
    <p:extLst>
      <p:ext uri="{BB962C8B-B14F-4D97-AF65-F5344CB8AC3E}">
        <p14:creationId xmlns:p14="http://schemas.microsoft.com/office/powerpoint/2010/main" val="143191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a:extLst>
              <a:ext uri="{FF2B5EF4-FFF2-40B4-BE49-F238E27FC236}">
                <a16:creationId xmlns:a16="http://schemas.microsoft.com/office/drawing/2014/main" id="{A67F8ACE-7C78-0A32-3F88-E841AEF28A3A}"/>
              </a:ext>
            </a:extLst>
          </p:cNvPr>
          <p:cNvSpPr>
            <a:spLocks noGrp="1" noChangeArrowheads="1"/>
          </p:cNvSpPr>
          <p:nvPr>
            <p:ph type="dt" sz="half" idx="10"/>
          </p:nvPr>
        </p:nvSpPr>
        <p:spPr>
          <a:ln/>
        </p:spPr>
        <p:txBody>
          <a:bodyPr/>
          <a:lstStyle>
            <a:lvl1pPr>
              <a:defRPr/>
            </a:lvl1pPr>
          </a:lstStyle>
          <a:p>
            <a:pPr>
              <a:defRPr/>
            </a:pPr>
            <a:endParaRPr lang="sv-SE"/>
          </a:p>
        </p:txBody>
      </p:sp>
      <p:sp>
        <p:nvSpPr>
          <p:cNvPr id="6" name="Rectangle 5">
            <a:extLst>
              <a:ext uri="{FF2B5EF4-FFF2-40B4-BE49-F238E27FC236}">
                <a16:creationId xmlns:a16="http://schemas.microsoft.com/office/drawing/2014/main" id="{41A4183C-D3D8-00EF-4C94-90E31B7941F1}"/>
              </a:ext>
            </a:extLst>
          </p:cNvPr>
          <p:cNvSpPr>
            <a:spLocks noGrp="1" noChangeArrowheads="1"/>
          </p:cNvSpPr>
          <p:nvPr>
            <p:ph type="ftr" sz="quarter" idx="11"/>
          </p:nvPr>
        </p:nvSpPr>
        <p:spPr>
          <a:ln/>
        </p:spPr>
        <p:txBody>
          <a:bodyPr/>
          <a:lstStyle>
            <a:lvl1pPr>
              <a:defRPr/>
            </a:lvl1pPr>
          </a:lstStyle>
          <a:p>
            <a:pPr>
              <a:defRPr/>
            </a:pPr>
            <a:endParaRPr lang="sv-SE"/>
          </a:p>
        </p:txBody>
      </p:sp>
      <p:sp>
        <p:nvSpPr>
          <p:cNvPr id="7" name="Rectangle 6">
            <a:extLst>
              <a:ext uri="{FF2B5EF4-FFF2-40B4-BE49-F238E27FC236}">
                <a16:creationId xmlns:a16="http://schemas.microsoft.com/office/drawing/2014/main" id="{A5BA3129-7C5E-C396-0D88-F9CF93DCE2CA}"/>
              </a:ext>
            </a:extLst>
          </p:cNvPr>
          <p:cNvSpPr>
            <a:spLocks noGrp="1" noChangeArrowheads="1"/>
          </p:cNvSpPr>
          <p:nvPr>
            <p:ph type="sldNum" sz="quarter" idx="12"/>
          </p:nvPr>
        </p:nvSpPr>
        <p:spPr>
          <a:ln/>
        </p:spPr>
        <p:txBody>
          <a:bodyPr/>
          <a:lstStyle>
            <a:lvl1pPr>
              <a:defRPr/>
            </a:lvl1pPr>
          </a:lstStyle>
          <a:p>
            <a:fld id="{012F2108-AB0D-474B-B486-9FCF21462C3B}" type="slidenum">
              <a:rPr lang="sv-SE" altLang="sv-SE"/>
              <a:pPr/>
              <a:t>‹#›</a:t>
            </a:fld>
            <a:endParaRPr lang="sv-SE" altLang="sv-SE"/>
          </a:p>
        </p:txBody>
      </p:sp>
    </p:spTree>
    <p:extLst>
      <p:ext uri="{BB962C8B-B14F-4D97-AF65-F5344CB8AC3E}">
        <p14:creationId xmlns:p14="http://schemas.microsoft.com/office/powerpoint/2010/main" val="347765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Rectangle 4">
            <a:extLst>
              <a:ext uri="{FF2B5EF4-FFF2-40B4-BE49-F238E27FC236}">
                <a16:creationId xmlns:a16="http://schemas.microsoft.com/office/drawing/2014/main" id="{7F953FDC-861B-D18A-7C53-0A87E5DA58CC}"/>
              </a:ext>
            </a:extLst>
          </p:cNvPr>
          <p:cNvSpPr>
            <a:spLocks noGrp="1" noChangeArrowheads="1"/>
          </p:cNvSpPr>
          <p:nvPr>
            <p:ph type="dt" sz="half" idx="10"/>
          </p:nvPr>
        </p:nvSpPr>
        <p:spPr>
          <a:ln/>
        </p:spPr>
        <p:txBody>
          <a:bodyPr/>
          <a:lstStyle>
            <a:lvl1pPr>
              <a:defRPr/>
            </a:lvl1pPr>
          </a:lstStyle>
          <a:p>
            <a:pPr>
              <a:defRPr/>
            </a:pPr>
            <a:endParaRPr lang="sv-SE"/>
          </a:p>
        </p:txBody>
      </p:sp>
      <p:sp>
        <p:nvSpPr>
          <p:cNvPr id="8" name="Rectangle 5">
            <a:extLst>
              <a:ext uri="{FF2B5EF4-FFF2-40B4-BE49-F238E27FC236}">
                <a16:creationId xmlns:a16="http://schemas.microsoft.com/office/drawing/2014/main" id="{3F26002A-19E3-A9C4-4EB2-A59ED4A89510}"/>
              </a:ext>
            </a:extLst>
          </p:cNvPr>
          <p:cNvSpPr>
            <a:spLocks noGrp="1" noChangeArrowheads="1"/>
          </p:cNvSpPr>
          <p:nvPr>
            <p:ph type="ftr" sz="quarter" idx="11"/>
          </p:nvPr>
        </p:nvSpPr>
        <p:spPr>
          <a:ln/>
        </p:spPr>
        <p:txBody>
          <a:bodyPr/>
          <a:lstStyle>
            <a:lvl1pPr>
              <a:defRPr/>
            </a:lvl1pPr>
          </a:lstStyle>
          <a:p>
            <a:pPr>
              <a:defRPr/>
            </a:pPr>
            <a:endParaRPr lang="sv-SE"/>
          </a:p>
        </p:txBody>
      </p:sp>
      <p:sp>
        <p:nvSpPr>
          <p:cNvPr id="9" name="Rectangle 6">
            <a:extLst>
              <a:ext uri="{FF2B5EF4-FFF2-40B4-BE49-F238E27FC236}">
                <a16:creationId xmlns:a16="http://schemas.microsoft.com/office/drawing/2014/main" id="{C5A77547-44E8-ED4A-F2FE-7CD7E7AFC1C8}"/>
              </a:ext>
            </a:extLst>
          </p:cNvPr>
          <p:cNvSpPr>
            <a:spLocks noGrp="1" noChangeArrowheads="1"/>
          </p:cNvSpPr>
          <p:nvPr>
            <p:ph type="sldNum" sz="quarter" idx="12"/>
          </p:nvPr>
        </p:nvSpPr>
        <p:spPr>
          <a:ln/>
        </p:spPr>
        <p:txBody>
          <a:bodyPr/>
          <a:lstStyle>
            <a:lvl1pPr>
              <a:defRPr/>
            </a:lvl1pPr>
          </a:lstStyle>
          <a:p>
            <a:fld id="{57D01AB6-EB93-4D43-A0E3-A5145640596A}" type="slidenum">
              <a:rPr lang="sv-SE" altLang="sv-SE"/>
              <a:pPr/>
              <a:t>‹#›</a:t>
            </a:fld>
            <a:endParaRPr lang="sv-SE" altLang="sv-SE"/>
          </a:p>
        </p:txBody>
      </p:sp>
    </p:spTree>
    <p:extLst>
      <p:ext uri="{BB962C8B-B14F-4D97-AF65-F5344CB8AC3E}">
        <p14:creationId xmlns:p14="http://schemas.microsoft.com/office/powerpoint/2010/main" val="73231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Rectangle 4">
            <a:extLst>
              <a:ext uri="{FF2B5EF4-FFF2-40B4-BE49-F238E27FC236}">
                <a16:creationId xmlns:a16="http://schemas.microsoft.com/office/drawing/2014/main" id="{0B35D262-C0FE-73C2-8652-8D5080BEBCD6}"/>
              </a:ext>
            </a:extLst>
          </p:cNvPr>
          <p:cNvSpPr>
            <a:spLocks noGrp="1" noChangeArrowheads="1"/>
          </p:cNvSpPr>
          <p:nvPr>
            <p:ph type="dt" sz="half" idx="10"/>
          </p:nvPr>
        </p:nvSpPr>
        <p:spPr>
          <a:ln/>
        </p:spPr>
        <p:txBody>
          <a:bodyPr/>
          <a:lstStyle>
            <a:lvl1pPr>
              <a:defRPr/>
            </a:lvl1pPr>
          </a:lstStyle>
          <a:p>
            <a:pPr>
              <a:defRPr/>
            </a:pPr>
            <a:endParaRPr lang="sv-SE"/>
          </a:p>
        </p:txBody>
      </p:sp>
      <p:sp>
        <p:nvSpPr>
          <p:cNvPr id="4" name="Rectangle 5">
            <a:extLst>
              <a:ext uri="{FF2B5EF4-FFF2-40B4-BE49-F238E27FC236}">
                <a16:creationId xmlns:a16="http://schemas.microsoft.com/office/drawing/2014/main" id="{F533EF96-8249-C9E3-44C0-E1AB00BF958F}"/>
              </a:ext>
            </a:extLst>
          </p:cNvPr>
          <p:cNvSpPr>
            <a:spLocks noGrp="1" noChangeArrowheads="1"/>
          </p:cNvSpPr>
          <p:nvPr>
            <p:ph type="ftr" sz="quarter" idx="11"/>
          </p:nvPr>
        </p:nvSpPr>
        <p:spPr>
          <a:ln/>
        </p:spPr>
        <p:txBody>
          <a:bodyPr/>
          <a:lstStyle>
            <a:lvl1pPr>
              <a:defRPr/>
            </a:lvl1pPr>
          </a:lstStyle>
          <a:p>
            <a:pPr>
              <a:defRPr/>
            </a:pPr>
            <a:endParaRPr lang="sv-SE"/>
          </a:p>
        </p:txBody>
      </p:sp>
      <p:sp>
        <p:nvSpPr>
          <p:cNvPr id="5" name="Rectangle 6">
            <a:extLst>
              <a:ext uri="{FF2B5EF4-FFF2-40B4-BE49-F238E27FC236}">
                <a16:creationId xmlns:a16="http://schemas.microsoft.com/office/drawing/2014/main" id="{9B51DFB4-8156-ACCA-8163-3CB9F9D74249}"/>
              </a:ext>
            </a:extLst>
          </p:cNvPr>
          <p:cNvSpPr>
            <a:spLocks noGrp="1" noChangeArrowheads="1"/>
          </p:cNvSpPr>
          <p:nvPr>
            <p:ph type="sldNum" sz="quarter" idx="12"/>
          </p:nvPr>
        </p:nvSpPr>
        <p:spPr>
          <a:ln/>
        </p:spPr>
        <p:txBody>
          <a:bodyPr/>
          <a:lstStyle>
            <a:lvl1pPr>
              <a:defRPr/>
            </a:lvl1pPr>
          </a:lstStyle>
          <a:p>
            <a:fld id="{3EAFE626-4C35-4D6A-8722-80114C328260}" type="slidenum">
              <a:rPr lang="sv-SE" altLang="sv-SE"/>
              <a:pPr/>
              <a:t>‹#›</a:t>
            </a:fld>
            <a:endParaRPr lang="sv-SE" altLang="sv-SE"/>
          </a:p>
        </p:txBody>
      </p:sp>
    </p:spTree>
    <p:extLst>
      <p:ext uri="{BB962C8B-B14F-4D97-AF65-F5344CB8AC3E}">
        <p14:creationId xmlns:p14="http://schemas.microsoft.com/office/powerpoint/2010/main" val="93619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CFB4F27-3CD2-04E7-64AC-DEA09EF0C920}"/>
              </a:ext>
            </a:extLst>
          </p:cNvPr>
          <p:cNvSpPr>
            <a:spLocks noGrp="1" noChangeArrowheads="1"/>
          </p:cNvSpPr>
          <p:nvPr>
            <p:ph type="dt" sz="half" idx="10"/>
          </p:nvPr>
        </p:nvSpPr>
        <p:spPr>
          <a:ln/>
        </p:spPr>
        <p:txBody>
          <a:bodyPr/>
          <a:lstStyle>
            <a:lvl1pPr>
              <a:defRPr/>
            </a:lvl1pPr>
          </a:lstStyle>
          <a:p>
            <a:pPr>
              <a:defRPr/>
            </a:pPr>
            <a:endParaRPr lang="sv-SE"/>
          </a:p>
        </p:txBody>
      </p:sp>
      <p:sp>
        <p:nvSpPr>
          <p:cNvPr id="3" name="Rectangle 5">
            <a:extLst>
              <a:ext uri="{FF2B5EF4-FFF2-40B4-BE49-F238E27FC236}">
                <a16:creationId xmlns:a16="http://schemas.microsoft.com/office/drawing/2014/main" id="{9EE6A5E9-BF19-47FD-BC27-70B975AC0C83}"/>
              </a:ext>
            </a:extLst>
          </p:cNvPr>
          <p:cNvSpPr>
            <a:spLocks noGrp="1" noChangeArrowheads="1"/>
          </p:cNvSpPr>
          <p:nvPr>
            <p:ph type="ftr" sz="quarter" idx="11"/>
          </p:nvPr>
        </p:nvSpPr>
        <p:spPr>
          <a:ln/>
        </p:spPr>
        <p:txBody>
          <a:bodyPr/>
          <a:lstStyle>
            <a:lvl1pPr>
              <a:defRPr/>
            </a:lvl1pPr>
          </a:lstStyle>
          <a:p>
            <a:pPr>
              <a:defRPr/>
            </a:pPr>
            <a:endParaRPr lang="sv-SE"/>
          </a:p>
        </p:txBody>
      </p:sp>
      <p:sp>
        <p:nvSpPr>
          <p:cNvPr id="4" name="Rectangle 6">
            <a:extLst>
              <a:ext uri="{FF2B5EF4-FFF2-40B4-BE49-F238E27FC236}">
                <a16:creationId xmlns:a16="http://schemas.microsoft.com/office/drawing/2014/main" id="{A2DAB3B3-E71B-F278-AE00-13B0C432AABE}"/>
              </a:ext>
            </a:extLst>
          </p:cNvPr>
          <p:cNvSpPr>
            <a:spLocks noGrp="1" noChangeArrowheads="1"/>
          </p:cNvSpPr>
          <p:nvPr>
            <p:ph type="sldNum" sz="quarter" idx="12"/>
          </p:nvPr>
        </p:nvSpPr>
        <p:spPr>
          <a:ln/>
        </p:spPr>
        <p:txBody>
          <a:bodyPr/>
          <a:lstStyle>
            <a:lvl1pPr>
              <a:defRPr/>
            </a:lvl1pPr>
          </a:lstStyle>
          <a:p>
            <a:fld id="{32601118-F604-4ED2-8CEC-948B58332F33}" type="slidenum">
              <a:rPr lang="sv-SE" altLang="sv-SE"/>
              <a:pPr/>
              <a:t>‹#›</a:t>
            </a:fld>
            <a:endParaRPr lang="sv-SE" altLang="sv-SE"/>
          </a:p>
        </p:txBody>
      </p:sp>
    </p:spTree>
    <p:extLst>
      <p:ext uri="{BB962C8B-B14F-4D97-AF65-F5344CB8AC3E}">
        <p14:creationId xmlns:p14="http://schemas.microsoft.com/office/powerpoint/2010/main" val="3918850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41AE6E8-E460-C5B1-7AB7-E5E11FE17E9A}"/>
              </a:ext>
            </a:extLst>
          </p:cNvPr>
          <p:cNvSpPr>
            <a:spLocks noGrp="1" noChangeArrowheads="1"/>
          </p:cNvSpPr>
          <p:nvPr>
            <p:ph type="dt" sz="half" idx="10"/>
          </p:nvPr>
        </p:nvSpPr>
        <p:spPr>
          <a:ln/>
        </p:spPr>
        <p:txBody>
          <a:bodyPr/>
          <a:lstStyle>
            <a:lvl1pPr>
              <a:defRPr/>
            </a:lvl1pPr>
          </a:lstStyle>
          <a:p>
            <a:pPr>
              <a:defRPr/>
            </a:pPr>
            <a:endParaRPr lang="sv-SE"/>
          </a:p>
        </p:txBody>
      </p:sp>
      <p:sp>
        <p:nvSpPr>
          <p:cNvPr id="6" name="Rectangle 5">
            <a:extLst>
              <a:ext uri="{FF2B5EF4-FFF2-40B4-BE49-F238E27FC236}">
                <a16:creationId xmlns:a16="http://schemas.microsoft.com/office/drawing/2014/main" id="{98379D3B-1685-02A3-B7A9-D060E27C1724}"/>
              </a:ext>
            </a:extLst>
          </p:cNvPr>
          <p:cNvSpPr>
            <a:spLocks noGrp="1" noChangeArrowheads="1"/>
          </p:cNvSpPr>
          <p:nvPr>
            <p:ph type="ftr" sz="quarter" idx="11"/>
          </p:nvPr>
        </p:nvSpPr>
        <p:spPr>
          <a:ln/>
        </p:spPr>
        <p:txBody>
          <a:bodyPr/>
          <a:lstStyle>
            <a:lvl1pPr>
              <a:defRPr/>
            </a:lvl1pPr>
          </a:lstStyle>
          <a:p>
            <a:pPr>
              <a:defRPr/>
            </a:pPr>
            <a:endParaRPr lang="sv-SE"/>
          </a:p>
        </p:txBody>
      </p:sp>
      <p:sp>
        <p:nvSpPr>
          <p:cNvPr id="7" name="Rectangle 6">
            <a:extLst>
              <a:ext uri="{FF2B5EF4-FFF2-40B4-BE49-F238E27FC236}">
                <a16:creationId xmlns:a16="http://schemas.microsoft.com/office/drawing/2014/main" id="{678FF4F8-AABC-36D6-62D6-C82BB122CBB1}"/>
              </a:ext>
            </a:extLst>
          </p:cNvPr>
          <p:cNvSpPr>
            <a:spLocks noGrp="1" noChangeArrowheads="1"/>
          </p:cNvSpPr>
          <p:nvPr>
            <p:ph type="sldNum" sz="quarter" idx="12"/>
          </p:nvPr>
        </p:nvSpPr>
        <p:spPr>
          <a:ln/>
        </p:spPr>
        <p:txBody>
          <a:bodyPr/>
          <a:lstStyle>
            <a:lvl1pPr>
              <a:defRPr/>
            </a:lvl1pPr>
          </a:lstStyle>
          <a:p>
            <a:fld id="{F20769F6-3788-463C-ABD3-A181B97A2ABC}" type="slidenum">
              <a:rPr lang="sv-SE" altLang="sv-SE"/>
              <a:pPr/>
              <a:t>‹#›</a:t>
            </a:fld>
            <a:endParaRPr lang="sv-SE" altLang="sv-SE"/>
          </a:p>
        </p:txBody>
      </p:sp>
    </p:spTree>
    <p:extLst>
      <p:ext uri="{BB962C8B-B14F-4D97-AF65-F5344CB8AC3E}">
        <p14:creationId xmlns:p14="http://schemas.microsoft.com/office/powerpoint/2010/main" val="859055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2F605DE-B631-D5C4-861A-8337B882E14A}"/>
              </a:ext>
            </a:extLst>
          </p:cNvPr>
          <p:cNvSpPr>
            <a:spLocks noGrp="1" noChangeArrowheads="1"/>
          </p:cNvSpPr>
          <p:nvPr>
            <p:ph type="dt" sz="half" idx="10"/>
          </p:nvPr>
        </p:nvSpPr>
        <p:spPr>
          <a:ln/>
        </p:spPr>
        <p:txBody>
          <a:bodyPr/>
          <a:lstStyle>
            <a:lvl1pPr>
              <a:defRPr/>
            </a:lvl1pPr>
          </a:lstStyle>
          <a:p>
            <a:pPr>
              <a:defRPr/>
            </a:pPr>
            <a:endParaRPr lang="sv-SE"/>
          </a:p>
        </p:txBody>
      </p:sp>
      <p:sp>
        <p:nvSpPr>
          <p:cNvPr id="6" name="Rectangle 5">
            <a:extLst>
              <a:ext uri="{FF2B5EF4-FFF2-40B4-BE49-F238E27FC236}">
                <a16:creationId xmlns:a16="http://schemas.microsoft.com/office/drawing/2014/main" id="{99C721E7-E898-6CE7-81E4-FA8FD877C1A0}"/>
              </a:ext>
            </a:extLst>
          </p:cNvPr>
          <p:cNvSpPr>
            <a:spLocks noGrp="1" noChangeArrowheads="1"/>
          </p:cNvSpPr>
          <p:nvPr>
            <p:ph type="ftr" sz="quarter" idx="11"/>
          </p:nvPr>
        </p:nvSpPr>
        <p:spPr>
          <a:ln/>
        </p:spPr>
        <p:txBody>
          <a:bodyPr/>
          <a:lstStyle>
            <a:lvl1pPr>
              <a:defRPr/>
            </a:lvl1pPr>
          </a:lstStyle>
          <a:p>
            <a:pPr>
              <a:defRPr/>
            </a:pPr>
            <a:endParaRPr lang="sv-SE"/>
          </a:p>
        </p:txBody>
      </p:sp>
      <p:sp>
        <p:nvSpPr>
          <p:cNvPr id="7" name="Rectangle 6">
            <a:extLst>
              <a:ext uri="{FF2B5EF4-FFF2-40B4-BE49-F238E27FC236}">
                <a16:creationId xmlns:a16="http://schemas.microsoft.com/office/drawing/2014/main" id="{125945B6-D67C-1090-22CE-24B6683E1070}"/>
              </a:ext>
            </a:extLst>
          </p:cNvPr>
          <p:cNvSpPr>
            <a:spLocks noGrp="1" noChangeArrowheads="1"/>
          </p:cNvSpPr>
          <p:nvPr>
            <p:ph type="sldNum" sz="quarter" idx="12"/>
          </p:nvPr>
        </p:nvSpPr>
        <p:spPr>
          <a:ln/>
        </p:spPr>
        <p:txBody>
          <a:bodyPr/>
          <a:lstStyle>
            <a:lvl1pPr>
              <a:defRPr/>
            </a:lvl1pPr>
          </a:lstStyle>
          <a:p>
            <a:fld id="{E5E32290-AF87-43FF-B20B-69ADF6DD05B8}" type="slidenum">
              <a:rPr lang="sv-SE" altLang="sv-SE"/>
              <a:pPr/>
              <a:t>‹#›</a:t>
            </a:fld>
            <a:endParaRPr lang="sv-SE" altLang="sv-SE"/>
          </a:p>
        </p:txBody>
      </p:sp>
    </p:spTree>
    <p:extLst>
      <p:ext uri="{BB962C8B-B14F-4D97-AF65-F5344CB8AC3E}">
        <p14:creationId xmlns:p14="http://schemas.microsoft.com/office/powerpoint/2010/main" val="172274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6ED57C4-25C0-3CF8-481E-C15E9559DC40}"/>
              </a:ext>
            </a:extLst>
          </p:cNvPr>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Rectangle 3">
            <a:extLst>
              <a:ext uri="{FF2B5EF4-FFF2-40B4-BE49-F238E27FC236}">
                <a16:creationId xmlns:a16="http://schemas.microsoft.com/office/drawing/2014/main" id="{CA271F21-E517-A7A3-A83A-3C4C13EBC1E8}"/>
              </a:ext>
            </a:extLst>
          </p:cNvPr>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8" name="Rectangle 4">
            <a:extLst>
              <a:ext uri="{FF2B5EF4-FFF2-40B4-BE49-F238E27FC236}">
                <a16:creationId xmlns:a16="http://schemas.microsoft.com/office/drawing/2014/main" id="{DCD5F3E9-394B-811A-7ED6-67AC01E82459}"/>
              </a:ext>
            </a:extLst>
          </p:cNvPr>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sv-SE"/>
          </a:p>
        </p:txBody>
      </p:sp>
      <p:sp>
        <p:nvSpPr>
          <p:cNvPr id="1029" name="Rectangle 5">
            <a:extLst>
              <a:ext uri="{FF2B5EF4-FFF2-40B4-BE49-F238E27FC236}">
                <a16:creationId xmlns:a16="http://schemas.microsoft.com/office/drawing/2014/main" id="{8E0C3904-0F71-AC0F-9CA1-5E92FB2E23D9}"/>
              </a:ext>
            </a:extLst>
          </p:cNvPr>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sv-SE"/>
          </a:p>
        </p:txBody>
      </p:sp>
      <p:sp>
        <p:nvSpPr>
          <p:cNvPr id="1030" name="Rectangle 6">
            <a:extLst>
              <a:ext uri="{FF2B5EF4-FFF2-40B4-BE49-F238E27FC236}">
                <a16:creationId xmlns:a16="http://schemas.microsoft.com/office/drawing/2014/main" id="{272FAF5C-C3FB-A340-29F6-8055A3846AA0}"/>
              </a:ext>
            </a:extLst>
          </p:cNvPr>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D5B044E-FA2E-4AEB-B1EB-B528642F59CE}"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slide" Target="slide10.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Plan%20&amp;%20trafikgrp.doc" TargetMode="External"/><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hyperlink" Target="Kopphagen.doc" TargetMode="External"/><Relationship Id="rId4" Type="http://schemas.openxmlformats.org/officeDocument/2006/relationships/hyperlink" Target="Skola%20&amp;%20f&#246;rskola.doc" TargetMode="Externa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nnabyalag.se/"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Oval 4">
            <a:extLst>
              <a:ext uri="{FF2B5EF4-FFF2-40B4-BE49-F238E27FC236}">
                <a16:creationId xmlns:a16="http://schemas.microsoft.com/office/drawing/2014/main" id="{7A63ACB1-07C9-0BAD-8F0E-7969E78AE59B}"/>
              </a:ext>
            </a:extLst>
          </p:cNvPr>
          <p:cNvSpPr>
            <a:spLocks noChangeArrowheads="1"/>
          </p:cNvSpPr>
          <p:nvPr/>
        </p:nvSpPr>
        <p:spPr bwMode="auto">
          <a:xfrm>
            <a:off x="1125538" y="0"/>
            <a:ext cx="3400425" cy="163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sv-SE"/>
              <a:t>Årsmöte 2012 Länna Byalag</a:t>
            </a:r>
          </a:p>
        </p:txBody>
      </p:sp>
      <p:sp>
        <p:nvSpPr>
          <p:cNvPr id="2051" name="Text Box 6">
            <a:extLst>
              <a:ext uri="{FF2B5EF4-FFF2-40B4-BE49-F238E27FC236}">
                <a16:creationId xmlns:a16="http://schemas.microsoft.com/office/drawing/2014/main" id="{1BEC3D7A-199E-19F4-25A1-AF454E4F881A}"/>
              </a:ext>
            </a:extLst>
          </p:cNvPr>
          <p:cNvSpPr txBox="1">
            <a:spLocks noChangeArrowheads="1"/>
          </p:cNvSpPr>
          <p:nvPr/>
        </p:nvSpPr>
        <p:spPr bwMode="auto">
          <a:xfrm>
            <a:off x="6350" y="1763713"/>
            <a:ext cx="6851650" cy="768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defRPr/>
            </a:pPr>
            <a:r>
              <a:rPr lang="sv-SE" b="1" dirty="0"/>
              <a:t>1 </a:t>
            </a:r>
            <a:r>
              <a:rPr lang="sv-SE" dirty="0"/>
              <a:t>Mötets öppnande</a:t>
            </a:r>
          </a:p>
          <a:p>
            <a:pPr eaLnBrk="1" hangingPunct="1">
              <a:lnSpc>
                <a:spcPct val="120000"/>
              </a:lnSpc>
              <a:defRPr/>
            </a:pPr>
            <a:r>
              <a:rPr lang="sv-SE" b="1" dirty="0"/>
              <a:t>2</a:t>
            </a:r>
            <a:r>
              <a:rPr lang="sv-SE" dirty="0"/>
              <a:t> Mötets stadgeenliga utlysande</a:t>
            </a:r>
          </a:p>
          <a:p>
            <a:pPr eaLnBrk="1" hangingPunct="1">
              <a:lnSpc>
                <a:spcPct val="120000"/>
              </a:lnSpc>
              <a:defRPr/>
            </a:pPr>
            <a:r>
              <a:rPr lang="sv-SE" b="1" dirty="0"/>
              <a:t>3</a:t>
            </a:r>
            <a:r>
              <a:rPr lang="sv-SE" dirty="0"/>
              <a:t> Fastställande av dagordning</a:t>
            </a:r>
          </a:p>
          <a:p>
            <a:pPr eaLnBrk="1" hangingPunct="1">
              <a:lnSpc>
                <a:spcPct val="120000"/>
              </a:lnSpc>
              <a:defRPr/>
            </a:pPr>
            <a:r>
              <a:rPr lang="sv-SE" b="1" dirty="0"/>
              <a:t>4</a:t>
            </a:r>
            <a:r>
              <a:rPr lang="sv-SE" dirty="0"/>
              <a:t> Val av mötesfunktionärer </a:t>
            </a:r>
          </a:p>
          <a:p>
            <a:pPr eaLnBrk="1" hangingPunct="1">
              <a:lnSpc>
                <a:spcPct val="120000"/>
              </a:lnSpc>
              <a:buFontTx/>
              <a:buAutoNum type="alphaLcParenR"/>
              <a:defRPr/>
            </a:pPr>
            <a:r>
              <a:rPr lang="sv-SE" dirty="0"/>
              <a:t>Ordförande b) Sekreterare c) 2 protokolljust.  tillika rösträknare</a:t>
            </a:r>
          </a:p>
          <a:p>
            <a:pPr eaLnBrk="1" hangingPunct="1">
              <a:lnSpc>
                <a:spcPct val="120000"/>
              </a:lnSpc>
              <a:defRPr/>
            </a:pPr>
            <a:r>
              <a:rPr lang="sv-SE" b="1" dirty="0"/>
              <a:t>5</a:t>
            </a:r>
            <a:r>
              <a:rPr lang="sv-SE" dirty="0"/>
              <a:t> Behandling av vsht-berättelse inkl rapport från AG</a:t>
            </a:r>
          </a:p>
          <a:p>
            <a:pPr eaLnBrk="1" hangingPunct="1">
              <a:lnSpc>
                <a:spcPct val="120000"/>
              </a:lnSpc>
              <a:defRPr/>
            </a:pPr>
            <a:r>
              <a:rPr lang="sv-SE" b="1" dirty="0"/>
              <a:t>6</a:t>
            </a:r>
            <a:r>
              <a:rPr lang="sv-SE" dirty="0"/>
              <a:t> Balans och resultaträkning</a:t>
            </a:r>
          </a:p>
          <a:p>
            <a:pPr eaLnBrk="1" hangingPunct="1">
              <a:lnSpc>
                <a:spcPct val="120000"/>
              </a:lnSpc>
              <a:defRPr/>
            </a:pPr>
            <a:r>
              <a:rPr lang="sv-SE" b="1" dirty="0"/>
              <a:t>7</a:t>
            </a:r>
            <a:r>
              <a:rPr lang="sv-SE" dirty="0"/>
              <a:t> Revisionsberättelse</a:t>
            </a:r>
          </a:p>
          <a:p>
            <a:pPr eaLnBrk="1" hangingPunct="1">
              <a:lnSpc>
                <a:spcPct val="120000"/>
              </a:lnSpc>
              <a:defRPr/>
            </a:pPr>
            <a:r>
              <a:rPr lang="sv-SE" b="1" dirty="0"/>
              <a:t>8</a:t>
            </a:r>
            <a:r>
              <a:rPr lang="sv-SE" dirty="0"/>
              <a:t> Beslut om ansvarsfrihet för styrelsen</a:t>
            </a:r>
          </a:p>
          <a:p>
            <a:pPr eaLnBrk="1" hangingPunct="1">
              <a:lnSpc>
                <a:spcPct val="120000"/>
              </a:lnSpc>
              <a:defRPr/>
            </a:pPr>
            <a:r>
              <a:rPr lang="sv-SE" b="1" dirty="0"/>
              <a:t>9</a:t>
            </a:r>
            <a:r>
              <a:rPr lang="sv-SE" dirty="0"/>
              <a:t> </a:t>
            </a:r>
            <a:r>
              <a:rPr lang="sv-SE" dirty="0">
                <a:hlinkClick r:id="rId3" action="ppaction://hlinksldjump"/>
              </a:rPr>
              <a:t>Fastställande av 2012 års vsht-plan och budget</a:t>
            </a:r>
            <a:endParaRPr lang="sv-SE" dirty="0"/>
          </a:p>
          <a:p>
            <a:pPr eaLnBrk="1" hangingPunct="1">
              <a:lnSpc>
                <a:spcPct val="120000"/>
              </a:lnSpc>
              <a:defRPr/>
            </a:pPr>
            <a:r>
              <a:rPr lang="sv-SE" b="1" dirty="0"/>
              <a:t>10</a:t>
            </a:r>
            <a:r>
              <a:rPr lang="sv-SE" dirty="0"/>
              <a:t> Fastställande av medl.avgift (30kr/enkild, 60 kr/familj)</a:t>
            </a:r>
          </a:p>
          <a:p>
            <a:pPr eaLnBrk="1" hangingPunct="1">
              <a:lnSpc>
                <a:spcPct val="120000"/>
              </a:lnSpc>
              <a:defRPr/>
            </a:pPr>
            <a:r>
              <a:rPr lang="sv-SE" b="1" dirty="0"/>
              <a:t>11</a:t>
            </a:r>
            <a:r>
              <a:rPr lang="sv-SE" dirty="0"/>
              <a:t> </a:t>
            </a:r>
            <a:r>
              <a:rPr lang="sv-SE" dirty="0">
                <a:hlinkClick r:id="rId4" action="ppaction://hlinksldjump"/>
              </a:rPr>
              <a:t>Val av styrelse</a:t>
            </a:r>
            <a:endParaRPr lang="sv-SE" dirty="0"/>
          </a:p>
          <a:p>
            <a:pPr eaLnBrk="1" hangingPunct="1">
              <a:lnSpc>
                <a:spcPct val="120000"/>
              </a:lnSpc>
              <a:buFontTx/>
              <a:buAutoNum type="alphaLcParenR"/>
              <a:defRPr/>
            </a:pPr>
            <a:r>
              <a:rPr lang="sv-SE" dirty="0"/>
              <a:t>Ordförande på 1 år</a:t>
            </a:r>
          </a:p>
          <a:p>
            <a:pPr eaLnBrk="1" hangingPunct="1">
              <a:lnSpc>
                <a:spcPct val="120000"/>
              </a:lnSpc>
              <a:buFontTx/>
              <a:buAutoNum type="alphaLcParenR"/>
              <a:defRPr/>
            </a:pPr>
            <a:r>
              <a:rPr lang="sv-SE" dirty="0"/>
              <a:t>Två styrelseledamöter på 2 år</a:t>
            </a:r>
          </a:p>
          <a:p>
            <a:pPr eaLnBrk="1" hangingPunct="1">
              <a:lnSpc>
                <a:spcPct val="120000"/>
              </a:lnSpc>
              <a:buFontTx/>
              <a:buAutoNum type="alphaLcParenR"/>
              <a:defRPr/>
            </a:pPr>
            <a:r>
              <a:rPr lang="sv-SE" dirty="0"/>
              <a:t>En styrelsesuppleant på 2 år</a:t>
            </a:r>
          </a:p>
          <a:p>
            <a:pPr eaLnBrk="1" hangingPunct="1">
              <a:lnSpc>
                <a:spcPct val="120000"/>
              </a:lnSpc>
              <a:defRPr/>
            </a:pPr>
            <a:r>
              <a:rPr lang="sv-SE" dirty="0"/>
              <a:t>d) Val av revisorer</a:t>
            </a:r>
          </a:p>
          <a:p>
            <a:pPr marL="0" indent="0" eaLnBrk="1" hangingPunct="1">
              <a:lnSpc>
                <a:spcPct val="120000"/>
              </a:lnSpc>
              <a:defRPr/>
            </a:pPr>
            <a:r>
              <a:rPr lang="sv-SE" dirty="0"/>
              <a:t>	Två revisorer på 1 år</a:t>
            </a:r>
          </a:p>
          <a:p>
            <a:pPr marL="0" indent="0" eaLnBrk="1" hangingPunct="1">
              <a:lnSpc>
                <a:spcPct val="120000"/>
              </a:lnSpc>
              <a:defRPr/>
            </a:pPr>
            <a:r>
              <a:rPr lang="sv-SE" dirty="0"/>
              <a:t>	En revisorsuppleant på 1 år</a:t>
            </a:r>
          </a:p>
          <a:p>
            <a:pPr eaLnBrk="1" hangingPunct="1">
              <a:lnSpc>
                <a:spcPct val="120000"/>
              </a:lnSpc>
              <a:defRPr/>
            </a:pPr>
            <a:r>
              <a:rPr lang="sv-SE" b="1" dirty="0"/>
              <a:t>12</a:t>
            </a:r>
            <a:r>
              <a:rPr lang="sv-SE" dirty="0"/>
              <a:t> Inkomna motioner / styrelsens förslag</a:t>
            </a:r>
          </a:p>
          <a:p>
            <a:pPr eaLnBrk="1" hangingPunct="1">
              <a:lnSpc>
                <a:spcPct val="120000"/>
              </a:lnSpc>
              <a:defRPr/>
            </a:pPr>
            <a:r>
              <a:rPr lang="sv-SE" b="1" dirty="0"/>
              <a:t>13</a:t>
            </a:r>
            <a:r>
              <a:rPr lang="sv-SE" dirty="0"/>
              <a:t> Val av valberedning</a:t>
            </a:r>
          </a:p>
          <a:p>
            <a:pPr eaLnBrk="1" hangingPunct="1">
              <a:lnSpc>
                <a:spcPct val="120000"/>
              </a:lnSpc>
              <a:defRPr/>
            </a:pPr>
            <a:r>
              <a:rPr lang="sv-SE" b="1" dirty="0"/>
              <a:t>14</a:t>
            </a:r>
            <a:r>
              <a:rPr lang="sv-SE" dirty="0"/>
              <a:t> Övriga frågor</a:t>
            </a:r>
          </a:p>
          <a:p>
            <a:pPr eaLnBrk="1" hangingPunct="1">
              <a:lnSpc>
                <a:spcPct val="120000"/>
              </a:lnSpc>
              <a:defRPr/>
            </a:pPr>
            <a:r>
              <a:rPr lang="sv-SE" b="1" dirty="0"/>
              <a:t>15 </a:t>
            </a:r>
            <a:r>
              <a:rPr lang="sv-SE" dirty="0">
                <a:hlinkClick r:id="rId4" action="ppaction://hlinksldjump"/>
              </a:rPr>
              <a:t>Mötets avslutande</a:t>
            </a:r>
            <a:endParaRPr lang="sv-SE" dirty="0"/>
          </a:p>
          <a:p>
            <a:pPr eaLnBrk="1" hangingPunct="1">
              <a:lnSpc>
                <a:spcPct val="120000"/>
              </a:lnSpc>
              <a:buFontTx/>
              <a:buAutoNum type="alphaLcParenR"/>
              <a:defRPr/>
            </a:pPr>
            <a:endParaRPr lang="sv-SE" dirty="0"/>
          </a:p>
        </p:txBody>
      </p:sp>
      <p:pic>
        <p:nvPicPr>
          <p:cNvPr id="2052" name="Picture 7" descr="logga_dokument4">
            <a:extLst>
              <a:ext uri="{FF2B5EF4-FFF2-40B4-BE49-F238E27FC236}">
                <a16:creationId xmlns:a16="http://schemas.microsoft.com/office/drawing/2014/main" id="{0A9A2004-EB05-D592-C405-FA3841188A5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1888" y="252413"/>
            <a:ext cx="1728787"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1965F68-B890-29B4-688F-EDDEDBA16DC8}"/>
              </a:ext>
            </a:extLst>
          </p:cNvPr>
          <p:cNvSpPr>
            <a:spLocks noGrp="1" noChangeArrowheads="1"/>
          </p:cNvSpPr>
          <p:nvPr>
            <p:ph type="title"/>
          </p:nvPr>
        </p:nvSpPr>
        <p:spPr>
          <a:xfrm>
            <a:off x="333375" y="179388"/>
            <a:ext cx="6172200" cy="1079500"/>
          </a:xfrm>
          <a:solidFill>
            <a:srgbClr val="FAFAA4"/>
          </a:solidFill>
        </p:spPr>
        <p:txBody>
          <a:bodyPr/>
          <a:lstStyle/>
          <a:p>
            <a:pPr eaLnBrk="1" hangingPunct="1"/>
            <a:r>
              <a:rPr lang="sv-SE" altLang="sv-SE" sz="3200"/>
              <a:t>Valberedningens förslag</a:t>
            </a:r>
          </a:p>
        </p:txBody>
      </p:sp>
      <p:sp>
        <p:nvSpPr>
          <p:cNvPr id="11267" name="Text Box 4">
            <a:extLst>
              <a:ext uri="{FF2B5EF4-FFF2-40B4-BE49-F238E27FC236}">
                <a16:creationId xmlns:a16="http://schemas.microsoft.com/office/drawing/2014/main" id="{0F7F87F7-BD6C-5893-5732-995358B5CF71}"/>
              </a:ext>
            </a:extLst>
          </p:cNvPr>
          <p:cNvSpPr txBox="1">
            <a:spLocks noChangeArrowheads="1"/>
          </p:cNvSpPr>
          <p:nvPr/>
        </p:nvSpPr>
        <p:spPr bwMode="auto">
          <a:xfrm>
            <a:off x="765175" y="1423988"/>
            <a:ext cx="5256213"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sv-SE"/>
              <a:t>I valberedningen inför årsmötet 2012:</a:t>
            </a:r>
          </a:p>
          <a:p>
            <a:pPr eaLnBrk="1" hangingPunct="1"/>
            <a:r>
              <a:rPr lang="sv-SE" altLang="sv-SE"/>
              <a:t>Petra Sälling och Lotta Samuelsson</a:t>
            </a:r>
          </a:p>
        </p:txBody>
      </p:sp>
      <p:sp>
        <p:nvSpPr>
          <p:cNvPr id="11268" name="Rectangle 5">
            <a:extLst>
              <a:ext uri="{FF2B5EF4-FFF2-40B4-BE49-F238E27FC236}">
                <a16:creationId xmlns:a16="http://schemas.microsoft.com/office/drawing/2014/main" id="{2B19B69D-FB59-D149-55A8-06811FC41A46}"/>
              </a:ext>
            </a:extLst>
          </p:cNvPr>
          <p:cNvSpPr>
            <a:spLocks noGrp="1" noChangeArrowheads="1"/>
          </p:cNvSpPr>
          <p:nvPr>
            <p:ph type="body" idx="1"/>
          </p:nvPr>
        </p:nvSpPr>
        <p:spPr>
          <a:xfrm>
            <a:off x="404813" y="2484438"/>
            <a:ext cx="6172200" cy="6035675"/>
          </a:xfrm>
        </p:spPr>
        <p:txBody>
          <a:bodyPr/>
          <a:lstStyle/>
          <a:p>
            <a:pPr eaLnBrk="1" hangingPunct="1">
              <a:lnSpc>
                <a:spcPct val="80000"/>
              </a:lnSpc>
              <a:buFontTx/>
              <a:buNone/>
            </a:pPr>
            <a:r>
              <a:rPr lang="sv-SE" altLang="sv-SE" sz="1800" u="sng"/>
              <a:t>STYRELSE:</a:t>
            </a:r>
            <a:endParaRPr lang="sv-SE" altLang="sv-SE" sz="1800"/>
          </a:p>
          <a:p>
            <a:pPr eaLnBrk="1" hangingPunct="1">
              <a:lnSpc>
                <a:spcPct val="80000"/>
              </a:lnSpc>
              <a:buFontTx/>
              <a:buNone/>
            </a:pPr>
            <a:r>
              <a:rPr lang="sv-SE" altLang="sv-SE" sz="1800"/>
              <a:t>Ordf.	     1 år: Lars Blanksvärd.		</a:t>
            </a:r>
            <a:r>
              <a:rPr lang="sv-SE" altLang="sv-SE" sz="1600"/>
              <a:t>Omval </a:t>
            </a:r>
          </a:p>
          <a:p>
            <a:pPr eaLnBrk="1" hangingPunct="1">
              <a:lnSpc>
                <a:spcPct val="80000"/>
              </a:lnSpc>
              <a:buFontTx/>
              <a:buNone/>
            </a:pPr>
            <a:r>
              <a:rPr lang="sv-SE" altLang="sv-SE" sz="1800"/>
              <a:t>Ledamot     2 år :  Matts Back	        	</a:t>
            </a:r>
            <a:r>
              <a:rPr lang="sv-SE" altLang="sv-SE" sz="1600"/>
              <a:t>Har 1 år kvar</a:t>
            </a:r>
          </a:p>
          <a:p>
            <a:pPr eaLnBrk="1" hangingPunct="1">
              <a:lnSpc>
                <a:spcPct val="80000"/>
              </a:lnSpc>
              <a:buFontTx/>
              <a:buNone/>
            </a:pPr>
            <a:r>
              <a:rPr lang="sv-SE" altLang="sv-SE" sz="1800"/>
              <a:t>Ledamot	     2 år :  Mikael Selling		</a:t>
            </a:r>
            <a:r>
              <a:rPr lang="sv-SE" altLang="sv-SE" sz="1600"/>
              <a:t>Nyval</a:t>
            </a:r>
          </a:p>
          <a:p>
            <a:pPr eaLnBrk="1" hangingPunct="1">
              <a:lnSpc>
                <a:spcPct val="80000"/>
              </a:lnSpc>
              <a:buFontTx/>
              <a:buNone/>
            </a:pPr>
            <a:r>
              <a:rPr lang="sv-SE" altLang="sv-SE" sz="1800"/>
              <a:t>Ledamot	     2 år:   Lena Moberg		</a:t>
            </a:r>
            <a:r>
              <a:rPr lang="sv-SE" altLang="sv-SE" sz="1600"/>
              <a:t>Har 1 år kvar</a:t>
            </a:r>
          </a:p>
          <a:p>
            <a:pPr eaLnBrk="1" hangingPunct="1">
              <a:lnSpc>
                <a:spcPct val="80000"/>
              </a:lnSpc>
              <a:buFontTx/>
              <a:buNone/>
            </a:pPr>
            <a:r>
              <a:rPr lang="sv-SE" altLang="sv-SE" sz="1800"/>
              <a:t>Ledamot     2 år: Leif Lundgren		</a:t>
            </a:r>
            <a:r>
              <a:rPr lang="sv-SE" altLang="sv-SE" sz="1600"/>
              <a:t>Nyval</a:t>
            </a:r>
          </a:p>
          <a:p>
            <a:pPr eaLnBrk="1" hangingPunct="1">
              <a:lnSpc>
                <a:spcPct val="80000"/>
              </a:lnSpc>
              <a:buFontTx/>
              <a:buNone/>
            </a:pPr>
            <a:r>
              <a:rPr lang="sv-SE" altLang="sv-SE" sz="1800"/>
              <a:t>    </a:t>
            </a:r>
          </a:p>
          <a:p>
            <a:pPr eaLnBrk="1" hangingPunct="1">
              <a:lnSpc>
                <a:spcPct val="80000"/>
              </a:lnSpc>
              <a:buFontTx/>
              <a:buNone/>
            </a:pPr>
            <a:r>
              <a:rPr lang="sv-SE" altLang="sv-SE" sz="1800"/>
              <a:t>Suppleant    2 år:   Malin Elinder                     </a:t>
            </a:r>
            <a:r>
              <a:rPr lang="sv-SE" altLang="sv-SE" sz="1600"/>
              <a:t>Har 1 år kvar</a:t>
            </a:r>
          </a:p>
          <a:p>
            <a:pPr eaLnBrk="1" hangingPunct="1">
              <a:lnSpc>
                <a:spcPct val="80000"/>
              </a:lnSpc>
              <a:buFontTx/>
              <a:buNone/>
            </a:pPr>
            <a:r>
              <a:rPr lang="sv-SE" altLang="sv-SE" sz="1800"/>
              <a:t>Suppleant    2 år:   Thomas Lugnet		NYval</a:t>
            </a:r>
          </a:p>
          <a:p>
            <a:pPr eaLnBrk="1" hangingPunct="1">
              <a:lnSpc>
                <a:spcPct val="80000"/>
              </a:lnSpc>
            </a:pPr>
            <a:endParaRPr lang="sv-SE" altLang="sv-SE" sz="1800"/>
          </a:p>
          <a:p>
            <a:pPr eaLnBrk="1" hangingPunct="1">
              <a:lnSpc>
                <a:spcPct val="80000"/>
              </a:lnSpc>
              <a:buFontTx/>
              <a:buNone/>
            </a:pPr>
            <a:r>
              <a:rPr lang="sv-SE" altLang="sv-SE" sz="1800"/>
              <a:t>Revisor	 1 år: 	 Karl-Axel Hellqvist  </a:t>
            </a:r>
          </a:p>
          <a:p>
            <a:pPr eaLnBrk="1" hangingPunct="1">
              <a:lnSpc>
                <a:spcPct val="80000"/>
              </a:lnSpc>
              <a:buFontTx/>
              <a:buNone/>
            </a:pPr>
            <a:r>
              <a:rPr lang="sv-SE" altLang="sv-SE" sz="1800"/>
              <a:t>Revisor 	 1 år: 	 Tomas Nilsson       </a:t>
            </a:r>
          </a:p>
          <a:p>
            <a:pPr eaLnBrk="1" hangingPunct="1">
              <a:lnSpc>
                <a:spcPct val="80000"/>
              </a:lnSpc>
              <a:buFontTx/>
              <a:buNone/>
            </a:pPr>
            <a:endParaRPr lang="sv-SE" altLang="sv-SE" sz="1800"/>
          </a:p>
          <a:p>
            <a:pPr eaLnBrk="1" hangingPunct="1">
              <a:lnSpc>
                <a:spcPct val="80000"/>
              </a:lnSpc>
              <a:buFontTx/>
              <a:buNone/>
            </a:pPr>
            <a:r>
              <a:rPr lang="sv-SE" altLang="sv-SE" sz="1800"/>
              <a:t>Revisorssuppleant 1 år:	 Hans Ek  </a:t>
            </a:r>
          </a:p>
          <a:p>
            <a:pPr eaLnBrk="1" hangingPunct="1">
              <a:lnSpc>
                <a:spcPct val="80000"/>
              </a:lnSpc>
              <a:buFontTx/>
              <a:buNone/>
            </a:pPr>
            <a:endParaRPr lang="sv-SE" altLang="sv-SE" sz="1800"/>
          </a:p>
          <a:p>
            <a:pPr eaLnBrk="1" hangingPunct="1">
              <a:lnSpc>
                <a:spcPct val="80000"/>
              </a:lnSpc>
              <a:buFontTx/>
              <a:buNone/>
            </a:pPr>
            <a:endParaRPr lang="sv-SE" altLang="sv-SE" sz="1800" u="sng"/>
          </a:p>
          <a:p>
            <a:pPr eaLnBrk="1" hangingPunct="1">
              <a:lnSpc>
                <a:spcPct val="80000"/>
              </a:lnSpc>
              <a:buFontTx/>
              <a:buNone/>
            </a:pPr>
            <a:endParaRPr lang="sv-SE" altLang="sv-SE" sz="1800" u="sng"/>
          </a:p>
          <a:p>
            <a:pPr eaLnBrk="1" hangingPunct="1">
              <a:lnSpc>
                <a:spcPct val="80000"/>
              </a:lnSpc>
              <a:buFontTx/>
              <a:buNone/>
            </a:pPr>
            <a:r>
              <a:rPr lang="sv-SE" altLang="sv-SE" sz="1800" u="sng"/>
              <a:t>VALBEREDNING</a:t>
            </a:r>
            <a:r>
              <a:rPr lang="sv-SE" altLang="sv-SE" sz="1800"/>
              <a:t> inför årsmötet 2013 utses på årsmötet.</a:t>
            </a:r>
          </a:p>
        </p:txBody>
      </p:sp>
      <p:sp>
        <p:nvSpPr>
          <p:cNvPr id="11269" name="Oval 6">
            <a:hlinkClick r:id="rId2" action="ppaction://hlinksldjump"/>
            <a:extLst>
              <a:ext uri="{FF2B5EF4-FFF2-40B4-BE49-F238E27FC236}">
                <a16:creationId xmlns:a16="http://schemas.microsoft.com/office/drawing/2014/main" id="{6B8B04CE-F353-E847-59EE-9C3C9D88B298}"/>
              </a:ext>
            </a:extLst>
          </p:cNvPr>
          <p:cNvSpPr>
            <a:spLocks noChangeArrowheads="1"/>
          </p:cNvSpPr>
          <p:nvPr/>
        </p:nvSpPr>
        <p:spPr bwMode="auto">
          <a:xfrm>
            <a:off x="692150" y="8532813"/>
            <a:ext cx="122396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sv-SE" sz="1200"/>
              <a:t>Dagordning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3E46EA2-5341-27AC-D463-131DF938BD99}"/>
              </a:ext>
            </a:extLst>
          </p:cNvPr>
          <p:cNvSpPr>
            <a:spLocks noGrp="1" noChangeArrowheads="1"/>
          </p:cNvSpPr>
          <p:nvPr>
            <p:ph type="title"/>
          </p:nvPr>
        </p:nvSpPr>
        <p:spPr>
          <a:solidFill>
            <a:schemeClr val="accent1"/>
          </a:solidFill>
        </p:spPr>
        <p:txBody>
          <a:bodyPr/>
          <a:lstStyle/>
          <a:p>
            <a:pPr eaLnBrk="1" hangingPunct="1"/>
            <a:r>
              <a:rPr lang="sv-SE" altLang="sv-SE" sz="2800"/>
              <a:t>VERKSAMHETSBERÄTTELSE 2011</a:t>
            </a:r>
          </a:p>
        </p:txBody>
      </p:sp>
      <p:sp>
        <p:nvSpPr>
          <p:cNvPr id="5123" name="Rectangle 3">
            <a:extLst>
              <a:ext uri="{FF2B5EF4-FFF2-40B4-BE49-F238E27FC236}">
                <a16:creationId xmlns:a16="http://schemas.microsoft.com/office/drawing/2014/main" id="{AE29D7E2-5FB6-50BA-1B08-CF74F81E965E}"/>
              </a:ext>
            </a:extLst>
          </p:cNvPr>
          <p:cNvSpPr>
            <a:spLocks noGrp="1" noChangeArrowheads="1"/>
          </p:cNvSpPr>
          <p:nvPr>
            <p:ph type="body" sz="half" idx="1"/>
          </p:nvPr>
        </p:nvSpPr>
        <p:spPr>
          <a:xfrm>
            <a:off x="342900" y="2133600"/>
            <a:ext cx="5965825" cy="6034088"/>
          </a:xfrm>
        </p:spPr>
        <p:txBody>
          <a:bodyPr/>
          <a:lstStyle/>
          <a:p>
            <a:pPr eaLnBrk="1" hangingPunct="1">
              <a:lnSpc>
                <a:spcPct val="80000"/>
              </a:lnSpc>
              <a:buFontTx/>
              <a:buNone/>
            </a:pPr>
            <a:r>
              <a:rPr lang="sv-SE" altLang="sv-SE" sz="2000" b="1"/>
              <a:t>Styrelsen </a:t>
            </a:r>
            <a:endParaRPr lang="sv-SE" altLang="sv-SE" sz="2000"/>
          </a:p>
          <a:p>
            <a:pPr eaLnBrk="1" hangingPunct="1">
              <a:lnSpc>
                <a:spcPct val="80000"/>
              </a:lnSpc>
              <a:buFontTx/>
              <a:buNone/>
            </a:pPr>
            <a:r>
              <a:rPr lang="sv-SE" altLang="sv-SE" sz="2000"/>
              <a:t>Styrelsen bestod under året av:</a:t>
            </a:r>
          </a:p>
          <a:p>
            <a:pPr eaLnBrk="1" hangingPunct="1">
              <a:lnSpc>
                <a:spcPct val="80000"/>
              </a:lnSpc>
              <a:buFontTx/>
              <a:buNone/>
            </a:pPr>
            <a:r>
              <a:rPr lang="sv-SE" altLang="sv-SE" sz="2000"/>
              <a:t>Ordförande 	</a:t>
            </a:r>
          </a:p>
          <a:p>
            <a:pPr eaLnBrk="1" hangingPunct="1">
              <a:lnSpc>
                <a:spcPct val="80000"/>
              </a:lnSpc>
              <a:buFontTx/>
              <a:buNone/>
            </a:pPr>
            <a:r>
              <a:rPr lang="sv-SE" altLang="sv-SE" sz="2000"/>
              <a:t>		Lars Blanksvärd </a:t>
            </a:r>
          </a:p>
          <a:p>
            <a:pPr eaLnBrk="1" hangingPunct="1">
              <a:lnSpc>
                <a:spcPct val="80000"/>
              </a:lnSpc>
              <a:buFontTx/>
              <a:buNone/>
            </a:pPr>
            <a:r>
              <a:rPr lang="sv-SE" altLang="sv-SE" sz="2000"/>
              <a:t>Ordinarie ledamöter	</a:t>
            </a:r>
          </a:p>
          <a:p>
            <a:pPr eaLnBrk="1" hangingPunct="1">
              <a:lnSpc>
                <a:spcPct val="80000"/>
              </a:lnSpc>
              <a:buFontTx/>
              <a:buNone/>
            </a:pPr>
            <a:r>
              <a:rPr lang="sv-SE" altLang="sv-SE" sz="2000"/>
              <a:t>		Leif Lundgren</a:t>
            </a:r>
          </a:p>
          <a:p>
            <a:pPr eaLnBrk="1" hangingPunct="1">
              <a:lnSpc>
                <a:spcPct val="80000"/>
              </a:lnSpc>
              <a:buFontTx/>
              <a:buNone/>
            </a:pPr>
            <a:r>
              <a:rPr lang="sv-SE" altLang="sv-SE" sz="2000"/>
              <a:t>		Matts Back</a:t>
            </a:r>
          </a:p>
          <a:p>
            <a:pPr eaLnBrk="1" hangingPunct="1">
              <a:lnSpc>
                <a:spcPct val="80000"/>
              </a:lnSpc>
              <a:buFontTx/>
              <a:buNone/>
            </a:pPr>
            <a:r>
              <a:rPr lang="sv-SE" altLang="sv-SE" sz="2000"/>
              <a:t>		Lena Moberg </a:t>
            </a:r>
          </a:p>
          <a:p>
            <a:pPr eaLnBrk="1" hangingPunct="1">
              <a:lnSpc>
                <a:spcPct val="80000"/>
              </a:lnSpc>
              <a:buFontTx/>
              <a:buNone/>
            </a:pPr>
            <a:r>
              <a:rPr lang="sv-SE" altLang="sv-SE" sz="2000"/>
              <a:t>		Mattias Pettersson</a:t>
            </a:r>
          </a:p>
          <a:p>
            <a:pPr eaLnBrk="1" hangingPunct="1">
              <a:lnSpc>
                <a:spcPct val="80000"/>
              </a:lnSpc>
              <a:buFontTx/>
              <a:buNone/>
            </a:pPr>
            <a:r>
              <a:rPr lang="sv-SE" altLang="sv-SE" sz="2000"/>
              <a:t>Suppleanter	</a:t>
            </a:r>
          </a:p>
          <a:p>
            <a:pPr eaLnBrk="1" hangingPunct="1">
              <a:lnSpc>
                <a:spcPct val="80000"/>
              </a:lnSpc>
              <a:buFontTx/>
              <a:buNone/>
            </a:pPr>
            <a:r>
              <a:rPr lang="sv-SE" altLang="sv-SE" sz="2000"/>
              <a:t>		Thomas Lugnet</a:t>
            </a:r>
          </a:p>
          <a:p>
            <a:pPr eaLnBrk="1" hangingPunct="1">
              <a:lnSpc>
                <a:spcPct val="80000"/>
              </a:lnSpc>
              <a:buFontTx/>
              <a:buNone/>
            </a:pPr>
            <a:r>
              <a:rPr lang="sv-SE" altLang="sv-SE" sz="2000"/>
              <a:t>		Malin Elinder</a:t>
            </a:r>
          </a:p>
          <a:p>
            <a:pPr eaLnBrk="1" hangingPunct="1">
              <a:lnSpc>
                <a:spcPct val="80000"/>
              </a:lnSpc>
              <a:buFontTx/>
              <a:buNone/>
            </a:pPr>
            <a:endParaRPr lang="sv-SE" altLang="sv-SE" sz="2000" b="1"/>
          </a:p>
          <a:p>
            <a:pPr eaLnBrk="1" hangingPunct="1">
              <a:lnSpc>
                <a:spcPct val="80000"/>
              </a:lnSpc>
              <a:buFontTx/>
              <a:buNone/>
            </a:pPr>
            <a:r>
              <a:rPr lang="sv-SE" altLang="sv-SE" sz="2000" b="1"/>
              <a:t>Antal möten</a:t>
            </a:r>
            <a:endParaRPr lang="sv-SE" altLang="sv-SE" sz="2000"/>
          </a:p>
          <a:p>
            <a:pPr eaLnBrk="1" hangingPunct="1">
              <a:lnSpc>
                <a:spcPct val="80000"/>
              </a:lnSpc>
              <a:buFontTx/>
              <a:buNone/>
            </a:pPr>
            <a:r>
              <a:rPr lang="sv-SE" altLang="sv-SE" sz="2000"/>
              <a:t>Under året har styrelsen hållit 10 protokollförda möten.</a:t>
            </a:r>
            <a:endParaRPr lang="sv-SE" altLang="sv-SE" sz="2000" b="1"/>
          </a:p>
          <a:p>
            <a:pPr eaLnBrk="1" hangingPunct="1">
              <a:lnSpc>
                <a:spcPct val="80000"/>
              </a:lnSpc>
              <a:buFontTx/>
              <a:buNone/>
            </a:pPr>
            <a:r>
              <a:rPr lang="sv-SE" altLang="sv-SE" sz="2000" b="1"/>
              <a:t>Antal medlemmar 	</a:t>
            </a:r>
            <a:endParaRPr lang="sv-SE" altLang="sv-SE" sz="2000"/>
          </a:p>
          <a:p>
            <a:pPr eaLnBrk="1" hangingPunct="1">
              <a:lnSpc>
                <a:spcPct val="80000"/>
              </a:lnSpc>
              <a:buFontTx/>
              <a:buNone/>
            </a:pPr>
            <a:r>
              <a:rPr lang="sv-SE" altLang="sv-SE" sz="2000"/>
              <a:t>Föreningen hade vid årsskiftet 269 medlemmar. Medlemsavgiften har under året varit 30 kronor för enskild medlem och 60 kronor för familj.</a:t>
            </a:r>
            <a:r>
              <a:rPr lang="sv-SE" altLang="sv-SE" sz="1800"/>
              <a:t> </a:t>
            </a:r>
          </a:p>
          <a:p>
            <a:pPr eaLnBrk="1" hangingPunct="1">
              <a:lnSpc>
                <a:spcPct val="80000"/>
              </a:lnSpc>
              <a:buFontTx/>
              <a:buNone/>
            </a:pPr>
            <a:endParaRPr lang="sv-SE" altLang="sv-SE" sz="1800"/>
          </a:p>
        </p:txBody>
      </p:sp>
      <p:pic>
        <p:nvPicPr>
          <p:cNvPr id="3076" name="Picture 4" descr="logga_dokument4">
            <a:extLst>
              <a:ext uri="{FF2B5EF4-FFF2-40B4-BE49-F238E27FC236}">
                <a16:creationId xmlns:a16="http://schemas.microsoft.com/office/drawing/2014/main" id="{5F0AE2F4-CA36-FE74-8CD1-1F196CC7CD54}"/>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68863" y="8172450"/>
            <a:ext cx="1728787" cy="538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xit" presetSubtype="0" fill="hold" nodeType="withEffect">
                                  <p:stCondLst>
                                    <p:cond delay="0"/>
                                  </p:stCondLst>
                                  <p:childTnLst>
                                    <p:animEffect transition="out" filter="dissolve">
                                      <p:cBhvr>
                                        <p:cTn id="6" dur="500"/>
                                        <p:tgtEl>
                                          <p:spTgt spid="5123">
                                            <p:txEl>
                                              <p:pRg st="0" end="0"/>
                                            </p:txEl>
                                          </p:spTgt>
                                        </p:tgtEl>
                                      </p:cBhvr>
                                    </p:animEffect>
                                    <p:set>
                                      <p:cBhvr>
                                        <p:cTn id="7" dur="1" fill="hold">
                                          <p:stCondLst>
                                            <p:cond delay="499"/>
                                          </p:stCondLst>
                                        </p:cTn>
                                        <p:tgtEl>
                                          <p:spTgt spid="5123">
                                            <p:txEl>
                                              <p:pRg st="0" end="0"/>
                                            </p:txEl>
                                          </p:spTgt>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500"/>
                                        <p:tgtEl>
                                          <p:spTgt spid="5123">
                                            <p:txEl>
                                              <p:pRg st="1" end="1"/>
                                            </p:txEl>
                                          </p:spTgt>
                                        </p:tgtEl>
                                      </p:cBhvr>
                                    </p:animEffect>
                                    <p:set>
                                      <p:cBhvr>
                                        <p:cTn id="10" dur="1" fill="hold">
                                          <p:stCondLst>
                                            <p:cond delay="499"/>
                                          </p:stCondLst>
                                        </p:cTn>
                                        <p:tgtEl>
                                          <p:spTgt spid="5123">
                                            <p:txEl>
                                              <p:pRg st="1" end="1"/>
                                            </p:txEl>
                                          </p:spTgt>
                                        </p:tgtEl>
                                        <p:attrNameLst>
                                          <p:attrName>style.visibility</p:attrName>
                                        </p:attrNameLst>
                                      </p:cBhvr>
                                      <p:to>
                                        <p:strVal val="hidden"/>
                                      </p:to>
                                    </p:set>
                                  </p:childTnLst>
                                </p:cTn>
                              </p:par>
                              <p:par>
                                <p:cTn id="11" presetID="9" presetClass="exit" presetSubtype="0" fill="hold" nodeType="withEffect">
                                  <p:stCondLst>
                                    <p:cond delay="0"/>
                                  </p:stCondLst>
                                  <p:childTnLst>
                                    <p:animEffect transition="out" filter="dissolve">
                                      <p:cBhvr>
                                        <p:cTn id="12" dur="500"/>
                                        <p:tgtEl>
                                          <p:spTgt spid="5123">
                                            <p:txEl>
                                              <p:pRg st="2" end="2"/>
                                            </p:txEl>
                                          </p:spTgt>
                                        </p:tgtEl>
                                      </p:cBhvr>
                                    </p:animEffect>
                                    <p:set>
                                      <p:cBhvr>
                                        <p:cTn id="13" dur="1" fill="hold">
                                          <p:stCondLst>
                                            <p:cond delay="499"/>
                                          </p:stCondLst>
                                        </p:cTn>
                                        <p:tgtEl>
                                          <p:spTgt spid="5123">
                                            <p:txEl>
                                              <p:pRg st="2" end="2"/>
                                            </p:txEl>
                                          </p:spTgt>
                                        </p:tgtEl>
                                        <p:attrNameLst>
                                          <p:attrName>style.visibility</p:attrName>
                                        </p:attrNameLst>
                                      </p:cBhvr>
                                      <p:to>
                                        <p:strVal val="hidden"/>
                                      </p:to>
                                    </p:set>
                                  </p:childTnLst>
                                </p:cTn>
                              </p:par>
                              <p:par>
                                <p:cTn id="14" presetID="9" presetClass="exit" presetSubtype="0" fill="hold" nodeType="withEffect">
                                  <p:stCondLst>
                                    <p:cond delay="0"/>
                                  </p:stCondLst>
                                  <p:childTnLst>
                                    <p:animEffect transition="out" filter="dissolve">
                                      <p:cBhvr>
                                        <p:cTn id="15" dur="500"/>
                                        <p:tgtEl>
                                          <p:spTgt spid="5123">
                                            <p:txEl>
                                              <p:pRg st="3" end="3"/>
                                            </p:txEl>
                                          </p:spTgt>
                                        </p:tgtEl>
                                      </p:cBhvr>
                                    </p:animEffect>
                                    <p:set>
                                      <p:cBhvr>
                                        <p:cTn id="16" dur="1" fill="hold">
                                          <p:stCondLst>
                                            <p:cond delay="499"/>
                                          </p:stCondLst>
                                        </p:cTn>
                                        <p:tgtEl>
                                          <p:spTgt spid="5123">
                                            <p:txEl>
                                              <p:pRg st="3" end="3"/>
                                            </p:txEl>
                                          </p:spTgt>
                                        </p:tgtEl>
                                        <p:attrNameLst>
                                          <p:attrName>style.visibility</p:attrName>
                                        </p:attrNameLst>
                                      </p:cBhvr>
                                      <p:to>
                                        <p:strVal val="hidden"/>
                                      </p:to>
                                    </p:set>
                                  </p:childTnLst>
                                </p:cTn>
                              </p:par>
                              <p:par>
                                <p:cTn id="17" presetID="9" presetClass="exit" presetSubtype="0" fill="hold" nodeType="withEffect">
                                  <p:stCondLst>
                                    <p:cond delay="0"/>
                                  </p:stCondLst>
                                  <p:childTnLst>
                                    <p:animEffect transition="out" filter="dissolve">
                                      <p:cBhvr>
                                        <p:cTn id="18" dur="500"/>
                                        <p:tgtEl>
                                          <p:spTgt spid="5123">
                                            <p:txEl>
                                              <p:pRg st="4" end="4"/>
                                            </p:txEl>
                                          </p:spTgt>
                                        </p:tgtEl>
                                      </p:cBhvr>
                                    </p:animEffect>
                                    <p:set>
                                      <p:cBhvr>
                                        <p:cTn id="19" dur="1" fill="hold">
                                          <p:stCondLst>
                                            <p:cond delay="499"/>
                                          </p:stCondLst>
                                        </p:cTn>
                                        <p:tgtEl>
                                          <p:spTgt spid="5123">
                                            <p:txEl>
                                              <p:pRg st="4" end="4"/>
                                            </p:txEl>
                                          </p:spTgt>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500"/>
                                        <p:tgtEl>
                                          <p:spTgt spid="5123">
                                            <p:txEl>
                                              <p:pRg st="5" end="5"/>
                                            </p:txEl>
                                          </p:spTgt>
                                        </p:tgtEl>
                                      </p:cBhvr>
                                    </p:animEffect>
                                    <p:set>
                                      <p:cBhvr>
                                        <p:cTn id="22" dur="1" fill="hold">
                                          <p:stCondLst>
                                            <p:cond delay="499"/>
                                          </p:stCondLst>
                                        </p:cTn>
                                        <p:tgtEl>
                                          <p:spTgt spid="5123">
                                            <p:txEl>
                                              <p:pRg st="5" end="5"/>
                                            </p:txEl>
                                          </p:spTgt>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5123">
                                            <p:txEl>
                                              <p:pRg st="6" end="6"/>
                                            </p:txEl>
                                          </p:spTgt>
                                        </p:tgtEl>
                                      </p:cBhvr>
                                    </p:animEffect>
                                    <p:set>
                                      <p:cBhvr>
                                        <p:cTn id="25" dur="1" fill="hold">
                                          <p:stCondLst>
                                            <p:cond delay="499"/>
                                          </p:stCondLst>
                                        </p:cTn>
                                        <p:tgtEl>
                                          <p:spTgt spid="5123">
                                            <p:txEl>
                                              <p:pRg st="6" end="6"/>
                                            </p:txEl>
                                          </p:spTgt>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5123">
                                            <p:txEl>
                                              <p:pRg st="7" end="7"/>
                                            </p:txEl>
                                          </p:spTgt>
                                        </p:tgtEl>
                                      </p:cBhvr>
                                    </p:animEffect>
                                    <p:set>
                                      <p:cBhvr>
                                        <p:cTn id="28" dur="1" fill="hold">
                                          <p:stCondLst>
                                            <p:cond delay="499"/>
                                          </p:stCondLst>
                                        </p:cTn>
                                        <p:tgtEl>
                                          <p:spTgt spid="5123">
                                            <p:txEl>
                                              <p:pRg st="7" end="7"/>
                                            </p:txEl>
                                          </p:spTgt>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500"/>
                                        <p:tgtEl>
                                          <p:spTgt spid="5123">
                                            <p:txEl>
                                              <p:pRg st="8" end="8"/>
                                            </p:txEl>
                                          </p:spTgt>
                                        </p:tgtEl>
                                      </p:cBhvr>
                                    </p:animEffect>
                                    <p:set>
                                      <p:cBhvr>
                                        <p:cTn id="31" dur="1" fill="hold">
                                          <p:stCondLst>
                                            <p:cond delay="499"/>
                                          </p:stCondLst>
                                        </p:cTn>
                                        <p:tgtEl>
                                          <p:spTgt spid="5123">
                                            <p:txEl>
                                              <p:pRg st="8" end="8"/>
                                            </p:txEl>
                                          </p:spTgt>
                                        </p:tgtEl>
                                        <p:attrNameLst>
                                          <p:attrName>style.visibility</p:attrName>
                                        </p:attrNameLst>
                                      </p:cBhvr>
                                      <p:to>
                                        <p:strVal val="hidden"/>
                                      </p:to>
                                    </p:set>
                                  </p:childTnLst>
                                </p:cTn>
                              </p:par>
                              <p:par>
                                <p:cTn id="32" presetID="9" presetClass="exit" presetSubtype="0" fill="hold" nodeType="withEffect">
                                  <p:stCondLst>
                                    <p:cond delay="0"/>
                                  </p:stCondLst>
                                  <p:childTnLst>
                                    <p:animEffect transition="out" filter="dissolve">
                                      <p:cBhvr>
                                        <p:cTn id="33" dur="500"/>
                                        <p:tgtEl>
                                          <p:spTgt spid="5123">
                                            <p:txEl>
                                              <p:pRg st="9" end="9"/>
                                            </p:txEl>
                                          </p:spTgt>
                                        </p:tgtEl>
                                      </p:cBhvr>
                                    </p:animEffect>
                                    <p:set>
                                      <p:cBhvr>
                                        <p:cTn id="34" dur="1" fill="hold">
                                          <p:stCondLst>
                                            <p:cond delay="499"/>
                                          </p:stCondLst>
                                        </p:cTn>
                                        <p:tgtEl>
                                          <p:spTgt spid="5123">
                                            <p:txEl>
                                              <p:pRg st="9" end="9"/>
                                            </p:txEl>
                                          </p:spTgt>
                                        </p:tgtEl>
                                        <p:attrNameLst>
                                          <p:attrName>style.visibility</p:attrName>
                                        </p:attrNameLst>
                                      </p:cBhvr>
                                      <p:to>
                                        <p:strVal val="hidden"/>
                                      </p:to>
                                    </p:set>
                                  </p:childTnLst>
                                </p:cTn>
                              </p:par>
                              <p:par>
                                <p:cTn id="35" presetID="9" presetClass="exit" presetSubtype="0" fill="hold" nodeType="withEffect">
                                  <p:stCondLst>
                                    <p:cond delay="0"/>
                                  </p:stCondLst>
                                  <p:childTnLst>
                                    <p:animEffect transition="out" filter="dissolve">
                                      <p:cBhvr>
                                        <p:cTn id="36" dur="500"/>
                                        <p:tgtEl>
                                          <p:spTgt spid="5123">
                                            <p:txEl>
                                              <p:pRg st="10" end="10"/>
                                            </p:txEl>
                                          </p:spTgt>
                                        </p:tgtEl>
                                      </p:cBhvr>
                                    </p:animEffect>
                                    <p:set>
                                      <p:cBhvr>
                                        <p:cTn id="37" dur="1" fill="hold">
                                          <p:stCondLst>
                                            <p:cond delay="499"/>
                                          </p:stCondLst>
                                        </p:cTn>
                                        <p:tgtEl>
                                          <p:spTgt spid="5123">
                                            <p:txEl>
                                              <p:pRg st="10" end="10"/>
                                            </p:txEl>
                                          </p:spTgt>
                                        </p:tgtEl>
                                        <p:attrNameLst>
                                          <p:attrName>style.visibility</p:attrName>
                                        </p:attrNameLst>
                                      </p:cBhvr>
                                      <p:to>
                                        <p:strVal val="hidden"/>
                                      </p:to>
                                    </p:set>
                                  </p:childTnLst>
                                </p:cTn>
                              </p:par>
                              <p:par>
                                <p:cTn id="38" presetID="9" presetClass="exit" presetSubtype="0" fill="hold" nodeType="withEffect">
                                  <p:stCondLst>
                                    <p:cond delay="0"/>
                                  </p:stCondLst>
                                  <p:childTnLst>
                                    <p:animEffect transition="out" filter="dissolve">
                                      <p:cBhvr>
                                        <p:cTn id="39" dur="500"/>
                                        <p:tgtEl>
                                          <p:spTgt spid="5123">
                                            <p:txEl>
                                              <p:pRg st="11" end="11"/>
                                            </p:txEl>
                                          </p:spTgt>
                                        </p:tgtEl>
                                      </p:cBhvr>
                                    </p:animEffect>
                                    <p:set>
                                      <p:cBhvr>
                                        <p:cTn id="40" dur="1" fill="hold">
                                          <p:stCondLst>
                                            <p:cond delay="499"/>
                                          </p:stCondLst>
                                        </p:cTn>
                                        <p:tgtEl>
                                          <p:spTgt spid="5123">
                                            <p:txEl>
                                              <p:pRg st="11" end="11"/>
                                            </p:txEl>
                                          </p:spTgt>
                                        </p:tgtEl>
                                        <p:attrNameLst>
                                          <p:attrName>style.visibility</p:attrName>
                                        </p:attrNameLst>
                                      </p:cBhvr>
                                      <p:to>
                                        <p:strVal val="hidden"/>
                                      </p:to>
                                    </p:set>
                                  </p:childTnLst>
                                </p:cTn>
                              </p:par>
                              <p:par>
                                <p:cTn id="41" presetID="9" presetClass="exit" presetSubtype="0" fill="hold" nodeType="withEffect">
                                  <p:stCondLst>
                                    <p:cond delay="0"/>
                                  </p:stCondLst>
                                  <p:childTnLst>
                                    <p:animEffect transition="out" filter="dissolve">
                                      <p:cBhvr>
                                        <p:cTn id="42" dur="500"/>
                                        <p:tgtEl>
                                          <p:spTgt spid="5123">
                                            <p:txEl>
                                              <p:pRg st="13" end="13"/>
                                            </p:txEl>
                                          </p:spTgt>
                                        </p:tgtEl>
                                      </p:cBhvr>
                                    </p:animEffect>
                                    <p:set>
                                      <p:cBhvr>
                                        <p:cTn id="43" dur="1" fill="hold">
                                          <p:stCondLst>
                                            <p:cond delay="499"/>
                                          </p:stCondLst>
                                        </p:cTn>
                                        <p:tgtEl>
                                          <p:spTgt spid="5123">
                                            <p:txEl>
                                              <p:pRg st="13" end="13"/>
                                            </p:txEl>
                                          </p:spTgt>
                                        </p:tgtEl>
                                        <p:attrNameLst>
                                          <p:attrName>style.visibility</p:attrName>
                                        </p:attrNameLst>
                                      </p:cBhvr>
                                      <p:to>
                                        <p:strVal val="hidden"/>
                                      </p:to>
                                    </p:set>
                                  </p:childTnLst>
                                </p:cTn>
                              </p:par>
                              <p:par>
                                <p:cTn id="44" presetID="9" presetClass="exit" presetSubtype="0" fill="hold" nodeType="withEffect">
                                  <p:stCondLst>
                                    <p:cond delay="0"/>
                                  </p:stCondLst>
                                  <p:childTnLst>
                                    <p:animEffect transition="out" filter="dissolve">
                                      <p:cBhvr>
                                        <p:cTn id="45" dur="500"/>
                                        <p:tgtEl>
                                          <p:spTgt spid="5123">
                                            <p:txEl>
                                              <p:pRg st="14" end="14"/>
                                            </p:txEl>
                                          </p:spTgt>
                                        </p:tgtEl>
                                      </p:cBhvr>
                                    </p:animEffect>
                                    <p:set>
                                      <p:cBhvr>
                                        <p:cTn id="46" dur="1" fill="hold">
                                          <p:stCondLst>
                                            <p:cond delay="499"/>
                                          </p:stCondLst>
                                        </p:cTn>
                                        <p:tgtEl>
                                          <p:spTgt spid="5123">
                                            <p:txEl>
                                              <p:pRg st="14" end="14"/>
                                            </p:txEl>
                                          </p:spTgt>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500"/>
                                        <p:tgtEl>
                                          <p:spTgt spid="5123">
                                            <p:txEl>
                                              <p:pRg st="15" end="15"/>
                                            </p:txEl>
                                          </p:spTgt>
                                        </p:tgtEl>
                                      </p:cBhvr>
                                    </p:animEffect>
                                    <p:set>
                                      <p:cBhvr>
                                        <p:cTn id="49" dur="1" fill="hold">
                                          <p:stCondLst>
                                            <p:cond delay="499"/>
                                          </p:stCondLst>
                                        </p:cTn>
                                        <p:tgtEl>
                                          <p:spTgt spid="5123">
                                            <p:txEl>
                                              <p:pRg st="15" end="15"/>
                                            </p:txEl>
                                          </p:spTgt>
                                        </p:tgtEl>
                                        <p:attrNameLst>
                                          <p:attrName>style.visibility</p:attrName>
                                        </p:attrNameLst>
                                      </p:cBhvr>
                                      <p:to>
                                        <p:strVal val="hidden"/>
                                      </p:to>
                                    </p:set>
                                  </p:childTnLst>
                                </p:cTn>
                              </p:par>
                              <p:par>
                                <p:cTn id="50" presetID="9" presetClass="exit" presetSubtype="0" fill="hold" nodeType="withEffect">
                                  <p:stCondLst>
                                    <p:cond delay="0"/>
                                  </p:stCondLst>
                                  <p:childTnLst>
                                    <p:animEffect transition="out" filter="dissolve">
                                      <p:cBhvr>
                                        <p:cTn id="51" dur="500"/>
                                        <p:tgtEl>
                                          <p:spTgt spid="5123">
                                            <p:txEl>
                                              <p:pRg st="16" end="16"/>
                                            </p:txEl>
                                          </p:spTgt>
                                        </p:tgtEl>
                                      </p:cBhvr>
                                    </p:animEffect>
                                    <p:set>
                                      <p:cBhvr>
                                        <p:cTn id="52" dur="1" fill="hold">
                                          <p:stCondLst>
                                            <p:cond delay="499"/>
                                          </p:stCondLst>
                                        </p:cTn>
                                        <p:tgtEl>
                                          <p:spTgt spid="5123">
                                            <p:txEl>
                                              <p:pRg st="16" end="1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4">
            <a:extLst>
              <a:ext uri="{FF2B5EF4-FFF2-40B4-BE49-F238E27FC236}">
                <a16:creationId xmlns:a16="http://schemas.microsoft.com/office/drawing/2014/main" id="{81F88D0D-1C64-AB0F-21D8-E55420C94B25}"/>
              </a:ext>
            </a:extLst>
          </p:cNvPr>
          <p:cNvSpPr>
            <a:spLocks noChangeArrowheads="1"/>
          </p:cNvSpPr>
          <p:nvPr/>
        </p:nvSpPr>
        <p:spPr bwMode="auto">
          <a:xfrm>
            <a:off x="1484313" y="611188"/>
            <a:ext cx="3889375" cy="10795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sv-SE" sz="2800"/>
              <a:t>Rapport från AG</a:t>
            </a:r>
          </a:p>
        </p:txBody>
      </p:sp>
      <p:sp>
        <p:nvSpPr>
          <p:cNvPr id="3077" name="Text Box 5">
            <a:extLst>
              <a:ext uri="{FF2B5EF4-FFF2-40B4-BE49-F238E27FC236}">
                <a16:creationId xmlns:a16="http://schemas.microsoft.com/office/drawing/2014/main" id="{E0CB7215-FE7B-44F8-75EE-0DB0F87F6862}"/>
              </a:ext>
            </a:extLst>
          </p:cNvPr>
          <p:cNvSpPr txBox="1">
            <a:spLocks noChangeArrowheads="1"/>
          </p:cNvSpPr>
          <p:nvPr/>
        </p:nvSpPr>
        <p:spPr bwMode="auto">
          <a:xfrm>
            <a:off x="655638" y="4926013"/>
            <a:ext cx="5546725" cy="2032000"/>
          </a:xfrm>
          <a:prstGeom prst="rect">
            <a:avLst/>
          </a:prstGeom>
          <a:solidFill>
            <a:srgbClr val="FA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v-SE" altLang="sv-SE" b="1"/>
              <a:t>STORT TACK TILL ALLA SOM ENGAGERAR SIG</a:t>
            </a:r>
          </a:p>
          <a:p>
            <a:pPr eaLnBrk="1" hangingPunct="1"/>
            <a:r>
              <a:rPr lang="sv-SE" altLang="sv-SE" b="1"/>
              <a:t>I LÄNNAS FRAMTID OCH ALLA DE SOM JOBBAT</a:t>
            </a:r>
          </a:p>
          <a:p>
            <a:pPr eaLnBrk="1" hangingPunct="1"/>
            <a:r>
              <a:rPr lang="sv-SE" altLang="sv-SE" b="1"/>
              <a:t>IDÉELT MED KOPPHAGEN.</a:t>
            </a:r>
          </a:p>
          <a:p>
            <a:pPr eaLnBrk="1" hangingPunct="1"/>
            <a:endParaRPr lang="sv-SE" altLang="sv-SE" b="1"/>
          </a:p>
          <a:p>
            <a:pPr eaLnBrk="1" hangingPunct="1"/>
            <a:r>
              <a:rPr lang="sv-SE" altLang="sv-SE" b="1"/>
              <a:t>TACK FÖR ALLT STÖD / HJÄLP, TILLSAMMANS </a:t>
            </a:r>
          </a:p>
          <a:p>
            <a:pPr eaLnBrk="1" hangingPunct="1"/>
            <a:r>
              <a:rPr lang="sv-SE" altLang="sv-SE" b="1"/>
              <a:t>SIKTAR VI PÅ MÅNGA NYA IDÉÉR OCH </a:t>
            </a:r>
          </a:p>
          <a:p>
            <a:pPr eaLnBrk="1" hangingPunct="1"/>
            <a:r>
              <a:rPr lang="sv-SE" altLang="sv-SE" b="1"/>
              <a:t>ENGAGEMANG I FRAMTIDEN</a:t>
            </a:r>
          </a:p>
        </p:txBody>
      </p:sp>
      <p:pic>
        <p:nvPicPr>
          <p:cNvPr id="4100" name="Picture 6" descr="logga_dokument4">
            <a:extLst>
              <a:ext uri="{FF2B5EF4-FFF2-40B4-BE49-F238E27FC236}">
                <a16:creationId xmlns:a16="http://schemas.microsoft.com/office/drawing/2014/main" id="{B17DB09B-F9E1-A816-6724-77C0B68EAD8F}"/>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68863" y="8388350"/>
            <a:ext cx="1728787" cy="538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2" name="Rectangle 10">
            <a:hlinkClick r:id="rId3" action="ppaction://hlinkfile"/>
            <a:extLst>
              <a:ext uri="{FF2B5EF4-FFF2-40B4-BE49-F238E27FC236}">
                <a16:creationId xmlns:a16="http://schemas.microsoft.com/office/drawing/2014/main" id="{118D972C-5929-1B6B-6379-C80933835EC3}"/>
              </a:ext>
            </a:extLst>
          </p:cNvPr>
          <p:cNvSpPr>
            <a:spLocks noChangeArrowheads="1"/>
          </p:cNvSpPr>
          <p:nvPr/>
        </p:nvSpPr>
        <p:spPr bwMode="auto">
          <a:xfrm>
            <a:off x="908050" y="2316163"/>
            <a:ext cx="3048000"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sv-SE" altLang="sv-SE" sz="2000" b="1"/>
              <a:t>Plan &amp; trafikfrågor (Matts Back)</a:t>
            </a:r>
          </a:p>
        </p:txBody>
      </p:sp>
      <p:sp>
        <p:nvSpPr>
          <p:cNvPr id="3083" name="Rectangle 11">
            <a:hlinkClick r:id="rId4" action="ppaction://hlinkfile"/>
            <a:extLst>
              <a:ext uri="{FF2B5EF4-FFF2-40B4-BE49-F238E27FC236}">
                <a16:creationId xmlns:a16="http://schemas.microsoft.com/office/drawing/2014/main" id="{95DE9F8E-6D53-0ACD-FAD3-254A6BFB1BAD}"/>
              </a:ext>
            </a:extLst>
          </p:cNvPr>
          <p:cNvSpPr>
            <a:spLocks noChangeArrowheads="1"/>
          </p:cNvSpPr>
          <p:nvPr/>
        </p:nvSpPr>
        <p:spPr bwMode="auto">
          <a:xfrm>
            <a:off x="908050" y="3636963"/>
            <a:ext cx="3749675"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sv-SE" altLang="sv-SE" sz="2000" b="1"/>
              <a:t>Förskole/ skolgruppen ( Leif Lundgren)</a:t>
            </a:r>
          </a:p>
        </p:txBody>
      </p:sp>
      <p:sp>
        <p:nvSpPr>
          <p:cNvPr id="3084" name="Rectangle 12">
            <a:hlinkClick r:id="rId5" action="ppaction://hlinkfile"/>
            <a:extLst>
              <a:ext uri="{FF2B5EF4-FFF2-40B4-BE49-F238E27FC236}">
                <a16:creationId xmlns:a16="http://schemas.microsoft.com/office/drawing/2014/main" id="{1F4BC04B-E3CD-5646-7E26-5E8C3DBB60F1}"/>
              </a:ext>
            </a:extLst>
          </p:cNvPr>
          <p:cNvSpPr>
            <a:spLocks noChangeArrowheads="1"/>
          </p:cNvSpPr>
          <p:nvPr/>
        </p:nvSpPr>
        <p:spPr bwMode="auto">
          <a:xfrm>
            <a:off x="908050" y="2989263"/>
            <a:ext cx="3436938" cy="52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sv-SE" altLang="sv-SE" sz="2000" b="1"/>
              <a:t>Kopphagengruppen (Per Lundberg)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82"/>
                                        </p:tgtEl>
                                        <p:attrNameLst>
                                          <p:attrName>style.visibility</p:attrName>
                                        </p:attrNameLst>
                                      </p:cBhvr>
                                      <p:to>
                                        <p:strVal val="visible"/>
                                      </p:to>
                                    </p:set>
                                    <p:anim calcmode="lin" valueType="num">
                                      <p:cBhvr additive="base">
                                        <p:cTn id="7" dur="500" fill="hold"/>
                                        <p:tgtEl>
                                          <p:spTgt spid="3082"/>
                                        </p:tgtEl>
                                        <p:attrNameLst>
                                          <p:attrName>ppt_x</p:attrName>
                                        </p:attrNameLst>
                                      </p:cBhvr>
                                      <p:tavLst>
                                        <p:tav tm="0">
                                          <p:val>
                                            <p:strVal val="#ppt_x"/>
                                          </p:val>
                                        </p:tav>
                                        <p:tav tm="100000">
                                          <p:val>
                                            <p:strVal val="#ppt_x"/>
                                          </p:val>
                                        </p:tav>
                                      </p:tavLst>
                                    </p:anim>
                                    <p:anim calcmode="lin" valueType="num">
                                      <p:cBhvr additive="base">
                                        <p:cTn id="8" dur="500" fill="hold"/>
                                        <p:tgtEl>
                                          <p:spTgt spid="308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84"/>
                                        </p:tgtEl>
                                        <p:attrNameLst>
                                          <p:attrName>style.visibility</p:attrName>
                                        </p:attrNameLst>
                                      </p:cBhvr>
                                      <p:to>
                                        <p:strVal val="visible"/>
                                      </p:to>
                                    </p:set>
                                    <p:anim calcmode="lin" valueType="num">
                                      <p:cBhvr additive="base">
                                        <p:cTn id="13" dur="500" fill="hold"/>
                                        <p:tgtEl>
                                          <p:spTgt spid="3084"/>
                                        </p:tgtEl>
                                        <p:attrNameLst>
                                          <p:attrName>ppt_x</p:attrName>
                                        </p:attrNameLst>
                                      </p:cBhvr>
                                      <p:tavLst>
                                        <p:tav tm="0">
                                          <p:val>
                                            <p:strVal val="#ppt_x"/>
                                          </p:val>
                                        </p:tav>
                                        <p:tav tm="100000">
                                          <p:val>
                                            <p:strVal val="#ppt_x"/>
                                          </p:val>
                                        </p:tav>
                                      </p:tavLst>
                                    </p:anim>
                                    <p:anim calcmode="lin" valueType="num">
                                      <p:cBhvr additive="base">
                                        <p:cTn id="14" dur="500" fill="hold"/>
                                        <p:tgtEl>
                                          <p:spTgt spid="308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3083"/>
                                        </p:tgtEl>
                                        <p:attrNameLst>
                                          <p:attrName>style.visibility</p:attrName>
                                        </p:attrNameLst>
                                      </p:cBhvr>
                                      <p:to>
                                        <p:strVal val="visible"/>
                                      </p:to>
                                    </p:set>
                                    <p:animEffect transition="in" filter="blinds(horizontal)">
                                      <p:cBhvr>
                                        <p:cTn id="19" dur="500"/>
                                        <p:tgtEl>
                                          <p:spTgt spid="308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3077"/>
                                        </p:tgtEl>
                                        <p:attrNameLst>
                                          <p:attrName>style.visibility</p:attrName>
                                        </p:attrNameLst>
                                      </p:cBhvr>
                                      <p:to>
                                        <p:strVal val="visible"/>
                                      </p:to>
                                    </p:set>
                                    <p:animEffect transition="in" filter="checkerboard(across)">
                                      <p:cBhvr>
                                        <p:cTn id="24"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82" grpId="0"/>
      <p:bldP spid="3083" grpId="0"/>
      <p:bldP spid="30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A1581643-2BCA-0E14-D622-EB7D7BB1C31E}"/>
              </a:ext>
            </a:extLst>
          </p:cNvPr>
          <p:cNvSpPr>
            <a:spLocks noGrp="1" noChangeArrowheads="1"/>
          </p:cNvSpPr>
          <p:nvPr>
            <p:ph type="title"/>
          </p:nvPr>
        </p:nvSpPr>
        <p:spPr>
          <a:xfrm>
            <a:off x="342900" y="366713"/>
            <a:ext cx="6172200" cy="1181100"/>
          </a:xfrm>
          <a:solidFill>
            <a:srgbClr val="FAFAA4"/>
          </a:solidFill>
        </p:spPr>
        <p:txBody>
          <a:bodyPr/>
          <a:lstStyle/>
          <a:p>
            <a:pPr eaLnBrk="1" hangingPunct="1"/>
            <a:r>
              <a:rPr lang="sv-SE" altLang="sv-SE" sz="3200"/>
              <a:t>Resultaträkning 2011</a:t>
            </a:r>
          </a:p>
        </p:txBody>
      </p:sp>
      <p:sp>
        <p:nvSpPr>
          <p:cNvPr id="5123" name="Rectangle 11">
            <a:extLst>
              <a:ext uri="{FF2B5EF4-FFF2-40B4-BE49-F238E27FC236}">
                <a16:creationId xmlns:a16="http://schemas.microsoft.com/office/drawing/2014/main" id="{EB8D6319-DDD6-B664-9A22-2DBC22FC261D}"/>
              </a:ext>
            </a:extLst>
          </p:cNvPr>
          <p:cNvSpPr>
            <a:spLocks noChangeArrowheads="1"/>
          </p:cNvSpPr>
          <p:nvPr/>
        </p:nvSpPr>
        <p:spPr bwMode="auto">
          <a:xfrm>
            <a:off x="549275" y="1676400"/>
            <a:ext cx="5929313" cy="396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tabLst>
                <a:tab pos="3771900" algn="l"/>
              </a:tabLst>
              <a:defRPr>
                <a:solidFill>
                  <a:schemeClr val="tx1"/>
                </a:solidFill>
                <a:latin typeface="Arial" panose="020B0604020202020204" pitchFamily="34" charset="0"/>
              </a:defRPr>
            </a:lvl1pPr>
            <a:lvl2pPr marL="742950" indent="-285750" eaLnBrk="0" hangingPunct="0">
              <a:tabLst>
                <a:tab pos="3771900" algn="l"/>
              </a:tabLst>
              <a:defRPr>
                <a:solidFill>
                  <a:schemeClr val="tx1"/>
                </a:solidFill>
                <a:latin typeface="Arial" panose="020B0604020202020204" pitchFamily="34" charset="0"/>
              </a:defRPr>
            </a:lvl2pPr>
            <a:lvl3pPr marL="1143000" indent="-228600" eaLnBrk="0" hangingPunct="0">
              <a:tabLst>
                <a:tab pos="3771900" algn="l"/>
              </a:tabLst>
              <a:defRPr>
                <a:solidFill>
                  <a:schemeClr val="tx1"/>
                </a:solidFill>
                <a:latin typeface="Arial" panose="020B0604020202020204" pitchFamily="34" charset="0"/>
              </a:defRPr>
            </a:lvl3pPr>
            <a:lvl4pPr marL="1600200" indent="-228600" eaLnBrk="0" hangingPunct="0">
              <a:tabLst>
                <a:tab pos="3771900" algn="l"/>
              </a:tabLst>
              <a:defRPr>
                <a:solidFill>
                  <a:schemeClr val="tx1"/>
                </a:solidFill>
                <a:latin typeface="Arial" panose="020B0604020202020204" pitchFamily="34" charset="0"/>
              </a:defRPr>
            </a:lvl4pPr>
            <a:lvl5pPr marL="2057400" indent="-228600" eaLnBrk="0" hangingPunct="0">
              <a:tabLst>
                <a:tab pos="37719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7719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7719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7719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771900" algn="l"/>
              </a:tabLst>
              <a:defRPr>
                <a:solidFill>
                  <a:schemeClr val="tx1"/>
                </a:solidFill>
                <a:latin typeface="Arial" panose="020B0604020202020204" pitchFamily="34" charset="0"/>
              </a:defRPr>
            </a:lvl9pPr>
          </a:lstStyle>
          <a:p>
            <a:pPr eaLnBrk="1" hangingPunct="1"/>
            <a:r>
              <a:rPr lang="sv-SE" altLang="sv-SE" b="1" i="1"/>
              <a:t>Intäkter</a:t>
            </a:r>
            <a:endParaRPr lang="sv-SE" altLang="sv-SE"/>
          </a:p>
          <a:p>
            <a:pPr eaLnBrk="1" hangingPunct="1"/>
            <a:r>
              <a:rPr lang="sv-SE" altLang="sv-SE"/>
              <a:t>Medlemsavgifter 269  medlemmar 	            5 420,00</a:t>
            </a:r>
          </a:p>
          <a:p>
            <a:pPr eaLnBrk="1" hangingPunct="1"/>
            <a:r>
              <a:rPr lang="sv-SE" altLang="sv-SE"/>
              <a:t>Kopphagengruppen 	         -13 562,33</a:t>
            </a:r>
          </a:p>
          <a:p>
            <a:pPr eaLnBrk="1" hangingPunct="1"/>
            <a:endParaRPr lang="sv-SE" altLang="sv-SE" b="1"/>
          </a:p>
          <a:p>
            <a:pPr eaLnBrk="1" hangingPunct="1"/>
            <a:r>
              <a:rPr lang="sv-SE" altLang="sv-SE" b="1"/>
              <a:t>SUMMA INTÄKTER 	         - 8 142,33</a:t>
            </a:r>
            <a:endParaRPr lang="sv-SE" altLang="sv-SE"/>
          </a:p>
          <a:p>
            <a:pPr eaLnBrk="1" hangingPunct="1"/>
            <a:endParaRPr lang="sv-SE" altLang="sv-SE" b="1" i="1"/>
          </a:p>
          <a:p>
            <a:pPr eaLnBrk="1" hangingPunct="1"/>
            <a:r>
              <a:rPr lang="sv-SE" altLang="sv-SE" b="1" i="1"/>
              <a:t>Kostnader</a:t>
            </a:r>
            <a:endParaRPr lang="sv-SE" altLang="sv-SE"/>
          </a:p>
          <a:p>
            <a:pPr eaLnBrk="1" hangingPunct="1"/>
            <a:r>
              <a:rPr lang="sv-SE" altLang="sv-SE"/>
              <a:t>Bank och Internet 		   1 051,00</a:t>
            </a:r>
          </a:p>
          <a:p>
            <a:pPr eaLnBrk="1" hangingPunct="1"/>
            <a:r>
              <a:rPr lang="sv-SE" altLang="sv-SE"/>
              <a:t>Reserverade pengar för Kopphagen 2010     -13 562,33</a:t>
            </a:r>
          </a:p>
          <a:p>
            <a:pPr eaLnBrk="1" hangingPunct="1"/>
            <a:endParaRPr lang="sv-SE" altLang="sv-SE" b="1"/>
          </a:p>
          <a:p>
            <a:pPr eaLnBrk="1" hangingPunct="1"/>
            <a:r>
              <a:rPr lang="sv-SE" altLang="sv-SE" b="1"/>
              <a:t>SUMMA KOSTNADER 		- 12 511,33</a:t>
            </a:r>
            <a:endParaRPr lang="sv-SE" altLang="sv-SE"/>
          </a:p>
          <a:p>
            <a:pPr eaLnBrk="1" hangingPunct="1"/>
            <a:endParaRPr lang="sv-SE" altLang="sv-SE"/>
          </a:p>
          <a:p>
            <a:pPr eaLnBrk="1" hangingPunct="1"/>
            <a:endParaRPr lang="sv-SE" altLang="sv-SE"/>
          </a:p>
          <a:p>
            <a:pPr eaLnBrk="1" hangingPunct="1"/>
            <a:r>
              <a:rPr lang="sv-SE" altLang="sv-SE" b="1"/>
              <a:t>RESULTAT 	4 369,00</a:t>
            </a:r>
          </a:p>
        </p:txBody>
      </p:sp>
      <p:sp>
        <p:nvSpPr>
          <p:cNvPr id="5124" name="Oval 12">
            <a:hlinkClick r:id="rId2" action="ppaction://hlinksldjump"/>
            <a:extLst>
              <a:ext uri="{FF2B5EF4-FFF2-40B4-BE49-F238E27FC236}">
                <a16:creationId xmlns:a16="http://schemas.microsoft.com/office/drawing/2014/main" id="{65A93A91-2CD4-C049-9C4A-9900EE34AE9D}"/>
              </a:ext>
            </a:extLst>
          </p:cNvPr>
          <p:cNvSpPr>
            <a:spLocks noChangeArrowheads="1"/>
          </p:cNvSpPr>
          <p:nvPr/>
        </p:nvSpPr>
        <p:spPr bwMode="auto">
          <a:xfrm>
            <a:off x="3789363" y="7956550"/>
            <a:ext cx="1655762" cy="7191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sv-SE"/>
              <a:t>Dagordning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2BF6DE23-55C3-4B55-6222-62C59A0957D6}"/>
              </a:ext>
            </a:extLst>
          </p:cNvPr>
          <p:cNvSpPr>
            <a:spLocks noGrp="1" noChangeArrowheads="1"/>
          </p:cNvSpPr>
          <p:nvPr>
            <p:ph type="title"/>
          </p:nvPr>
        </p:nvSpPr>
        <p:spPr>
          <a:xfrm>
            <a:off x="342900" y="366713"/>
            <a:ext cx="6172200" cy="820737"/>
          </a:xfrm>
          <a:solidFill>
            <a:srgbClr val="FAFAA4"/>
          </a:solidFill>
        </p:spPr>
        <p:txBody>
          <a:bodyPr/>
          <a:lstStyle/>
          <a:p>
            <a:pPr eaLnBrk="1" hangingPunct="1"/>
            <a:r>
              <a:rPr lang="sv-SE" altLang="sv-SE" sz="2800"/>
              <a:t>Balansräkning 2011-12-31</a:t>
            </a:r>
          </a:p>
        </p:txBody>
      </p:sp>
      <p:sp>
        <p:nvSpPr>
          <p:cNvPr id="6147" name="Rectangle 5">
            <a:extLst>
              <a:ext uri="{FF2B5EF4-FFF2-40B4-BE49-F238E27FC236}">
                <a16:creationId xmlns:a16="http://schemas.microsoft.com/office/drawing/2014/main" id="{3872B42A-D1C3-94A8-F0FD-5494E5A3A08E}"/>
              </a:ext>
            </a:extLst>
          </p:cNvPr>
          <p:cNvSpPr>
            <a:spLocks noGrp="1" noChangeArrowheads="1"/>
          </p:cNvSpPr>
          <p:nvPr>
            <p:ph type="body" idx="1"/>
          </p:nvPr>
        </p:nvSpPr>
        <p:spPr>
          <a:xfrm>
            <a:off x="342900" y="1258888"/>
            <a:ext cx="6172200" cy="6908800"/>
          </a:xfrm>
        </p:spPr>
        <p:txBody>
          <a:bodyPr/>
          <a:lstStyle/>
          <a:p>
            <a:pPr eaLnBrk="1" hangingPunct="1">
              <a:lnSpc>
                <a:spcPct val="80000"/>
              </a:lnSpc>
              <a:buFontTx/>
              <a:buNone/>
            </a:pPr>
            <a:r>
              <a:rPr lang="sv-SE" altLang="sv-SE" sz="2000" b="1"/>
              <a:t>		          </a:t>
            </a:r>
            <a:r>
              <a:rPr lang="sv-SE" altLang="sv-SE" sz="1800" b="1"/>
              <a:t>Totalt 	  Kopphagen       Byalaget</a:t>
            </a:r>
            <a:endParaRPr lang="sv-SE" altLang="sv-SE" sz="1800" b="1" i="1"/>
          </a:p>
          <a:p>
            <a:pPr eaLnBrk="1" hangingPunct="1">
              <a:lnSpc>
                <a:spcPct val="80000"/>
              </a:lnSpc>
              <a:buFontTx/>
              <a:buNone/>
            </a:pPr>
            <a:r>
              <a:rPr lang="sv-SE" altLang="sv-SE" sz="2000" b="1" i="1"/>
              <a:t>Tillgångar</a:t>
            </a:r>
            <a:endParaRPr lang="sv-SE" altLang="sv-SE" sz="2000"/>
          </a:p>
          <a:p>
            <a:pPr eaLnBrk="1" hangingPunct="1">
              <a:lnSpc>
                <a:spcPct val="80000"/>
              </a:lnSpc>
              <a:buFontTx/>
              <a:buNone/>
            </a:pPr>
            <a:r>
              <a:rPr lang="sv-SE" altLang="sv-SE" sz="2000"/>
              <a:t>Bank   	          </a:t>
            </a:r>
            <a:r>
              <a:rPr lang="sv-SE" altLang="sv-SE" sz="1800" b="1"/>
              <a:t>51 764,59     38260,42           13 504,17</a:t>
            </a:r>
          </a:p>
          <a:p>
            <a:pPr eaLnBrk="1" hangingPunct="1">
              <a:lnSpc>
                <a:spcPct val="80000"/>
              </a:lnSpc>
              <a:buFontTx/>
              <a:buNone/>
            </a:pPr>
            <a:r>
              <a:rPr lang="sv-SE" altLang="sv-SE" sz="2000"/>
              <a:t>Kassa	           3 089,00      1624,00</a:t>
            </a:r>
            <a:r>
              <a:rPr lang="sv-SE" altLang="sv-SE" sz="1800" b="1"/>
              <a:t> 	   1 465</a:t>
            </a:r>
          </a:p>
          <a:p>
            <a:pPr eaLnBrk="1" hangingPunct="1">
              <a:lnSpc>
                <a:spcPct val="80000"/>
              </a:lnSpc>
              <a:buFontTx/>
              <a:buNone/>
            </a:pPr>
            <a:endParaRPr lang="sv-SE" altLang="sv-SE" sz="1600" b="1"/>
          </a:p>
          <a:p>
            <a:pPr eaLnBrk="1" hangingPunct="1">
              <a:lnSpc>
                <a:spcPct val="80000"/>
              </a:lnSpc>
              <a:buFontTx/>
              <a:buNone/>
            </a:pPr>
            <a:r>
              <a:rPr lang="sv-SE" altLang="sv-SE" sz="1600" b="1"/>
              <a:t>SUMMA 	</a:t>
            </a:r>
            <a:endParaRPr lang="sv-SE" altLang="sv-SE" sz="1600" b="1" i="1"/>
          </a:p>
          <a:p>
            <a:pPr eaLnBrk="1" hangingPunct="1">
              <a:lnSpc>
                <a:spcPct val="80000"/>
              </a:lnSpc>
              <a:buFontTx/>
              <a:buNone/>
            </a:pPr>
            <a:r>
              <a:rPr lang="sv-SE" altLang="sv-SE" sz="1600" b="1"/>
              <a:t>TILLGÅNGAR     54 853,59         39 884,42	14 969,17</a:t>
            </a:r>
          </a:p>
          <a:p>
            <a:pPr eaLnBrk="1" hangingPunct="1">
              <a:lnSpc>
                <a:spcPct val="80000"/>
              </a:lnSpc>
              <a:buFontTx/>
              <a:buNone/>
            </a:pPr>
            <a:endParaRPr lang="sv-SE" altLang="sv-SE" sz="2000" b="1" i="1"/>
          </a:p>
          <a:p>
            <a:pPr eaLnBrk="1" hangingPunct="1">
              <a:lnSpc>
                <a:spcPct val="80000"/>
              </a:lnSpc>
              <a:buFontTx/>
              <a:buNone/>
            </a:pPr>
            <a:r>
              <a:rPr lang="sv-SE" altLang="sv-SE" sz="2000" b="1" i="1"/>
              <a:t>Skulder</a:t>
            </a:r>
            <a:endParaRPr lang="sv-SE" altLang="sv-SE" sz="2000"/>
          </a:p>
          <a:p>
            <a:pPr eaLnBrk="1" hangingPunct="1">
              <a:lnSpc>
                <a:spcPct val="80000"/>
              </a:lnSpc>
              <a:buFontTx/>
              <a:buNone/>
            </a:pPr>
            <a:r>
              <a:rPr lang="sv-SE" altLang="sv-SE" sz="1600"/>
              <a:t>Reserverade pengar för Kopphagen 2009 	53 446,75</a:t>
            </a:r>
          </a:p>
          <a:p>
            <a:pPr eaLnBrk="1" hangingPunct="1">
              <a:lnSpc>
                <a:spcPct val="80000"/>
              </a:lnSpc>
              <a:buFontTx/>
              <a:buNone/>
            </a:pPr>
            <a:r>
              <a:rPr lang="sv-SE" altLang="sv-SE" sz="1600"/>
              <a:t>Reserverade pengar för Kopphagen 2010             -13 562,33</a:t>
            </a:r>
            <a:endParaRPr lang="sv-SE" altLang="sv-SE" sz="1600" b="1" i="1"/>
          </a:p>
          <a:p>
            <a:pPr eaLnBrk="1" hangingPunct="1">
              <a:lnSpc>
                <a:spcPct val="80000"/>
              </a:lnSpc>
              <a:buFontTx/>
              <a:buNone/>
            </a:pPr>
            <a:endParaRPr lang="sv-SE" altLang="sv-SE" sz="2000" b="1" i="1"/>
          </a:p>
          <a:p>
            <a:pPr eaLnBrk="1" hangingPunct="1">
              <a:lnSpc>
                <a:spcPct val="80000"/>
              </a:lnSpc>
              <a:buFontTx/>
              <a:buNone/>
            </a:pPr>
            <a:r>
              <a:rPr lang="sv-SE" altLang="sv-SE" sz="2000" b="1" i="1"/>
              <a:t>Eget Kapital</a:t>
            </a:r>
            <a:endParaRPr lang="sv-SE" altLang="sv-SE" sz="2000"/>
          </a:p>
          <a:p>
            <a:pPr eaLnBrk="1" hangingPunct="1">
              <a:lnSpc>
                <a:spcPct val="80000"/>
              </a:lnSpc>
              <a:buFontTx/>
              <a:buNone/>
            </a:pPr>
            <a:r>
              <a:rPr lang="sv-SE" altLang="sv-SE" sz="1400"/>
              <a:t>Balanserade </a:t>
            </a:r>
          </a:p>
          <a:p>
            <a:pPr eaLnBrk="1" hangingPunct="1">
              <a:lnSpc>
                <a:spcPct val="80000"/>
              </a:lnSpc>
              <a:buFontTx/>
              <a:buNone/>
            </a:pPr>
            <a:r>
              <a:rPr lang="sv-SE" altLang="sv-SE" sz="1400"/>
              <a:t>vinstmedel från föreg år </a:t>
            </a:r>
          </a:p>
          <a:p>
            <a:pPr eaLnBrk="1" hangingPunct="1">
              <a:lnSpc>
                <a:spcPct val="80000"/>
              </a:lnSpc>
              <a:buFontTx/>
              <a:buNone/>
            </a:pPr>
            <a:r>
              <a:rPr lang="sv-SE" altLang="sv-SE" sz="2000"/>
              <a:t>                       10 600,17   53 446,75     10 600,17</a:t>
            </a:r>
          </a:p>
          <a:p>
            <a:pPr eaLnBrk="1" hangingPunct="1">
              <a:lnSpc>
                <a:spcPct val="80000"/>
              </a:lnSpc>
              <a:buFontTx/>
              <a:buNone/>
            </a:pPr>
            <a:endParaRPr lang="sv-SE" altLang="sv-SE" sz="1400"/>
          </a:p>
          <a:p>
            <a:pPr eaLnBrk="1" hangingPunct="1">
              <a:lnSpc>
                <a:spcPct val="80000"/>
              </a:lnSpc>
              <a:buFontTx/>
              <a:buNone/>
            </a:pPr>
            <a:r>
              <a:rPr lang="sv-SE" altLang="sv-SE" sz="1400"/>
              <a:t>Årets Behållning</a:t>
            </a:r>
          </a:p>
          <a:p>
            <a:pPr eaLnBrk="1" hangingPunct="1">
              <a:lnSpc>
                <a:spcPct val="80000"/>
              </a:lnSpc>
              <a:buFontTx/>
              <a:buNone/>
            </a:pPr>
            <a:r>
              <a:rPr lang="sv-SE" altLang="sv-SE" sz="2000"/>
              <a:t>                       4 369,00    -13 562,33      4 369,00</a:t>
            </a:r>
            <a:endParaRPr lang="sv-SE" altLang="sv-SE" sz="2000" b="1"/>
          </a:p>
          <a:p>
            <a:pPr eaLnBrk="1" hangingPunct="1">
              <a:lnSpc>
                <a:spcPct val="80000"/>
              </a:lnSpc>
              <a:buFontTx/>
              <a:buNone/>
            </a:pPr>
            <a:endParaRPr lang="sv-SE" altLang="sv-SE" sz="2000" b="1"/>
          </a:p>
          <a:p>
            <a:pPr eaLnBrk="1" hangingPunct="1">
              <a:lnSpc>
                <a:spcPct val="80000"/>
              </a:lnSpc>
              <a:buFontTx/>
              <a:buNone/>
            </a:pPr>
            <a:r>
              <a:rPr lang="sv-SE" altLang="sv-SE" sz="2000" b="1"/>
              <a:t>SUMMA SKULDER OCH EGET KAPITAL </a:t>
            </a:r>
          </a:p>
          <a:p>
            <a:pPr eaLnBrk="1" hangingPunct="1">
              <a:lnSpc>
                <a:spcPct val="80000"/>
              </a:lnSpc>
              <a:buFontTx/>
              <a:buNone/>
            </a:pPr>
            <a:r>
              <a:rPr lang="sv-SE" altLang="sv-SE" sz="2000" b="1"/>
              <a:t>   	  	         54 853,59   39 884,42      14 969,17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64F703A-670E-FBA7-D13D-13ECF2CDBFD4}"/>
              </a:ext>
            </a:extLst>
          </p:cNvPr>
          <p:cNvSpPr>
            <a:spLocks noGrp="1"/>
          </p:cNvSpPr>
          <p:nvPr>
            <p:ph type="title"/>
          </p:nvPr>
        </p:nvSpPr>
        <p:spPr>
          <a:solidFill>
            <a:srgbClr val="FAFAA4"/>
          </a:solidFill>
        </p:spPr>
        <p:txBody>
          <a:bodyPr/>
          <a:lstStyle/>
          <a:p>
            <a:r>
              <a:rPr lang="sv-SE" altLang="sv-SE"/>
              <a:t>Revisionsberättelse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11">
            <a:extLst>
              <a:ext uri="{FF2B5EF4-FFF2-40B4-BE49-F238E27FC236}">
                <a16:creationId xmlns:a16="http://schemas.microsoft.com/office/drawing/2014/main" id="{45082793-D01B-CDB6-E1AD-220C7866FC7C}"/>
              </a:ext>
            </a:extLst>
          </p:cNvPr>
          <p:cNvSpPr>
            <a:spLocks noChangeArrowheads="1"/>
          </p:cNvSpPr>
          <p:nvPr/>
        </p:nvSpPr>
        <p:spPr bwMode="auto">
          <a:xfrm>
            <a:off x="836613" y="468313"/>
            <a:ext cx="4824412" cy="11525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sv-SE" sz="3200">
                <a:solidFill>
                  <a:schemeClr val="tx2"/>
                </a:solidFill>
              </a:rPr>
              <a:t>Vsht-plan 2012</a:t>
            </a:r>
          </a:p>
        </p:txBody>
      </p:sp>
      <p:pic>
        <p:nvPicPr>
          <p:cNvPr id="8195" name="Picture 9" descr="logga_dokument4">
            <a:extLst>
              <a:ext uri="{FF2B5EF4-FFF2-40B4-BE49-F238E27FC236}">
                <a16:creationId xmlns:a16="http://schemas.microsoft.com/office/drawing/2014/main" id="{997E0962-7E28-2985-8665-320ECDAF8302}"/>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68863" y="8388350"/>
            <a:ext cx="1728787" cy="538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Rectangle 12">
            <a:extLst>
              <a:ext uri="{FF2B5EF4-FFF2-40B4-BE49-F238E27FC236}">
                <a16:creationId xmlns:a16="http://schemas.microsoft.com/office/drawing/2014/main" id="{893E14B3-AC9F-B5E3-C2CB-0D5B178CF8D3}"/>
              </a:ext>
            </a:extLst>
          </p:cNvPr>
          <p:cNvSpPr>
            <a:spLocks noGrp="1" noChangeArrowheads="1"/>
          </p:cNvSpPr>
          <p:nvPr>
            <p:ph type="body" sz="half" idx="1"/>
          </p:nvPr>
        </p:nvSpPr>
        <p:spPr>
          <a:xfrm>
            <a:off x="342900" y="1763713"/>
            <a:ext cx="6038850" cy="6696075"/>
          </a:xfrm>
        </p:spPr>
        <p:txBody>
          <a:bodyPr/>
          <a:lstStyle/>
          <a:p>
            <a:pPr marL="0" indent="0" eaLnBrk="1" hangingPunct="1">
              <a:lnSpc>
                <a:spcPct val="80000"/>
              </a:lnSpc>
              <a:buFontTx/>
              <a:buNone/>
              <a:defRPr/>
            </a:pPr>
            <a:r>
              <a:rPr lang="sv-SE" sz="1600" dirty="0"/>
              <a:t>Inom Länna Byalag kommer vi att fortsätta vårt arbete med att vara ett forum mellan kommunen och Lännas Byalags medlemmar, samt att vi kommer att vidareutveckla arbetet med att göra Länna trivsammare. Vi hoppas på en fortsatt stark medlemstillströmning då styrkan i vår dialog med kommunen bygger på ett intresse från hela Länna By.</a:t>
            </a:r>
          </a:p>
          <a:p>
            <a:pPr marL="0" indent="0" eaLnBrk="1" hangingPunct="1">
              <a:lnSpc>
                <a:spcPct val="80000"/>
              </a:lnSpc>
              <a:buFontTx/>
              <a:buNone/>
              <a:defRPr/>
            </a:pPr>
            <a:endParaRPr lang="sv-SE" sz="1600" dirty="0"/>
          </a:p>
          <a:p>
            <a:pPr marL="0" indent="0" eaLnBrk="1" hangingPunct="1">
              <a:lnSpc>
                <a:spcPct val="80000"/>
              </a:lnSpc>
              <a:buFontTx/>
              <a:buNone/>
              <a:defRPr/>
            </a:pPr>
            <a:r>
              <a:rPr lang="sv-SE" sz="1600" dirty="0"/>
              <a:t>Vissa huvudfrågor vill vi lyfta fram.</a:t>
            </a:r>
          </a:p>
          <a:p>
            <a:pPr marL="0" indent="0" eaLnBrk="1" hangingPunct="1">
              <a:lnSpc>
                <a:spcPct val="80000"/>
              </a:lnSpc>
              <a:buFontTx/>
              <a:buNone/>
              <a:defRPr/>
            </a:pPr>
            <a:endParaRPr lang="sv-SE" sz="1600" dirty="0"/>
          </a:p>
          <a:p>
            <a:pPr>
              <a:defRPr/>
            </a:pPr>
            <a:r>
              <a:rPr lang="sv-SE" sz="1600" i="1" dirty="0"/>
              <a:t>Översiktsplanen</a:t>
            </a:r>
            <a:r>
              <a:rPr lang="sv-SE" sz="1600" dirty="0"/>
              <a:t>. En glädjande tilldragelse under året är att VA-ledningen nu börjat dras ut mot Länna, även om det lär dröja ytterligare något år innan den når fram till oss. Vi har i anslutning till den byggstarten undersökt hur försörjningen är med fiberkabel ut till Länna. Syftet var att om nödvändigt försöka få en samordnad fiberutbyggnad. Nu visade det sig att Länna sedan tidigare har en god fiberkapacitet, som också klarar ökat antal bostäder. För att alla Lännabor, nuvarande och blivande, skall kunna nyttja denna fiberkapacitet krävs dock anläggning av ett lokalt spridningsnät . Vi kommer under 2012 att söka samarbete med Uppsala Hem för att inleda ett gemensamt projekt för att närmare undersöka förutsättningarna för en sådan utbyggnad.</a:t>
            </a:r>
          </a:p>
          <a:p>
            <a:pPr marL="0" indent="0" eaLnBrk="1" hangingPunct="1">
              <a:lnSpc>
                <a:spcPct val="80000"/>
              </a:lnSpc>
              <a:buFontTx/>
              <a:buNone/>
              <a:defRPr/>
            </a:pPr>
            <a:endParaRPr lang="sv-SE" sz="1600" dirty="0"/>
          </a:p>
          <a:p>
            <a:pPr eaLnBrk="1" hangingPunct="1">
              <a:lnSpc>
                <a:spcPct val="80000"/>
              </a:lnSpc>
              <a:defRPr/>
            </a:pPr>
            <a:r>
              <a:rPr lang="sv-SE" sz="1600" i="1" dirty="0"/>
              <a:t>Förskola/skola.</a:t>
            </a:r>
            <a:r>
              <a:rPr lang="sv-SE" sz="1600" dirty="0"/>
              <a:t> I dagsläget ökar mängden barn lite varje årskull, beslut om skola verkar vara kopplat till en FÖP över Länna</a:t>
            </a:r>
          </a:p>
          <a:p>
            <a:pPr eaLnBrk="1" hangingPunct="1">
              <a:lnSpc>
                <a:spcPct val="80000"/>
              </a:lnSpc>
              <a:defRPr/>
            </a:pPr>
            <a:endParaRPr lang="sv-SE" sz="1600" dirty="0"/>
          </a:p>
          <a:p>
            <a:pPr marL="0" indent="0" eaLnBrk="1" hangingPunct="1">
              <a:lnSpc>
                <a:spcPct val="80000"/>
              </a:lnSpc>
              <a:buFontTx/>
              <a:buNone/>
              <a:defRPr/>
            </a:pPr>
            <a:endParaRPr lang="sv-SE" sz="1600" dirty="0"/>
          </a:p>
        </p:txBody>
      </p:sp>
      <p:sp>
        <p:nvSpPr>
          <p:cNvPr id="8197" name="Rectangle 14">
            <a:extLst>
              <a:ext uri="{FF2B5EF4-FFF2-40B4-BE49-F238E27FC236}">
                <a16:creationId xmlns:a16="http://schemas.microsoft.com/office/drawing/2014/main" id="{F7235376-FEE9-5C62-A219-E97AF33AAD11}"/>
              </a:ext>
            </a:extLst>
          </p:cNvPr>
          <p:cNvSpPr>
            <a:spLocks noChangeArrowheads="1"/>
          </p:cNvSpPr>
          <p:nvPr/>
        </p:nvSpPr>
        <p:spPr bwMode="auto">
          <a:xfrm>
            <a:off x="333375" y="3635375"/>
            <a:ext cx="6119813" cy="4608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sv-SE" altLang="sv-S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5216D387-5E6E-7424-D37A-FB3A6606FB3C}"/>
              </a:ext>
            </a:extLst>
          </p:cNvPr>
          <p:cNvSpPr>
            <a:spLocks noGrp="1" noChangeArrowheads="1"/>
          </p:cNvSpPr>
          <p:nvPr>
            <p:ph type="body" sz="half" idx="1"/>
          </p:nvPr>
        </p:nvSpPr>
        <p:spPr>
          <a:xfrm>
            <a:off x="476250" y="1547813"/>
            <a:ext cx="6110288" cy="6034087"/>
          </a:xfrm>
          <a:ln>
            <a:solidFill>
              <a:schemeClr val="tx1"/>
            </a:solidFill>
            <a:miter lim="800000"/>
            <a:headEnd/>
            <a:tailEnd/>
          </a:ln>
        </p:spPr>
        <p:txBody>
          <a:bodyPr/>
          <a:lstStyle/>
          <a:p>
            <a:pPr eaLnBrk="1" hangingPunct="1">
              <a:lnSpc>
                <a:spcPct val="80000"/>
              </a:lnSpc>
              <a:buFontTx/>
              <a:buNone/>
              <a:defRPr/>
            </a:pPr>
            <a:endParaRPr lang="sv-SE" sz="1800" dirty="0"/>
          </a:p>
          <a:p>
            <a:pPr eaLnBrk="1" hangingPunct="1">
              <a:lnSpc>
                <a:spcPct val="80000"/>
              </a:lnSpc>
              <a:defRPr/>
            </a:pPr>
            <a:r>
              <a:rPr lang="sv-SE" sz="1800" i="1" dirty="0"/>
              <a:t>Kopphagen.</a:t>
            </a:r>
            <a:r>
              <a:rPr lang="sv-SE" sz="1800" dirty="0"/>
              <a:t> Under 2011 har en förstudie genomförts över hur en takbyggnation kan göras. För att slutföra en ansökan om bidrag till detta och att sköta om och utveckla verksamheten tas nya krafter som vill engagera sig tacksamt emot, ideér och engagemang präglar en bygd som vill utvecklas</a:t>
            </a:r>
          </a:p>
          <a:p>
            <a:pPr eaLnBrk="1" hangingPunct="1">
              <a:lnSpc>
                <a:spcPct val="80000"/>
              </a:lnSpc>
              <a:defRPr/>
            </a:pPr>
            <a:endParaRPr lang="sv-SE" sz="1800" dirty="0"/>
          </a:p>
          <a:p>
            <a:pPr eaLnBrk="1" hangingPunct="1">
              <a:lnSpc>
                <a:spcPct val="80000"/>
              </a:lnSpc>
              <a:defRPr/>
            </a:pPr>
            <a:r>
              <a:rPr lang="sv-SE" sz="1800" dirty="0"/>
              <a:t>Hemsida på internet. Den uppdateras kontinuerligt och förhoppningen är att den visar all information som rör Länna bygden, den naturliga startplatsen på Internet som rör Länna</a:t>
            </a:r>
          </a:p>
          <a:p>
            <a:pPr marL="0" indent="0" eaLnBrk="1" hangingPunct="1">
              <a:lnSpc>
                <a:spcPct val="80000"/>
              </a:lnSpc>
              <a:buFontTx/>
              <a:buNone/>
              <a:defRPr/>
            </a:pPr>
            <a:endParaRPr lang="sv-SE" sz="1800" dirty="0"/>
          </a:p>
          <a:p>
            <a:pPr eaLnBrk="1" hangingPunct="1">
              <a:lnSpc>
                <a:spcPct val="80000"/>
              </a:lnSpc>
              <a:defRPr/>
            </a:pPr>
            <a:r>
              <a:rPr lang="sv-SE" sz="1800" i="1" dirty="0"/>
              <a:t>Ungdomsgrupp.</a:t>
            </a:r>
            <a:r>
              <a:rPr lang="sv-SE" sz="1800" dirty="0"/>
              <a:t>  Fortfarande ingen intresserad men vi hoppas..</a:t>
            </a:r>
          </a:p>
          <a:p>
            <a:pPr eaLnBrk="1" hangingPunct="1">
              <a:lnSpc>
                <a:spcPct val="80000"/>
              </a:lnSpc>
              <a:defRPr/>
            </a:pPr>
            <a:endParaRPr lang="sv-SE" sz="1800" dirty="0">
              <a:hlinkClick r:id="rId2"/>
            </a:endParaRPr>
          </a:p>
          <a:p>
            <a:pPr eaLnBrk="1" hangingPunct="1">
              <a:lnSpc>
                <a:spcPct val="80000"/>
              </a:lnSpc>
              <a:buFontTx/>
              <a:buNone/>
              <a:defRPr/>
            </a:pPr>
            <a:endParaRPr lang="sv-SE" sz="1800" dirty="0">
              <a:hlinkClick r:id="rId2"/>
            </a:endParaRPr>
          </a:p>
          <a:p>
            <a:pPr algn="ctr" eaLnBrk="1" hangingPunct="1">
              <a:lnSpc>
                <a:spcPct val="80000"/>
              </a:lnSpc>
              <a:buFontTx/>
              <a:buNone/>
              <a:defRPr/>
            </a:pPr>
            <a:endParaRPr lang="sv-SE" sz="1800" dirty="0">
              <a:hlinkClick r:id="rId2"/>
            </a:endParaRPr>
          </a:p>
          <a:p>
            <a:pPr algn="ctr" eaLnBrk="1" hangingPunct="1">
              <a:lnSpc>
                <a:spcPct val="80000"/>
              </a:lnSpc>
              <a:buFontTx/>
              <a:buNone/>
              <a:defRPr/>
            </a:pPr>
            <a:r>
              <a:rPr lang="sv-SE" sz="1800" dirty="0">
                <a:hlinkClick r:id="rId2"/>
              </a:rPr>
              <a:t>http://www.lannabyalag.se/</a:t>
            </a:r>
            <a:endParaRPr lang="sv-SE" sz="1800" dirty="0"/>
          </a:p>
          <a:p>
            <a:pPr eaLnBrk="1" hangingPunct="1">
              <a:lnSpc>
                <a:spcPct val="80000"/>
              </a:lnSpc>
              <a:defRPr/>
            </a:pPr>
            <a:endParaRPr lang="sv-SE" sz="1800" dirty="0"/>
          </a:p>
        </p:txBody>
      </p:sp>
      <p:sp>
        <p:nvSpPr>
          <p:cNvPr id="9219" name="Oval 5">
            <a:extLst>
              <a:ext uri="{FF2B5EF4-FFF2-40B4-BE49-F238E27FC236}">
                <a16:creationId xmlns:a16="http://schemas.microsoft.com/office/drawing/2014/main" id="{08E86517-B31F-26B6-93C3-BB6161921411}"/>
              </a:ext>
            </a:extLst>
          </p:cNvPr>
          <p:cNvSpPr>
            <a:spLocks noChangeArrowheads="1"/>
          </p:cNvSpPr>
          <p:nvPr/>
        </p:nvSpPr>
        <p:spPr bwMode="auto">
          <a:xfrm>
            <a:off x="1268413" y="179388"/>
            <a:ext cx="4319587"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sv-SE" sz="3200">
                <a:solidFill>
                  <a:schemeClr val="tx2"/>
                </a:solidFill>
              </a:rPr>
              <a:t>Vsht-plan 2012</a:t>
            </a:r>
          </a:p>
        </p:txBody>
      </p:sp>
      <p:pic>
        <p:nvPicPr>
          <p:cNvPr id="9220" name="Picture 6" descr="logga_dokument4">
            <a:extLst>
              <a:ext uri="{FF2B5EF4-FFF2-40B4-BE49-F238E27FC236}">
                <a16:creationId xmlns:a16="http://schemas.microsoft.com/office/drawing/2014/main" id="{0386C507-A5B2-69E1-51FD-CB190964EEC7}"/>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97425" y="8388350"/>
            <a:ext cx="1728788" cy="538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14CFCAD-25D7-8A33-B306-6292CB0F8347}"/>
              </a:ext>
            </a:extLst>
          </p:cNvPr>
          <p:cNvSpPr>
            <a:spLocks noGrp="1" noChangeArrowheads="1"/>
          </p:cNvSpPr>
          <p:nvPr>
            <p:ph type="title"/>
          </p:nvPr>
        </p:nvSpPr>
        <p:spPr>
          <a:xfrm>
            <a:off x="404813" y="179388"/>
            <a:ext cx="6172200" cy="1296987"/>
          </a:xfrm>
          <a:solidFill>
            <a:srgbClr val="FAFAA4"/>
          </a:solidFill>
        </p:spPr>
        <p:txBody>
          <a:bodyPr/>
          <a:lstStyle/>
          <a:p>
            <a:pPr eaLnBrk="1" hangingPunct="1"/>
            <a:r>
              <a:rPr lang="sv-SE" altLang="sv-SE"/>
              <a:t>Budget 2012</a:t>
            </a:r>
          </a:p>
        </p:txBody>
      </p:sp>
      <p:sp>
        <p:nvSpPr>
          <p:cNvPr id="10243" name="Rectangle 3">
            <a:extLst>
              <a:ext uri="{FF2B5EF4-FFF2-40B4-BE49-F238E27FC236}">
                <a16:creationId xmlns:a16="http://schemas.microsoft.com/office/drawing/2014/main" id="{D246580D-90D0-DE9F-630D-CDB7A98CFDAB}"/>
              </a:ext>
            </a:extLst>
          </p:cNvPr>
          <p:cNvSpPr>
            <a:spLocks noGrp="1" noChangeArrowheads="1"/>
          </p:cNvSpPr>
          <p:nvPr>
            <p:ph type="body" idx="1"/>
          </p:nvPr>
        </p:nvSpPr>
        <p:spPr>
          <a:xfrm>
            <a:off x="404813" y="1547813"/>
            <a:ext cx="6172200" cy="6769100"/>
          </a:xfrm>
        </p:spPr>
        <p:txBody>
          <a:bodyPr/>
          <a:lstStyle/>
          <a:p>
            <a:pPr eaLnBrk="1" hangingPunct="1">
              <a:lnSpc>
                <a:spcPct val="80000"/>
              </a:lnSpc>
              <a:buFontTx/>
              <a:buNone/>
            </a:pPr>
            <a:r>
              <a:rPr lang="sv-SE" altLang="sv-SE" sz="1800" b="1" i="1"/>
              <a:t>Intäkter</a:t>
            </a:r>
            <a:endParaRPr lang="sv-SE" altLang="sv-SE" sz="1800"/>
          </a:p>
          <a:p>
            <a:pPr eaLnBrk="1" hangingPunct="1">
              <a:lnSpc>
                <a:spcPct val="80000"/>
              </a:lnSpc>
              <a:buFontTx/>
              <a:buNone/>
            </a:pPr>
            <a:r>
              <a:rPr lang="sv-SE" altLang="sv-SE" sz="1800"/>
              <a:t>Medlemsavgifter 			5 000,00 kr</a:t>
            </a:r>
          </a:p>
          <a:p>
            <a:pPr eaLnBrk="1" hangingPunct="1">
              <a:lnSpc>
                <a:spcPct val="80000"/>
              </a:lnSpc>
              <a:buFontTx/>
              <a:buNone/>
            </a:pPr>
            <a:r>
              <a:rPr lang="sv-SE" altLang="sv-SE" sz="1800"/>
              <a:t>Övriga intäkter från Kopphagen 	15 000,00 kr</a:t>
            </a:r>
            <a:endParaRPr lang="sv-SE" altLang="sv-SE" sz="1800" b="1"/>
          </a:p>
          <a:p>
            <a:pPr eaLnBrk="1" hangingPunct="1">
              <a:lnSpc>
                <a:spcPct val="80000"/>
              </a:lnSpc>
              <a:buFontTx/>
              <a:buNone/>
            </a:pPr>
            <a:r>
              <a:rPr lang="sv-SE" altLang="sv-SE" sz="1800" b="1"/>
              <a:t>Summa Intäkter 			20 000,00 kr</a:t>
            </a:r>
            <a:endParaRPr lang="sv-SE" altLang="sv-SE" sz="1800" b="1" i="1"/>
          </a:p>
          <a:p>
            <a:pPr eaLnBrk="1" hangingPunct="1">
              <a:lnSpc>
                <a:spcPct val="80000"/>
              </a:lnSpc>
              <a:buFontTx/>
              <a:buNone/>
            </a:pPr>
            <a:r>
              <a:rPr lang="sv-SE" altLang="sv-SE" sz="1800" b="1" i="1"/>
              <a:t>Kostnader</a:t>
            </a:r>
            <a:endParaRPr lang="sv-SE" altLang="sv-SE" sz="1800"/>
          </a:p>
          <a:p>
            <a:pPr eaLnBrk="1" hangingPunct="1">
              <a:lnSpc>
                <a:spcPct val="80000"/>
              </a:lnSpc>
              <a:buFontTx/>
              <a:buNone/>
            </a:pPr>
            <a:r>
              <a:rPr lang="sv-SE" altLang="sv-SE" sz="1800"/>
              <a:t>Bankkostnader 			1 000,00 kr</a:t>
            </a:r>
          </a:p>
          <a:p>
            <a:pPr eaLnBrk="1" hangingPunct="1">
              <a:lnSpc>
                <a:spcPct val="80000"/>
              </a:lnSpc>
              <a:buFontTx/>
              <a:buNone/>
            </a:pPr>
            <a:r>
              <a:rPr lang="sv-SE" altLang="sv-SE" sz="1800"/>
              <a:t>Hemsida 			300,00 kr</a:t>
            </a:r>
          </a:p>
          <a:p>
            <a:pPr eaLnBrk="1" hangingPunct="1">
              <a:lnSpc>
                <a:spcPct val="80000"/>
              </a:lnSpc>
              <a:buFontTx/>
              <a:buNone/>
            </a:pPr>
            <a:r>
              <a:rPr lang="sv-SE" altLang="sv-SE" sz="1800"/>
              <a:t>Reserverat för kopphagen 		15 000,00 kr</a:t>
            </a:r>
          </a:p>
          <a:p>
            <a:pPr eaLnBrk="1" hangingPunct="1">
              <a:lnSpc>
                <a:spcPct val="80000"/>
              </a:lnSpc>
              <a:buFontTx/>
              <a:buNone/>
            </a:pPr>
            <a:r>
              <a:rPr lang="sv-SE" altLang="sv-SE" sz="1800"/>
              <a:t>Utskick 				600,00 kr</a:t>
            </a:r>
            <a:endParaRPr lang="sv-SE" altLang="sv-SE" sz="1800" b="1"/>
          </a:p>
          <a:p>
            <a:pPr eaLnBrk="1" hangingPunct="1">
              <a:lnSpc>
                <a:spcPct val="80000"/>
              </a:lnSpc>
              <a:buFontTx/>
              <a:buNone/>
            </a:pPr>
            <a:r>
              <a:rPr lang="sv-SE" altLang="sv-SE" sz="1800" b="1"/>
              <a:t>Summa Kostnader 		16 900,00 kr</a:t>
            </a:r>
          </a:p>
          <a:p>
            <a:pPr eaLnBrk="1" hangingPunct="1">
              <a:lnSpc>
                <a:spcPct val="80000"/>
              </a:lnSpc>
              <a:buFontTx/>
              <a:buNone/>
            </a:pPr>
            <a:endParaRPr lang="sv-SE" altLang="sv-SE" sz="1800" b="1"/>
          </a:p>
          <a:p>
            <a:pPr eaLnBrk="1" hangingPunct="1">
              <a:lnSpc>
                <a:spcPct val="80000"/>
              </a:lnSpc>
              <a:buFontTx/>
              <a:buNone/>
            </a:pPr>
            <a:r>
              <a:rPr lang="sv-SE" altLang="sv-SE" sz="1800" b="1"/>
              <a:t>Årets Behållning 		3 100,00 kr</a:t>
            </a:r>
          </a:p>
          <a:p>
            <a:pPr eaLnBrk="1" hangingPunct="1">
              <a:lnSpc>
                <a:spcPct val="80000"/>
              </a:lnSpc>
              <a:buFontTx/>
              <a:buNone/>
            </a:pPr>
            <a:endParaRPr lang="sv-SE" altLang="sv-SE" sz="1800" b="1"/>
          </a:p>
          <a:p>
            <a:pPr eaLnBrk="1" hangingPunct="1">
              <a:lnSpc>
                <a:spcPct val="80000"/>
              </a:lnSpc>
              <a:buFontTx/>
              <a:buNone/>
            </a:pPr>
            <a:r>
              <a:rPr lang="sv-SE" altLang="sv-SE" sz="1800" b="1"/>
              <a:t>Balansräkning</a:t>
            </a:r>
            <a:endParaRPr lang="sv-SE" altLang="sv-SE" sz="1800" i="1"/>
          </a:p>
          <a:p>
            <a:pPr eaLnBrk="1" hangingPunct="1">
              <a:lnSpc>
                <a:spcPct val="80000"/>
              </a:lnSpc>
              <a:buFontTx/>
              <a:buNone/>
            </a:pPr>
            <a:r>
              <a:rPr lang="sv-SE" altLang="sv-SE" sz="1800" i="1"/>
              <a:t>Tillgångar</a:t>
            </a:r>
            <a:endParaRPr lang="sv-SE" altLang="sv-SE" sz="1800"/>
          </a:p>
          <a:p>
            <a:pPr eaLnBrk="1" hangingPunct="1">
              <a:lnSpc>
                <a:spcPct val="80000"/>
              </a:lnSpc>
              <a:buFontTx/>
              <a:buNone/>
            </a:pPr>
            <a:r>
              <a:rPr lang="sv-SE" altLang="sv-SE" sz="1800"/>
              <a:t>Kassa och Bank 			57 953,59kr</a:t>
            </a:r>
            <a:endParaRPr lang="sv-SE" altLang="sv-SE" sz="1800" b="1"/>
          </a:p>
          <a:p>
            <a:pPr eaLnBrk="1" hangingPunct="1">
              <a:lnSpc>
                <a:spcPct val="80000"/>
              </a:lnSpc>
              <a:buFontTx/>
              <a:buNone/>
            </a:pPr>
            <a:r>
              <a:rPr lang="sv-SE" altLang="sv-SE" sz="1800" b="1"/>
              <a:t>Summa Tillgångar		57 953,59kr</a:t>
            </a:r>
          </a:p>
          <a:p>
            <a:pPr eaLnBrk="1" hangingPunct="1">
              <a:lnSpc>
                <a:spcPct val="80000"/>
              </a:lnSpc>
              <a:buFontTx/>
              <a:buNone/>
            </a:pPr>
            <a:endParaRPr lang="sv-SE" altLang="sv-SE" sz="1800" b="1"/>
          </a:p>
          <a:p>
            <a:pPr eaLnBrk="1" hangingPunct="1">
              <a:lnSpc>
                <a:spcPct val="80000"/>
              </a:lnSpc>
              <a:buFontTx/>
              <a:buNone/>
            </a:pPr>
            <a:r>
              <a:rPr lang="sv-SE" altLang="sv-SE" sz="1800" b="1"/>
              <a:t>Skulder och eget kapital</a:t>
            </a:r>
            <a:endParaRPr lang="sv-SE" altLang="sv-SE" sz="1800"/>
          </a:p>
          <a:p>
            <a:pPr eaLnBrk="1" hangingPunct="1">
              <a:lnSpc>
                <a:spcPct val="80000"/>
              </a:lnSpc>
              <a:buFontTx/>
              <a:buNone/>
            </a:pPr>
            <a:r>
              <a:rPr lang="sv-SE" altLang="sv-SE" sz="1800"/>
              <a:t>Reserverat för Kopphagen 	39 884,42kr</a:t>
            </a:r>
          </a:p>
          <a:p>
            <a:pPr eaLnBrk="1" hangingPunct="1">
              <a:lnSpc>
                <a:spcPct val="80000"/>
              </a:lnSpc>
              <a:buFontTx/>
              <a:buNone/>
            </a:pPr>
            <a:r>
              <a:rPr lang="sv-SE" altLang="sv-SE" sz="1800"/>
              <a:t>Behållning från f g år 		14 969,17kr</a:t>
            </a:r>
          </a:p>
          <a:p>
            <a:pPr eaLnBrk="1" hangingPunct="1">
              <a:lnSpc>
                <a:spcPct val="80000"/>
              </a:lnSpc>
              <a:buFontTx/>
              <a:buNone/>
            </a:pPr>
            <a:r>
              <a:rPr lang="sv-SE" altLang="sv-SE" sz="1800"/>
              <a:t>Årets Resultat 			3 100,00 kr</a:t>
            </a:r>
            <a:endParaRPr lang="sv-SE" altLang="sv-SE" sz="1800" b="1"/>
          </a:p>
          <a:p>
            <a:pPr eaLnBrk="1" hangingPunct="1">
              <a:lnSpc>
                <a:spcPct val="80000"/>
              </a:lnSpc>
              <a:buFontTx/>
              <a:buNone/>
            </a:pPr>
            <a:endParaRPr lang="sv-SE" altLang="sv-SE" sz="1800" b="1"/>
          </a:p>
          <a:p>
            <a:pPr eaLnBrk="1" hangingPunct="1">
              <a:lnSpc>
                <a:spcPct val="80000"/>
              </a:lnSpc>
              <a:buFontTx/>
              <a:buNone/>
            </a:pPr>
            <a:r>
              <a:rPr lang="sv-SE" altLang="sv-SE" sz="1800" b="1"/>
              <a:t>Summa Årets Behållning		57 953,59</a:t>
            </a:r>
            <a:endParaRPr lang="sv-SE" altLang="sv-SE" sz="1800"/>
          </a:p>
        </p:txBody>
      </p:sp>
      <p:sp>
        <p:nvSpPr>
          <p:cNvPr id="10244" name="Oval 4">
            <a:hlinkClick r:id="rId2" action="ppaction://hlinksldjump"/>
            <a:extLst>
              <a:ext uri="{FF2B5EF4-FFF2-40B4-BE49-F238E27FC236}">
                <a16:creationId xmlns:a16="http://schemas.microsoft.com/office/drawing/2014/main" id="{92558F4E-0937-FB97-E5BC-35C89E7AAB4B}"/>
              </a:ext>
            </a:extLst>
          </p:cNvPr>
          <p:cNvSpPr>
            <a:spLocks noChangeArrowheads="1"/>
          </p:cNvSpPr>
          <p:nvPr/>
        </p:nvSpPr>
        <p:spPr bwMode="auto">
          <a:xfrm>
            <a:off x="476250" y="8532813"/>
            <a:ext cx="1296988"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sv-SE" altLang="sv-SE" sz="1200"/>
              <a:t>Dagordning</a:t>
            </a:r>
          </a:p>
        </p:txBody>
      </p:sp>
    </p:spTree>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983</Words>
  <Application>Microsoft Office PowerPoint</Application>
  <PresentationFormat>Bildspel på skärmen (4:3)</PresentationFormat>
  <Paragraphs>161</Paragraphs>
  <Slides>10</Slides>
  <Notes>2</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10</vt:i4>
      </vt:variant>
    </vt:vector>
  </HeadingPairs>
  <TitlesOfParts>
    <vt:vector size="12" baseType="lpstr">
      <vt:lpstr>Arial</vt:lpstr>
      <vt:lpstr>Standardformgivning</vt:lpstr>
      <vt:lpstr>PowerPoint-presentation</vt:lpstr>
      <vt:lpstr>VERKSAMHETSBERÄTTELSE 2011</vt:lpstr>
      <vt:lpstr>PowerPoint-presentation</vt:lpstr>
      <vt:lpstr>Resultaträkning 2011</vt:lpstr>
      <vt:lpstr>Balansräkning 2011-12-31</vt:lpstr>
      <vt:lpstr>Revisionsberättelse</vt:lpstr>
      <vt:lpstr>PowerPoint-presentation</vt:lpstr>
      <vt:lpstr>PowerPoint-presentation</vt:lpstr>
      <vt:lpstr>Budget 2012</vt:lpstr>
      <vt:lpstr>Valberedningens förslag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Lars Blanksvärd</dc:creator>
  <cp:lastModifiedBy>Johan Carlsson</cp:lastModifiedBy>
  <cp:revision>28</cp:revision>
  <dcterms:created xsi:type="dcterms:W3CDTF">2008-02-25T20:57:28Z</dcterms:created>
  <dcterms:modified xsi:type="dcterms:W3CDTF">2023-06-01T19:15:07Z</dcterms:modified>
</cp:coreProperties>
</file>