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9" r:id="rId3"/>
    <p:sldId id="257" r:id="rId4"/>
    <p:sldId id="258" r:id="rId5"/>
    <p:sldId id="260" r:id="rId6"/>
  </p:sldIdLst>
  <p:sldSz cx="6858000" cy="9144000" type="screen4x3"/>
  <p:notesSz cx="6858000" cy="9144000"/>
  <p:defaultTextStyle>
    <a:defPPr>
      <a:defRPr lang="sv-SE"/>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FAA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660"/>
  </p:normalViewPr>
  <p:slideViewPr>
    <p:cSldViewPr>
      <p:cViewPr varScale="1">
        <p:scale>
          <a:sx n="49" d="100"/>
          <a:sy n="49" d="100"/>
        </p:scale>
        <p:origin x="2381" y="29"/>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C906BF1-CC51-A0FB-2297-157D974D6449}"/>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sv-SE" altLang="sv-SE"/>
          </a:p>
        </p:txBody>
      </p:sp>
      <p:sp>
        <p:nvSpPr>
          <p:cNvPr id="11267" name="Rectangle 3">
            <a:extLst>
              <a:ext uri="{FF2B5EF4-FFF2-40B4-BE49-F238E27FC236}">
                <a16:creationId xmlns:a16="http://schemas.microsoft.com/office/drawing/2014/main" id="{3D8F36E2-E611-4C73-B0ED-B6A84008A96B}"/>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sv-SE" altLang="sv-SE"/>
          </a:p>
        </p:txBody>
      </p:sp>
      <p:sp>
        <p:nvSpPr>
          <p:cNvPr id="11268" name="Rectangle 4">
            <a:extLst>
              <a:ext uri="{FF2B5EF4-FFF2-40B4-BE49-F238E27FC236}">
                <a16:creationId xmlns:a16="http://schemas.microsoft.com/office/drawing/2014/main" id="{579E8BB0-06C8-C55F-7BC1-40610444B6C2}"/>
              </a:ext>
            </a:extLst>
          </p:cNvPr>
          <p:cNvSpPr>
            <a:spLocks noRot="1" noChangeArrowheads="1" noTextEdit="1"/>
          </p:cNvSpPr>
          <p:nvPr>
            <p:ph type="sldImg" idx="2"/>
          </p:nvPr>
        </p:nvSpPr>
        <p:spPr bwMode="auto">
          <a:xfrm>
            <a:off x="2143125" y="685800"/>
            <a:ext cx="257175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a:extLst>
              <a:ext uri="{FF2B5EF4-FFF2-40B4-BE49-F238E27FC236}">
                <a16:creationId xmlns:a16="http://schemas.microsoft.com/office/drawing/2014/main" id="{9B9C61D5-DBB4-484B-C9AE-6A6B5B91C1D6}"/>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sp>
        <p:nvSpPr>
          <p:cNvPr id="11270" name="Rectangle 6">
            <a:extLst>
              <a:ext uri="{FF2B5EF4-FFF2-40B4-BE49-F238E27FC236}">
                <a16:creationId xmlns:a16="http://schemas.microsoft.com/office/drawing/2014/main" id="{BC39D134-41A9-0077-5ACE-78AED2C5FF2E}"/>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sv-SE" altLang="sv-SE"/>
          </a:p>
        </p:txBody>
      </p:sp>
      <p:sp>
        <p:nvSpPr>
          <p:cNvPr id="11271" name="Rectangle 7">
            <a:extLst>
              <a:ext uri="{FF2B5EF4-FFF2-40B4-BE49-F238E27FC236}">
                <a16:creationId xmlns:a16="http://schemas.microsoft.com/office/drawing/2014/main" id="{79A7EE08-A7FD-08F8-ED5E-55637AFB810B}"/>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65A239D-8CFE-4198-9F7B-81FCF76EF974}" type="slidenum">
              <a:rPr lang="sv-SE" altLang="sv-SE"/>
              <a:pPr/>
              <a:t>‹#›</a:t>
            </a:fld>
            <a:endParaRPr lang="sv-SE" altLang="sv-S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535D157-F14C-8F21-1683-C0FEEAC50160}"/>
              </a:ext>
            </a:extLst>
          </p:cNvPr>
          <p:cNvSpPr>
            <a:spLocks noGrp="1" noChangeArrowheads="1"/>
          </p:cNvSpPr>
          <p:nvPr>
            <p:ph type="sldNum" sz="quarter" idx="5"/>
          </p:nvPr>
        </p:nvSpPr>
        <p:spPr>
          <a:ln/>
        </p:spPr>
        <p:txBody>
          <a:bodyPr/>
          <a:lstStyle/>
          <a:p>
            <a:fld id="{06CCF581-157A-4828-8F4C-6B5345597D4B}" type="slidenum">
              <a:rPr lang="sv-SE" altLang="sv-SE"/>
              <a:pPr/>
              <a:t>1</a:t>
            </a:fld>
            <a:endParaRPr lang="sv-SE" altLang="sv-SE"/>
          </a:p>
        </p:txBody>
      </p:sp>
      <p:sp>
        <p:nvSpPr>
          <p:cNvPr id="12290" name="Rectangle 2">
            <a:extLst>
              <a:ext uri="{FF2B5EF4-FFF2-40B4-BE49-F238E27FC236}">
                <a16:creationId xmlns:a16="http://schemas.microsoft.com/office/drawing/2014/main" id="{8EC4B934-E07D-43F0-7534-CEC199F741E5}"/>
              </a:ext>
            </a:extLst>
          </p:cNvPr>
          <p:cNvSpPr>
            <a:spLocks noRot="1" noChangeArrowheads="1" noTextEdit="1"/>
          </p:cNvSpPr>
          <p:nvPr>
            <p:ph type="sldImg"/>
          </p:nvPr>
        </p:nvSpPr>
        <p:spPr>
          <a:ln/>
        </p:spPr>
      </p:sp>
      <p:sp>
        <p:nvSpPr>
          <p:cNvPr id="12291" name="Rectangle 3">
            <a:extLst>
              <a:ext uri="{FF2B5EF4-FFF2-40B4-BE49-F238E27FC236}">
                <a16:creationId xmlns:a16="http://schemas.microsoft.com/office/drawing/2014/main" id="{3E3ECAC0-9066-9686-FFBB-0BFD37A61011}"/>
              </a:ext>
            </a:extLst>
          </p:cNvPr>
          <p:cNvSpPr>
            <a:spLocks noGrp="1" noChangeArrowheads="1"/>
          </p:cNvSpPr>
          <p:nvPr>
            <p:ph type="body" idx="1"/>
          </p:nvPr>
        </p:nvSpPr>
        <p:spPr/>
        <p:txBody>
          <a:bodyPr/>
          <a:lstStyle/>
          <a:p>
            <a:endParaRPr lang="sv-SE" alt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5E1A9D-1F5E-112F-5453-AF1AD322EDAD}"/>
              </a:ext>
            </a:extLst>
          </p:cNvPr>
          <p:cNvSpPr>
            <a:spLocks noGrp="1"/>
          </p:cNvSpPr>
          <p:nvPr>
            <p:ph type="ctrTitle"/>
          </p:nvPr>
        </p:nvSpPr>
        <p:spPr>
          <a:xfrm>
            <a:off x="857250" y="1497013"/>
            <a:ext cx="5143500" cy="3182937"/>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16152885-3BEA-4951-9CF1-474892DB0C19}"/>
              </a:ext>
            </a:extLst>
          </p:cNvPr>
          <p:cNvSpPr>
            <a:spLocks noGrp="1"/>
          </p:cNvSpPr>
          <p:nvPr>
            <p:ph type="subTitle" idx="1"/>
          </p:nvPr>
        </p:nvSpPr>
        <p:spPr>
          <a:xfrm>
            <a:off x="857250" y="4802188"/>
            <a:ext cx="5143500" cy="220821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55DE8E3E-F4CF-2939-2616-27D0591F1388}"/>
              </a:ext>
            </a:extLst>
          </p:cNvPr>
          <p:cNvSpPr>
            <a:spLocks noGrp="1"/>
          </p:cNvSpPr>
          <p:nvPr>
            <p:ph type="dt" sz="half" idx="10"/>
          </p:nvPr>
        </p:nvSpPr>
        <p:spPr/>
        <p:txBody>
          <a:bodyPr/>
          <a:lstStyle>
            <a:lvl1pPr>
              <a:defRPr/>
            </a:lvl1pPr>
          </a:lstStyle>
          <a:p>
            <a:endParaRPr lang="sv-SE" altLang="sv-SE"/>
          </a:p>
        </p:txBody>
      </p:sp>
      <p:sp>
        <p:nvSpPr>
          <p:cNvPr id="5" name="Platshållare för sidfot 4">
            <a:extLst>
              <a:ext uri="{FF2B5EF4-FFF2-40B4-BE49-F238E27FC236}">
                <a16:creationId xmlns:a16="http://schemas.microsoft.com/office/drawing/2014/main" id="{2804189C-E803-86E1-14A7-DF117B0E133E}"/>
              </a:ext>
            </a:extLst>
          </p:cNvPr>
          <p:cNvSpPr>
            <a:spLocks noGrp="1"/>
          </p:cNvSpPr>
          <p:nvPr>
            <p:ph type="ftr" sz="quarter" idx="11"/>
          </p:nvPr>
        </p:nvSpPr>
        <p:spPr/>
        <p:txBody>
          <a:bodyPr/>
          <a:lstStyle>
            <a:lvl1pPr>
              <a:defRPr/>
            </a:lvl1pPr>
          </a:lstStyle>
          <a:p>
            <a:endParaRPr lang="sv-SE" altLang="sv-SE"/>
          </a:p>
        </p:txBody>
      </p:sp>
      <p:sp>
        <p:nvSpPr>
          <p:cNvPr id="6" name="Platshållare för bildnummer 5">
            <a:extLst>
              <a:ext uri="{FF2B5EF4-FFF2-40B4-BE49-F238E27FC236}">
                <a16:creationId xmlns:a16="http://schemas.microsoft.com/office/drawing/2014/main" id="{7E9BC6B4-691C-A8F0-5D48-1D20BA93CCA3}"/>
              </a:ext>
            </a:extLst>
          </p:cNvPr>
          <p:cNvSpPr>
            <a:spLocks noGrp="1"/>
          </p:cNvSpPr>
          <p:nvPr>
            <p:ph type="sldNum" sz="quarter" idx="12"/>
          </p:nvPr>
        </p:nvSpPr>
        <p:spPr/>
        <p:txBody>
          <a:bodyPr/>
          <a:lstStyle>
            <a:lvl1pPr>
              <a:defRPr/>
            </a:lvl1pPr>
          </a:lstStyle>
          <a:p>
            <a:fld id="{5F1BE078-A11F-4334-A3AB-0B6A47829DFC}" type="slidenum">
              <a:rPr lang="sv-SE" altLang="sv-SE"/>
              <a:pPr/>
              <a:t>‹#›</a:t>
            </a:fld>
            <a:endParaRPr lang="sv-SE" altLang="sv-SE"/>
          </a:p>
        </p:txBody>
      </p:sp>
    </p:spTree>
    <p:extLst>
      <p:ext uri="{BB962C8B-B14F-4D97-AF65-F5344CB8AC3E}">
        <p14:creationId xmlns:p14="http://schemas.microsoft.com/office/powerpoint/2010/main" val="3347075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75DC2E8-DD6D-67F7-0BB2-A3BAB46E55BF}"/>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1CA7C8B2-EF60-80F0-255C-C925B6144CEE}"/>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2EC5873-4ABF-CA4C-42BB-93370A51B5C4}"/>
              </a:ext>
            </a:extLst>
          </p:cNvPr>
          <p:cNvSpPr>
            <a:spLocks noGrp="1"/>
          </p:cNvSpPr>
          <p:nvPr>
            <p:ph type="dt" sz="half" idx="10"/>
          </p:nvPr>
        </p:nvSpPr>
        <p:spPr/>
        <p:txBody>
          <a:bodyPr/>
          <a:lstStyle>
            <a:lvl1pPr>
              <a:defRPr/>
            </a:lvl1pPr>
          </a:lstStyle>
          <a:p>
            <a:endParaRPr lang="sv-SE" altLang="sv-SE"/>
          </a:p>
        </p:txBody>
      </p:sp>
      <p:sp>
        <p:nvSpPr>
          <p:cNvPr id="5" name="Platshållare för sidfot 4">
            <a:extLst>
              <a:ext uri="{FF2B5EF4-FFF2-40B4-BE49-F238E27FC236}">
                <a16:creationId xmlns:a16="http://schemas.microsoft.com/office/drawing/2014/main" id="{6F02D5C0-16B8-6B28-889C-C0FB1FA1C5A1}"/>
              </a:ext>
            </a:extLst>
          </p:cNvPr>
          <p:cNvSpPr>
            <a:spLocks noGrp="1"/>
          </p:cNvSpPr>
          <p:nvPr>
            <p:ph type="ftr" sz="quarter" idx="11"/>
          </p:nvPr>
        </p:nvSpPr>
        <p:spPr/>
        <p:txBody>
          <a:bodyPr/>
          <a:lstStyle>
            <a:lvl1pPr>
              <a:defRPr/>
            </a:lvl1pPr>
          </a:lstStyle>
          <a:p>
            <a:endParaRPr lang="sv-SE" altLang="sv-SE"/>
          </a:p>
        </p:txBody>
      </p:sp>
      <p:sp>
        <p:nvSpPr>
          <p:cNvPr id="6" name="Platshållare för bildnummer 5">
            <a:extLst>
              <a:ext uri="{FF2B5EF4-FFF2-40B4-BE49-F238E27FC236}">
                <a16:creationId xmlns:a16="http://schemas.microsoft.com/office/drawing/2014/main" id="{EB4A510F-9842-F9C7-3696-EA8F6287F300}"/>
              </a:ext>
            </a:extLst>
          </p:cNvPr>
          <p:cNvSpPr>
            <a:spLocks noGrp="1"/>
          </p:cNvSpPr>
          <p:nvPr>
            <p:ph type="sldNum" sz="quarter" idx="12"/>
          </p:nvPr>
        </p:nvSpPr>
        <p:spPr/>
        <p:txBody>
          <a:bodyPr/>
          <a:lstStyle>
            <a:lvl1pPr>
              <a:defRPr/>
            </a:lvl1pPr>
          </a:lstStyle>
          <a:p>
            <a:fld id="{B9968264-59D8-4912-85A3-0A11370DCD51}" type="slidenum">
              <a:rPr lang="sv-SE" altLang="sv-SE"/>
              <a:pPr/>
              <a:t>‹#›</a:t>
            </a:fld>
            <a:endParaRPr lang="sv-SE" altLang="sv-SE"/>
          </a:p>
        </p:txBody>
      </p:sp>
    </p:spTree>
    <p:extLst>
      <p:ext uri="{BB962C8B-B14F-4D97-AF65-F5344CB8AC3E}">
        <p14:creationId xmlns:p14="http://schemas.microsoft.com/office/powerpoint/2010/main" val="2640527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50EC64D4-0571-8695-220E-A6732D3BC921}"/>
              </a:ext>
            </a:extLst>
          </p:cNvPr>
          <p:cNvSpPr>
            <a:spLocks noGrp="1"/>
          </p:cNvSpPr>
          <p:nvPr>
            <p:ph type="title" orient="vert"/>
          </p:nvPr>
        </p:nvSpPr>
        <p:spPr>
          <a:xfrm>
            <a:off x="4972050" y="366713"/>
            <a:ext cx="1543050" cy="7800975"/>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2916DB11-2D26-42D3-F237-571F222B5D8A}"/>
              </a:ext>
            </a:extLst>
          </p:cNvPr>
          <p:cNvSpPr>
            <a:spLocks noGrp="1"/>
          </p:cNvSpPr>
          <p:nvPr>
            <p:ph type="body" orient="vert" idx="1"/>
          </p:nvPr>
        </p:nvSpPr>
        <p:spPr>
          <a:xfrm>
            <a:off x="342900" y="366713"/>
            <a:ext cx="4476750" cy="780097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54A4210-F933-AD67-9FF5-F53872284A92}"/>
              </a:ext>
            </a:extLst>
          </p:cNvPr>
          <p:cNvSpPr>
            <a:spLocks noGrp="1"/>
          </p:cNvSpPr>
          <p:nvPr>
            <p:ph type="dt" sz="half" idx="10"/>
          </p:nvPr>
        </p:nvSpPr>
        <p:spPr/>
        <p:txBody>
          <a:bodyPr/>
          <a:lstStyle>
            <a:lvl1pPr>
              <a:defRPr/>
            </a:lvl1pPr>
          </a:lstStyle>
          <a:p>
            <a:endParaRPr lang="sv-SE" altLang="sv-SE"/>
          </a:p>
        </p:txBody>
      </p:sp>
      <p:sp>
        <p:nvSpPr>
          <p:cNvPr id="5" name="Platshållare för sidfot 4">
            <a:extLst>
              <a:ext uri="{FF2B5EF4-FFF2-40B4-BE49-F238E27FC236}">
                <a16:creationId xmlns:a16="http://schemas.microsoft.com/office/drawing/2014/main" id="{0DBD205A-724A-8642-2D06-2A3BC8C096CC}"/>
              </a:ext>
            </a:extLst>
          </p:cNvPr>
          <p:cNvSpPr>
            <a:spLocks noGrp="1"/>
          </p:cNvSpPr>
          <p:nvPr>
            <p:ph type="ftr" sz="quarter" idx="11"/>
          </p:nvPr>
        </p:nvSpPr>
        <p:spPr/>
        <p:txBody>
          <a:bodyPr/>
          <a:lstStyle>
            <a:lvl1pPr>
              <a:defRPr/>
            </a:lvl1pPr>
          </a:lstStyle>
          <a:p>
            <a:endParaRPr lang="sv-SE" altLang="sv-SE"/>
          </a:p>
        </p:txBody>
      </p:sp>
      <p:sp>
        <p:nvSpPr>
          <p:cNvPr id="6" name="Platshållare för bildnummer 5">
            <a:extLst>
              <a:ext uri="{FF2B5EF4-FFF2-40B4-BE49-F238E27FC236}">
                <a16:creationId xmlns:a16="http://schemas.microsoft.com/office/drawing/2014/main" id="{6204049D-3539-A65D-C4AF-DDB368E92DE4}"/>
              </a:ext>
            </a:extLst>
          </p:cNvPr>
          <p:cNvSpPr>
            <a:spLocks noGrp="1"/>
          </p:cNvSpPr>
          <p:nvPr>
            <p:ph type="sldNum" sz="quarter" idx="12"/>
          </p:nvPr>
        </p:nvSpPr>
        <p:spPr/>
        <p:txBody>
          <a:bodyPr/>
          <a:lstStyle>
            <a:lvl1pPr>
              <a:defRPr/>
            </a:lvl1pPr>
          </a:lstStyle>
          <a:p>
            <a:fld id="{EE547AAD-9C2F-4B8F-AE3F-1EC031E0547C}" type="slidenum">
              <a:rPr lang="sv-SE" altLang="sv-SE"/>
              <a:pPr/>
              <a:t>‹#›</a:t>
            </a:fld>
            <a:endParaRPr lang="sv-SE" altLang="sv-SE"/>
          </a:p>
        </p:txBody>
      </p:sp>
    </p:spTree>
    <p:extLst>
      <p:ext uri="{BB962C8B-B14F-4D97-AF65-F5344CB8AC3E}">
        <p14:creationId xmlns:p14="http://schemas.microsoft.com/office/powerpoint/2010/main" val="20800923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Rubrik, text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25DBD3A-AD54-F878-21F7-FA0B00BA6C21}"/>
              </a:ext>
            </a:extLst>
          </p:cNvPr>
          <p:cNvSpPr>
            <a:spLocks noGrp="1"/>
          </p:cNvSpPr>
          <p:nvPr>
            <p:ph type="title"/>
          </p:nvPr>
        </p:nvSpPr>
        <p:spPr>
          <a:xfrm>
            <a:off x="342900" y="366713"/>
            <a:ext cx="6172200" cy="1524000"/>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D41312AB-18E7-5047-D0CB-AA6B71ADDADE}"/>
              </a:ext>
            </a:extLst>
          </p:cNvPr>
          <p:cNvSpPr>
            <a:spLocks noGrp="1"/>
          </p:cNvSpPr>
          <p:nvPr>
            <p:ph type="body" sz="half" idx="1"/>
          </p:nvPr>
        </p:nvSpPr>
        <p:spPr>
          <a:xfrm>
            <a:off x="342900" y="2133600"/>
            <a:ext cx="3009900" cy="60340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1E26279F-9950-A481-BB49-FCF978BA97D0}"/>
              </a:ext>
            </a:extLst>
          </p:cNvPr>
          <p:cNvSpPr>
            <a:spLocks noGrp="1"/>
          </p:cNvSpPr>
          <p:nvPr>
            <p:ph sz="half" idx="2"/>
          </p:nvPr>
        </p:nvSpPr>
        <p:spPr>
          <a:xfrm>
            <a:off x="3505200" y="2133600"/>
            <a:ext cx="3009900" cy="60340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F3D3B6B7-A454-4A9A-6D96-FD7D36A213AE}"/>
              </a:ext>
            </a:extLst>
          </p:cNvPr>
          <p:cNvSpPr>
            <a:spLocks noGrp="1"/>
          </p:cNvSpPr>
          <p:nvPr>
            <p:ph type="dt" sz="half" idx="10"/>
          </p:nvPr>
        </p:nvSpPr>
        <p:spPr>
          <a:xfrm>
            <a:off x="342900" y="8326438"/>
            <a:ext cx="1600200" cy="635000"/>
          </a:xfrm>
        </p:spPr>
        <p:txBody>
          <a:bodyPr/>
          <a:lstStyle>
            <a:lvl1pPr>
              <a:defRPr/>
            </a:lvl1pPr>
          </a:lstStyle>
          <a:p>
            <a:endParaRPr lang="sv-SE" altLang="sv-SE"/>
          </a:p>
        </p:txBody>
      </p:sp>
      <p:sp>
        <p:nvSpPr>
          <p:cNvPr id="6" name="Platshållare för sidfot 5">
            <a:extLst>
              <a:ext uri="{FF2B5EF4-FFF2-40B4-BE49-F238E27FC236}">
                <a16:creationId xmlns:a16="http://schemas.microsoft.com/office/drawing/2014/main" id="{12580497-FA17-24DD-30FB-DDF98213F4F6}"/>
              </a:ext>
            </a:extLst>
          </p:cNvPr>
          <p:cNvSpPr>
            <a:spLocks noGrp="1"/>
          </p:cNvSpPr>
          <p:nvPr>
            <p:ph type="ftr" sz="quarter" idx="11"/>
          </p:nvPr>
        </p:nvSpPr>
        <p:spPr>
          <a:xfrm>
            <a:off x="2343150" y="8326438"/>
            <a:ext cx="2171700" cy="635000"/>
          </a:xfrm>
        </p:spPr>
        <p:txBody>
          <a:bodyPr/>
          <a:lstStyle>
            <a:lvl1pPr>
              <a:defRPr/>
            </a:lvl1pPr>
          </a:lstStyle>
          <a:p>
            <a:endParaRPr lang="sv-SE" altLang="sv-SE"/>
          </a:p>
        </p:txBody>
      </p:sp>
      <p:sp>
        <p:nvSpPr>
          <p:cNvPr id="7" name="Platshållare för bildnummer 6">
            <a:extLst>
              <a:ext uri="{FF2B5EF4-FFF2-40B4-BE49-F238E27FC236}">
                <a16:creationId xmlns:a16="http://schemas.microsoft.com/office/drawing/2014/main" id="{2921B251-C95F-FF5C-239F-733330655A83}"/>
              </a:ext>
            </a:extLst>
          </p:cNvPr>
          <p:cNvSpPr>
            <a:spLocks noGrp="1"/>
          </p:cNvSpPr>
          <p:nvPr>
            <p:ph type="sldNum" sz="quarter" idx="12"/>
          </p:nvPr>
        </p:nvSpPr>
        <p:spPr>
          <a:xfrm>
            <a:off x="4914900" y="8326438"/>
            <a:ext cx="1600200" cy="635000"/>
          </a:xfrm>
        </p:spPr>
        <p:txBody>
          <a:bodyPr/>
          <a:lstStyle>
            <a:lvl1pPr>
              <a:defRPr/>
            </a:lvl1pPr>
          </a:lstStyle>
          <a:p>
            <a:fld id="{41A950F1-ECE9-4B48-B2AB-4DDFCC664C99}" type="slidenum">
              <a:rPr lang="sv-SE" altLang="sv-SE"/>
              <a:pPr/>
              <a:t>‹#›</a:t>
            </a:fld>
            <a:endParaRPr lang="sv-SE" altLang="sv-SE"/>
          </a:p>
        </p:txBody>
      </p:sp>
    </p:spTree>
    <p:extLst>
      <p:ext uri="{BB962C8B-B14F-4D97-AF65-F5344CB8AC3E}">
        <p14:creationId xmlns:p14="http://schemas.microsoft.com/office/powerpoint/2010/main" val="1160946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682468-4BB5-201E-A68D-31F5280DFAF8}"/>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F0E8D6F4-ADC7-D455-2F93-F4165AE094B4}"/>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9B9B460-AEC2-2153-0890-199AD346F516}"/>
              </a:ext>
            </a:extLst>
          </p:cNvPr>
          <p:cNvSpPr>
            <a:spLocks noGrp="1"/>
          </p:cNvSpPr>
          <p:nvPr>
            <p:ph type="dt" sz="half" idx="10"/>
          </p:nvPr>
        </p:nvSpPr>
        <p:spPr/>
        <p:txBody>
          <a:bodyPr/>
          <a:lstStyle>
            <a:lvl1pPr>
              <a:defRPr/>
            </a:lvl1pPr>
          </a:lstStyle>
          <a:p>
            <a:endParaRPr lang="sv-SE" altLang="sv-SE"/>
          </a:p>
        </p:txBody>
      </p:sp>
      <p:sp>
        <p:nvSpPr>
          <p:cNvPr id="5" name="Platshållare för sidfot 4">
            <a:extLst>
              <a:ext uri="{FF2B5EF4-FFF2-40B4-BE49-F238E27FC236}">
                <a16:creationId xmlns:a16="http://schemas.microsoft.com/office/drawing/2014/main" id="{32307536-EF21-B558-F5D6-DA7073DA83C9}"/>
              </a:ext>
            </a:extLst>
          </p:cNvPr>
          <p:cNvSpPr>
            <a:spLocks noGrp="1"/>
          </p:cNvSpPr>
          <p:nvPr>
            <p:ph type="ftr" sz="quarter" idx="11"/>
          </p:nvPr>
        </p:nvSpPr>
        <p:spPr/>
        <p:txBody>
          <a:bodyPr/>
          <a:lstStyle>
            <a:lvl1pPr>
              <a:defRPr/>
            </a:lvl1pPr>
          </a:lstStyle>
          <a:p>
            <a:endParaRPr lang="sv-SE" altLang="sv-SE"/>
          </a:p>
        </p:txBody>
      </p:sp>
      <p:sp>
        <p:nvSpPr>
          <p:cNvPr id="6" name="Platshållare för bildnummer 5">
            <a:extLst>
              <a:ext uri="{FF2B5EF4-FFF2-40B4-BE49-F238E27FC236}">
                <a16:creationId xmlns:a16="http://schemas.microsoft.com/office/drawing/2014/main" id="{FCE9AE38-E27C-9EF4-3E29-AF87C63BF811}"/>
              </a:ext>
            </a:extLst>
          </p:cNvPr>
          <p:cNvSpPr>
            <a:spLocks noGrp="1"/>
          </p:cNvSpPr>
          <p:nvPr>
            <p:ph type="sldNum" sz="quarter" idx="12"/>
          </p:nvPr>
        </p:nvSpPr>
        <p:spPr/>
        <p:txBody>
          <a:bodyPr/>
          <a:lstStyle>
            <a:lvl1pPr>
              <a:defRPr/>
            </a:lvl1pPr>
          </a:lstStyle>
          <a:p>
            <a:fld id="{50B1CE55-8DD7-4F9C-A804-37F4A2822DB5}" type="slidenum">
              <a:rPr lang="sv-SE" altLang="sv-SE"/>
              <a:pPr/>
              <a:t>‹#›</a:t>
            </a:fld>
            <a:endParaRPr lang="sv-SE" altLang="sv-SE"/>
          </a:p>
        </p:txBody>
      </p:sp>
    </p:spTree>
    <p:extLst>
      <p:ext uri="{BB962C8B-B14F-4D97-AF65-F5344CB8AC3E}">
        <p14:creationId xmlns:p14="http://schemas.microsoft.com/office/powerpoint/2010/main" val="157128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114038-A7B5-2B8C-BA91-61F90CEA9F38}"/>
              </a:ext>
            </a:extLst>
          </p:cNvPr>
          <p:cNvSpPr>
            <a:spLocks noGrp="1"/>
          </p:cNvSpPr>
          <p:nvPr>
            <p:ph type="title"/>
          </p:nvPr>
        </p:nvSpPr>
        <p:spPr>
          <a:xfrm>
            <a:off x="468313" y="2279650"/>
            <a:ext cx="5915025" cy="3803650"/>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3857D1E5-5EAA-E3B1-1381-FAD4910DE028}"/>
              </a:ext>
            </a:extLst>
          </p:cNvPr>
          <p:cNvSpPr>
            <a:spLocks noGrp="1"/>
          </p:cNvSpPr>
          <p:nvPr>
            <p:ph type="body" idx="1"/>
          </p:nvPr>
        </p:nvSpPr>
        <p:spPr>
          <a:xfrm>
            <a:off x="468313" y="6119813"/>
            <a:ext cx="5915025" cy="200025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2450028A-551D-8DF5-3CC2-6D72F2142AA6}"/>
              </a:ext>
            </a:extLst>
          </p:cNvPr>
          <p:cNvSpPr>
            <a:spLocks noGrp="1"/>
          </p:cNvSpPr>
          <p:nvPr>
            <p:ph type="dt" sz="half" idx="10"/>
          </p:nvPr>
        </p:nvSpPr>
        <p:spPr/>
        <p:txBody>
          <a:bodyPr/>
          <a:lstStyle>
            <a:lvl1pPr>
              <a:defRPr/>
            </a:lvl1pPr>
          </a:lstStyle>
          <a:p>
            <a:endParaRPr lang="sv-SE" altLang="sv-SE"/>
          </a:p>
        </p:txBody>
      </p:sp>
      <p:sp>
        <p:nvSpPr>
          <p:cNvPr id="5" name="Platshållare för sidfot 4">
            <a:extLst>
              <a:ext uri="{FF2B5EF4-FFF2-40B4-BE49-F238E27FC236}">
                <a16:creationId xmlns:a16="http://schemas.microsoft.com/office/drawing/2014/main" id="{CC939843-6C19-DB95-1FB9-A167CE3C71BD}"/>
              </a:ext>
            </a:extLst>
          </p:cNvPr>
          <p:cNvSpPr>
            <a:spLocks noGrp="1"/>
          </p:cNvSpPr>
          <p:nvPr>
            <p:ph type="ftr" sz="quarter" idx="11"/>
          </p:nvPr>
        </p:nvSpPr>
        <p:spPr/>
        <p:txBody>
          <a:bodyPr/>
          <a:lstStyle>
            <a:lvl1pPr>
              <a:defRPr/>
            </a:lvl1pPr>
          </a:lstStyle>
          <a:p>
            <a:endParaRPr lang="sv-SE" altLang="sv-SE"/>
          </a:p>
        </p:txBody>
      </p:sp>
      <p:sp>
        <p:nvSpPr>
          <p:cNvPr id="6" name="Platshållare för bildnummer 5">
            <a:extLst>
              <a:ext uri="{FF2B5EF4-FFF2-40B4-BE49-F238E27FC236}">
                <a16:creationId xmlns:a16="http://schemas.microsoft.com/office/drawing/2014/main" id="{DF6BD912-235C-ECB2-FDB9-0454E85BDDAC}"/>
              </a:ext>
            </a:extLst>
          </p:cNvPr>
          <p:cNvSpPr>
            <a:spLocks noGrp="1"/>
          </p:cNvSpPr>
          <p:nvPr>
            <p:ph type="sldNum" sz="quarter" idx="12"/>
          </p:nvPr>
        </p:nvSpPr>
        <p:spPr/>
        <p:txBody>
          <a:bodyPr/>
          <a:lstStyle>
            <a:lvl1pPr>
              <a:defRPr/>
            </a:lvl1pPr>
          </a:lstStyle>
          <a:p>
            <a:fld id="{C45CCED6-465C-422B-93BA-76BDFF1B7DEB}" type="slidenum">
              <a:rPr lang="sv-SE" altLang="sv-SE"/>
              <a:pPr/>
              <a:t>‹#›</a:t>
            </a:fld>
            <a:endParaRPr lang="sv-SE" altLang="sv-SE"/>
          </a:p>
        </p:txBody>
      </p:sp>
    </p:spTree>
    <p:extLst>
      <p:ext uri="{BB962C8B-B14F-4D97-AF65-F5344CB8AC3E}">
        <p14:creationId xmlns:p14="http://schemas.microsoft.com/office/powerpoint/2010/main" val="3935986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480034F-E7CB-AA39-7A00-515DF63EFF91}"/>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3F573E6-53B4-F257-5AE3-3EF69D5CEB76}"/>
              </a:ext>
            </a:extLst>
          </p:cNvPr>
          <p:cNvSpPr>
            <a:spLocks noGrp="1"/>
          </p:cNvSpPr>
          <p:nvPr>
            <p:ph sz="half" idx="1"/>
          </p:nvPr>
        </p:nvSpPr>
        <p:spPr>
          <a:xfrm>
            <a:off x="342900" y="2133600"/>
            <a:ext cx="3009900" cy="60340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AA36845A-DE33-4742-4DAB-61C8EF6C651E}"/>
              </a:ext>
            </a:extLst>
          </p:cNvPr>
          <p:cNvSpPr>
            <a:spLocks noGrp="1"/>
          </p:cNvSpPr>
          <p:nvPr>
            <p:ph sz="half" idx="2"/>
          </p:nvPr>
        </p:nvSpPr>
        <p:spPr>
          <a:xfrm>
            <a:off x="3505200" y="2133600"/>
            <a:ext cx="3009900" cy="60340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73ED013F-C688-63D6-B6D7-50A249321552}"/>
              </a:ext>
            </a:extLst>
          </p:cNvPr>
          <p:cNvSpPr>
            <a:spLocks noGrp="1"/>
          </p:cNvSpPr>
          <p:nvPr>
            <p:ph type="dt" sz="half" idx="10"/>
          </p:nvPr>
        </p:nvSpPr>
        <p:spPr/>
        <p:txBody>
          <a:bodyPr/>
          <a:lstStyle>
            <a:lvl1pPr>
              <a:defRPr/>
            </a:lvl1pPr>
          </a:lstStyle>
          <a:p>
            <a:endParaRPr lang="sv-SE" altLang="sv-SE"/>
          </a:p>
        </p:txBody>
      </p:sp>
      <p:sp>
        <p:nvSpPr>
          <p:cNvPr id="6" name="Platshållare för sidfot 5">
            <a:extLst>
              <a:ext uri="{FF2B5EF4-FFF2-40B4-BE49-F238E27FC236}">
                <a16:creationId xmlns:a16="http://schemas.microsoft.com/office/drawing/2014/main" id="{D73E5492-E1BD-1715-EE49-23B9C88CD962}"/>
              </a:ext>
            </a:extLst>
          </p:cNvPr>
          <p:cNvSpPr>
            <a:spLocks noGrp="1"/>
          </p:cNvSpPr>
          <p:nvPr>
            <p:ph type="ftr" sz="quarter" idx="11"/>
          </p:nvPr>
        </p:nvSpPr>
        <p:spPr/>
        <p:txBody>
          <a:bodyPr/>
          <a:lstStyle>
            <a:lvl1pPr>
              <a:defRPr/>
            </a:lvl1pPr>
          </a:lstStyle>
          <a:p>
            <a:endParaRPr lang="sv-SE" altLang="sv-SE"/>
          </a:p>
        </p:txBody>
      </p:sp>
      <p:sp>
        <p:nvSpPr>
          <p:cNvPr id="7" name="Platshållare för bildnummer 6">
            <a:extLst>
              <a:ext uri="{FF2B5EF4-FFF2-40B4-BE49-F238E27FC236}">
                <a16:creationId xmlns:a16="http://schemas.microsoft.com/office/drawing/2014/main" id="{CBCD6165-0AB9-7B79-E3CE-CA64AAC2ADA6}"/>
              </a:ext>
            </a:extLst>
          </p:cNvPr>
          <p:cNvSpPr>
            <a:spLocks noGrp="1"/>
          </p:cNvSpPr>
          <p:nvPr>
            <p:ph type="sldNum" sz="quarter" idx="12"/>
          </p:nvPr>
        </p:nvSpPr>
        <p:spPr/>
        <p:txBody>
          <a:bodyPr/>
          <a:lstStyle>
            <a:lvl1pPr>
              <a:defRPr/>
            </a:lvl1pPr>
          </a:lstStyle>
          <a:p>
            <a:fld id="{2AF01A7A-99CC-4355-9773-136D2235AE99}" type="slidenum">
              <a:rPr lang="sv-SE" altLang="sv-SE"/>
              <a:pPr/>
              <a:t>‹#›</a:t>
            </a:fld>
            <a:endParaRPr lang="sv-SE" altLang="sv-SE"/>
          </a:p>
        </p:txBody>
      </p:sp>
    </p:spTree>
    <p:extLst>
      <p:ext uri="{BB962C8B-B14F-4D97-AF65-F5344CB8AC3E}">
        <p14:creationId xmlns:p14="http://schemas.microsoft.com/office/powerpoint/2010/main" val="1422693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2735FC0-B756-29E6-DDA6-6F57ED25EE76}"/>
              </a:ext>
            </a:extLst>
          </p:cNvPr>
          <p:cNvSpPr>
            <a:spLocks noGrp="1"/>
          </p:cNvSpPr>
          <p:nvPr>
            <p:ph type="title"/>
          </p:nvPr>
        </p:nvSpPr>
        <p:spPr>
          <a:xfrm>
            <a:off x="473075" y="487363"/>
            <a:ext cx="5915025" cy="1766887"/>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6D390609-2E24-D3EA-314A-2E60873C53C3}"/>
              </a:ext>
            </a:extLst>
          </p:cNvPr>
          <p:cNvSpPr>
            <a:spLocks noGrp="1"/>
          </p:cNvSpPr>
          <p:nvPr>
            <p:ph type="body" idx="1"/>
          </p:nvPr>
        </p:nvSpPr>
        <p:spPr>
          <a:xfrm>
            <a:off x="473075" y="2241550"/>
            <a:ext cx="2900363" cy="10985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98F02A78-B37C-DF5C-CCD5-533E8913E01A}"/>
              </a:ext>
            </a:extLst>
          </p:cNvPr>
          <p:cNvSpPr>
            <a:spLocks noGrp="1"/>
          </p:cNvSpPr>
          <p:nvPr>
            <p:ph sz="half" idx="2"/>
          </p:nvPr>
        </p:nvSpPr>
        <p:spPr>
          <a:xfrm>
            <a:off x="473075" y="3340100"/>
            <a:ext cx="2900363" cy="491331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D704FEE7-CA3C-1AA1-7A35-5B3BE617AC87}"/>
              </a:ext>
            </a:extLst>
          </p:cNvPr>
          <p:cNvSpPr>
            <a:spLocks noGrp="1"/>
          </p:cNvSpPr>
          <p:nvPr>
            <p:ph type="body" sz="quarter" idx="3"/>
          </p:nvPr>
        </p:nvSpPr>
        <p:spPr>
          <a:xfrm>
            <a:off x="3471863" y="2241550"/>
            <a:ext cx="2916237" cy="10985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2A96E920-1B81-7699-26D2-63EA7D6CED22}"/>
              </a:ext>
            </a:extLst>
          </p:cNvPr>
          <p:cNvSpPr>
            <a:spLocks noGrp="1"/>
          </p:cNvSpPr>
          <p:nvPr>
            <p:ph sz="quarter" idx="4"/>
          </p:nvPr>
        </p:nvSpPr>
        <p:spPr>
          <a:xfrm>
            <a:off x="3471863" y="3340100"/>
            <a:ext cx="2916237" cy="491331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F25B75F1-2435-A69A-DC6E-8DE5F3477FEB}"/>
              </a:ext>
            </a:extLst>
          </p:cNvPr>
          <p:cNvSpPr>
            <a:spLocks noGrp="1"/>
          </p:cNvSpPr>
          <p:nvPr>
            <p:ph type="dt" sz="half" idx="10"/>
          </p:nvPr>
        </p:nvSpPr>
        <p:spPr/>
        <p:txBody>
          <a:bodyPr/>
          <a:lstStyle>
            <a:lvl1pPr>
              <a:defRPr/>
            </a:lvl1pPr>
          </a:lstStyle>
          <a:p>
            <a:endParaRPr lang="sv-SE" altLang="sv-SE"/>
          </a:p>
        </p:txBody>
      </p:sp>
      <p:sp>
        <p:nvSpPr>
          <p:cNvPr id="8" name="Platshållare för sidfot 7">
            <a:extLst>
              <a:ext uri="{FF2B5EF4-FFF2-40B4-BE49-F238E27FC236}">
                <a16:creationId xmlns:a16="http://schemas.microsoft.com/office/drawing/2014/main" id="{4370E758-3DF6-CAE6-A2A3-FF2AADC17694}"/>
              </a:ext>
            </a:extLst>
          </p:cNvPr>
          <p:cNvSpPr>
            <a:spLocks noGrp="1"/>
          </p:cNvSpPr>
          <p:nvPr>
            <p:ph type="ftr" sz="quarter" idx="11"/>
          </p:nvPr>
        </p:nvSpPr>
        <p:spPr/>
        <p:txBody>
          <a:bodyPr/>
          <a:lstStyle>
            <a:lvl1pPr>
              <a:defRPr/>
            </a:lvl1pPr>
          </a:lstStyle>
          <a:p>
            <a:endParaRPr lang="sv-SE" altLang="sv-SE"/>
          </a:p>
        </p:txBody>
      </p:sp>
      <p:sp>
        <p:nvSpPr>
          <p:cNvPr id="9" name="Platshållare för bildnummer 8">
            <a:extLst>
              <a:ext uri="{FF2B5EF4-FFF2-40B4-BE49-F238E27FC236}">
                <a16:creationId xmlns:a16="http://schemas.microsoft.com/office/drawing/2014/main" id="{64341E67-F1F8-2714-A244-7FB81AB09AB3}"/>
              </a:ext>
            </a:extLst>
          </p:cNvPr>
          <p:cNvSpPr>
            <a:spLocks noGrp="1"/>
          </p:cNvSpPr>
          <p:nvPr>
            <p:ph type="sldNum" sz="quarter" idx="12"/>
          </p:nvPr>
        </p:nvSpPr>
        <p:spPr/>
        <p:txBody>
          <a:bodyPr/>
          <a:lstStyle>
            <a:lvl1pPr>
              <a:defRPr/>
            </a:lvl1pPr>
          </a:lstStyle>
          <a:p>
            <a:fld id="{92918413-FC39-490E-9265-62163F9B52A4}" type="slidenum">
              <a:rPr lang="sv-SE" altLang="sv-SE"/>
              <a:pPr/>
              <a:t>‹#›</a:t>
            </a:fld>
            <a:endParaRPr lang="sv-SE" altLang="sv-SE"/>
          </a:p>
        </p:txBody>
      </p:sp>
    </p:spTree>
    <p:extLst>
      <p:ext uri="{BB962C8B-B14F-4D97-AF65-F5344CB8AC3E}">
        <p14:creationId xmlns:p14="http://schemas.microsoft.com/office/powerpoint/2010/main" val="2907331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C3B2276-C9A2-5B2D-B7A1-A47C6309A729}"/>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1769DF6F-56A8-916E-71A4-BE2049A91823}"/>
              </a:ext>
            </a:extLst>
          </p:cNvPr>
          <p:cNvSpPr>
            <a:spLocks noGrp="1"/>
          </p:cNvSpPr>
          <p:nvPr>
            <p:ph type="dt" sz="half" idx="10"/>
          </p:nvPr>
        </p:nvSpPr>
        <p:spPr/>
        <p:txBody>
          <a:bodyPr/>
          <a:lstStyle>
            <a:lvl1pPr>
              <a:defRPr/>
            </a:lvl1pPr>
          </a:lstStyle>
          <a:p>
            <a:endParaRPr lang="sv-SE" altLang="sv-SE"/>
          </a:p>
        </p:txBody>
      </p:sp>
      <p:sp>
        <p:nvSpPr>
          <p:cNvPr id="4" name="Platshållare för sidfot 3">
            <a:extLst>
              <a:ext uri="{FF2B5EF4-FFF2-40B4-BE49-F238E27FC236}">
                <a16:creationId xmlns:a16="http://schemas.microsoft.com/office/drawing/2014/main" id="{A0E9F865-6E33-1BE1-7CC6-82D5862AFF77}"/>
              </a:ext>
            </a:extLst>
          </p:cNvPr>
          <p:cNvSpPr>
            <a:spLocks noGrp="1"/>
          </p:cNvSpPr>
          <p:nvPr>
            <p:ph type="ftr" sz="quarter" idx="11"/>
          </p:nvPr>
        </p:nvSpPr>
        <p:spPr/>
        <p:txBody>
          <a:bodyPr/>
          <a:lstStyle>
            <a:lvl1pPr>
              <a:defRPr/>
            </a:lvl1pPr>
          </a:lstStyle>
          <a:p>
            <a:endParaRPr lang="sv-SE" altLang="sv-SE"/>
          </a:p>
        </p:txBody>
      </p:sp>
      <p:sp>
        <p:nvSpPr>
          <p:cNvPr id="5" name="Platshållare för bildnummer 4">
            <a:extLst>
              <a:ext uri="{FF2B5EF4-FFF2-40B4-BE49-F238E27FC236}">
                <a16:creationId xmlns:a16="http://schemas.microsoft.com/office/drawing/2014/main" id="{CE7738AF-80E8-09BC-452C-FB7EA9B2CC2F}"/>
              </a:ext>
            </a:extLst>
          </p:cNvPr>
          <p:cNvSpPr>
            <a:spLocks noGrp="1"/>
          </p:cNvSpPr>
          <p:nvPr>
            <p:ph type="sldNum" sz="quarter" idx="12"/>
          </p:nvPr>
        </p:nvSpPr>
        <p:spPr/>
        <p:txBody>
          <a:bodyPr/>
          <a:lstStyle>
            <a:lvl1pPr>
              <a:defRPr/>
            </a:lvl1pPr>
          </a:lstStyle>
          <a:p>
            <a:fld id="{9E5BDE36-980F-44CE-ADF7-BE59015023EE}" type="slidenum">
              <a:rPr lang="sv-SE" altLang="sv-SE"/>
              <a:pPr/>
              <a:t>‹#›</a:t>
            </a:fld>
            <a:endParaRPr lang="sv-SE" altLang="sv-SE"/>
          </a:p>
        </p:txBody>
      </p:sp>
    </p:spTree>
    <p:extLst>
      <p:ext uri="{BB962C8B-B14F-4D97-AF65-F5344CB8AC3E}">
        <p14:creationId xmlns:p14="http://schemas.microsoft.com/office/powerpoint/2010/main" val="435914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254CD799-4578-8F35-1DBA-FD9AE6575179}"/>
              </a:ext>
            </a:extLst>
          </p:cNvPr>
          <p:cNvSpPr>
            <a:spLocks noGrp="1"/>
          </p:cNvSpPr>
          <p:nvPr>
            <p:ph type="dt" sz="half" idx="10"/>
          </p:nvPr>
        </p:nvSpPr>
        <p:spPr/>
        <p:txBody>
          <a:bodyPr/>
          <a:lstStyle>
            <a:lvl1pPr>
              <a:defRPr/>
            </a:lvl1pPr>
          </a:lstStyle>
          <a:p>
            <a:endParaRPr lang="sv-SE" altLang="sv-SE"/>
          </a:p>
        </p:txBody>
      </p:sp>
      <p:sp>
        <p:nvSpPr>
          <p:cNvPr id="3" name="Platshållare för sidfot 2">
            <a:extLst>
              <a:ext uri="{FF2B5EF4-FFF2-40B4-BE49-F238E27FC236}">
                <a16:creationId xmlns:a16="http://schemas.microsoft.com/office/drawing/2014/main" id="{8417BEC6-ECB9-03E3-BFEB-CBD75A88D001}"/>
              </a:ext>
            </a:extLst>
          </p:cNvPr>
          <p:cNvSpPr>
            <a:spLocks noGrp="1"/>
          </p:cNvSpPr>
          <p:nvPr>
            <p:ph type="ftr" sz="quarter" idx="11"/>
          </p:nvPr>
        </p:nvSpPr>
        <p:spPr/>
        <p:txBody>
          <a:bodyPr/>
          <a:lstStyle>
            <a:lvl1pPr>
              <a:defRPr/>
            </a:lvl1pPr>
          </a:lstStyle>
          <a:p>
            <a:endParaRPr lang="sv-SE" altLang="sv-SE"/>
          </a:p>
        </p:txBody>
      </p:sp>
      <p:sp>
        <p:nvSpPr>
          <p:cNvPr id="4" name="Platshållare för bildnummer 3">
            <a:extLst>
              <a:ext uri="{FF2B5EF4-FFF2-40B4-BE49-F238E27FC236}">
                <a16:creationId xmlns:a16="http://schemas.microsoft.com/office/drawing/2014/main" id="{9169B08F-26C2-77A1-0CE2-47806036D493}"/>
              </a:ext>
            </a:extLst>
          </p:cNvPr>
          <p:cNvSpPr>
            <a:spLocks noGrp="1"/>
          </p:cNvSpPr>
          <p:nvPr>
            <p:ph type="sldNum" sz="quarter" idx="12"/>
          </p:nvPr>
        </p:nvSpPr>
        <p:spPr/>
        <p:txBody>
          <a:bodyPr/>
          <a:lstStyle>
            <a:lvl1pPr>
              <a:defRPr/>
            </a:lvl1pPr>
          </a:lstStyle>
          <a:p>
            <a:fld id="{48502AA2-1339-4224-BF93-BD5C06D3FF60}" type="slidenum">
              <a:rPr lang="sv-SE" altLang="sv-SE"/>
              <a:pPr/>
              <a:t>‹#›</a:t>
            </a:fld>
            <a:endParaRPr lang="sv-SE" altLang="sv-SE"/>
          </a:p>
        </p:txBody>
      </p:sp>
    </p:spTree>
    <p:extLst>
      <p:ext uri="{BB962C8B-B14F-4D97-AF65-F5344CB8AC3E}">
        <p14:creationId xmlns:p14="http://schemas.microsoft.com/office/powerpoint/2010/main" val="3049417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623E291-669E-2754-CD69-B698BC61A0A1}"/>
              </a:ext>
            </a:extLst>
          </p:cNvPr>
          <p:cNvSpPr>
            <a:spLocks noGrp="1"/>
          </p:cNvSpPr>
          <p:nvPr>
            <p:ph type="title"/>
          </p:nvPr>
        </p:nvSpPr>
        <p:spPr>
          <a:xfrm>
            <a:off x="473075" y="609600"/>
            <a:ext cx="2211388" cy="21336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805268A-389D-5B12-83DE-D71FC7D15CE2}"/>
              </a:ext>
            </a:extLst>
          </p:cNvPr>
          <p:cNvSpPr>
            <a:spLocks noGrp="1"/>
          </p:cNvSpPr>
          <p:nvPr>
            <p:ph idx="1"/>
          </p:nvPr>
        </p:nvSpPr>
        <p:spPr>
          <a:xfrm>
            <a:off x="2916238" y="1316038"/>
            <a:ext cx="3471862" cy="64992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0414B64D-8F5D-E55A-1E6F-5BE5FF8DEE3F}"/>
              </a:ext>
            </a:extLst>
          </p:cNvPr>
          <p:cNvSpPr>
            <a:spLocks noGrp="1"/>
          </p:cNvSpPr>
          <p:nvPr>
            <p:ph type="body" sz="half" idx="2"/>
          </p:nvPr>
        </p:nvSpPr>
        <p:spPr>
          <a:xfrm>
            <a:off x="473075" y="2743200"/>
            <a:ext cx="2211388" cy="508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65D863E8-0CB4-39E6-B8B2-DF60EC271F94}"/>
              </a:ext>
            </a:extLst>
          </p:cNvPr>
          <p:cNvSpPr>
            <a:spLocks noGrp="1"/>
          </p:cNvSpPr>
          <p:nvPr>
            <p:ph type="dt" sz="half" idx="10"/>
          </p:nvPr>
        </p:nvSpPr>
        <p:spPr/>
        <p:txBody>
          <a:bodyPr/>
          <a:lstStyle>
            <a:lvl1pPr>
              <a:defRPr/>
            </a:lvl1pPr>
          </a:lstStyle>
          <a:p>
            <a:endParaRPr lang="sv-SE" altLang="sv-SE"/>
          </a:p>
        </p:txBody>
      </p:sp>
      <p:sp>
        <p:nvSpPr>
          <p:cNvPr id="6" name="Platshållare för sidfot 5">
            <a:extLst>
              <a:ext uri="{FF2B5EF4-FFF2-40B4-BE49-F238E27FC236}">
                <a16:creationId xmlns:a16="http://schemas.microsoft.com/office/drawing/2014/main" id="{544A6F26-529D-5BDC-CD8B-9FA70A1142E6}"/>
              </a:ext>
            </a:extLst>
          </p:cNvPr>
          <p:cNvSpPr>
            <a:spLocks noGrp="1"/>
          </p:cNvSpPr>
          <p:nvPr>
            <p:ph type="ftr" sz="quarter" idx="11"/>
          </p:nvPr>
        </p:nvSpPr>
        <p:spPr/>
        <p:txBody>
          <a:bodyPr/>
          <a:lstStyle>
            <a:lvl1pPr>
              <a:defRPr/>
            </a:lvl1pPr>
          </a:lstStyle>
          <a:p>
            <a:endParaRPr lang="sv-SE" altLang="sv-SE"/>
          </a:p>
        </p:txBody>
      </p:sp>
      <p:sp>
        <p:nvSpPr>
          <p:cNvPr id="7" name="Platshållare för bildnummer 6">
            <a:extLst>
              <a:ext uri="{FF2B5EF4-FFF2-40B4-BE49-F238E27FC236}">
                <a16:creationId xmlns:a16="http://schemas.microsoft.com/office/drawing/2014/main" id="{07A5453F-AB69-11F9-91F1-50516474AECB}"/>
              </a:ext>
            </a:extLst>
          </p:cNvPr>
          <p:cNvSpPr>
            <a:spLocks noGrp="1"/>
          </p:cNvSpPr>
          <p:nvPr>
            <p:ph type="sldNum" sz="quarter" idx="12"/>
          </p:nvPr>
        </p:nvSpPr>
        <p:spPr/>
        <p:txBody>
          <a:bodyPr/>
          <a:lstStyle>
            <a:lvl1pPr>
              <a:defRPr/>
            </a:lvl1pPr>
          </a:lstStyle>
          <a:p>
            <a:fld id="{79CE344E-2A98-4FF8-B5F6-77948DD31232}" type="slidenum">
              <a:rPr lang="sv-SE" altLang="sv-SE"/>
              <a:pPr/>
              <a:t>‹#›</a:t>
            </a:fld>
            <a:endParaRPr lang="sv-SE" altLang="sv-SE"/>
          </a:p>
        </p:txBody>
      </p:sp>
    </p:spTree>
    <p:extLst>
      <p:ext uri="{BB962C8B-B14F-4D97-AF65-F5344CB8AC3E}">
        <p14:creationId xmlns:p14="http://schemas.microsoft.com/office/powerpoint/2010/main" val="1334957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5018B52-FEC1-2C55-E1F5-EDCB7373930A}"/>
              </a:ext>
            </a:extLst>
          </p:cNvPr>
          <p:cNvSpPr>
            <a:spLocks noGrp="1"/>
          </p:cNvSpPr>
          <p:nvPr>
            <p:ph type="title"/>
          </p:nvPr>
        </p:nvSpPr>
        <p:spPr>
          <a:xfrm>
            <a:off x="473075" y="609600"/>
            <a:ext cx="2211388" cy="21336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9D6B806D-1A5E-2A8B-E3C9-F8917B15AF60}"/>
              </a:ext>
            </a:extLst>
          </p:cNvPr>
          <p:cNvSpPr>
            <a:spLocks noGrp="1"/>
          </p:cNvSpPr>
          <p:nvPr>
            <p:ph type="pic" idx="1"/>
          </p:nvPr>
        </p:nvSpPr>
        <p:spPr>
          <a:xfrm>
            <a:off x="2916238" y="1316038"/>
            <a:ext cx="3471862" cy="6499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22CF4FCF-5AD8-BC44-90F7-FDBEFAF16884}"/>
              </a:ext>
            </a:extLst>
          </p:cNvPr>
          <p:cNvSpPr>
            <a:spLocks noGrp="1"/>
          </p:cNvSpPr>
          <p:nvPr>
            <p:ph type="body" sz="half" idx="2"/>
          </p:nvPr>
        </p:nvSpPr>
        <p:spPr>
          <a:xfrm>
            <a:off x="473075" y="2743200"/>
            <a:ext cx="2211388" cy="508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41D2A889-5E89-9001-3948-2287A9A16F59}"/>
              </a:ext>
            </a:extLst>
          </p:cNvPr>
          <p:cNvSpPr>
            <a:spLocks noGrp="1"/>
          </p:cNvSpPr>
          <p:nvPr>
            <p:ph type="dt" sz="half" idx="10"/>
          </p:nvPr>
        </p:nvSpPr>
        <p:spPr/>
        <p:txBody>
          <a:bodyPr/>
          <a:lstStyle>
            <a:lvl1pPr>
              <a:defRPr/>
            </a:lvl1pPr>
          </a:lstStyle>
          <a:p>
            <a:endParaRPr lang="sv-SE" altLang="sv-SE"/>
          </a:p>
        </p:txBody>
      </p:sp>
      <p:sp>
        <p:nvSpPr>
          <p:cNvPr id="6" name="Platshållare för sidfot 5">
            <a:extLst>
              <a:ext uri="{FF2B5EF4-FFF2-40B4-BE49-F238E27FC236}">
                <a16:creationId xmlns:a16="http://schemas.microsoft.com/office/drawing/2014/main" id="{A8989330-AD7A-3978-4632-FDC7B8DAB9B3}"/>
              </a:ext>
            </a:extLst>
          </p:cNvPr>
          <p:cNvSpPr>
            <a:spLocks noGrp="1"/>
          </p:cNvSpPr>
          <p:nvPr>
            <p:ph type="ftr" sz="quarter" idx="11"/>
          </p:nvPr>
        </p:nvSpPr>
        <p:spPr/>
        <p:txBody>
          <a:bodyPr/>
          <a:lstStyle>
            <a:lvl1pPr>
              <a:defRPr/>
            </a:lvl1pPr>
          </a:lstStyle>
          <a:p>
            <a:endParaRPr lang="sv-SE" altLang="sv-SE"/>
          </a:p>
        </p:txBody>
      </p:sp>
      <p:sp>
        <p:nvSpPr>
          <p:cNvPr id="7" name="Platshållare för bildnummer 6">
            <a:extLst>
              <a:ext uri="{FF2B5EF4-FFF2-40B4-BE49-F238E27FC236}">
                <a16:creationId xmlns:a16="http://schemas.microsoft.com/office/drawing/2014/main" id="{E30609EB-1819-38BA-C68B-BEEC513C3C15}"/>
              </a:ext>
            </a:extLst>
          </p:cNvPr>
          <p:cNvSpPr>
            <a:spLocks noGrp="1"/>
          </p:cNvSpPr>
          <p:nvPr>
            <p:ph type="sldNum" sz="quarter" idx="12"/>
          </p:nvPr>
        </p:nvSpPr>
        <p:spPr/>
        <p:txBody>
          <a:bodyPr/>
          <a:lstStyle>
            <a:lvl1pPr>
              <a:defRPr/>
            </a:lvl1pPr>
          </a:lstStyle>
          <a:p>
            <a:fld id="{60B274DD-C4BA-4369-A417-744C9A107915}" type="slidenum">
              <a:rPr lang="sv-SE" altLang="sv-SE"/>
              <a:pPr/>
              <a:t>‹#›</a:t>
            </a:fld>
            <a:endParaRPr lang="sv-SE" altLang="sv-SE"/>
          </a:p>
        </p:txBody>
      </p:sp>
    </p:spTree>
    <p:extLst>
      <p:ext uri="{BB962C8B-B14F-4D97-AF65-F5344CB8AC3E}">
        <p14:creationId xmlns:p14="http://schemas.microsoft.com/office/powerpoint/2010/main" val="1291883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640AD8C-CF1D-A274-B149-817BE0347780}"/>
              </a:ext>
            </a:extLst>
          </p:cNvPr>
          <p:cNvSpPr>
            <a:spLocks noGrp="1" noChangeArrowheads="1"/>
          </p:cNvSpPr>
          <p:nvPr>
            <p:ph type="title"/>
          </p:nvPr>
        </p:nvSpPr>
        <p:spPr bwMode="auto">
          <a:xfrm>
            <a:off x="342900" y="366713"/>
            <a:ext cx="6172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v-SE" altLang="sv-SE"/>
              <a:t>Klicka här för att ändra format</a:t>
            </a:r>
          </a:p>
        </p:txBody>
      </p:sp>
      <p:sp>
        <p:nvSpPr>
          <p:cNvPr id="1027" name="Rectangle 3">
            <a:extLst>
              <a:ext uri="{FF2B5EF4-FFF2-40B4-BE49-F238E27FC236}">
                <a16:creationId xmlns:a16="http://schemas.microsoft.com/office/drawing/2014/main" id="{53B33476-8886-890E-0359-1AE7FEE4366B}"/>
              </a:ext>
            </a:extLst>
          </p:cNvPr>
          <p:cNvSpPr>
            <a:spLocks noGrp="1" noChangeArrowheads="1"/>
          </p:cNvSpPr>
          <p:nvPr>
            <p:ph type="body" idx="1"/>
          </p:nvPr>
        </p:nvSpPr>
        <p:spPr bwMode="auto">
          <a:xfrm>
            <a:off x="342900" y="2133600"/>
            <a:ext cx="6172200"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sp>
        <p:nvSpPr>
          <p:cNvPr id="1028" name="Rectangle 4">
            <a:extLst>
              <a:ext uri="{FF2B5EF4-FFF2-40B4-BE49-F238E27FC236}">
                <a16:creationId xmlns:a16="http://schemas.microsoft.com/office/drawing/2014/main" id="{742ABC58-0F01-7BE5-8B96-DDCF86AE2814}"/>
              </a:ext>
            </a:extLst>
          </p:cNvPr>
          <p:cNvSpPr>
            <a:spLocks noGrp="1" noChangeArrowheads="1"/>
          </p:cNvSpPr>
          <p:nvPr>
            <p:ph type="dt" sz="half" idx="2"/>
          </p:nvPr>
        </p:nvSpPr>
        <p:spPr bwMode="auto">
          <a:xfrm>
            <a:off x="342900" y="8326438"/>
            <a:ext cx="16002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sv-SE" altLang="sv-SE"/>
          </a:p>
        </p:txBody>
      </p:sp>
      <p:sp>
        <p:nvSpPr>
          <p:cNvPr id="1029" name="Rectangle 5">
            <a:extLst>
              <a:ext uri="{FF2B5EF4-FFF2-40B4-BE49-F238E27FC236}">
                <a16:creationId xmlns:a16="http://schemas.microsoft.com/office/drawing/2014/main" id="{ED9A9274-6EF4-82CB-26EF-0E2BC50E22CC}"/>
              </a:ext>
            </a:extLst>
          </p:cNvPr>
          <p:cNvSpPr>
            <a:spLocks noGrp="1" noChangeArrowheads="1"/>
          </p:cNvSpPr>
          <p:nvPr>
            <p:ph type="ftr" sz="quarter" idx="3"/>
          </p:nvPr>
        </p:nvSpPr>
        <p:spPr bwMode="auto">
          <a:xfrm>
            <a:off x="2343150" y="8326438"/>
            <a:ext cx="21717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sv-SE" altLang="sv-SE"/>
          </a:p>
        </p:txBody>
      </p:sp>
      <p:sp>
        <p:nvSpPr>
          <p:cNvPr id="1030" name="Rectangle 6">
            <a:extLst>
              <a:ext uri="{FF2B5EF4-FFF2-40B4-BE49-F238E27FC236}">
                <a16:creationId xmlns:a16="http://schemas.microsoft.com/office/drawing/2014/main" id="{C0B04E6A-F8A0-A1F2-0E2A-C56BE189E2DD}"/>
              </a:ext>
            </a:extLst>
          </p:cNvPr>
          <p:cNvSpPr>
            <a:spLocks noGrp="1" noChangeArrowheads="1"/>
          </p:cNvSpPr>
          <p:nvPr>
            <p:ph type="sldNum" sz="quarter" idx="4"/>
          </p:nvPr>
        </p:nvSpPr>
        <p:spPr bwMode="auto">
          <a:xfrm>
            <a:off x="4914900" y="8326438"/>
            <a:ext cx="16002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067B798-DE52-4561-8024-65A740DF9875}" type="slidenum">
              <a:rPr lang="sv-SE" altLang="sv-SE"/>
              <a:pPr/>
              <a:t>‹#›</a:t>
            </a:fld>
            <a:endParaRPr lang="sv-SE" alt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lannabyalag.se/"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Oval 4">
            <a:extLst>
              <a:ext uri="{FF2B5EF4-FFF2-40B4-BE49-F238E27FC236}">
                <a16:creationId xmlns:a16="http://schemas.microsoft.com/office/drawing/2014/main" id="{AD439548-792D-9409-3B47-B385BBB797E3}"/>
              </a:ext>
            </a:extLst>
          </p:cNvPr>
          <p:cNvSpPr>
            <a:spLocks noChangeArrowheads="1"/>
          </p:cNvSpPr>
          <p:nvPr/>
        </p:nvSpPr>
        <p:spPr bwMode="auto">
          <a:xfrm>
            <a:off x="1125538" y="0"/>
            <a:ext cx="3400425" cy="163195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sv-SE" altLang="sv-SE"/>
              <a:t>Årsmöte 2008 Länna Byalag</a:t>
            </a:r>
          </a:p>
        </p:txBody>
      </p:sp>
      <p:sp>
        <p:nvSpPr>
          <p:cNvPr id="2054" name="Text Box 6">
            <a:extLst>
              <a:ext uri="{FF2B5EF4-FFF2-40B4-BE49-F238E27FC236}">
                <a16:creationId xmlns:a16="http://schemas.microsoft.com/office/drawing/2014/main" id="{A981A64B-4864-32A8-8FBD-C00FE88BCFDF}"/>
              </a:ext>
            </a:extLst>
          </p:cNvPr>
          <p:cNvSpPr txBox="1">
            <a:spLocks noChangeArrowheads="1"/>
          </p:cNvSpPr>
          <p:nvPr/>
        </p:nvSpPr>
        <p:spPr bwMode="auto">
          <a:xfrm>
            <a:off x="6350" y="1763713"/>
            <a:ext cx="6851650" cy="7686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nSpc>
                <a:spcPct val="120000"/>
              </a:lnSpc>
            </a:pPr>
            <a:r>
              <a:rPr lang="sv-SE" altLang="sv-SE" b="1"/>
              <a:t>1 </a:t>
            </a:r>
            <a:r>
              <a:rPr lang="sv-SE" altLang="sv-SE"/>
              <a:t>Mötets öppnande</a:t>
            </a:r>
          </a:p>
          <a:p>
            <a:pPr>
              <a:lnSpc>
                <a:spcPct val="120000"/>
              </a:lnSpc>
            </a:pPr>
            <a:r>
              <a:rPr lang="sv-SE" altLang="sv-SE" b="1"/>
              <a:t>2</a:t>
            </a:r>
            <a:r>
              <a:rPr lang="sv-SE" altLang="sv-SE"/>
              <a:t> Mötets stadgeenliga utlysande</a:t>
            </a:r>
          </a:p>
          <a:p>
            <a:pPr>
              <a:lnSpc>
                <a:spcPct val="120000"/>
              </a:lnSpc>
            </a:pPr>
            <a:r>
              <a:rPr lang="sv-SE" altLang="sv-SE" b="1"/>
              <a:t>3</a:t>
            </a:r>
            <a:r>
              <a:rPr lang="sv-SE" altLang="sv-SE"/>
              <a:t> Fastställande av dagordning</a:t>
            </a:r>
          </a:p>
          <a:p>
            <a:pPr>
              <a:lnSpc>
                <a:spcPct val="120000"/>
              </a:lnSpc>
            </a:pPr>
            <a:r>
              <a:rPr lang="sv-SE" altLang="sv-SE" b="1"/>
              <a:t>4</a:t>
            </a:r>
            <a:r>
              <a:rPr lang="sv-SE" altLang="sv-SE"/>
              <a:t> Val av mötesfunktionärer </a:t>
            </a:r>
          </a:p>
          <a:p>
            <a:pPr>
              <a:lnSpc>
                <a:spcPct val="120000"/>
              </a:lnSpc>
              <a:buFontTx/>
              <a:buAutoNum type="alphaLcParenR"/>
            </a:pPr>
            <a:r>
              <a:rPr lang="sv-SE" altLang="sv-SE"/>
              <a:t>Ordförande b) Sekreterare c) 2 protokolljust.  tillika rösträknare</a:t>
            </a:r>
          </a:p>
          <a:p>
            <a:pPr>
              <a:lnSpc>
                <a:spcPct val="120000"/>
              </a:lnSpc>
            </a:pPr>
            <a:r>
              <a:rPr lang="sv-SE" altLang="sv-SE" b="1"/>
              <a:t>5</a:t>
            </a:r>
            <a:r>
              <a:rPr lang="sv-SE" altLang="sv-SE"/>
              <a:t> Behandling av vsht-berättelse inkl rapport från AG</a:t>
            </a:r>
          </a:p>
          <a:p>
            <a:pPr>
              <a:lnSpc>
                <a:spcPct val="120000"/>
              </a:lnSpc>
            </a:pPr>
            <a:r>
              <a:rPr lang="sv-SE" altLang="sv-SE" b="1"/>
              <a:t>6</a:t>
            </a:r>
            <a:r>
              <a:rPr lang="sv-SE" altLang="sv-SE"/>
              <a:t> Balans och resultaträkning</a:t>
            </a:r>
          </a:p>
          <a:p>
            <a:pPr>
              <a:lnSpc>
                <a:spcPct val="120000"/>
              </a:lnSpc>
            </a:pPr>
            <a:r>
              <a:rPr lang="sv-SE" altLang="sv-SE" b="1"/>
              <a:t>7</a:t>
            </a:r>
            <a:r>
              <a:rPr lang="sv-SE" altLang="sv-SE"/>
              <a:t> Revisionsberättelse</a:t>
            </a:r>
          </a:p>
          <a:p>
            <a:pPr>
              <a:lnSpc>
                <a:spcPct val="120000"/>
              </a:lnSpc>
            </a:pPr>
            <a:r>
              <a:rPr lang="sv-SE" altLang="sv-SE" b="1"/>
              <a:t>8</a:t>
            </a:r>
            <a:r>
              <a:rPr lang="sv-SE" altLang="sv-SE"/>
              <a:t> Beslut om ansvarsfrihet för styrelsen</a:t>
            </a:r>
          </a:p>
          <a:p>
            <a:pPr>
              <a:lnSpc>
                <a:spcPct val="120000"/>
              </a:lnSpc>
            </a:pPr>
            <a:r>
              <a:rPr lang="sv-SE" altLang="sv-SE" b="1"/>
              <a:t>9</a:t>
            </a:r>
            <a:r>
              <a:rPr lang="sv-SE" altLang="sv-SE"/>
              <a:t> Fastställande av 2008 års vsht-plan och budget</a:t>
            </a:r>
          </a:p>
          <a:p>
            <a:pPr>
              <a:lnSpc>
                <a:spcPct val="120000"/>
              </a:lnSpc>
            </a:pPr>
            <a:r>
              <a:rPr lang="sv-SE" altLang="sv-SE" b="1"/>
              <a:t>10</a:t>
            </a:r>
            <a:r>
              <a:rPr lang="sv-SE" altLang="sv-SE"/>
              <a:t> Fastställande av medl.avgift ( 60 kr/familj)</a:t>
            </a:r>
          </a:p>
          <a:p>
            <a:pPr>
              <a:lnSpc>
                <a:spcPct val="120000"/>
              </a:lnSpc>
            </a:pPr>
            <a:r>
              <a:rPr lang="sv-SE" altLang="sv-SE" b="1"/>
              <a:t>11</a:t>
            </a:r>
            <a:r>
              <a:rPr lang="sv-SE" altLang="sv-SE"/>
              <a:t> Val av styrelse</a:t>
            </a:r>
          </a:p>
          <a:p>
            <a:pPr>
              <a:lnSpc>
                <a:spcPct val="120000"/>
              </a:lnSpc>
              <a:buFontTx/>
              <a:buAutoNum type="alphaLcParenR"/>
            </a:pPr>
            <a:r>
              <a:rPr lang="sv-SE" altLang="sv-SE"/>
              <a:t>Ordförande på 1 år</a:t>
            </a:r>
          </a:p>
          <a:p>
            <a:pPr>
              <a:lnSpc>
                <a:spcPct val="120000"/>
              </a:lnSpc>
              <a:buFontTx/>
              <a:buAutoNum type="alphaLcParenR"/>
            </a:pPr>
            <a:r>
              <a:rPr lang="sv-SE" altLang="sv-SE"/>
              <a:t>Två styrelseledamöter på 2 år</a:t>
            </a:r>
          </a:p>
          <a:p>
            <a:pPr>
              <a:lnSpc>
                <a:spcPct val="120000"/>
              </a:lnSpc>
              <a:buFontTx/>
              <a:buAutoNum type="alphaLcParenR"/>
            </a:pPr>
            <a:r>
              <a:rPr lang="sv-SE" altLang="sv-SE"/>
              <a:t>En styrelsesuppleant på 2 år</a:t>
            </a:r>
          </a:p>
          <a:p>
            <a:pPr>
              <a:lnSpc>
                <a:spcPct val="120000"/>
              </a:lnSpc>
            </a:pPr>
            <a:r>
              <a:rPr lang="sv-SE" altLang="sv-SE" b="1"/>
              <a:t>12</a:t>
            </a:r>
            <a:r>
              <a:rPr lang="sv-SE" altLang="sv-SE"/>
              <a:t> Val av revisorer</a:t>
            </a:r>
          </a:p>
          <a:p>
            <a:pPr>
              <a:lnSpc>
                <a:spcPct val="120000"/>
              </a:lnSpc>
              <a:buFontTx/>
              <a:buAutoNum type="alphaLcParenR"/>
            </a:pPr>
            <a:r>
              <a:rPr lang="sv-SE" altLang="sv-SE"/>
              <a:t>Två revisorer på 1 år</a:t>
            </a:r>
          </a:p>
          <a:p>
            <a:pPr>
              <a:lnSpc>
                <a:spcPct val="120000"/>
              </a:lnSpc>
              <a:buFontTx/>
              <a:buAutoNum type="alphaLcParenR"/>
            </a:pPr>
            <a:r>
              <a:rPr lang="sv-SE" altLang="sv-SE"/>
              <a:t>En revisorsuppleant på 1 år</a:t>
            </a:r>
          </a:p>
          <a:p>
            <a:pPr>
              <a:lnSpc>
                <a:spcPct val="120000"/>
              </a:lnSpc>
            </a:pPr>
            <a:r>
              <a:rPr lang="sv-SE" altLang="sv-SE" b="1"/>
              <a:t>13</a:t>
            </a:r>
            <a:r>
              <a:rPr lang="sv-SE" altLang="sv-SE"/>
              <a:t> Inkomna motioner / styrelsens förslag</a:t>
            </a:r>
          </a:p>
          <a:p>
            <a:pPr>
              <a:lnSpc>
                <a:spcPct val="120000"/>
              </a:lnSpc>
            </a:pPr>
            <a:r>
              <a:rPr lang="sv-SE" altLang="sv-SE" b="1"/>
              <a:t>14</a:t>
            </a:r>
            <a:r>
              <a:rPr lang="sv-SE" altLang="sv-SE"/>
              <a:t> Val av valberedning</a:t>
            </a:r>
          </a:p>
          <a:p>
            <a:pPr>
              <a:lnSpc>
                <a:spcPct val="120000"/>
              </a:lnSpc>
            </a:pPr>
            <a:r>
              <a:rPr lang="sv-SE" altLang="sv-SE" b="1"/>
              <a:t>15</a:t>
            </a:r>
            <a:r>
              <a:rPr lang="sv-SE" altLang="sv-SE"/>
              <a:t> Övriga frågor</a:t>
            </a:r>
          </a:p>
          <a:p>
            <a:pPr>
              <a:lnSpc>
                <a:spcPct val="120000"/>
              </a:lnSpc>
            </a:pPr>
            <a:r>
              <a:rPr lang="sv-SE" altLang="sv-SE" b="1"/>
              <a:t>16 </a:t>
            </a:r>
            <a:r>
              <a:rPr lang="sv-SE" altLang="sv-SE"/>
              <a:t>Mötets avslutande</a:t>
            </a:r>
          </a:p>
          <a:p>
            <a:pPr>
              <a:lnSpc>
                <a:spcPct val="120000"/>
              </a:lnSpc>
              <a:buFontTx/>
              <a:buAutoNum type="alphaLcParenR"/>
            </a:pPr>
            <a:endParaRPr lang="sv-SE" altLang="sv-SE"/>
          </a:p>
        </p:txBody>
      </p:sp>
      <p:pic>
        <p:nvPicPr>
          <p:cNvPr id="2055" name="Picture 7">
            <a:extLst>
              <a:ext uri="{FF2B5EF4-FFF2-40B4-BE49-F238E27FC236}">
                <a16:creationId xmlns:a16="http://schemas.microsoft.com/office/drawing/2014/main" id="{929E7CB8-1D62-D034-6E5D-D969C66FE8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41888" y="250825"/>
            <a:ext cx="1728787" cy="5365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978212B-DE4A-2455-E753-3E06BFEFC5F0}"/>
              </a:ext>
            </a:extLst>
          </p:cNvPr>
          <p:cNvSpPr>
            <a:spLocks noGrp="1" noChangeArrowheads="1"/>
          </p:cNvSpPr>
          <p:nvPr>
            <p:ph type="title"/>
          </p:nvPr>
        </p:nvSpPr>
        <p:spPr>
          <a:solidFill>
            <a:schemeClr val="accent1"/>
          </a:solidFill>
        </p:spPr>
        <p:txBody>
          <a:bodyPr/>
          <a:lstStyle/>
          <a:p>
            <a:r>
              <a:rPr lang="sv-SE" altLang="sv-SE" sz="2800"/>
              <a:t>VERKSAMHETSBERÄTTELSE 2007</a:t>
            </a:r>
          </a:p>
        </p:txBody>
      </p:sp>
      <p:sp>
        <p:nvSpPr>
          <p:cNvPr id="5123" name="Rectangle 3">
            <a:extLst>
              <a:ext uri="{FF2B5EF4-FFF2-40B4-BE49-F238E27FC236}">
                <a16:creationId xmlns:a16="http://schemas.microsoft.com/office/drawing/2014/main" id="{B1B99CFC-FBED-9456-3A02-D4810DDAAD4E}"/>
              </a:ext>
            </a:extLst>
          </p:cNvPr>
          <p:cNvSpPr>
            <a:spLocks noGrp="1" noChangeArrowheads="1"/>
          </p:cNvSpPr>
          <p:nvPr>
            <p:ph type="body" sz="half" idx="1"/>
          </p:nvPr>
        </p:nvSpPr>
        <p:spPr>
          <a:xfrm>
            <a:off x="342900" y="2133600"/>
            <a:ext cx="5965825" cy="6034088"/>
          </a:xfrm>
        </p:spPr>
        <p:txBody>
          <a:bodyPr/>
          <a:lstStyle/>
          <a:p>
            <a:pPr>
              <a:lnSpc>
                <a:spcPct val="110000"/>
              </a:lnSpc>
            </a:pPr>
            <a:r>
              <a:rPr lang="sv-SE" altLang="sv-SE" sz="2400"/>
              <a:t>10 Protokollförda möten i styrelsen</a:t>
            </a:r>
          </a:p>
          <a:p>
            <a:pPr>
              <a:lnSpc>
                <a:spcPct val="110000"/>
              </a:lnSpc>
            </a:pPr>
            <a:r>
              <a:rPr lang="sv-SE" altLang="sv-SE" sz="2400"/>
              <a:t>Föreningen har 86 medlemmar; 30 kr enskild medl och 60 kr för en familj</a:t>
            </a:r>
          </a:p>
          <a:p>
            <a:pPr>
              <a:lnSpc>
                <a:spcPct val="110000"/>
              </a:lnSpc>
            </a:pPr>
            <a:r>
              <a:rPr lang="sv-SE" altLang="sv-SE" sz="2400"/>
              <a:t>Huvudsakliga aktiviteter: </a:t>
            </a:r>
          </a:p>
          <a:p>
            <a:pPr>
              <a:lnSpc>
                <a:spcPct val="110000"/>
              </a:lnSpc>
              <a:buFontTx/>
              <a:buNone/>
            </a:pPr>
            <a:r>
              <a:rPr lang="sv-SE" altLang="sv-SE" sz="2400"/>
              <a:t>		-Översiktplanen</a:t>
            </a:r>
          </a:p>
          <a:p>
            <a:pPr>
              <a:lnSpc>
                <a:spcPct val="110000"/>
              </a:lnSpc>
              <a:buFontTx/>
              <a:buNone/>
            </a:pPr>
            <a:r>
              <a:rPr lang="sv-SE" altLang="sv-SE" sz="2400"/>
              <a:t>		-Skolfrågan ( bildande av separat 		AG; Hem &amp; skola, Förskola, 		Byalag)</a:t>
            </a:r>
          </a:p>
          <a:p>
            <a:pPr>
              <a:lnSpc>
                <a:spcPct val="110000"/>
              </a:lnSpc>
              <a:buFontTx/>
              <a:buNone/>
            </a:pPr>
            <a:r>
              <a:rPr lang="sv-SE" altLang="sv-SE" sz="2400"/>
              <a:t>		-Kopphagen</a:t>
            </a:r>
          </a:p>
          <a:p>
            <a:pPr>
              <a:lnSpc>
                <a:spcPct val="110000"/>
              </a:lnSpc>
            </a:pPr>
            <a:r>
              <a:rPr lang="sv-SE" altLang="sv-SE" sz="2400"/>
              <a:t>Flygblad har använts som kommunikationskanal vid ett flertal tillfällen under året</a:t>
            </a:r>
          </a:p>
          <a:p>
            <a:pPr>
              <a:lnSpc>
                <a:spcPct val="110000"/>
              </a:lnSpc>
            </a:pPr>
            <a:r>
              <a:rPr lang="sv-SE" altLang="sv-SE" sz="2400"/>
              <a:t>Hemsida i drift; Tack, Lars Sundberg</a:t>
            </a:r>
          </a:p>
          <a:p>
            <a:pPr>
              <a:lnSpc>
                <a:spcPct val="110000"/>
              </a:lnSpc>
              <a:buFontTx/>
              <a:buNone/>
            </a:pPr>
            <a:r>
              <a:rPr lang="sv-SE" altLang="sv-SE" sz="2400"/>
              <a:t>http:/www.lannabyalag.se/</a:t>
            </a:r>
          </a:p>
          <a:p>
            <a:pPr>
              <a:lnSpc>
                <a:spcPct val="110000"/>
              </a:lnSpc>
              <a:buFontTx/>
              <a:buNone/>
            </a:pPr>
            <a:endParaRPr lang="sv-SE" altLang="sv-SE" sz="2400"/>
          </a:p>
        </p:txBody>
      </p:sp>
      <p:pic>
        <p:nvPicPr>
          <p:cNvPr id="5124" name="Picture 4">
            <a:extLst>
              <a:ext uri="{FF2B5EF4-FFF2-40B4-BE49-F238E27FC236}">
                <a16:creationId xmlns:a16="http://schemas.microsoft.com/office/drawing/2014/main" id="{86D434F0-54A1-7871-51CC-BBBCB54A9CD5}"/>
              </a:ext>
            </a:extLst>
          </p:cNvPr>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868863" y="8172450"/>
            <a:ext cx="1728787" cy="536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Oval 4">
            <a:extLst>
              <a:ext uri="{FF2B5EF4-FFF2-40B4-BE49-F238E27FC236}">
                <a16:creationId xmlns:a16="http://schemas.microsoft.com/office/drawing/2014/main" id="{56652322-027A-FFC6-0969-4938BAF6C3B0}"/>
              </a:ext>
            </a:extLst>
          </p:cNvPr>
          <p:cNvSpPr>
            <a:spLocks noChangeArrowheads="1"/>
          </p:cNvSpPr>
          <p:nvPr/>
        </p:nvSpPr>
        <p:spPr bwMode="auto">
          <a:xfrm>
            <a:off x="1484313" y="611188"/>
            <a:ext cx="3889375" cy="10795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sv-SE" altLang="sv-SE" sz="2800"/>
              <a:t>Rapport från AG</a:t>
            </a:r>
          </a:p>
        </p:txBody>
      </p:sp>
      <p:sp>
        <p:nvSpPr>
          <p:cNvPr id="3075" name="Rectangle 3">
            <a:extLst>
              <a:ext uri="{FF2B5EF4-FFF2-40B4-BE49-F238E27FC236}">
                <a16:creationId xmlns:a16="http://schemas.microsoft.com/office/drawing/2014/main" id="{576EF8B0-69C3-EBA3-E346-C0F6FEF9E8A5}"/>
              </a:ext>
            </a:extLst>
          </p:cNvPr>
          <p:cNvSpPr>
            <a:spLocks noGrp="1" noChangeArrowheads="1"/>
          </p:cNvSpPr>
          <p:nvPr>
            <p:ph type="body" sz="half" idx="1"/>
          </p:nvPr>
        </p:nvSpPr>
        <p:spPr>
          <a:xfrm>
            <a:off x="342900" y="2133600"/>
            <a:ext cx="6181725" cy="3590925"/>
          </a:xfrm>
        </p:spPr>
        <p:txBody>
          <a:bodyPr/>
          <a:lstStyle/>
          <a:p>
            <a:r>
              <a:rPr lang="sv-SE" altLang="sv-SE" sz="2400"/>
              <a:t>Plan &amp; trafikfrågor (Matts Back)</a:t>
            </a:r>
          </a:p>
          <a:p>
            <a:pPr>
              <a:buFontTx/>
              <a:buNone/>
            </a:pPr>
            <a:endParaRPr lang="sv-SE" altLang="sv-SE" sz="2400"/>
          </a:p>
          <a:p>
            <a:r>
              <a:rPr lang="sv-SE" altLang="sv-SE" sz="2400"/>
              <a:t>Förskole/ skolgruppen ( Leif Lundgren)</a:t>
            </a:r>
          </a:p>
          <a:p>
            <a:pPr>
              <a:buFontTx/>
              <a:buNone/>
            </a:pPr>
            <a:endParaRPr lang="sv-SE" altLang="sv-SE" sz="2400"/>
          </a:p>
          <a:p>
            <a:r>
              <a:rPr lang="sv-SE" altLang="sv-SE" sz="2400"/>
              <a:t>Kopphagengruppen ( Roger Larsson)</a:t>
            </a:r>
          </a:p>
          <a:p>
            <a:pPr>
              <a:buFontTx/>
              <a:buNone/>
            </a:pPr>
            <a:endParaRPr lang="sv-SE" altLang="sv-SE" sz="2400"/>
          </a:p>
          <a:p>
            <a:r>
              <a:rPr lang="sv-SE" altLang="sv-SE" sz="2400"/>
              <a:t>GLT gruppen ( Per Lundberg)</a:t>
            </a:r>
          </a:p>
          <a:p>
            <a:pPr>
              <a:buFontTx/>
              <a:buNone/>
            </a:pPr>
            <a:endParaRPr lang="sv-SE" altLang="sv-SE" sz="2400"/>
          </a:p>
        </p:txBody>
      </p:sp>
      <p:sp>
        <p:nvSpPr>
          <p:cNvPr id="3077" name="Text Box 5">
            <a:extLst>
              <a:ext uri="{FF2B5EF4-FFF2-40B4-BE49-F238E27FC236}">
                <a16:creationId xmlns:a16="http://schemas.microsoft.com/office/drawing/2014/main" id="{ED6756CB-8C6C-8A40-C97B-5167208ACFFF}"/>
              </a:ext>
            </a:extLst>
          </p:cNvPr>
          <p:cNvSpPr txBox="1">
            <a:spLocks noChangeArrowheads="1"/>
          </p:cNvSpPr>
          <p:nvPr/>
        </p:nvSpPr>
        <p:spPr bwMode="auto">
          <a:xfrm>
            <a:off x="692150" y="5940425"/>
            <a:ext cx="5568950" cy="2014538"/>
          </a:xfrm>
          <a:prstGeom prst="rect">
            <a:avLst/>
          </a:prstGeom>
          <a:solidFill>
            <a:srgbClr val="FAFAA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v-SE" altLang="sv-SE" b="1"/>
              <a:t>STORT TACK TILL ALLA SOM ENGAGERAR SIG</a:t>
            </a:r>
          </a:p>
          <a:p>
            <a:r>
              <a:rPr lang="sv-SE" altLang="sv-SE" b="1"/>
              <a:t>I LÄNNAS FRAMTID OCH ALLA DE SOM JOBBAT</a:t>
            </a:r>
          </a:p>
          <a:p>
            <a:r>
              <a:rPr lang="sv-SE" altLang="sv-SE" b="1"/>
              <a:t>IDÉELT MED KOPPHAGEN.</a:t>
            </a:r>
          </a:p>
          <a:p>
            <a:endParaRPr lang="sv-SE" altLang="sv-SE" b="1"/>
          </a:p>
          <a:p>
            <a:r>
              <a:rPr lang="sv-SE" altLang="sv-SE" b="1"/>
              <a:t>TACK FÖR ALLT STÖD / HJÄLP, TILLSAMMANS </a:t>
            </a:r>
          </a:p>
          <a:p>
            <a:r>
              <a:rPr lang="sv-SE" altLang="sv-SE" b="1"/>
              <a:t>SIKTAR VI PÅ MÅNGA NYA IDÉÉR OCH </a:t>
            </a:r>
          </a:p>
          <a:p>
            <a:r>
              <a:rPr lang="sv-SE" altLang="sv-SE" b="1"/>
              <a:t>ENGAGEMANG I FRAMTIDEN</a:t>
            </a:r>
          </a:p>
        </p:txBody>
      </p:sp>
      <p:pic>
        <p:nvPicPr>
          <p:cNvPr id="3078" name="Picture 6">
            <a:extLst>
              <a:ext uri="{FF2B5EF4-FFF2-40B4-BE49-F238E27FC236}">
                <a16:creationId xmlns:a16="http://schemas.microsoft.com/office/drawing/2014/main" id="{272EEE8F-43A8-BBCF-4530-AF23E1054377}"/>
              </a:ext>
            </a:extLst>
          </p:cNvPr>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868863" y="8388350"/>
            <a:ext cx="1728787" cy="536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7" name="Oval 11">
            <a:extLst>
              <a:ext uri="{FF2B5EF4-FFF2-40B4-BE49-F238E27FC236}">
                <a16:creationId xmlns:a16="http://schemas.microsoft.com/office/drawing/2014/main" id="{7E8A2B04-3E79-8434-6CE0-38D0CD9F10A9}"/>
              </a:ext>
            </a:extLst>
          </p:cNvPr>
          <p:cNvSpPr>
            <a:spLocks noChangeArrowheads="1"/>
          </p:cNvSpPr>
          <p:nvPr/>
        </p:nvSpPr>
        <p:spPr bwMode="auto">
          <a:xfrm>
            <a:off x="836613" y="468313"/>
            <a:ext cx="4824412" cy="11525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sv-SE" altLang="sv-SE" sz="3200">
                <a:solidFill>
                  <a:schemeClr val="tx2"/>
                </a:solidFill>
              </a:rPr>
              <a:t>Vsht-plan 2008</a:t>
            </a:r>
          </a:p>
        </p:txBody>
      </p:sp>
      <p:sp>
        <p:nvSpPr>
          <p:cNvPr id="4099" name="Rectangle 3">
            <a:extLst>
              <a:ext uri="{FF2B5EF4-FFF2-40B4-BE49-F238E27FC236}">
                <a16:creationId xmlns:a16="http://schemas.microsoft.com/office/drawing/2014/main" id="{99C50F81-7024-900C-D3E6-8689ADAB1733}"/>
              </a:ext>
            </a:extLst>
          </p:cNvPr>
          <p:cNvSpPr>
            <a:spLocks noGrp="1" noChangeArrowheads="1"/>
          </p:cNvSpPr>
          <p:nvPr>
            <p:ph type="body" sz="half" idx="1"/>
          </p:nvPr>
        </p:nvSpPr>
        <p:spPr>
          <a:xfrm>
            <a:off x="342900" y="2133600"/>
            <a:ext cx="6326188" cy="6034088"/>
          </a:xfrm>
        </p:spPr>
        <p:txBody>
          <a:bodyPr/>
          <a:lstStyle/>
          <a:p>
            <a:pPr>
              <a:lnSpc>
                <a:spcPct val="80000"/>
              </a:lnSpc>
            </a:pPr>
            <a:r>
              <a:rPr lang="sv-SE" altLang="sv-SE" sz="2400" b="1"/>
              <a:t>Översiktsplanen.</a:t>
            </a:r>
            <a:r>
              <a:rPr lang="sv-SE" altLang="sv-SE" sz="2400"/>
              <a:t> Den kommunala processen med att ta fram ett beslutsunderlag för politikerna kommer att följas upp av Länna Byalag. Vi kommer att föra en dialog med tjänstemän och politiker där vi har för avsikt att föra fram våra medlemmars åsikter. Införandet av översiktsplanen påverkar naturligtvis våran bygd men utan en tillväxt så dör även byn ut.</a:t>
            </a:r>
          </a:p>
          <a:p>
            <a:pPr>
              <a:lnSpc>
                <a:spcPct val="80000"/>
              </a:lnSpc>
              <a:buFontTx/>
              <a:buNone/>
            </a:pPr>
            <a:endParaRPr lang="sv-SE" altLang="sv-SE" sz="2400"/>
          </a:p>
          <a:p>
            <a:pPr>
              <a:lnSpc>
                <a:spcPct val="80000"/>
              </a:lnSpc>
            </a:pPr>
            <a:r>
              <a:rPr lang="sv-SE" altLang="sv-SE" sz="2400" b="1"/>
              <a:t>Förskola/skola.</a:t>
            </a:r>
            <a:r>
              <a:rPr lang="sv-SE" altLang="sv-SE" sz="2400"/>
              <a:t> I beslutsunderlagen avseende förskolor/skolor beslutade kommunstyrelsen under senhösten 2007 om en nybyggnation av en kombinerad förskola/skola och att den skulle stå färdig inom 3 år. Arbetet med att hålla kommunen vid detta beslut startas upp under 1:a kvartalet 2008 och leds genom arbetsgruppen förskola/skola.</a:t>
            </a:r>
          </a:p>
          <a:p>
            <a:pPr>
              <a:lnSpc>
                <a:spcPct val="80000"/>
              </a:lnSpc>
              <a:buFontTx/>
              <a:buNone/>
            </a:pPr>
            <a:endParaRPr lang="sv-SE" altLang="sv-SE" sz="2400"/>
          </a:p>
        </p:txBody>
      </p:sp>
      <p:pic>
        <p:nvPicPr>
          <p:cNvPr id="4105" name="Picture 9">
            <a:extLst>
              <a:ext uri="{FF2B5EF4-FFF2-40B4-BE49-F238E27FC236}">
                <a16:creationId xmlns:a16="http://schemas.microsoft.com/office/drawing/2014/main" id="{9DC55BFA-2458-0CDB-8E45-5CE8702D8024}"/>
              </a:ext>
            </a:extLst>
          </p:cNvPr>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868863" y="8388350"/>
            <a:ext cx="1728787" cy="536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id="{8069D679-45E0-B9CA-B09A-DC54BE54EA19}"/>
              </a:ext>
            </a:extLst>
          </p:cNvPr>
          <p:cNvSpPr>
            <a:spLocks noGrp="1" noChangeArrowheads="1"/>
          </p:cNvSpPr>
          <p:nvPr>
            <p:ph type="body" sz="half" idx="1"/>
          </p:nvPr>
        </p:nvSpPr>
        <p:spPr>
          <a:xfrm>
            <a:off x="342900" y="2133600"/>
            <a:ext cx="6110288" cy="6034088"/>
          </a:xfrm>
        </p:spPr>
        <p:txBody>
          <a:bodyPr/>
          <a:lstStyle/>
          <a:p>
            <a:pPr>
              <a:lnSpc>
                <a:spcPct val="80000"/>
              </a:lnSpc>
            </a:pPr>
            <a:r>
              <a:rPr lang="sv-SE" altLang="sv-SE" sz="2400" b="1"/>
              <a:t>Ungdomsgrupp</a:t>
            </a:r>
            <a:r>
              <a:rPr lang="sv-SE" altLang="sv-SE" sz="2400"/>
              <a:t>. Att få till någon form av ungdomsverksamhet i Länna tycker vi är mycket angeläget. Att få igång en ungdomsgrupp är ett prioriterat område. </a:t>
            </a:r>
          </a:p>
          <a:p>
            <a:pPr>
              <a:lnSpc>
                <a:spcPct val="80000"/>
              </a:lnSpc>
              <a:buFontTx/>
              <a:buNone/>
            </a:pPr>
            <a:endParaRPr lang="sv-SE" altLang="sv-SE" sz="2400"/>
          </a:p>
          <a:p>
            <a:pPr>
              <a:lnSpc>
                <a:spcPct val="80000"/>
              </a:lnSpc>
            </a:pPr>
            <a:r>
              <a:rPr lang="sv-SE" altLang="sv-SE" sz="2400" b="1"/>
              <a:t>Kopphagen</a:t>
            </a:r>
            <a:r>
              <a:rPr lang="sv-SE" altLang="sv-SE" sz="2400"/>
              <a:t>. I och med att Byalaget formellt tar över Kopphagen under 2008 så kommer även en upprustning ske med syfte att bevara en traditionsrik samlingsplats med planer som vi i vår by tillsammans kan förverkliga.</a:t>
            </a:r>
          </a:p>
          <a:p>
            <a:pPr>
              <a:lnSpc>
                <a:spcPct val="80000"/>
              </a:lnSpc>
              <a:buFontTx/>
              <a:buNone/>
            </a:pPr>
            <a:endParaRPr lang="sv-SE" altLang="sv-SE" sz="2400"/>
          </a:p>
          <a:p>
            <a:pPr>
              <a:lnSpc>
                <a:spcPct val="80000"/>
              </a:lnSpc>
            </a:pPr>
            <a:r>
              <a:rPr lang="sv-SE" altLang="sv-SE" sz="2400" b="1"/>
              <a:t>Hemsida på internet.</a:t>
            </a:r>
            <a:r>
              <a:rPr lang="sv-SE" altLang="sv-SE" sz="2400"/>
              <a:t> Den driftsattes under 2007 och tanken är att all information som rör Länna bygden skall finnas tillgänglig där, den naturliga startplatsen på Internet som rör Länna</a:t>
            </a:r>
            <a:endParaRPr lang="sv-SE" altLang="sv-SE" sz="2400">
              <a:hlinkClick r:id="rId2"/>
            </a:endParaRPr>
          </a:p>
          <a:p>
            <a:pPr>
              <a:lnSpc>
                <a:spcPct val="80000"/>
              </a:lnSpc>
              <a:buFontTx/>
              <a:buNone/>
            </a:pPr>
            <a:r>
              <a:rPr lang="sv-SE" altLang="sv-SE" sz="2400">
                <a:hlinkClick r:id="rId2"/>
              </a:rPr>
              <a:t>       http://www.lannabyalag.se/</a:t>
            </a:r>
            <a:endParaRPr lang="sv-SE" altLang="sv-SE" sz="2400"/>
          </a:p>
          <a:p>
            <a:pPr>
              <a:lnSpc>
                <a:spcPct val="80000"/>
              </a:lnSpc>
            </a:pPr>
            <a:endParaRPr lang="sv-SE" altLang="sv-SE" sz="2400"/>
          </a:p>
        </p:txBody>
      </p:sp>
      <p:sp>
        <p:nvSpPr>
          <p:cNvPr id="7173" name="Oval 5">
            <a:extLst>
              <a:ext uri="{FF2B5EF4-FFF2-40B4-BE49-F238E27FC236}">
                <a16:creationId xmlns:a16="http://schemas.microsoft.com/office/drawing/2014/main" id="{8939AB27-6737-A44C-2FDC-EAF6E7B0CCAB}"/>
              </a:ext>
            </a:extLst>
          </p:cNvPr>
          <p:cNvSpPr>
            <a:spLocks noChangeArrowheads="1"/>
          </p:cNvSpPr>
          <p:nvPr/>
        </p:nvSpPr>
        <p:spPr bwMode="auto">
          <a:xfrm>
            <a:off x="1196975" y="539750"/>
            <a:ext cx="4319588" cy="1295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sv-SE" altLang="sv-SE" sz="3200">
                <a:solidFill>
                  <a:schemeClr val="tx2"/>
                </a:solidFill>
              </a:rPr>
              <a:t>Vsht-plan 2008</a:t>
            </a:r>
          </a:p>
        </p:txBody>
      </p:sp>
      <p:pic>
        <p:nvPicPr>
          <p:cNvPr id="7174" name="Picture 6">
            <a:extLst>
              <a:ext uri="{FF2B5EF4-FFF2-40B4-BE49-F238E27FC236}">
                <a16:creationId xmlns:a16="http://schemas.microsoft.com/office/drawing/2014/main" id="{1A8750E0-9E1D-D7F3-E842-6803982CFCEF}"/>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797425" y="8388350"/>
            <a:ext cx="1728788" cy="536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theme/theme1.xml><?xml version="1.0" encoding="utf-8"?>
<a:theme xmlns:a="http://schemas.openxmlformats.org/drawingml/2006/main" name="Standardformgivning">
  <a:themeElements>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formgivn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formgivn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formgivn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formgivn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formgivn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formgivn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formgivn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formgivn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formgivn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formgivn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formgivn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formgivn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492</Words>
  <Application>Microsoft Office PowerPoint</Application>
  <PresentationFormat>Bildspel på skärmen (4:3)</PresentationFormat>
  <Paragraphs>60</Paragraphs>
  <Slides>5</Slides>
  <Notes>1</Notes>
  <HiddenSlides>0</HiddenSlides>
  <MMClips>0</MMClips>
  <ScaleCrop>false</ScaleCrop>
  <HeadingPairs>
    <vt:vector size="6" baseType="variant">
      <vt:variant>
        <vt:lpstr>Använt teckensnitt</vt:lpstr>
      </vt:variant>
      <vt:variant>
        <vt:i4>1</vt:i4>
      </vt:variant>
      <vt:variant>
        <vt:lpstr>Tema</vt:lpstr>
      </vt:variant>
      <vt:variant>
        <vt:i4>1</vt:i4>
      </vt:variant>
      <vt:variant>
        <vt:lpstr>Bildrubriker</vt:lpstr>
      </vt:variant>
      <vt:variant>
        <vt:i4>5</vt:i4>
      </vt:variant>
    </vt:vector>
  </HeadingPairs>
  <TitlesOfParts>
    <vt:vector size="7" baseType="lpstr">
      <vt:lpstr>Arial</vt:lpstr>
      <vt:lpstr>Standardformgivning</vt:lpstr>
      <vt:lpstr>PowerPoint-presentation</vt:lpstr>
      <vt:lpstr>VERKSAMHETSBERÄTTELSE 2007</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Lars Blanksvärd</dc:creator>
  <cp:lastModifiedBy>Johan Carlsson</cp:lastModifiedBy>
  <cp:revision>2</cp:revision>
  <dcterms:created xsi:type="dcterms:W3CDTF">2008-02-25T20:57:28Z</dcterms:created>
  <dcterms:modified xsi:type="dcterms:W3CDTF">2023-06-23T12:06:28Z</dcterms:modified>
</cp:coreProperties>
</file>