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E60E3-3B31-488C-AFBC-D6D6A60560A2}" v="11" dt="2022-10-29T17:59:19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Sund" userId="9a274881-3b3b-49b1-86ab-f92fc028b8bf" providerId="ADAL" clId="{EF6E60E3-3B31-488C-AFBC-D6D6A60560A2}"/>
    <pc:docChg chg="undo custSel addSld modSld">
      <pc:chgData name="Nina Sund" userId="9a274881-3b3b-49b1-86ab-f92fc028b8bf" providerId="ADAL" clId="{EF6E60E3-3B31-488C-AFBC-D6D6A60560A2}" dt="2022-10-29T17:59:19.504" v="43" actId="11530"/>
      <pc:docMkLst>
        <pc:docMk/>
      </pc:docMkLst>
      <pc:sldChg chg="addSp modSp new mod">
        <pc:chgData name="Nina Sund" userId="9a274881-3b3b-49b1-86ab-f92fc028b8bf" providerId="ADAL" clId="{EF6E60E3-3B31-488C-AFBC-D6D6A60560A2}" dt="2022-10-29T17:59:19.504" v="43" actId="11530"/>
        <pc:sldMkLst>
          <pc:docMk/>
          <pc:sldMk cId="2968342294" sldId="256"/>
        </pc:sldMkLst>
        <pc:picChg chg="add mod modCrop">
          <ac:chgData name="Nina Sund" userId="9a274881-3b3b-49b1-86ab-f92fc028b8bf" providerId="ADAL" clId="{EF6E60E3-3B31-488C-AFBC-D6D6A60560A2}" dt="2022-10-29T17:55:57.585" v="23" actId="1076"/>
          <ac:picMkLst>
            <pc:docMk/>
            <pc:sldMk cId="2968342294" sldId="256"/>
            <ac:picMk id="5" creationId="{AA998AFC-BF92-D9D7-60BD-0A4EC8151654}"/>
          </ac:picMkLst>
        </pc:picChg>
        <pc:picChg chg="add mod modCrop">
          <ac:chgData name="Nina Sund" userId="9a274881-3b3b-49b1-86ab-f92fc028b8bf" providerId="ADAL" clId="{EF6E60E3-3B31-488C-AFBC-D6D6A60560A2}" dt="2022-10-29T17:59:19.504" v="43" actId="11530"/>
          <ac:picMkLst>
            <pc:docMk/>
            <pc:sldMk cId="2968342294" sldId="256"/>
            <ac:picMk id="6" creationId="{943C5B46-FA89-8C78-E6A8-C54B74126E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93707-FDC9-EDDD-6D32-D3D5E190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71E569-8D3E-B09E-3A2A-830E3734E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536227-5B23-7399-D6F2-6C67DC52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448F7-C534-3379-F143-0736FF8A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3EE68E-3E2E-75BE-46DB-32DF3054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58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A1591-75CD-11E1-0973-8DEB737B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4318E6-B5E1-29E7-DD1B-0DCECDF1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7E0ED-8CCD-710F-11E3-69D78C9E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0B0B63-7434-0A53-3216-D3B5D163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199A8B-C96F-CF73-31EC-80CA9AAF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8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96B2E88-A09B-BF10-9B1B-435BC3CAC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6CA3EF4-9389-FC96-EEF3-4968C13E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E12FCC-3498-3528-FFD7-47035C8B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FA1C9E-E582-3E21-2ACB-699626F1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854756-DCAF-9DFE-0A1D-2E265455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65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48539-0F2D-1C11-3B9F-557DE5D9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03D17-964B-8D9F-A1F4-34A908DA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708E71-1497-F7EB-F3B8-D857466D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E5661C-5D18-FE17-304D-70F93501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9D2ABC-CBBC-B459-F25A-D286FB53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3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56CADC-8B09-35C9-3BD9-4A96D915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2008D0-8CEE-EB2F-063E-94A8CF1C5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A8FC64-A6BB-EA35-5690-C1A33980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F7998A-62FA-FD32-940B-BF18FE65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583CAA-7F24-E124-EA6B-0838BC0A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B7B75-261A-4C61-F666-3747D7BC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AF1E5-0395-EC79-500B-1C9198BB8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832BBB-5B99-2B60-13BD-9DA8D192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576A9F-8155-EF76-9510-AB15CDD6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4C8EBE-DE7E-4CE6-8B13-0306FB7A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54A43A-4D13-4924-DECB-DC4E919A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42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F9CD9-B45C-B17D-5730-905BE46D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865D9C-0DED-D807-95A1-F966BBF8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88836D4-3BE6-1999-02BA-2D5CE3E1B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BE203B-8993-DBF2-5912-F57B248CA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0B1328F-C073-B80B-EDA7-877014848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60651D1-19D2-15EA-6B3C-8943FDCA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32B8CF-B40D-202F-2547-0D34AB98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34DED2-6107-F234-7121-6F2C66F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56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023F0-6B82-1632-FE06-676C323F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7AB86F-4CD5-D533-91DB-D053D4E6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015183-AF45-ACE3-6C77-ABCA22A5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CC43D7-2900-9BEE-5049-2AEEBD4B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41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558783-FE1B-DBBF-0C3F-3AA29A0A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6F3A94E-E5A3-B67D-441D-69B24F34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AECB31-15CB-8C1F-A639-E3B22F55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7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DFA88-7DFC-66CA-8498-EF60C788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9D85-8826-3507-7ED1-96D39378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79A3A6-F71B-6938-0782-5565959F4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D89D87-4754-ADFA-6C6C-53F908DF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61867A-C0A3-9EB2-0C39-5490D846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C83D8B-5A11-71BA-23EB-CF1DAFAA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8BA58-01BC-37D1-EF5E-8F42897F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3C55CC-0DDB-0556-E438-46CD5BBD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93C2E3-CDFB-EEEC-B8D0-D9E08DCE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9E2A38-4175-D134-196A-0011B066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509BCC-C31D-1F27-4A91-7BAFE2C7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C153D5-5560-6F3C-1290-74816962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4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194693-635A-11C1-0243-3248CE58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04C0C-87DE-3979-3E4A-2824CB519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4EFF77-4DA3-D27D-12EB-97D4F5CEF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8D42-9ED6-4882-8B08-211ED3A60D09}" type="datetimeFigureOut">
              <a:rPr lang="sv-SE" smtClean="0"/>
              <a:t>2022-10-29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874B8-8AC7-B9F8-C87D-AD7D442DA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7BFA51-1880-6E9E-4783-230A96EE2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61FA-8FDB-436C-B008-D63A8395ED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1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8E603-124C-255E-6336-9F655F9F9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FFE8EE-A056-498C-0AA6-3F7B9AD2F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kläder, utomhus, person&#10;&#10;Automatiskt genererad beskrivning">
            <a:extLst>
              <a:ext uri="{FF2B5EF4-FFF2-40B4-BE49-F238E27FC236}">
                <a16:creationId xmlns:a16="http://schemas.microsoft.com/office/drawing/2014/main" id="{AA998AFC-BF92-D9D7-60BD-0A4EC8151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r="8789" b="23244"/>
          <a:stretch/>
        </p:blipFill>
        <p:spPr>
          <a:xfrm>
            <a:off x="-280750" y="848298"/>
            <a:ext cx="5835721" cy="5835721"/>
          </a:xfrm>
          <a:prstGeom prst="flowChartConnector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43C5B46-FA89-8C78-E6A8-C54B74126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1677" r="38127" b="37439"/>
          <a:stretch/>
        </p:blipFill>
        <p:spPr>
          <a:xfrm>
            <a:off x="2667000" y="0"/>
            <a:ext cx="6858000" cy="6858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6834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D23664F988F941BEAA39984BDF521D" ma:contentTypeVersion="13" ma:contentTypeDescription="Skapa ett nytt dokument." ma:contentTypeScope="" ma:versionID="9546bedbd790eca19577666dd9f1472d">
  <xsd:schema xmlns:xsd="http://www.w3.org/2001/XMLSchema" xmlns:xs="http://www.w3.org/2001/XMLSchema" xmlns:p="http://schemas.microsoft.com/office/2006/metadata/properties" xmlns:ns2="4f7223d8-55e8-488e-97cf-cac5844ddeb3" xmlns:ns3="c05ea053-ef0d-4984-9591-e071af25338d" targetNamespace="http://schemas.microsoft.com/office/2006/metadata/properties" ma:root="true" ma:fieldsID="6e80311234f7065436661dd244785395" ns2:_="" ns3:_="">
    <xsd:import namespace="4f7223d8-55e8-488e-97cf-cac5844ddeb3"/>
    <xsd:import namespace="c05ea053-ef0d-4984-9591-e071af253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223d8-55e8-488e-97cf-cac5844dd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dbb37b-897e-4a28-9a71-3d3aab0947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ea053-ef0d-4984-9591-e071af2533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dc4342-966a-4c10-84bb-56212a3d025f}" ma:internalName="TaxCatchAll" ma:showField="CatchAllData" ma:web="c05ea053-ef0d-4984-9591-e071af253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B9BC1E-2BF8-4432-8E60-12882B91E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060C2-4D16-4633-9863-A5023F21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223d8-55e8-488e-97cf-cac5844ddeb3"/>
    <ds:schemaRef ds:uri="c05ea053-ef0d-4984-9591-e071af253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Nina Sund</dc:creator>
  <cp:lastModifiedBy>Nina Sund</cp:lastModifiedBy>
  <cp:revision>1</cp:revision>
  <dcterms:created xsi:type="dcterms:W3CDTF">2022-09-02T17:16:07Z</dcterms:created>
  <dcterms:modified xsi:type="dcterms:W3CDTF">2022-10-29T17:59:23Z</dcterms:modified>
</cp:coreProperties>
</file>