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1" r:id="rId4"/>
  </p:sldMasterIdLst>
  <p:notesMasterIdLst>
    <p:notesMasterId r:id="rId21"/>
  </p:notesMasterIdLst>
  <p:sldIdLst>
    <p:sldId id="256" r:id="rId5"/>
    <p:sldId id="258" r:id="rId6"/>
    <p:sldId id="260" r:id="rId7"/>
    <p:sldId id="271" r:id="rId8"/>
    <p:sldId id="261" r:id="rId9"/>
    <p:sldId id="277" r:id="rId10"/>
    <p:sldId id="263" r:id="rId11"/>
    <p:sldId id="274" r:id="rId12"/>
    <p:sldId id="275" r:id="rId13"/>
    <p:sldId id="272" r:id="rId14"/>
    <p:sldId id="265" r:id="rId15"/>
    <p:sldId id="266" r:id="rId16"/>
    <p:sldId id="267" r:id="rId17"/>
    <p:sldId id="276" r:id="rId18"/>
    <p:sldId id="269" r:id="rId19"/>
    <p:sldId id="270"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CA6BC6E-870A-4E10-9CBD-CD6C8254A48F}">
          <p14:sldIdLst>
            <p14:sldId id="256"/>
          </p14:sldIdLst>
        </p14:section>
        <p14:section name="Naamloze sectie" id="{724B7EAB-8ABF-45F2-8338-07246CDD149B}">
          <p14:sldIdLst>
            <p14:sldId id="258"/>
            <p14:sldId id="260"/>
            <p14:sldId id="271"/>
            <p14:sldId id="261"/>
            <p14:sldId id="277"/>
            <p14:sldId id="263"/>
            <p14:sldId id="274"/>
            <p14:sldId id="275"/>
            <p14:sldId id="272"/>
            <p14:sldId id="265"/>
            <p14:sldId id="266"/>
            <p14:sldId id="267"/>
            <p14:sldId id="276"/>
            <p14:sldId id="269"/>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9B8997-8454-6054-D29F-4904E2CD936C}" name="Zakia Othman" initials="ZO" userId="S::zakiaothman@justislawyers.onmicrosoft.com::4df1c2f0-cb12-4410-b1f8-91b4d573292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AB44C-0084-4E8A-A047-2F68A0101825}" v="146" dt="2022-03-21T13:04:07.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 Jespers" userId="ff103d2a-6324-4d3e-8080-5761dd12dcdb" providerId="ADAL" clId="{A8FAB44C-0084-4E8A-A047-2F68A0101825}"/>
    <pc:docChg chg="undo custSel delSld modSld modSection">
      <pc:chgData name="Raf Jespers" userId="ff103d2a-6324-4d3e-8080-5761dd12dcdb" providerId="ADAL" clId="{A8FAB44C-0084-4E8A-A047-2F68A0101825}" dt="2022-03-21T13:04:07.996" v="141" actId="20577"/>
      <pc:docMkLst>
        <pc:docMk/>
      </pc:docMkLst>
      <pc:sldChg chg="modSp">
        <pc:chgData name="Raf Jespers" userId="ff103d2a-6324-4d3e-8080-5761dd12dcdb" providerId="ADAL" clId="{A8FAB44C-0084-4E8A-A047-2F68A0101825}" dt="2022-03-21T13:04:07.996" v="141" actId="20577"/>
        <pc:sldMkLst>
          <pc:docMk/>
          <pc:sldMk cId="2659453981" sldId="261"/>
        </pc:sldMkLst>
        <pc:graphicFrameChg chg="mod">
          <ac:chgData name="Raf Jespers" userId="ff103d2a-6324-4d3e-8080-5761dd12dcdb" providerId="ADAL" clId="{A8FAB44C-0084-4E8A-A047-2F68A0101825}" dt="2022-03-21T13:04:07.996" v="141" actId="20577"/>
          <ac:graphicFrameMkLst>
            <pc:docMk/>
            <pc:sldMk cId="2659453981" sldId="261"/>
            <ac:graphicFrameMk id="5" creationId="{ABDD809B-7837-450D-45F5-3B53874A76BC}"/>
          </ac:graphicFrameMkLst>
        </pc:graphicFrameChg>
      </pc:sldChg>
      <pc:sldChg chg="modSp">
        <pc:chgData name="Raf Jespers" userId="ff103d2a-6324-4d3e-8080-5761dd12dcdb" providerId="ADAL" clId="{A8FAB44C-0084-4E8A-A047-2F68A0101825}" dt="2022-03-14T15:23:12.939" v="9" actId="115"/>
        <pc:sldMkLst>
          <pc:docMk/>
          <pc:sldMk cId="517581455" sldId="263"/>
        </pc:sldMkLst>
        <pc:graphicFrameChg chg="mod">
          <ac:chgData name="Raf Jespers" userId="ff103d2a-6324-4d3e-8080-5761dd12dcdb" providerId="ADAL" clId="{A8FAB44C-0084-4E8A-A047-2F68A0101825}" dt="2022-03-14T15:23:12.939" v="9" actId="115"/>
          <ac:graphicFrameMkLst>
            <pc:docMk/>
            <pc:sldMk cId="517581455" sldId="263"/>
            <ac:graphicFrameMk id="5" creationId="{F9A4F35D-46B9-B58C-D038-0AB6270CC6E4}"/>
          </ac:graphicFrameMkLst>
        </pc:graphicFrameChg>
      </pc:sldChg>
      <pc:sldChg chg="modSp mod">
        <pc:chgData name="Raf Jespers" userId="ff103d2a-6324-4d3e-8080-5761dd12dcdb" providerId="ADAL" clId="{A8FAB44C-0084-4E8A-A047-2F68A0101825}" dt="2022-03-14T15:46:13.477" v="117" actId="20577"/>
        <pc:sldMkLst>
          <pc:docMk/>
          <pc:sldMk cId="3202367797" sldId="265"/>
        </pc:sldMkLst>
        <pc:graphicFrameChg chg="mod">
          <ac:chgData name="Raf Jespers" userId="ff103d2a-6324-4d3e-8080-5761dd12dcdb" providerId="ADAL" clId="{A8FAB44C-0084-4E8A-A047-2F68A0101825}" dt="2022-03-14T15:46:13.477" v="117" actId="20577"/>
          <ac:graphicFrameMkLst>
            <pc:docMk/>
            <pc:sldMk cId="3202367797" sldId="265"/>
            <ac:graphicFrameMk id="5" creationId="{08B7751A-EB2F-6272-BC96-CB66A3AE64CB}"/>
          </ac:graphicFrameMkLst>
        </pc:graphicFrameChg>
      </pc:sldChg>
      <pc:sldChg chg="modSp">
        <pc:chgData name="Raf Jespers" userId="ff103d2a-6324-4d3e-8080-5761dd12dcdb" providerId="ADAL" clId="{A8FAB44C-0084-4E8A-A047-2F68A0101825}" dt="2022-03-14T15:47:24.996" v="124" actId="313"/>
        <pc:sldMkLst>
          <pc:docMk/>
          <pc:sldMk cId="2539417316" sldId="269"/>
        </pc:sldMkLst>
        <pc:graphicFrameChg chg="mod">
          <ac:chgData name="Raf Jespers" userId="ff103d2a-6324-4d3e-8080-5761dd12dcdb" providerId="ADAL" clId="{A8FAB44C-0084-4E8A-A047-2F68A0101825}" dt="2022-03-14T15:47:24.996" v="124" actId="313"/>
          <ac:graphicFrameMkLst>
            <pc:docMk/>
            <pc:sldMk cId="2539417316" sldId="269"/>
            <ac:graphicFrameMk id="8" creationId="{76AF6591-3DA7-C518-1174-9E27D520E301}"/>
          </ac:graphicFrameMkLst>
        </pc:graphicFrameChg>
      </pc:sldChg>
      <pc:sldChg chg="modSp">
        <pc:chgData name="Raf Jespers" userId="ff103d2a-6324-4d3e-8080-5761dd12dcdb" providerId="ADAL" clId="{A8FAB44C-0084-4E8A-A047-2F68A0101825}" dt="2022-03-14T15:48:07.610" v="137" actId="313"/>
        <pc:sldMkLst>
          <pc:docMk/>
          <pc:sldMk cId="1754167925" sldId="270"/>
        </pc:sldMkLst>
        <pc:graphicFrameChg chg="mod">
          <ac:chgData name="Raf Jespers" userId="ff103d2a-6324-4d3e-8080-5761dd12dcdb" providerId="ADAL" clId="{A8FAB44C-0084-4E8A-A047-2F68A0101825}" dt="2022-03-14T15:48:07.610" v="137" actId="313"/>
          <ac:graphicFrameMkLst>
            <pc:docMk/>
            <pc:sldMk cId="1754167925" sldId="270"/>
            <ac:graphicFrameMk id="6" creationId="{8B08DF7F-15D3-42BF-DC3E-3D74080399BD}"/>
          </ac:graphicFrameMkLst>
        </pc:graphicFrameChg>
      </pc:sldChg>
      <pc:sldChg chg="del">
        <pc:chgData name="Raf Jespers" userId="ff103d2a-6324-4d3e-8080-5761dd12dcdb" providerId="ADAL" clId="{A8FAB44C-0084-4E8A-A047-2F68A0101825}" dt="2022-03-14T15:38:36.309" v="86" actId="2696"/>
        <pc:sldMkLst>
          <pc:docMk/>
          <pc:sldMk cId="1646125941" sldId="273"/>
        </pc:sldMkLst>
      </pc:sldChg>
      <pc:sldChg chg="modSp">
        <pc:chgData name="Raf Jespers" userId="ff103d2a-6324-4d3e-8080-5761dd12dcdb" providerId="ADAL" clId="{A8FAB44C-0084-4E8A-A047-2F68A0101825}" dt="2022-03-14T15:23:36.825" v="10" actId="115"/>
        <pc:sldMkLst>
          <pc:docMk/>
          <pc:sldMk cId="2355684881" sldId="274"/>
        </pc:sldMkLst>
        <pc:graphicFrameChg chg="mod">
          <ac:chgData name="Raf Jespers" userId="ff103d2a-6324-4d3e-8080-5761dd12dcdb" providerId="ADAL" clId="{A8FAB44C-0084-4E8A-A047-2F68A0101825}" dt="2022-03-14T15:23:36.825" v="10" actId="115"/>
          <ac:graphicFrameMkLst>
            <pc:docMk/>
            <pc:sldMk cId="2355684881" sldId="274"/>
            <ac:graphicFrameMk id="5" creationId="{F9A4F35D-46B9-B58C-D038-0AB6270CC6E4}"/>
          </ac:graphicFrameMkLst>
        </pc:graphicFrameChg>
      </pc:sldChg>
      <pc:sldChg chg="modSp mod">
        <pc:chgData name="Raf Jespers" userId="ff103d2a-6324-4d3e-8080-5761dd12dcdb" providerId="ADAL" clId="{A8FAB44C-0084-4E8A-A047-2F68A0101825}" dt="2022-03-14T15:37:09.375" v="85" actId="115"/>
        <pc:sldMkLst>
          <pc:docMk/>
          <pc:sldMk cId="385156991" sldId="275"/>
        </pc:sldMkLst>
        <pc:spChg chg="mod">
          <ac:chgData name="Raf Jespers" userId="ff103d2a-6324-4d3e-8080-5761dd12dcdb" providerId="ADAL" clId="{A8FAB44C-0084-4E8A-A047-2F68A0101825}" dt="2022-03-14T15:30:09.776" v="71" actId="1076"/>
          <ac:spMkLst>
            <pc:docMk/>
            <pc:sldMk cId="385156991" sldId="275"/>
            <ac:spMk id="3" creationId="{15AC40DB-FEC6-44B8-93B2-D417664250F5}"/>
          </ac:spMkLst>
        </pc:spChg>
        <pc:graphicFrameChg chg="mod">
          <ac:chgData name="Raf Jespers" userId="ff103d2a-6324-4d3e-8080-5761dd12dcdb" providerId="ADAL" clId="{A8FAB44C-0084-4E8A-A047-2F68A0101825}" dt="2022-03-14T15:37:09.375" v="85" actId="115"/>
          <ac:graphicFrameMkLst>
            <pc:docMk/>
            <pc:sldMk cId="385156991" sldId="275"/>
            <ac:graphicFrameMk id="5" creationId="{F9A4F35D-46B9-B58C-D038-0AB6270CC6E4}"/>
          </ac:graphicFrameMkLst>
        </pc:graphicFrameChg>
      </pc:sldChg>
      <pc:sldChg chg="modSp">
        <pc:chgData name="Raf Jespers" userId="ff103d2a-6324-4d3e-8080-5761dd12dcdb" providerId="ADAL" clId="{A8FAB44C-0084-4E8A-A047-2F68A0101825}" dt="2022-03-14T15:46:53.452" v="120" actId="20577"/>
        <pc:sldMkLst>
          <pc:docMk/>
          <pc:sldMk cId="2155172017" sldId="276"/>
        </pc:sldMkLst>
        <pc:graphicFrameChg chg="mod">
          <ac:chgData name="Raf Jespers" userId="ff103d2a-6324-4d3e-8080-5761dd12dcdb" providerId="ADAL" clId="{A8FAB44C-0084-4E8A-A047-2F68A0101825}" dt="2022-03-14T15:46:53.452" v="120" actId="20577"/>
          <ac:graphicFrameMkLst>
            <pc:docMk/>
            <pc:sldMk cId="2155172017" sldId="276"/>
            <ac:graphicFrameMk id="8" creationId="{76AF6591-3DA7-C518-1174-9E27D520E301}"/>
          </ac:graphicFrameMkLst>
        </pc:graphicFrameChg>
      </pc:sldChg>
      <pc:sldChg chg="modSp">
        <pc:chgData name="Raf Jespers" userId="ff103d2a-6324-4d3e-8080-5761dd12dcdb" providerId="ADAL" clId="{A8FAB44C-0084-4E8A-A047-2F68A0101825}" dt="2022-03-14T15:21:50.336" v="5" actId="115"/>
        <pc:sldMkLst>
          <pc:docMk/>
          <pc:sldMk cId="1826980327" sldId="277"/>
        </pc:sldMkLst>
        <pc:graphicFrameChg chg="mod">
          <ac:chgData name="Raf Jespers" userId="ff103d2a-6324-4d3e-8080-5761dd12dcdb" providerId="ADAL" clId="{A8FAB44C-0084-4E8A-A047-2F68A0101825}" dt="2022-03-14T15:21:50.336" v="5" actId="115"/>
          <ac:graphicFrameMkLst>
            <pc:docMk/>
            <pc:sldMk cId="1826980327" sldId="277"/>
            <ac:graphicFrameMk id="5" creationId="{F9A4F35D-46B9-B58C-D038-0AB6270CC6E4}"/>
          </ac:graphicFrameMkLst>
        </pc:graphicFrameChg>
      </pc:sldChg>
    </pc:docChg>
  </pc:docChgLst>
  <pc:docChgLst>
    <pc:chgData name="Zakia Othman" userId="4df1c2f0-cb12-4410-b1f8-91b4d573292c" providerId="ADAL" clId="{E1F4DBA2-ACC9-46D6-A06E-548481D6427A}"/>
    <pc:docChg chg="modSld">
      <pc:chgData name="Zakia Othman" userId="4df1c2f0-cb12-4410-b1f8-91b4d573292c" providerId="ADAL" clId="{E1F4DBA2-ACC9-46D6-A06E-548481D6427A}" dt="2022-03-14T16:12:31.633" v="51" actId="208"/>
      <pc:docMkLst>
        <pc:docMk/>
      </pc:docMkLst>
      <pc:sldChg chg="addSp modSp mod modNotesTx">
        <pc:chgData name="Zakia Othman" userId="4df1c2f0-cb12-4410-b1f8-91b4d573292c" providerId="ADAL" clId="{E1F4DBA2-ACC9-46D6-A06E-548481D6427A}" dt="2022-03-14T16:12:31.633" v="51" actId="208"/>
        <pc:sldMkLst>
          <pc:docMk/>
          <pc:sldMk cId="3202367797" sldId="265"/>
        </pc:sldMkLst>
        <pc:spChg chg="add mod">
          <ac:chgData name="Zakia Othman" userId="4df1c2f0-cb12-4410-b1f8-91b4d573292c" providerId="ADAL" clId="{E1F4DBA2-ACC9-46D6-A06E-548481D6427A}" dt="2022-03-14T16:12:31.633" v="51" actId="208"/>
          <ac:spMkLst>
            <pc:docMk/>
            <pc:sldMk cId="3202367797" sldId="265"/>
            <ac:spMk id="3" creationId="{9D6B027A-5CEC-454D-AEF1-544ED973DD5B}"/>
          </ac:spMkLst>
        </pc:spChg>
        <pc:graphicFrameChg chg="mod modGraphic">
          <ac:chgData name="Zakia Othman" userId="4df1c2f0-cb12-4410-b1f8-91b4d573292c" providerId="ADAL" clId="{E1F4DBA2-ACC9-46D6-A06E-548481D6427A}" dt="2022-03-14T16:06:14.919" v="48" actId="404"/>
          <ac:graphicFrameMkLst>
            <pc:docMk/>
            <pc:sldMk cId="3202367797" sldId="265"/>
            <ac:graphicFrameMk id="5" creationId="{08B7751A-EB2F-6272-BC96-CB66A3AE64CB}"/>
          </ac:graphicFrameMkLst>
        </pc:graphicFrameChg>
      </pc:sldChg>
      <pc:sldChg chg="modSp">
        <pc:chgData name="Zakia Othman" userId="4df1c2f0-cb12-4410-b1f8-91b4d573292c" providerId="ADAL" clId="{E1F4DBA2-ACC9-46D6-A06E-548481D6427A}" dt="2022-03-14T15:55:45.371" v="2"/>
        <pc:sldMkLst>
          <pc:docMk/>
          <pc:sldMk cId="385156991" sldId="275"/>
        </pc:sldMkLst>
        <pc:graphicFrameChg chg="mod">
          <ac:chgData name="Zakia Othman" userId="4df1c2f0-cb12-4410-b1f8-91b4d573292c" providerId="ADAL" clId="{E1F4DBA2-ACC9-46D6-A06E-548481D6427A}" dt="2022-03-14T15:55:45.371" v="2"/>
          <ac:graphicFrameMkLst>
            <pc:docMk/>
            <pc:sldMk cId="385156991" sldId="275"/>
            <ac:graphicFrameMk id="5" creationId="{F9A4F35D-46B9-B58C-D038-0AB6270CC6E4}"/>
          </ac:graphicFrameMkLst>
        </pc:graphicFrameChg>
      </pc:sldChg>
      <pc:sldChg chg="modSp">
        <pc:chgData name="Zakia Othman" userId="4df1c2f0-cb12-4410-b1f8-91b4d573292c" providerId="ADAL" clId="{E1F4DBA2-ACC9-46D6-A06E-548481D6427A}" dt="2022-03-14T16:06:41.329" v="50" actId="20577"/>
        <pc:sldMkLst>
          <pc:docMk/>
          <pc:sldMk cId="2155172017" sldId="276"/>
        </pc:sldMkLst>
        <pc:graphicFrameChg chg="mod">
          <ac:chgData name="Zakia Othman" userId="4df1c2f0-cb12-4410-b1f8-91b4d573292c" providerId="ADAL" clId="{E1F4DBA2-ACC9-46D6-A06E-548481D6427A}" dt="2022-03-14T16:06:41.329" v="50" actId="20577"/>
          <ac:graphicFrameMkLst>
            <pc:docMk/>
            <pc:sldMk cId="2155172017" sldId="276"/>
            <ac:graphicFrameMk id="8" creationId="{76AF6591-3DA7-C518-1174-9E27D520E301}"/>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C6F89-FE69-41BB-95C6-0EA20C36707F}"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E21769CD-AC48-4503-9FCD-987441298DC2}">
      <dgm:prSet/>
      <dgm:spPr/>
      <dgm:t>
        <a:bodyPr/>
        <a:lstStyle/>
        <a:p>
          <a:r>
            <a:rPr lang="nl-BE"/>
            <a:t>Veralgemeende bewaarplicht metadata, gegevensbescherming genoemd, is in strijd met de grondrechten door zijn algemeen karakter en de willekeurige toepassing ervan op alle individuele gevallen</a:t>
          </a:r>
          <a:endParaRPr lang="en-US"/>
        </a:p>
      </dgm:t>
    </dgm:pt>
    <dgm:pt modelId="{F6A03A47-7C69-4CA4-AA73-5BDE34AECF81}" type="parTrans" cxnId="{8791EDF6-6961-4C4B-9FCC-6DD133D44993}">
      <dgm:prSet/>
      <dgm:spPr/>
      <dgm:t>
        <a:bodyPr/>
        <a:lstStyle/>
        <a:p>
          <a:endParaRPr lang="en-US"/>
        </a:p>
      </dgm:t>
    </dgm:pt>
    <dgm:pt modelId="{862447C2-081A-4B8C-866A-D646104DB76F}" type="sibTrans" cxnId="{8791EDF6-6961-4C4B-9FCC-6DD133D44993}">
      <dgm:prSet/>
      <dgm:spPr/>
      <dgm:t>
        <a:bodyPr/>
        <a:lstStyle/>
        <a:p>
          <a:endParaRPr lang="en-US"/>
        </a:p>
      </dgm:t>
    </dgm:pt>
    <dgm:pt modelId="{7B533949-B2BC-4573-AA20-B98D37A8BE54}">
      <dgm:prSet/>
      <dgm:spPr/>
      <dgm:t>
        <a:bodyPr/>
        <a:lstStyle/>
        <a:p>
          <a:r>
            <a:rPr lang="nl-BE"/>
            <a:t>Belgische wetten (30 juli 2013, 29 mei 2016) vernietigd door het Grondwettelijk Hof respectievelijk op 11 juni 2015 en 22 april 2021</a:t>
          </a:r>
          <a:endParaRPr lang="en-US"/>
        </a:p>
      </dgm:t>
    </dgm:pt>
    <dgm:pt modelId="{31C61A0A-B35F-43BD-902B-EA949DF6EC9A}" type="parTrans" cxnId="{E4531ABA-6C02-4DBD-B5B6-8FAF9620E9BB}">
      <dgm:prSet/>
      <dgm:spPr/>
      <dgm:t>
        <a:bodyPr/>
        <a:lstStyle/>
        <a:p>
          <a:endParaRPr lang="en-US"/>
        </a:p>
      </dgm:t>
    </dgm:pt>
    <dgm:pt modelId="{51AAF50D-4450-4139-8539-7EF65D3E9057}" type="sibTrans" cxnId="{E4531ABA-6C02-4DBD-B5B6-8FAF9620E9BB}">
      <dgm:prSet/>
      <dgm:spPr/>
      <dgm:t>
        <a:bodyPr/>
        <a:lstStyle/>
        <a:p>
          <a:endParaRPr lang="en-US"/>
        </a:p>
      </dgm:t>
    </dgm:pt>
    <dgm:pt modelId="{EF8F2D6F-B574-4661-AA29-A3747618A262}">
      <dgm:prSet/>
      <dgm:spPr/>
      <dgm:t>
        <a:bodyPr/>
        <a:lstStyle/>
        <a:p>
          <a:r>
            <a:rPr lang="nl-BE"/>
            <a:t>Basis rechtspraak Europees Hof van Justitie (EHJ): arresten Digital Rights (8 april 2014), Tele 2 (21 december 2016), Quadrature du Net en Liga’s+Ordre Avocats (6 oktober 2020)</a:t>
          </a:r>
          <a:endParaRPr lang="en-US"/>
        </a:p>
      </dgm:t>
    </dgm:pt>
    <dgm:pt modelId="{E8170F91-8139-4F03-84AD-24EF4B55EB45}" type="parTrans" cxnId="{49C263FA-A76C-4535-B3BB-E5F44E1E6E5C}">
      <dgm:prSet/>
      <dgm:spPr/>
      <dgm:t>
        <a:bodyPr/>
        <a:lstStyle/>
        <a:p>
          <a:endParaRPr lang="en-US"/>
        </a:p>
      </dgm:t>
    </dgm:pt>
    <dgm:pt modelId="{1316694E-9F48-4516-9F70-0E338F7F9FC6}" type="sibTrans" cxnId="{49C263FA-A76C-4535-B3BB-E5F44E1E6E5C}">
      <dgm:prSet/>
      <dgm:spPr/>
      <dgm:t>
        <a:bodyPr/>
        <a:lstStyle/>
        <a:p>
          <a:endParaRPr lang="en-US"/>
        </a:p>
      </dgm:t>
    </dgm:pt>
    <dgm:pt modelId="{108D8421-5909-42D6-A3E0-BE8D8B42D62F}" type="pres">
      <dgm:prSet presAssocID="{0D9C6F89-FE69-41BB-95C6-0EA20C36707F}" presName="root" presStyleCnt="0">
        <dgm:presLayoutVars>
          <dgm:dir/>
          <dgm:resizeHandles val="exact"/>
        </dgm:presLayoutVars>
      </dgm:prSet>
      <dgm:spPr/>
    </dgm:pt>
    <dgm:pt modelId="{417CB5FF-96D6-478D-8F93-7DCFA2FC31CA}" type="pres">
      <dgm:prSet presAssocID="{E21769CD-AC48-4503-9FCD-987441298DC2}" presName="compNode" presStyleCnt="0"/>
      <dgm:spPr/>
    </dgm:pt>
    <dgm:pt modelId="{59FAB10B-F6D2-4CDC-B475-1922581406DF}" type="pres">
      <dgm:prSet presAssocID="{E21769CD-AC48-4503-9FCD-987441298DC2}" presName="bgRect" presStyleLbl="bgShp" presStyleIdx="0" presStyleCnt="3"/>
      <dgm:spPr/>
    </dgm:pt>
    <dgm:pt modelId="{78C9E1F4-F2A1-45B2-8ADF-B797A70462D7}" type="pres">
      <dgm:prSet presAssocID="{E21769CD-AC48-4503-9FCD-987441298DC2}"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Komeet"/>
        </a:ext>
      </dgm:extLst>
    </dgm:pt>
    <dgm:pt modelId="{3F11CFFA-1441-442F-822F-B430B920593F}" type="pres">
      <dgm:prSet presAssocID="{E21769CD-AC48-4503-9FCD-987441298DC2}" presName="spaceRect" presStyleCnt="0"/>
      <dgm:spPr/>
    </dgm:pt>
    <dgm:pt modelId="{6206A706-73E4-4740-861D-4DAFEE3EDB2A}" type="pres">
      <dgm:prSet presAssocID="{E21769CD-AC48-4503-9FCD-987441298DC2}" presName="parTx" presStyleLbl="revTx" presStyleIdx="0" presStyleCnt="3">
        <dgm:presLayoutVars>
          <dgm:chMax val="0"/>
          <dgm:chPref val="0"/>
        </dgm:presLayoutVars>
      </dgm:prSet>
      <dgm:spPr/>
    </dgm:pt>
    <dgm:pt modelId="{C33B18BD-2A6F-4EBF-9889-17F856BBF952}" type="pres">
      <dgm:prSet presAssocID="{862447C2-081A-4B8C-866A-D646104DB76F}" presName="sibTrans" presStyleCnt="0"/>
      <dgm:spPr/>
    </dgm:pt>
    <dgm:pt modelId="{5C66BB96-0F27-427A-AF43-EAF58D7427CD}" type="pres">
      <dgm:prSet presAssocID="{7B533949-B2BC-4573-AA20-B98D37A8BE54}" presName="compNode" presStyleCnt="0"/>
      <dgm:spPr/>
    </dgm:pt>
    <dgm:pt modelId="{8BA5CF22-6B06-4788-9060-7CA65B1F5835}" type="pres">
      <dgm:prSet presAssocID="{7B533949-B2BC-4573-AA20-B98D37A8BE54}" presName="bgRect" presStyleLbl="bgShp" presStyleIdx="1" presStyleCnt="3"/>
      <dgm:spPr/>
    </dgm:pt>
    <dgm:pt modelId="{BC63709D-A3E9-426F-8BE1-BA9E9416B2CC}" type="pres">
      <dgm:prSet presAssocID="{7B533949-B2BC-4573-AA20-B98D37A8BE54}"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vron arrows outline"/>
        </a:ext>
      </dgm:extLst>
    </dgm:pt>
    <dgm:pt modelId="{B01C906F-150E-4D76-AB2A-EC28F6796CAD}" type="pres">
      <dgm:prSet presAssocID="{7B533949-B2BC-4573-AA20-B98D37A8BE54}" presName="spaceRect" presStyleCnt="0"/>
      <dgm:spPr/>
    </dgm:pt>
    <dgm:pt modelId="{D1E37170-A3E8-49C5-A0FC-A79FAF162953}" type="pres">
      <dgm:prSet presAssocID="{7B533949-B2BC-4573-AA20-B98D37A8BE54}" presName="parTx" presStyleLbl="revTx" presStyleIdx="1" presStyleCnt="3">
        <dgm:presLayoutVars>
          <dgm:chMax val="0"/>
          <dgm:chPref val="0"/>
        </dgm:presLayoutVars>
      </dgm:prSet>
      <dgm:spPr/>
    </dgm:pt>
    <dgm:pt modelId="{7D8CAAFD-04F6-44EA-B6C0-7F4003A67BF5}" type="pres">
      <dgm:prSet presAssocID="{51AAF50D-4450-4139-8539-7EF65D3E9057}" presName="sibTrans" presStyleCnt="0"/>
      <dgm:spPr/>
    </dgm:pt>
    <dgm:pt modelId="{11DADBB2-A896-41FB-9093-B8750A788A60}" type="pres">
      <dgm:prSet presAssocID="{EF8F2D6F-B574-4661-AA29-A3747618A262}" presName="compNode" presStyleCnt="0"/>
      <dgm:spPr/>
    </dgm:pt>
    <dgm:pt modelId="{DCECC779-5D55-48D9-A823-FA64034E67BE}" type="pres">
      <dgm:prSet presAssocID="{EF8F2D6F-B574-4661-AA29-A3747618A262}" presName="bgRect" presStyleLbl="bgShp" presStyleIdx="2" presStyleCnt="3"/>
      <dgm:spPr/>
    </dgm:pt>
    <dgm:pt modelId="{AC040241-CB78-4C89-9222-0CC045B85C00}" type="pres">
      <dgm:prSet presAssocID="{EF8F2D6F-B574-4661-AA29-A3747618A262}"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chter"/>
        </a:ext>
      </dgm:extLst>
    </dgm:pt>
    <dgm:pt modelId="{70116376-18EF-456A-ABD2-6F2703796771}" type="pres">
      <dgm:prSet presAssocID="{EF8F2D6F-B574-4661-AA29-A3747618A262}" presName="spaceRect" presStyleCnt="0"/>
      <dgm:spPr/>
    </dgm:pt>
    <dgm:pt modelId="{38E3F084-E71E-40E6-AAB8-D2F39C96FF0A}" type="pres">
      <dgm:prSet presAssocID="{EF8F2D6F-B574-4661-AA29-A3747618A262}" presName="parTx" presStyleLbl="revTx" presStyleIdx="2" presStyleCnt="3">
        <dgm:presLayoutVars>
          <dgm:chMax val="0"/>
          <dgm:chPref val="0"/>
        </dgm:presLayoutVars>
      </dgm:prSet>
      <dgm:spPr/>
    </dgm:pt>
  </dgm:ptLst>
  <dgm:cxnLst>
    <dgm:cxn modelId="{9FB73130-5F09-40F5-8231-1298711A9E7D}" type="presOf" srcId="{E21769CD-AC48-4503-9FCD-987441298DC2}" destId="{6206A706-73E4-4740-861D-4DAFEE3EDB2A}" srcOrd="0" destOrd="0" presId="urn:microsoft.com/office/officeart/2018/2/layout/IconVerticalSolidList"/>
    <dgm:cxn modelId="{D807A58D-347C-436D-8D29-3F58861F132A}" type="presOf" srcId="{7B533949-B2BC-4573-AA20-B98D37A8BE54}" destId="{D1E37170-A3E8-49C5-A0FC-A79FAF162953}" srcOrd="0" destOrd="0" presId="urn:microsoft.com/office/officeart/2018/2/layout/IconVerticalSolidList"/>
    <dgm:cxn modelId="{E4531ABA-6C02-4DBD-B5B6-8FAF9620E9BB}" srcId="{0D9C6F89-FE69-41BB-95C6-0EA20C36707F}" destId="{7B533949-B2BC-4573-AA20-B98D37A8BE54}" srcOrd="1" destOrd="0" parTransId="{31C61A0A-B35F-43BD-902B-EA949DF6EC9A}" sibTransId="{51AAF50D-4450-4139-8539-7EF65D3E9057}"/>
    <dgm:cxn modelId="{C40336BD-55BD-4F38-92BA-BF909B3705E5}" type="presOf" srcId="{0D9C6F89-FE69-41BB-95C6-0EA20C36707F}" destId="{108D8421-5909-42D6-A3E0-BE8D8B42D62F}" srcOrd="0" destOrd="0" presId="urn:microsoft.com/office/officeart/2018/2/layout/IconVerticalSolidList"/>
    <dgm:cxn modelId="{71BA8FEA-E3CA-4151-952F-0DB1B6DB7767}" type="presOf" srcId="{EF8F2D6F-B574-4661-AA29-A3747618A262}" destId="{38E3F084-E71E-40E6-AAB8-D2F39C96FF0A}" srcOrd="0" destOrd="0" presId="urn:microsoft.com/office/officeart/2018/2/layout/IconVerticalSolidList"/>
    <dgm:cxn modelId="{8791EDF6-6961-4C4B-9FCC-6DD133D44993}" srcId="{0D9C6F89-FE69-41BB-95C6-0EA20C36707F}" destId="{E21769CD-AC48-4503-9FCD-987441298DC2}" srcOrd="0" destOrd="0" parTransId="{F6A03A47-7C69-4CA4-AA73-5BDE34AECF81}" sibTransId="{862447C2-081A-4B8C-866A-D646104DB76F}"/>
    <dgm:cxn modelId="{49C263FA-A76C-4535-B3BB-E5F44E1E6E5C}" srcId="{0D9C6F89-FE69-41BB-95C6-0EA20C36707F}" destId="{EF8F2D6F-B574-4661-AA29-A3747618A262}" srcOrd="2" destOrd="0" parTransId="{E8170F91-8139-4F03-84AD-24EF4B55EB45}" sibTransId="{1316694E-9F48-4516-9F70-0E338F7F9FC6}"/>
    <dgm:cxn modelId="{E27C6804-2FCD-4CC5-BC73-34488E716ACE}" type="presParOf" srcId="{108D8421-5909-42D6-A3E0-BE8D8B42D62F}" destId="{417CB5FF-96D6-478D-8F93-7DCFA2FC31CA}" srcOrd="0" destOrd="0" presId="urn:microsoft.com/office/officeart/2018/2/layout/IconVerticalSolidList"/>
    <dgm:cxn modelId="{01ECA767-0D3C-4B31-992B-02FA1CC5935B}" type="presParOf" srcId="{417CB5FF-96D6-478D-8F93-7DCFA2FC31CA}" destId="{59FAB10B-F6D2-4CDC-B475-1922581406DF}" srcOrd="0" destOrd="0" presId="urn:microsoft.com/office/officeart/2018/2/layout/IconVerticalSolidList"/>
    <dgm:cxn modelId="{D306ACD5-5F5C-4E88-9A1B-63EC6A7C0DD9}" type="presParOf" srcId="{417CB5FF-96D6-478D-8F93-7DCFA2FC31CA}" destId="{78C9E1F4-F2A1-45B2-8ADF-B797A70462D7}" srcOrd="1" destOrd="0" presId="urn:microsoft.com/office/officeart/2018/2/layout/IconVerticalSolidList"/>
    <dgm:cxn modelId="{EBB9421E-355D-4803-B7EC-8AF8DCA02EFA}" type="presParOf" srcId="{417CB5FF-96D6-478D-8F93-7DCFA2FC31CA}" destId="{3F11CFFA-1441-442F-822F-B430B920593F}" srcOrd="2" destOrd="0" presId="urn:microsoft.com/office/officeart/2018/2/layout/IconVerticalSolidList"/>
    <dgm:cxn modelId="{8C5FB7E3-3335-441B-B1C0-851545CB621E}" type="presParOf" srcId="{417CB5FF-96D6-478D-8F93-7DCFA2FC31CA}" destId="{6206A706-73E4-4740-861D-4DAFEE3EDB2A}" srcOrd="3" destOrd="0" presId="urn:microsoft.com/office/officeart/2018/2/layout/IconVerticalSolidList"/>
    <dgm:cxn modelId="{DB235D9E-69C4-43CC-B87D-4D31C2DF97E7}" type="presParOf" srcId="{108D8421-5909-42D6-A3E0-BE8D8B42D62F}" destId="{C33B18BD-2A6F-4EBF-9889-17F856BBF952}" srcOrd="1" destOrd="0" presId="urn:microsoft.com/office/officeart/2018/2/layout/IconVerticalSolidList"/>
    <dgm:cxn modelId="{5A38A160-08AF-44FC-ABFA-A856645F938E}" type="presParOf" srcId="{108D8421-5909-42D6-A3E0-BE8D8B42D62F}" destId="{5C66BB96-0F27-427A-AF43-EAF58D7427CD}" srcOrd="2" destOrd="0" presId="urn:microsoft.com/office/officeart/2018/2/layout/IconVerticalSolidList"/>
    <dgm:cxn modelId="{39F61FF8-C7C0-42AF-9D87-69D7C9B0BF52}" type="presParOf" srcId="{5C66BB96-0F27-427A-AF43-EAF58D7427CD}" destId="{8BA5CF22-6B06-4788-9060-7CA65B1F5835}" srcOrd="0" destOrd="0" presId="urn:microsoft.com/office/officeart/2018/2/layout/IconVerticalSolidList"/>
    <dgm:cxn modelId="{57A115C4-5EC8-4560-92DE-E4DD73A285DE}" type="presParOf" srcId="{5C66BB96-0F27-427A-AF43-EAF58D7427CD}" destId="{BC63709D-A3E9-426F-8BE1-BA9E9416B2CC}" srcOrd="1" destOrd="0" presId="urn:microsoft.com/office/officeart/2018/2/layout/IconVerticalSolidList"/>
    <dgm:cxn modelId="{03D3C733-2A5A-43D7-8E9B-AD015B0BA7AE}" type="presParOf" srcId="{5C66BB96-0F27-427A-AF43-EAF58D7427CD}" destId="{B01C906F-150E-4D76-AB2A-EC28F6796CAD}" srcOrd="2" destOrd="0" presId="urn:microsoft.com/office/officeart/2018/2/layout/IconVerticalSolidList"/>
    <dgm:cxn modelId="{74AF8550-D4DC-4B58-9079-163AEFA6E840}" type="presParOf" srcId="{5C66BB96-0F27-427A-AF43-EAF58D7427CD}" destId="{D1E37170-A3E8-49C5-A0FC-A79FAF162953}" srcOrd="3" destOrd="0" presId="urn:microsoft.com/office/officeart/2018/2/layout/IconVerticalSolidList"/>
    <dgm:cxn modelId="{66D68E07-E507-4A1F-AC4D-89D4B1F2DF40}" type="presParOf" srcId="{108D8421-5909-42D6-A3E0-BE8D8B42D62F}" destId="{7D8CAAFD-04F6-44EA-B6C0-7F4003A67BF5}" srcOrd="3" destOrd="0" presId="urn:microsoft.com/office/officeart/2018/2/layout/IconVerticalSolidList"/>
    <dgm:cxn modelId="{32571A7F-FAFD-440F-88D4-2165DBED1F5A}" type="presParOf" srcId="{108D8421-5909-42D6-A3E0-BE8D8B42D62F}" destId="{11DADBB2-A896-41FB-9093-B8750A788A60}" srcOrd="4" destOrd="0" presId="urn:microsoft.com/office/officeart/2018/2/layout/IconVerticalSolidList"/>
    <dgm:cxn modelId="{C6541800-9D60-4315-AAE8-92443ED2AB59}" type="presParOf" srcId="{11DADBB2-A896-41FB-9093-B8750A788A60}" destId="{DCECC779-5D55-48D9-A823-FA64034E67BE}" srcOrd="0" destOrd="0" presId="urn:microsoft.com/office/officeart/2018/2/layout/IconVerticalSolidList"/>
    <dgm:cxn modelId="{5164BA4C-54E3-4404-80F4-1556E3D3D33E}" type="presParOf" srcId="{11DADBB2-A896-41FB-9093-B8750A788A60}" destId="{AC040241-CB78-4C89-9222-0CC045B85C00}" srcOrd="1" destOrd="0" presId="urn:microsoft.com/office/officeart/2018/2/layout/IconVerticalSolidList"/>
    <dgm:cxn modelId="{9711F16E-53C3-4D10-A9EE-1160D7F4647C}" type="presParOf" srcId="{11DADBB2-A896-41FB-9093-B8750A788A60}" destId="{70116376-18EF-456A-ABD2-6F2703796771}" srcOrd="2" destOrd="0" presId="urn:microsoft.com/office/officeart/2018/2/layout/IconVerticalSolidList"/>
    <dgm:cxn modelId="{F84E019D-01AD-4617-B3A7-BFA44477C62A}" type="presParOf" srcId="{11DADBB2-A896-41FB-9093-B8750A788A60}" destId="{38E3F084-E71E-40E6-AAB8-D2F39C96FF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2EBBEA-1F32-48E6-BCE5-5C8852CA305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E4D64E-FDEF-4379-BD82-10278AAA2D80}">
      <dgm:prSet custT="1"/>
      <dgm:spPr/>
      <dgm:t>
        <a:bodyPr/>
        <a:lstStyle/>
        <a:p>
          <a:pPr>
            <a:lnSpc>
              <a:spcPct val="100000"/>
            </a:lnSpc>
          </a:pPr>
          <a:r>
            <a:rPr lang="nl-BE" sz="2000" b="1"/>
            <a:t>1.</a:t>
          </a:r>
          <a:r>
            <a:rPr lang="nl-BE" sz="2000"/>
            <a:t> verplichting tot het desactiveren van de versleuteling (decryptage); </a:t>
          </a:r>
        </a:p>
        <a:p>
          <a:pPr>
            <a:lnSpc>
              <a:spcPct val="100000"/>
            </a:lnSpc>
          </a:pPr>
          <a:r>
            <a:rPr lang="nl-BE" sz="2000"/>
            <a:t>is na protest weggelaten; cryptage is onmisbaar hulpmiddel in democratische maatschappij ondermeer voor journalisten, advocaten. </a:t>
          </a:r>
        </a:p>
        <a:p>
          <a:pPr>
            <a:lnSpc>
              <a:spcPct val="100000"/>
            </a:lnSpc>
          </a:pPr>
          <a:r>
            <a:rPr lang="nl-BE" sz="2000"/>
            <a:t>Privacy is afweerrecht van burger tegen overheid, commercie, andere burgers</a:t>
          </a:r>
          <a:endParaRPr lang="en-US" sz="2000"/>
        </a:p>
      </dgm:t>
    </dgm:pt>
    <dgm:pt modelId="{DD982D91-C054-4B86-A54D-522BEB8DC461}" type="parTrans" cxnId="{2870E224-92B5-4204-AAE0-675CA7E2E92F}">
      <dgm:prSet/>
      <dgm:spPr/>
      <dgm:t>
        <a:bodyPr/>
        <a:lstStyle/>
        <a:p>
          <a:endParaRPr lang="en-US"/>
        </a:p>
      </dgm:t>
    </dgm:pt>
    <dgm:pt modelId="{64C46A9B-AC56-4F5E-BC3E-5B2A0DD2EC8A}" type="sibTrans" cxnId="{2870E224-92B5-4204-AAE0-675CA7E2E92F}">
      <dgm:prSet/>
      <dgm:spPr/>
      <dgm:t>
        <a:bodyPr/>
        <a:lstStyle/>
        <a:p>
          <a:endParaRPr lang="en-US"/>
        </a:p>
      </dgm:t>
    </dgm:pt>
    <dgm:pt modelId="{530C79A1-6B35-411F-9B66-605B9E610270}">
      <dgm:prSet custT="1"/>
      <dgm:spPr/>
      <dgm:t>
        <a:bodyPr/>
        <a:lstStyle/>
        <a:p>
          <a:pPr>
            <a:lnSpc>
              <a:spcPct val="100000"/>
            </a:lnSpc>
          </a:pPr>
          <a:r>
            <a:rPr lang="nl-BE" sz="2000" b="1"/>
            <a:t>2. </a:t>
          </a:r>
          <a:r>
            <a:rPr lang="nl-BE" sz="2000"/>
            <a:t>Kritieken Gegevensbeschermingsautoriteit (GBA): uitgebreid (86 pagina’s), kritisch advies nr 108/2021 van 28 juni 2021</a:t>
          </a:r>
          <a:r>
            <a:rPr lang="nl-BE" sz="2500"/>
            <a:t>.</a:t>
          </a:r>
          <a:endParaRPr lang="en-US" sz="2500"/>
        </a:p>
      </dgm:t>
    </dgm:pt>
    <dgm:pt modelId="{96FD221D-2682-42F3-B4E6-5BB559532513}" type="parTrans" cxnId="{A1B74FBB-00A9-49F0-A464-1910D262F84F}">
      <dgm:prSet/>
      <dgm:spPr/>
      <dgm:t>
        <a:bodyPr/>
        <a:lstStyle/>
        <a:p>
          <a:endParaRPr lang="en-US"/>
        </a:p>
      </dgm:t>
    </dgm:pt>
    <dgm:pt modelId="{DE7A2FCE-DE75-49E9-92F4-77E3945D3BDF}" type="sibTrans" cxnId="{A1B74FBB-00A9-49F0-A464-1910D262F84F}">
      <dgm:prSet/>
      <dgm:spPr/>
      <dgm:t>
        <a:bodyPr/>
        <a:lstStyle/>
        <a:p>
          <a:endParaRPr lang="en-US"/>
        </a:p>
      </dgm:t>
    </dgm:pt>
    <dgm:pt modelId="{B37C6AF3-D475-4588-AB35-DB1EB316A92F}" type="pres">
      <dgm:prSet presAssocID="{FC2EBBEA-1F32-48E6-BCE5-5C8852CA305F}" presName="root" presStyleCnt="0">
        <dgm:presLayoutVars>
          <dgm:dir/>
          <dgm:resizeHandles val="exact"/>
        </dgm:presLayoutVars>
      </dgm:prSet>
      <dgm:spPr/>
    </dgm:pt>
    <dgm:pt modelId="{F7790F2B-7096-4F4C-993F-6F80C946C623}" type="pres">
      <dgm:prSet presAssocID="{C8E4D64E-FDEF-4379-BD82-10278AAA2D80}" presName="compNode" presStyleCnt="0"/>
      <dgm:spPr/>
    </dgm:pt>
    <dgm:pt modelId="{99523A00-BD42-4379-BA70-834E846E492D}" type="pres">
      <dgm:prSet presAssocID="{C8E4D64E-FDEF-4379-BD82-10278AAA2D80}" presName="bgRect" presStyleLbl="bgShp" presStyleIdx="0" presStyleCnt="2" custScaleY="130327"/>
      <dgm:spPr>
        <a:solidFill>
          <a:schemeClr val="accent1">
            <a:lumMod val="40000"/>
            <a:lumOff val="60000"/>
          </a:schemeClr>
        </a:solidFill>
      </dgm:spPr>
    </dgm:pt>
    <dgm:pt modelId="{A915E991-2A57-4EDE-906E-14533C32F0E7}" type="pres">
      <dgm:prSet presAssocID="{C8E4D64E-FDEF-4379-BD82-10278AAA2D8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gn Language"/>
        </a:ext>
      </dgm:extLst>
    </dgm:pt>
    <dgm:pt modelId="{9E2B46CA-25B8-4866-BD38-FF85408E402A}" type="pres">
      <dgm:prSet presAssocID="{C8E4D64E-FDEF-4379-BD82-10278AAA2D80}" presName="spaceRect" presStyleCnt="0"/>
      <dgm:spPr/>
    </dgm:pt>
    <dgm:pt modelId="{6FEC34EE-B1B7-4C97-929B-D4B5E5E704A6}" type="pres">
      <dgm:prSet presAssocID="{C8E4D64E-FDEF-4379-BD82-10278AAA2D80}" presName="parTx" presStyleLbl="revTx" presStyleIdx="0" presStyleCnt="2" custLinFactNeighborX="-2692" custLinFactNeighborY="-11531">
        <dgm:presLayoutVars>
          <dgm:chMax val="0"/>
          <dgm:chPref val="0"/>
        </dgm:presLayoutVars>
      </dgm:prSet>
      <dgm:spPr/>
    </dgm:pt>
    <dgm:pt modelId="{DBA64118-F66D-44EE-90BB-EBE79322F93A}" type="pres">
      <dgm:prSet presAssocID="{64C46A9B-AC56-4F5E-BC3E-5B2A0DD2EC8A}" presName="sibTrans" presStyleCnt="0"/>
      <dgm:spPr/>
    </dgm:pt>
    <dgm:pt modelId="{0C5F0028-4DF8-4D6C-BF19-CD96954FCACB}" type="pres">
      <dgm:prSet presAssocID="{530C79A1-6B35-411F-9B66-605B9E610270}" presName="compNode" presStyleCnt="0"/>
      <dgm:spPr/>
    </dgm:pt>
    <dgm:pt modelId="{28AC0A89-B980-441D-B52F-2E6C8C8E6929}" type="pres">
      <dgm:prSet presAssocID="{530C79A1-6B35-411F-9B66-605B9E610270}" presName="bgRect" presStyleLbl="bgShp" presStyleIdx="1" presStyleCnt="2" custScaleY="120237" custLinFactNeighborX="-58" custLinFactNeighborY="-8789"/>
      <dgm:spPr>
        <a:solidFill>
          <a:schemeClr val="accent1">
            <a:lumMod val="40000"/>
            <a:lumOff val="60000"/>
          </a:schemeClr>
        </a:solidFill>
      </dgm:spPr>
    </dgm:pt>
    <dgm:pt modelId="{1B99120A-83CF-427F-8C4A-38E77CB531C2}" type="pres">
      <dgm:prSet presAssocID="{530C79A1-6B35-411F-9B66-605B9E610270}" presName="iconRect" presStyleLbl="node1" presStyleIdx="1" presStyleCnt="2" custLinFactNeighborX="1378" custLinFactNeighborY="-1133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7F680E14-770F-46C0-95C4-064AEB39CF09}" type="pres">
      <dgm:prSet presAssocID="{530C79A1-6B35-411F-9B66-605B9E610270}" presName="spaceRect" presStyleCnt="0"/>
      <dgm:spPr/>
    </dgm:pt>
    <dgm:pt modelId="{473C2C91-A1E4-4141-8262-5AC7422E19B0}" type="pres">
      <dgm:prSet presAssocID="{530C79A1-6B35-411F-9B66-605B9E610270}" presName="parTx" presStyleLbl="revTx" presStyleIdx="1" presStyleCnt="2" custScaleY="97530" custLinFactNeighborX="-2216" custLinFactNeighborY="-16315">
        <dgm:presLayoutVars>
          <dgm:chMax val="0"/>
          <dgm:chPref val="0"/>
        </dgm:presLayoutVars>
      </dgm:prSet>
      <dgm:spPr/>
    </dgm:pt>
  </dgm:ptLst>
  <dgm:cxnLst>
    <dgm:cxn modelId="{8DF2EF1C-5A71-4332-A104-E51ED3A9B997}" type="presOf" srcId="{FC2EBBEA-1F32-48E6-BCE5-5C8852CA305F}" destId="{B37C6AF3-D475-4588-AB35-DB1EB316A92F}" srcOrd="0" destOrd="0" presId="urn:microsoft.com/office/officeart/2018/2/layout/IconVerticalSolidList"/>
    <dgm:cxn modelId="{2870E224-92B5-4204-AAE0-675CA7E2E92F}" srcId="{FC2EBBEA-1F32-48E6-BCE5-5C8852CA305F}" destId="{C8E4D64E-FDEF-4379-BD82-10278AAA2D80}" srcOrd="0" destOrd="0" parTransId="{DD982D91-C054-4B86-A54D-522BEB8DC461}" sibTransId="{64C46A9B-AC56-4F5E-BC3E-5B2A0DD2EC8A}"/>
    <dgm:cxn modelId="{A1B74FBB-00A9-49F0-A464-1910D262F84F}" srcId="{FC2EBBEA-1F32-48E6-BCE5-5C8852CA305F}" destId="{530C79A1-6B35-411F-9B66-605B9E610270}" srcOrd="1" destOrd="0" parTransId="{96FD221D-2682-42F3-B4E6-5BB559532513}" sibTransId="{DE7A2FCE-DE75-49E9-92F4-77E3945D3BDF}"/>
    <dgm:cxn modelId="{67A5D6CB-2F8E-4F18-A0F6-4BF3D7D94BFA}" type="presOf" srcId="{C8E4D64E-FDEF-4379-BD82-10278AAA2D80}" destId="{6FEC34EE-B1B7-4C97-929B-D4B5E5E704A6}" srcOrd="0" destOrd="0" presId="urn:microsoft.com/office/officeart/2018/2/layout/IconVerticalSolidList"/>
    <dgm:cxn modelId="{4FA810F9-2155-4391-8F0C-3D6F571CDC83}" type="presOf" srcId="{530C79A1-6B35-411F-9B66-605B9E610270}" destId="{473C2C91-A1E4-4141-8262-5AC7422E19B0}" srcOrd="0" destOrd="0" presId="urn:microsoft.com/office/officeart/2018/2/layout/IconVerticalSolidList"/>
    <dgm:cxn modelId="{A0677ACB-FCD6-4997-9004-3C5DDC57DA36}" type="presParOf" srcId="{B37C6AF3-D475-4588-AB35-DB1EB316A92F}" destId="{F7790F2B-7096-4F4C-993F-6F80C946C623}" srcOrd="0" destOrd="0" presId="urn:microsoft.com/office/officeart/2018/2/layout/IconVerticalSolidList"/>
    <dgm:cxn modelId="{BF028882-F669-4FF4-830E-86B0EE53FD2D}" type="presParOf" srcId="{F7790F2B-7096-4F4C-993F-6F80C946C623}" destId="{99523A00-BD42-4379-BA70-834E846E492D}" srcOrd="0" destOrd="0" presId="urn:microsoft.com/office/officeart/2018/2/layout/IconVerticalSolidList"/>
    <dgm:cxn modelId="{6877B105-2A8F-4806-A7E3-A7B5C974A7A5}" type="presParOf" srcId="{F7790F2B-7096-4F4C-993F-6F80C946C623}" destId="{A915E991-2A57-4EDE-906E-14533C32F0E7}" srcOrd="1" destOrd="0" presId="urn:microsoft.com/office/officeart/2018/2/layout/IconVerticalSolidList"/>
    <dgm:cxn modelId="{A00311D3-CDE8-4003-88F4-A826EB0DF24D}" type="presParOf" srcId="{F7790F2B-7096-4F4C-993F-6F80C946C623}" destId="{9E2B46CA-25B8-4866-BD38-FF85408E402A}" srcOrd="2" destOrd="0" presId="urn:microsoft.com/office/officeart/2018/2/layout/IconVerticalSolidList"/>
    <dgm:cxn modelId="{D9A03A7A-EF45-456C-8315-96685ACCFF50}" type="presParOf" srcId="{F7790F2B-7096-4F4C-993F-6F80C946C623}" destId="{6FEC34EE-B1B7-4C97-929B-D4B5E5E704A6}" srcOrd="3" destOrd="0" presId="urn:microsoft.com/office/officeart/2018/2/layout/IconVerticalSolidList"/>
    <dgm:cxn modelId="{5F0530B3-960F-4425-B84E-4E42E512572A}" type="presParOf" srcId="{B37C6AF3-D475-4588-AB35-DB1EB316A92F}" destId="{DBA64118-F66D-44EE-90BB-EBE79322F93A}" srcOrd="1" destOrd="0" presId="urn:microsoft.com/office/officeart/2018/2/layout/IconVerticalSolidList"/>
    <dgm:cxn modelId="{35CECF2D-BA5B-47FF-8470-0094A5C72992}" type="presParOf" srcId="{B37C6AF3-D475-4588-AB35-DB1EB316A92F}" destId="{0C5F0028-4DF8-4D6C-BF19-CD96954FCACB}" srcOrd="2" destOrd="0" presId="urn:microsoft.com/office/officeart/2018/2/layout/IconVerticalSolidList"/>
    <dgm:cxn modelId="{950F7484-5604-4919-B462-0CF858E366A0}" type="presParOf" srcId="{0C5F0028-4DF8-4D6C-BF19-CD96954FCACB}" destId="{28AC0A89-B980-441D-B52F-2E6C8C8E6929}" srcOrd="0" destOrd="0" presId="urn:microsoft.com/office/officeart/2018/2/layout/IconVerticalSolidList"/>
    <dgm:cxn modelId="{20DCAE68-2827-403E-B7D1-F92A03B75CBA}" type="presParOf" srcId="{0C5F0028-4DF8-4D6C-BF19-CD96954FCACB}" destId="{1B99120A-83CF-427F-8C4A-38E77CB531C2}" srcOrd="1" destOrd="0" presId="urn:microsoft.com/office/officeart/2018/2/layout/IconVerticalSolidList"/>
    <dgm:cxn modelId="{5339EC51-3267-44F6-9E24-11FC86D06817}" type="presParOf" srcId="{0C5F0028-4DF8-4D6C-BF19-CD96954FCACB}" destId="{7F680E14-770F-46C0-95C4-064AEB39CF09}" srcOrd="2" destOrd="0" presId="urn:microsoft.com/office/officeart/2018/2/layout/IconVerticalSolidList"/>
    <dgm:cxn modelId="{F0E782F6-4BE2-4A21-94A9-FD995D67E66E}" type="presParOf" srcId="{0C5F0028-4DF8-4D6C-BF19-CD96954FCACB}" destId="{473C2C91-A1E4-4141-8262-5AC7422E19B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8CFE3EA-0F24-47FF-84AD-5C73694F095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C826534-E6A9-4029-906D-784E08CE8E4D}">
      <dgm:prSet custT="1"/>
      <dgm:spPr/>
      <dgm:t>
        <a:bodyPr/>
        <a:lstStyle/>
        <a:p>
          <a:r>
            <a:rPr lang="nl-BE" sz="2000"/>
            <a:t>- criteria om te bepalen op welk geografisch gebied (zone) databewaring moet geschieden zijn betwistbaar: 3 strafbare feiten (zware criminaliteit artikel 90 ter SV) per 1000 inwoners per jaar over een gemiddelde van de drie voorbije kalenderjaren politiezones die deeluitmaken van gerechtelijk arrondissement waarin minder dan dat is vastgesteld. 90ter is zeer ruim; op basis van ANG (geen geschikte databank): een groot deel van het grondgebied (of ganse grondgebied) kan er onder vallen</a:t>
          </a:r>
          <a:endParaRPr lang="en-US" sz="2000"/>
        </a:p>
      </dgm:t>
    </dgm:pt>
    <dgm:pt modelId="{E4C166FC-71AE-4C68-A726-C32A3D59EBDC}" type="parTrans" cxnId="{FFB45055-69BC-4C15-8F9D-5E2E8EA4B9AB}">
      <dgm:prSet/>
      <dgm:spPr/>
      <dgm:t>
        <a:bodyPr/>
        <a:lstStyle/>
        <a:p>
          <a:endParaRPr lang="en-US"/>
        </a:p>
      </dgm:t>
    </dgm:pt>
    <dgm:pt modelId="{9800EB8D-5726-4325-A846-941FA526C49C}" type="sibTrans" cxnId="{FFB45055-69BC-4C15-8F9D-5E2E8EA4B9AB}">
      <dgm:prSet/>
      <dgm:spPr/>
      <dgm:t>
        <a:bodyPr/>
        <a:lstStyle/>
        <a:p>
          <a:endParaRPr lang="en-US"/>
        </a:p>
      </dgm:t>
    </dgm:pt>
    <dgm:pt modelId="{4862057E-0EF7-4C2E-95C3-A8BDEC0C68AA}">
      <dgm:prSet custT="1"/>
      <dgm:spPr/>
      <dgm:t>
        <a:bodyPr/>
        <a:lstStyle/>
        <a:p>
          <a:r>
            <a:rPr lang="nl-BE" sz="2000"/>
            <a:t>- bedenkingen bij termijnen bewaring</a:t>
          </a:r>
          <a:endParaRPr lang="en-US" sz="2000"/>
        </a:p>
      </dgm:t>
    </dgm:pt>
    <dgm:pt modelId="{818BA094-63EA-4971-A3EC-8F30B5DCDE19}" type="parTrans" cxnId="{AD191D15-82D8-438C-B2C1-470BC87408F9}">
      <dgm:prSet/>
      <dgm:spPr/>
      <dgm:t>
        <a:bodyPr/>
        <a:lstStyle/>
        <a:p>
          <a:endParaRPr lang="en-US"/>
        </a:p>
      </dgm:t>
    </dgm:pt>
    <dgm:pt modelId="{82468CFC-09AE-48DE-9203-75FDAED85345}" type="sibTrans" cxnId="{AD191D15-82D8-438C-B2C1-470BC87408F9}">
      <dgm:prSet/>
      <dgm:spPr/>
      <dgm:t>
        <a:bodyPr/>
        <a:lstStyle/>
        <a:p>
          <a:endParaRPr lang="en-US"/>
        </a:p>
      </dgm:t>
    </dgm:pt>
    <dgm:pt modelId="{8288EB97-36E3-461F-BA6F-05C009FB1EB3}" type="pres">
      <dgm:prSet presAssocID="{38CFE3EA-0F24-47FF-84AD-5C73694F0956}" presName="linear" presStyleCnt="0">
        <dgm:presLayoutVars>
          <dgm:animLvl val="lvl"/>
          <dgm:resizeHandles val="exact"/>
        </dgm:presLayoutVars>
      </dgm:prSet>
      <dgm:spPr/>
    </dgm:pt>
    <dgm:pt modelId="{E673C13D-13D0-40FD-803C-F19380EE3DD1}" type="pres">
      <dgm:prSet presAssocID="{6C826534-E6A9-4029-906D-784E08CE8E4D}" presName="parentText" presStyleLbl="node1" presStyleIdx="0" presStyleCnt="2" custScaleY="108993">
        <dgm:presLayoutVars>
          <dgm:chMax val="0"/>
          <dgm:bulletEnabled val="1"/>
        </dgm:presLayoutVars>
      </dgm:prSet>
      <dgm:spPr/>
    </dgm:pt>
    <dgm:pt modelId="{A839E226-4156-4402-9D14-7D15056343F4}" type="pres">
      <dgm:prSet presAssocID="{9800EB8D-5726-4325-A846-941FA526C49C}" presName="spacer" presStyleCnt="0"/>
      <dgm:spPr/>
    </dgm:pt>
    <dgm:pt modelId="{FA247A77-CE41-48A2-AB5A-5F14BBA5759A}" type="pres">
      <dgm:prSet presAssocID="{4862057E-0EF7-4C2E-95C3-A8BDEC0C68AA}" presName="parentText" presStyleLbl="node1" presStyleIdx="1" presStyleCnt="2" custScaleY="57832">
        <dgm:presLayoutVars>
          <dgm:chMax val="0"/>
          <dgm:bulletEnabled val="1"/>
        </dgm:presLayoutVars>
      </dgm:prSet>
      <dgm:spPr/>
    </dgm:pt>
  </dgm:ptLst>
  <dgm:cxnLst>
    <dgm:cxn modelId="{AD191D15-82D8-438C-B2C1-470BC87408F9}" srcId="{38CFE3EA-0F24-47FF-84AD-5C73694F0956}" destId="{4862057E-0EF7-4C2E-95C3-A8BDEC0C68AA}" srcOrd="1" destOrd="0" parTransId="{818BA094-63EA-4971-A3EC-8F30B5DCDE19}" sibTransId="{82468CFC-09AE-48DE-9203-75FDAED85345}"/>
    <dgm:cxn modelId="{A4F66920-AD83-43D5-8836-BDE2289C4490}" type="presOf" srcId="{6C826534-E6A9-4029-906D-784E08CE8E4D}" destId="{E673C13D-13D0-40FD-803C-F19380EE3DD1}" srcOrd="0" destOrd="0" presId="urn:microsoft.com/office/officeart/2005/8/layout/vList2"/>
    <dgm:cxn modelId="{245F7A35-C679-4BCF-BDCE-6FD47F8EF18A}" type="presOf" srcId="{4862057E-0EF7-4C2E-95C3-A8BDEC0C68AA}" destId="{FA247A77-CE41-48A2-AB5A-5F14BBA5759A}" srcOrd="0" destOrd="0" presId="urn:microsoft.com/office/officeart/2005/8/layout/vList2"/>
    <dgm:cxn modelId="{FFB45055-69BC-4C15-8F9D-5E2E8EA4B9AB}" srcId="{38CFE3EA-0F24-47FF-84AD-5C73694F0956}" destId="{6C826534-E6A9-4029-906D-784E08CE8E4D}" srcOrd="0" destOrd="0" parTransId="{E4C166FC-71AE-4C68-A726-C32A3D59EBDC}" sibTransId="{9800EB8D-5726-4325-A846-941FA526C49C}"/>
    <dgm:cxn modelId="{A369949D-16FA-42D8-BD8F-112BFC34AF9C}" type="presOf" srcId="{38CFE3EA-0F24-47FF-84AD-5C73694F0956}" destId="{8288EB97-36E3-461F-BA6F-05C009FB1EB3}" srcOrd="0" destOrd="0" presId="urn:microsoft.com/office/officeart/2005/8/layout/vList2"/>
    <dgm:cxn modelId="{292A2C5A-D795-4D7A-BB63-E91B2AB01159}" type="presParOf" srcId="{8288EB97-36E3-461F-BA6F-05C009FB1EB3}" destId="{E673C13D-13D0-40FD-803C-F19380EE3DD1}" srcOrd="0" destOrd="0" presId="urn:microsoft.com/office/officeart/2005/8/layout/vList2"/>
    <dgm:cxn modelId="{7AE7C0B2-40BA-40F5-B805-F22738B87030}" type="presParOf" srcId="{8288EB97-36E3-461F-BA6F-05C009FB1EB3}" destId="{A839E226-4156-4402-9D14-7D15056343F4}" srcOrd="1" destOrd="0" presId="urn:microsoft.com/office/officeart/2005/8/layout/vList2"/>
    <dgm:cxn modelId="{52212F7F-11B3-4B67-9C50-D3F5C863D97B}" type="presParOf" srcId="{8288EB97-36E3-461F-BA6F-05C009FB1EB3}" destId="{FA247A77-CE41-48A2-AB5A-5F14BBA575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8CFE3EA-0F24-47FF-84AD-5C73694F095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C826534-E6A9-4029-906D-784E08CE8E4D}">
      <dgm:prSet custT="1"/>
      <dgm:spPr/>
      <dgm:t>
        <a:bodyPr/>
        <a:lstStyle/>
        <a:p>
          <a:r>
            <a:rPr lang="nl-BE" sz="2000"/>
            <a:t>“Er zij echter op gewezen dat het voorontwerp van wet </a:t>
          </a:r>
          <a:r>
            <a:rPr lang="nl-BE" sz="2000" u="sng"/>
            <a:t>niet echt de perspectiefwijziging</a:t>
          </a:r>
          <a:r>
            <a:rPr lang="nl-BE" sz="2000"/>
            <a:t> inhoudt als vereist door de jurisprudentie van het HvJEU en het Grondwettelijk Hof. In haar advies merkt de Autoriteit op dat het voorontwerp van wet voornemens is nieuwe maatregelen voor de bewaring van verkeers- en locatiegegevens op te leggen, hetgeen zou kunnen leiden tot de </a:t>
          </a:r>
          <a:r>
            <a:rPr lang="nl-BE" sz="2000" u="sng"/>
            <a:t>feitelijke herinvoering</a:t>
          </a:r>
          <a:r>
            <a:rPr lang="nl-BE" sz="2000"/>
            <a:t> van veralgemeende en ongedifferentieerde verplichtingen inzake gegevensbewaring, terwijl tegelijkertijd de mogelijkheden voor toegang tot dergelijke gegevens verder worden uitgebreid.”</a:t>
          </a:r>
          <a:endParaRPr lang="en-US" sz="2000"/>
        </a:p>
      </dgm:t>
    </dgm:pt>
    <dgm:pt modelId="{E4C166FC-71AE-4C68-A726-C32A3D59EBDC}" type="parTrans" cxnId="{FFB45055-69BC-4C15-8F9D-5E2E8EA4B9AB}">
      <dgm:prSet/>
      <dgm:spPr/>
      <dgm:t>
        <a:bodyPr/>
        <a:lstStyle/>
        <a:p>
          <a:endParaRPr lang="en-US"/>
        </a:p>
      </dgm:t>
    </dgm:pt>
    <dgm:pt modelId="{9800EB8D-5726-4325-A846-941FA526C49C}" type="sibTrans" cxnId="{FFB45055-69BC-4C15-8F9D-5E2E8EA4B9AB}">
      <dgm:prSet/>
      <dgm:spPr/>
      <dgm:t>
        <a:bodyPr/>
        <a:lstStyle/>
        <a:p>
          <a:endParaRPr lang="en-US"/>
        </a:p>
      </dgm:t>
    </dgm:pt>
    <dgm:pt modelId="{4862057E-0EF7-4C2E-95C3-A8BDEC0C68AA}">
      <dgm:prSet custT="1"/>
      <dgm:spPr/>
      <dgm:t>
        <a:bodyPr/>
        <a:lstStyle/>
        <a:p>
          <a:r>
            <a:rPr lang="nl-BE" sz="2000"/>
            <a:t>Voorontwerp houdt belangrijke risico’s in voor de fundamentele rechten, op punt van legaliteit, noodzaak en proportionaliteit</a:t>
          </a:r>
          <a:endParaRPr lang="en-US" sz="2000"/>
        </a:p>
      </dgm:t>
    </dgm:pt>
    <dgm:pt modelId="{818BA094-63EA-4971-A3EC-8F30B5DCDE19}" type="parTrans" cxnId="{AD191D15-82D8-438C-B2C1-470BC87408F9}">
      <dgm:prSet/>
      <dgm:spPr/>
      <dgm:t>
        <a:bodyPr/>
        <a:lstStyle/>
        <a:p>
          <a:endParaRPr lang="en-US"/>
        </a:p>
      </dgm:t>
    </dgm:pt>
    <dgm:pt modelId="{82468CFC-09AE-48DE-9203-75FDAED85345}" type="sibTrans" cxnId="{AD191D15-82D8-438C-B2C1-470BC87408F9}">
      <dgm:prSet/>
      <dgm:spPr/>
      <dgm:t>
        <a:bodyPr/>
        <a:lstStyle/>
        <a:p>
          <a:endParaRPr lang="en-US"/>
        </a:p>
      </dgm:t>
    </dgm:pt>
    <dgm:pt modelId="{8288EB97-36E3-461F-BA6F-05C009FB1EB3}" type="pres">
      <dgm:prSet presAssocID="{38CFE3EA-0F24-47FF-84AD-5C73694F0956}" presName="linear" presStyleCnt="0">
        <dgm:presLayoutVars>
          <dgm:animLvl val="lvl"/>
          <dgm:resizeHandles val="exact"/>
        </dgm:presLayoutVars>
      </dgm:prSet>
      <dgm:spPr/>
    </dgm:pt>
    <dgm:pt modelId="{E673C13D-13D0-40FD-803C-F19380EE3DD1}" type="pres">
      <dgm:prSet presAssocID="{6C826534-E6A9-4029-906D-784E08CE8E4D}" presName="parentText" presStyleLbl="node1" presStyleIdx="0" presStyleCnt="2" custScaleY="108993">
        <dgm:presLayoutVars>
          <dgm:chMax val="0"/>
          <dgm:bulletEnabled val="1"/>
        </dgm:presLayoutVars>
      </dgm:prSet>
      <dgm:spPr/>
    </dgm:pt>
    <dgm:pt modelId="{A839E226-4156-4402-9D14-7D15056343F4}" type="pres">
      <dgm:prSet presAssocID="{9800EB8D-5726-4325-A846-941FA526C49C}" presName="spacer" presStyleCnt="0"/>
      <dgm:spPr/>
    </dgm:pt>
    <dgm:pt modelId="{FA247A77-CE41-48A2-AB5A-5F14BBA5759A}" type="pres">
      <dgm:prSet presAssocID="{4862057E-0EF7-4C2E-95C3-A8BDEC0C68AA}" presName="parentText" presStyleLbl="node1" presStyleIdx="1" presStyleCnt="2" custScaleY="57832">
        <dgm:presLayoutVars>
          <dgm:chMax val="0"/>
          <dgm:bulletEnabled val="1"/>
        </dgm:presLayoutVars>
      </dgm:prSet>
      <dgm:spPr/>
    </dgm:pt>
  </dgm:ptLst>
  <dgm:cxnLst>
    <dgm:cxn modelId="{AD191D15-82D8-438C-B2C1-470BC87408F9}" srcId="{38CFE3EA-0F24-47FF-84AD-5C73694F0956}" destId="{4862057E-0EF7-4C2E-95C3-A8BDEC0C68AA}" srcOrd="1" destOrd="0" parTransId="{818BA094-63EA-4971-A3EC-8F30B5DCDE19}" sibTransId="{82468CFC-09AE-48DE-9203-75FDAED85345}"/>
    <dgm:cxn modelId="{A4F66920-AD83-43D5-8836-BDE2289C4490}" type="presOf" srcId="{6C826534-E6A9-4029-906D-784E08CE8E4D}" destId="{E673C13D-13D0-40FD-803C-F19380EE3DD1}" srcOrd="0" destOrd="0" presId="urn:microsoft.com/office/officeart/2005/8/layout/vList2"/>
    <dgm:cxn modelId="{245F7A35-C679-4BCF-BDCE-6FD47F8EF18A}" type="presOf" srcId="{4862057E-0EF7-4C2E-95C3-A8BDEC0C68AA}" destId="{FA247A77-CE41-48A2-AB5A-5F14BBA5759A}" srcOrd="0" destOrd="0" presId="urn:microsoft.com/office/officeart/2005/8/layout/vList2"/>
    <dgm:cxn modelId="{FFB45055-69BC-4C15-8F9D-5E2E8EA4B9AB}" srcId="{38CFE3EA-0F24-47FF-84AD-5C73694F0956}" destId="{6C826534-E6A9-4029-906D-784E08CE8E4D}" srcOrd="0" destOrd="0" parTransId="{E4C166FC-71AE-4C68-A726-C32A3D59EBDC}" sibTransId="{9800EB8D-5726-4325-A846-941FA526C49C}"/>
    <dgm:cxn modelId="{A369949D-16FA-42D8-BD8F-112BFC34AF9C}" type="presOf" srcId="{38CFE3EA-0F24-47FF-84AD-5C73694F0956}" destId="{8288EB97-36E3-461F-BA6F-05C009FB1EB3}" srcOrd="0" destOrd="0" presId="urn:microsoft.com/office/officeart/2005/8/layout/vList2"/>
    <dgm:cxn modelId="{292A2C5A-D795-4D7A-BB63-E91B2AB01159}" type="presParOf" srcId="{8288EB97-36E3-461F-BA6F-05C009FB1EB3}" destId="{E673C13D-13D0-40FD-803C-F19380EE3DD1}" srcOrd="0" destOrd="0" presId="urn:microsoft.com/office/officeart/2005/8/layout/vList2"/>
    <dgm:cxn modelId="{7AE7C0B2-40BA-40F5-B805-F22738B87030}" type="presParOf" srcId="{8288EB97-36E3-461F-BA6F-05C009FB1EB3}" destId="{A839E226-4156-4402-9D14-7D15056343F4}" srcOrd="1" destOrd="0" presId="urn:microsoft.com/office/officeart/2005/8/layout/vList2"/>
    <dgm:cxn modelId="{52212F7F-11B3-4B67-9C50-D3F5C863D97B}" type="presParOf" srcId="{8288EB97-36E3-461F-BA6F-05C009FB1EB3}" destId="{FA247A77-CE41-48A2-AB5A-5F14BBA5759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845F2D4-C8BB-4C72-9AD2-A093C061242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30CACA6-84EA-41E2-816B-0CDF4A731F52}">
      <dgm:prSet/>
      <dgm:spPr/>
      <dgm:t>
        <a:bodyPr/>
        <a:lstStyle/>
        <a:p>
          <a:r>
            <a:rPr lang="nl-BE"/>
            <a:t>“De Autoriteit verzoekt de wetgever de tijd te nemen om na te denken en grondig te analyseren hoe, overeenkomstig de Europese jurisprudentie, het grondrecht op veiligheid en het recht op een doeltreffende voorziening in rechte in geval van strafbare feiten die deze veiligheid aantasten, enerzijds, en het grondrecht op eerbiediging van het privéleven en de bescherming van persoonsgegevens anderzijds, met elkaar kunnen verzoend worden.”</a:t>
          </a:r>
          <a:endParaRPr lang="en-US"/>
        </a:p>
      </dgm:t>
    </dgm:pt>
    <dgm:pt modelId="{BEDAF90A-2A0F-40A7-A96C-FB3EF8C200B0}" type="parTrans" cxnId="{572EE084-2397-4A70-AE07-98977F62FD4A}">
      <dgm:prSet/>
      <dgm:spPr/>
      <dgm:t>
        <a:bodyPr/>
        <a:lstStyle/>
        <a:p>
          <a:endParaRPr lang="en-US"/>
        </a:p>
      </dgm:t>
    </dgm:pt>
    <dgm:pt modelId="{9A03DCED-FD6A-497A-8090-6B154273F4D3}" type="sibTrans" cxnId="{572EE084-2397-4A70-AE07-98977F62FD4A}">
      <dgm:prSet/>
      <dgm:spPr/>
      <dgm:t>
        <a:bodyPr/>
        <a:lstStyle/>
        <a:p>
          <a:endParaRPr lang="en-US"/>
        </a:p>
      </dgm:t>
    </dgm:pt>
    <dgm:pt modelId="{2268CC53-5AF1-4A66-8144-B609481E25AE}">
      <dgm:prSet/>
      <dgm:spPr/>
      <dgm:t>
        <a:bodyPr/>
        <a:lstStyle/>
        <a:p>
          <a:r>
            <a:rPr lang="nl-BE"/>
            <a:t>“Het is daarom van cruciaal belang ervoor te zorgen dat het voorontwerp van wet niet de jure of de facto opnieuw een veralgemeende verplichting invoert om de verkeers- of locatiegegevens te bewaren van alle of een te groot deel van de gebruikers van elektronische communicatie in België.”</a:t>
          </a:r>
          <a:endParaRPr lang="en-US"/>
        </a:p>
      </dgm:t>
    </dgm:pt>
    <dgm:pt modelId="{737B2175-40D6-436C-B356-1A7E236D6B6E}" type="parTrans" cxnId="{4FB1362E-3088-4CF9-9F72-6CAFA11F11FB}">
      <dgm:prSet/>
      <dgm:spPr/>
      <dgm:t>
        <a:bodyPr/>
        <a:lstStyle/>
        <a:p>
          <a:endParaRPr lang="en-US"/>
        </a:p>
      </dgm:t>
    </dgm:pt>
    <dgm:pt modelId="{D5002E5F-5C21-4F15-A1C6-E356D3163DEF}" type="sibTrans" cxnId="{4FB1362E-3088-4CF9-9F72-6CAFA11F11FB}">
      <dgm:prSet/>
      <dgm:spPr/>
      <dgm:t>
        <a:bodyPr/>
        <a:lstStyle/>
        <a:p>
          <a:endParaRPr lang="en-US"/>
        </a:p>
      </dgm:t>
    </dgm:pt>
    <dgm:pt modelId="{E9800013-C983-4E7C-93AE-BDB53C8EE575}" type="pres">
      <dgm:prSet presAssocID="{6845F2D4-C8BB-4C72-9AD2-A093C0612423}" presName="linear" presStyleCnt="0">
        <dgm:presLayoutVars>
          <dgm:animLvl val="lvl"/>
          <dgm:resizeHandles val="exact"/>
        </dgm:presLayoutVars>
      </dgm:prSet>
      <dgm:spPr/>
    </dgm:pt>
    <dgm:pt modelId="{417BDB62-5144-4697-903D-4538A3FD976A}" type="pres">
      <dgm:prSet presAssocID="{D30CACA6-84EA-41E2-816B-0CDF4A731F52}" presName="parentText" presStyleLbl="node1" presStyleIdx="0" presStyleCnt="2">
        <dgm:presLayoutVars>
          <dgm:chMax val="0"/>
          <dgm:bulletEnabled val="1"/>
        </dgm:presLayoutVars>
      </dgm:prSet>
      <dgm:spPr/>
    </dgm:pt>
    <dgm:pt modelId="{2103D12C-B41B-4845-B56E-89461D9DCF27}" type="pres">
      <dgm:prSet presAssocID="{9A03DCED-FD6A-497A-8090-6B154273F4D3}" presName="spacer" presStyleCnt="0"/>
      <dgm:spPr/>
    </dgm:pt>
    <dgm:pt modelId="{3D99EF53-7EB7-4A87-9E4B-9008C7CDAA4E}" type="pres">
      <dgm:prSet presAssocID="{2268CC53-5AF1-4A66-8144-B609481E25AE}" presName="parentText" presStyleLbl="node1" presStyleIdx="1" presStyleCnt="2">
        <dgm:presLayoutVars>
          <dgm:chMax val="0"/>
          <dgm:bulletEnabled val="1"/>
        </dgm:presLayoutVars>
      </dgm:prSet>
      <dgm:spPr/>
    </dgm:pt>
  </dgm:ptLst>
  <dgm:cxnLst>
    <dgm:cxn modelId="{C9AD4020-1E65-4ED2-BE50-CBFEBF420165}" type="presOf" srcId="{2268CC53-5AF1-4A66-8144-B609481E25AE}" destId="{3D99EF53-7EB7-4A87-9E4B-9008C7CDAA4E}" srcOrd="0" destOrd="0" presId="urn:microsoft.com/office/officeart/2005/8/layout/vList2"/>
    <dgm:cxn modelId="{CFD9112B-DDC2-43AE-B769-606858009C68}" type="presOf" srcId="{D30CACA6-84EA-41E2-816B-0CDF4A731F52}" destId="{417BDB62-5144-4697-903D-4538A3FD976A}" srcOrd="0" destOrd="0" presId="urn:microsoft.com/office/officeart/2005/8/layout/vList2"/>
    <dgm:cxn modelId="{4FB1362E-3088-4CF9-9F72-6CAFA11F11FB}" srcId="{6845F2D4-C8BB-4C72-9AD2-A093C0612423}" destId="{2268CC53-5AF1-4A66-8144-B609481E25AE}" srcOrd="1" destOrd="0" parTransId="{737B2175-40D6-436C-B356-1A7E236D6B6E}" sibTransId="{D5002E5F-5C21-4F15-A1C6-E356D3163DEF}"/>
    <dgm:cxn modelId="{A62E5458-137F-460F-AA5E-F34E06C95525}" type="presOf" srcId="{6845F2D4-C8BB-4C72-9AD2-A093C0612423}" destId="{E9800013-C983-4E7C-93AE-BDB53C8EE575}" srcOrd="0" destOrd="0" presId="urn:microsoft.com/office/officeart/2005/8/layout/vList2"/>
    <dgm:cxn modelId="{572EE084-2397-4A70-AE07-98977F62FD4A}" srcId="{6845F2D4-C8BB-4C72-9AD2-A093C0612423}" destId="{D30CACA6-84EA-41E2-816B-0CDF4A731F52}" srcOrd="0" destOrd="0" parTransId="{BEDAF90A-2A0F-40A7-A96C-FB3EF8C200B0}" sibTransId="{9A03DCED-FD6A-497A-8090-6B154273F4D3}"/>
    <dgm:cxn modelId="{082AB057-A1E9-49A2-8BD2-9C28627144CB}" type="presParOf" srcId="{E9800013-C983-4E7C-93AE-BDB53C8EE575}" destId="{417BDB62-5144-4697-903D-4538A3FD976A}" srcOrd="0" destOrd="0" presId="urn:microsoft.com/office/officeart/2005/8/layout/vList2"/>
    <dgm:cxn modelId="{1DFA8A39-26F8-4739-9FDE-5DF1171856ED}" type="presParOf" srcId="{E9800013-C983-4E7C-93AE-BDB53C8EE575}" destId="{2103D12C-B41B-4845-B56E-89461D9DCF27}" srcOrd="1" destOrd="0" presId="urn:microsoft.com/office/officeart/2005/8/layout/vList2"/>
    <dgm:cxn modelId="{7CCF8BC8-9457-4611-BE1C-FC16DE4FA7DF}" type="presParOf" srcId="{E9800013-C983-4E7C-93AE-BDB53C8EE575}" destId="{3D99EF53-7EB7-4A87-9E4B-9008C7CDAA4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55F8AA-3FFA-42C0-B25A-ECE2565C519F}"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453967F5-4CC4-4525-AA67-CE35C43E1415}">
      <dgm:prSet custT="1"/>
      <dgm:spPr/>
      <dgm:t>
        <a:bodyPr/>
        <a:lstStyle/>
        <a:p>
          <a:r>
            <a:rPr lang="nl-BE" sz="2400"/>
            <a:t>Digital Rights (2014): bewaring a priori, veralgemeend en onbepaald van metadata is ongeoorloogde inmenging; moet omkaderd worden met maatregelen die garanderen dat ze tot het absoluut noodzakelijke worden beperkt</a:t>
          </a:r>
          <a:endParaRPr lang="en-US" sz="2400"/>
        </a:p>
      </dgm:t>
    </dgm:pt>
    <dgm:pt modelId="{5FE2B9CA-AFEB-451E-93C9-9C4C7001DA7D}" type="parTrans" cxnId="{41E63013-F88B-44B7-B800-223AC9615A30}">
      <dgm:prSet/>
      <dgm:spPr/>
      <dgm:t>
        <a:bodyPr/>
        <a:lstStyle/>
        <a:p>
          <a:endParaRPr lang="en-US"/>
        </a:p>
      </dgm:t>
    </dgm:pt>
    <dgm:pt modelId="{5E87E8F3-DD5E-4288-8EFB-500C1840656D}" type="sibTrans" cxnId="{41E63013-F88B-44B7-B800-223AC9615A30}">
      <dgm:prSet/>
      <dgm:spPr/>
      <dgm:t>
        <a:bodyPr/>
        <a:lstStyle/>
        <a:p>
          <a:endParaRPr lang="en-US"/>
        </a:p>
      </dgm:t>
    </dgm:pt>
    <dgm:pt modelId="{05C8BC42-9B37-4AB8-A060-8FE36A8132E1}">
      <dgm:prSet custT="1"/>
      <dgm:spPr/>
      <dgm:t>
        <a:bodyPr/>
        <a:lstStyle/>
        <a:p>
          <a:r>
            <a:rPr lang="nl-BE" sz="2400"/>
            <a:t>Tele 2 (2016): gerichte opslag; strikte voorwaarden toegang; strikte toegang rechtvaardigt niet algemene opslag</a:t>
          </a:r>
          <a:endParaRPr lang="en-US" sz="2400"/>
        </a:p>
      </dgm:t>
    </dgm:pt>
    <dgm:pt modelId="{B3C70AAB-43C6-4F8E-A1BC-562627608963}" type="parTrans" cxnId="{44D1F765-B064-4E1E-B323-81760D45FD53}">
      <dgm:prSet/>
      <dgm:spPr/>
      <dgm:t>
        <a:bodyPr/>
        <a:lstStyle/>
        <a:p>
          <a:endParaRPr lang="en-US"/>
        </a:p>
      </dgm:t>
    </dgm:pt>
    <dgm:pt modelId="{7EB1C214-AF4C-45A2-92E0-90866713EE35}" type="sibTrans" cxnId="{44D1F765-B064-4E1E-B323-81760D45FD53}">
      <dgm:prSet/>
      <dgm:spPr/>
      <dgm:t>
        <a:bodyPr/>
        <a:lstStyle/>
        <a:p>
          <a:endParaRPr lang="en-US"/>
        </a:p>
      </dgm:t>
    </dgm:pt>
    <dgm:pt modelId="{85DE89F1-1FAA-4DD8-91DA-C30125AF9491}" type="pres">
      <dgm:prSet presAssocID="{F355F8AA-3FFA-42C0-B25A-ECE2565C519F}" presName="linear" presStyleCnt="0">
        <dgm:presLayoutVars>
          <dgm:animLvl val="lvl"/>
          <dgm:resizeHandles val="exact"/>
        </dgm:presLayoutVars>
      </dgm:prSet>
      <dgm:spPr/>
    </dgm:pt>
    <dgm:pt modelId="{8F5298E9-B7D0-4362-9EB9-AC77F24B754D}" type="pres">
      <dgm:prSet presAssocID="{453967F5-4CC4-4525-AA67-CE35C43E1415}" presName="parentText" presStyleLbl="node1" presStyleIdx="0" presStyleCnt="2">
        <dgm:presLayoutVars>
          <dgm:chMax val="0"/>
          <dgm:bulletEnabled val="1"/>
        </dgm:presLayoutVars>
      </dgm:prSet>
      <dgm:spPr/>
    </dgm:pt>
    <dgm:pt modelId="{92F1614C-D19E-4857-B4DA-8EC3A82F443B}" type="pres">
      <dgm:prSet presAssocID="{5E87E8F3-DD5E-4288-8EFB-500C1840656D}" presName="spacer" presStyleCnt="0"/>
      <dgm:spPr/>
    </dgm:pt>
    <dgm:pt modelId="{CE4F142D-796F-4052-8795-E54D5D112E25}" type="pres">
      <dgm:prSet presAssocID="{05C8BC42-9B37-4AB8-A060-8FE36A8132E1}" presName="parentText" presStyleLbl="node1" presStyleIdx="1" presStyleCnt="2">
        <dgm:presLayoutVars>
          <dgm:chMax val="0"/>
          <dgm:bulletEnabled val="1"/>
        </dgm:presLayoutVars>
      </dgm:prSet>
      <dgm:spPr/>
    </dgm:pt>
  </dgm:ptLst>
  <dgm:cxnLst>
    <dgm:cxn modelId="{41E63013-F88B-44B7-B800-223AC9615A30}" srcId="{F355F8AA-3FFA-42C0-B25A-ECE2565C519F}" destId="{453967F5-4CC4-4525-AA67-CE35C43E1415}" srcOrd="0" destOrd="0" parTransId="{5FE2B9CA-AFEB-451E-93C9-9C4C7001DA7D}" sibTransId="{5E87E8F3-DD5E-4288-8EFB-500C1840656D}"/>
    <dgm:cxn modelId="{08C5481C-A700-4630-BF49-8E0EF5A9DB69}" type="presOf" srcId="{05C8BC42-9B37-4AB8-A060-8FE36A8132E1}" destId="{CE4F142D-796F-4052-8795-E54D5D112E25}" srcOrd="0" destOrd="0" presId="urn:microsoft.com/office/officeart/2005/8/layout/vList2"/>
    <dgm:cxn modelId="{05D8645C-88CE-49B4-9B64-02F4F5AB846C}" type="presOf" srcId="{F355F8AA-3FFA-42C0-B25A-ECE2565C519F}" destId="{85DE89F1-1FAA-4DD8-91DA-C30125AF9491}" srcOrd="0" destOrd="0" presId="urn:microsoft.com/office/officeart/2005/8/layout/vList2"/>
    <dgm:cxn modelId="{44D1F765-B064-4E1E-B323-81760D45FD53}" srcId="{F355F8AA-3FFA-42C0-B25A-ECE2565C519F}" destId="{05C8BC42-9B37-4AB8-A060-8FE36A8132E1}" srcOrd="1" destOrd="0" parTransId="{B3C70AAB-43C6-4F8E-A1BC-562627608963}" sibTransId="{7EB1C214-AF4C-45A2-92E0-90866713EE35}"/>
    <dgm:cxn modelId="{5873C2D6-1760-4EFE-9DC1-EB3A40FC71DF}" type="presOf" srcId="{453967F5-4CC4-4525-AA67-CE35C43E1415}" destId="{8F5298E9-B7D0-4362-9EB9-AC77F24B754D}" srcOrd="0" destOrd="0" presId="urn:microsoft.com/office/officeart/2005/8/layout/vList2"/>
    <dgm:cxn modelId="{37D03F8D-FB1C-440A-91F0-9D8C0134DB4C}" type="presParOf" srcId="{85DE89F1-1FAA-4DD8-91DA-C30125AF9491}" destId="{8F5298E9-B7D0-4362-9EB9-AC77F24B754D}" srcOrd="0" destOrd="0" presId="urn:microsoft.com/office/officeart/2005/8/layout/vList2"/>
    <dgm:cxn modelId="{0AC414E0-CA98-49A6-BAD7-E9635BC8FCC4}" type="presParOf" srcId="{85DE89F1-1FAA-4DD8-91DA-C30125AF9491}" destId="{92F1614C-D19E-4857-B4DA-8EC3A82F443B}" srcOrd="1" destOrd="0" presId="urn:microsoft.com/office/officeart/2005/8/layout/vList2"/>
    <dgm:cxn modelId="{C1820442-E370-4B3F-8B80-69FEF58A8431}" type="presParOf" srcId="{85DE89F1-1FAA-4DD8-91DA-C30125AF9491}" destId="{CE4F142D-796F-4052-8795-E54D5D112E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687B-0BC9-4E1D-91CD-FBA38B41C718}"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42E123E6-1D58-4820-B4E3-0D814405766F}">
      <dgm:prSet/>
      <dgm:spPr/>
      <dgm:t>
        <a:bodyPr/>
        <a:lstStyle/>
        <a:p>
          <a:r>
            <a:rPr lang="nl-BE" b="0"/>
            <a:t>Quadrature: België, Frankrijk, Verenigd Koninkrijk; prejudiciële vragen</a:t>
          </a:r>
          <a:endParaRPr lang="en-US" b="0"/>
        </a:p>
      </dgm:t>
    </dgm:pt>
    <dgm:pt modelId="{CACE8E92-ECD8-4164-AF73-AD30F3A6DF37}" type="parTrans" cxnId="{08257E23-6045-4419-B6DD-EACEC2799986}">
      <dgm:prSet/>
      <dgm:spPr/>
      <dgm:t>
        <a:bodyPr/>
        <a:lstStyle/>
        <a:p>
          <a:endParaRPr lang="en-US"/>
        </a:p>
      </dgm:t>
    </dgm:pt>
    <dgm:pt modelId="{57EE3634-99EF-4727-A7CA-BFCAB75E8AD6}" type="sibTrans" cxnId="{08257E23-6045-4419-B6DD-EACEC2799986}">
      <dgm:prSet/>
      <dgm:spPr/>
      <dgm:t>
        <a:bodyPr/>
        <a:lstStyle/>
        <a:p>
          <a:endParaRPr lang="en-US"/>
        </a:p>
      </dgm:t>
    </dgm:pt>
    <dgm:pt modelId="{B45DD0B4-BF93-415D-AC91-310F85894BB9}">
      <dgm:prSet/>
      <dgm:spPr/>
      <dgm:t>
        <a:bodyPr/>
        <a:lstStyle/>
        <a:p>
          <a:r>
            <a:rPr lang="nl-BE" b="0" dirty="0"/>
            <a:t>Bewaring metadata is op zich een afwijking van de vertrouwelijkheid van communicatie ingeschreven in artikel 15§1 richtlijn 2002/58/EG (privacy en elektronische communicatie).</a:t>
          </a:r>
          <a:endParaRPr lang="en-US" b="0" dirty="0"/>
        </a:p>
      </dgm:t>
    </dgm:pt>
    <dgm:pt modelId="{340707EB-2FA8-4FAA-8FBD-85FD2D114BD2}" type="parTrans" cxnId="{6526C0F3-6F47-4034-9FFC-E366F251CDF7}">
      <dgm:prSet/>
      <dgm:spPr/>
      <dgm:t>
        <a:bodyPr/>
        <a:lstStyle/>
        <a:p>
          <a:endParaRPr lang="en-US"/>
        </a:p>
      </dgm:t>
    </dgm:pt>
    <dgm:pt modelId="{E196B818-6B9C-44C7-B4A2-6481EA99F93F}" type="sibTrans" cxnId="{6526C0F3-6F47-4034-9FFC-E366F251CDF7}">
      <dgm:prSet/>
      <dgm:spPr/>
      <dgm:t>
        <a:bodyPr/>
        <a:lstStyle/>
        <a:p>
          <a:endParaRPr lang="en-US"/>
        </a:p>
      </dgm:t>
    </dgm:pt>
    <dgm:pt modelId="{1F264D58-CB7F-4EFC-AA67-8A3EF8997F3B}">
      <dgm:prSet/>
      <dgm:spPr/>
      <dgm:t>
        <a:bodyPr/>
        <a:lstStyle/>
        <a:p>
          <a:r>
            <a:rPr lang="nl-BE" b="0"/>
            <a:t>Benadrukt de grote hoeveelheid van metadata die kunnen bewaard worden alsmede het gevoelige karakter van de informatie die deze data kunnen openbaren.</a:t>
          </a:r>
          <a:endParaRPr lang="en-US" b="0"/>
        </a:p>
      </dgm:t>
    </dgm:pt>
    <dgm:pt modelId="{9034FED9-0F6B-4419-A8CF-3C4424DC8B24}" type="parTrans" cxnId="{316CBECA-E0B0-4A34-A722-0822AADBE658}">
      <dgm:prSet/>
      <dgm:spPr/>
      <dgm:t>
        <a:bodyPr/>
        <a:lstStyle/>
        <a:p>
          <a:endParaRPr lang="en-US"/>
        </a:p>
      </dgm:t>
    </dgm:pt>
    <dgm:pt modelId="{457DE78B-C478-43FC-97D0-FEB8F809A362}" type="sibTrans" cxnId="{316CBECA-E0B0-4A34-A722-0822AADBE658}">
      <dgm:prSet/>
      <dgm:spPr/>
      <dgm:t>
        <a:bodyPr/>
        <a:lstStyle/>
        <a:p>
          <a:endParaRPr lang="en-US"/>
        </a:p>
      </dgm:t>
    </dgm:pt>
    <dgm:pt modelId="{910CEC2F-F660-4F1F-87CE-6DCAAFE8EC03}">
      <dgm:prSet/>
      <dgm:spPr/>
      <dgm:t>
        <a:bodyPr/>
        <a:lstStyle/>
        <a:p>
          <a:r>
            <a:rPr lang="nl-BE" b="0" dirty="0"/>
            <a:t>Bijgevolg: Richtlijn 2002/58 (art. </a:t>
          </a:r>
          <a:r>
            <a:rPr lang="nl-BE" b="0"/>
            <a:t>15§1) en Handvest Grondrechten EU (art. </a:t>
          </a:r>
          <a:r>
            <a:rPr lang="nl-BE" b="0" dirty="0"/>
            <a:t>7 en 8) verzetten zich tegen algemene en ongedifferentieerde bewaring, ten preventieve titel, van verkeers- en locatiegegevens.</a:t>
          </a:r>
          <a:endParaRPr lang="en-US" b="0" dirty="0"/>
        </a:p>
      </dgm:t>
    </dgm:pt>
    <dgm:pt modelId="{19FC9244-5EB3-4EFE-82D5-36AF86FDB506}" type="parTrans" cxnId="{0011867C-10A0-4875-82CD-9B04EA9F1F56}">
      <dgm:prSet/>
      <dgm:spPr/>
      <dgm:t>
        <a:bodyPr/>
        <a:lstStyle/>
        <a:p>
          <a:endParaRPr lang="en-US"/>
        </a:p>
      </dgm:t>
    </dgm:pt>
    <dgm:pt modelId="{F7791005-E550-4AE0-8C37-226EFBDF444D}" type="sibTrans" cxnId="{0011867C-10A0-4875-82CD-9B04EA9F1F56}">
      <dgm:prSet/>
      <dgm:spPr/>
      <dgm:t>
        <a:bodyPr/>
        <a:lstStyle/>
        <a:p>
          <a:endParaRPr lang="en-US"/>
        </a:p>
      </dgm:t>
    </dgm:pt>
    <dgm:pt modelId="{300D4321-77A6-40EC-A0AC-E11A4B6613E3}" type="pres">
      <dgm:prSet presAssocID="{1643687B-0BC9-4E1D-91CD-FBA38B41C718}" presName="root" presStyleCnt="0">
        <dgm:presLayoutVars>
          <dgm:dir/>
          <dgm:resizeHandles val="exact"/>
        </dgm:presLayoutVars>
      </dgm:prSet>
      <dgm:spPr/>
    </dgm:pt>
    <dgm:pt modelId="{0E44FEEF-F072-47DC-B1C2-7180AC86AE20}" type="pres">
      <dgm:prSet presAssocID="{42E123E6-1D58-4820-B4E3-0D814405766F}" presName="compNode" presStyleCnt="0"/>
      <dgm:spPr/>
    </dgm:pt>
    <dgm:pt modelId="{44DE8134-82CC-4A42-9A9A-CD7DD26D4808}" type="pres">
      <dgm:prSet presAssocID="{42E123E6-1D58-4820-B4E3-0D814405766F}" presName="bgRect" presStyleLbl="bgShp" presStyleIdx="0" presStyleCnt="4"/>
      <dgm:spPr/>
    </dgm:pt>
    <dgm:pt modelId="{584FCE00-624B-422B-90AD-DD4883FD15C3}" type="pres">
      <dgm:prSet presAssocID="{42E123E6-1D58-4820-B4E3-0D81440576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el"/>
        </a:ext>
      </dgm:extLst>
    </dgm:pt>
    <dgm:pt modelId="{AEC03694-1FC8-49FB-B730-A0BEEE8832F8}" type="pres">
      <dgm:prSet presAssocID="{42E123E6-1D58-4820-B4E3-0D814405766F}" presName="spaceRect" presStyleCnt="0"/>
      <dgm:spPr/>
    </dgm:pt>
    <dgm:pt modelId="{6A3121F2-1E2C-43D5-BDA0-4ADF66EE57A3}" type="pres">
      <dgm:prSet presAssocID="{42E123E6-1D58-4820-B4E3-0D814405766F}" presName="parTx" presStyleLbl="revTx" presStyleIdx="0" presStyleCnt="4">
        <dgm:presLayoutVars>
          <dgm:chMax val="0"/>
          <dgm:chPref val="0"/>
        </dgm:presLayoutVars>
      </dgm:prSet>
      <dgm:spPr/>
    </dgm:pt>
    <dgm:pt modelId="{5BBEAE1F-BBB6-4320-A4C2-B213E2CC1009}" type="pres">
      <dgm:prSet presAssocID="{57EE3634-99EF-4727-A7CA-BFCAB75E8AD6}" presName="sibTrans" presStyleCnt="0"/>
      <dgm:spPr/>
    </dgm:pt>
    <dgm:pt modelId="{A4766334-BE3F-46A3-9FE8-C9133740C139}" type="pres">
      <dgm:prSet presAssocID="{B45DD0B4-BF93-415D-AC91-310F85894BB9}" presName="compNode" presStyleCnt="0"/>
      <dgm:spPr/>
    </dgm:pt>
    <dgm:pt modelId="{3E41B088-014D-4294-AD91-DBB581E15E45}" type="pres">
      <dgm:prSet presAssocID="{B45DD0B4-BF93-415D-AC91-310F85894BB9}" presName="bgRect" presStyleLbl="bgShp" presStyleIdx="1" presStyleCnt="4"/>
      <dgm:spPr/>
    </dgm:pt>
    <dgm:pt modelId="{E70F4576-74F6-4E16-B0BF-AF930AA02E8A}" type="pres">
      <dgm:prSet presAssocID="{B45DD0B4-BF93-415D-AC91-310F85894B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04106C73-4858-4F66-8F66-A4468DCE813C}" type="pres">
      <dgm:prSet presAssocID="{B45DD0B4-BF93-415D-AC91-310F85894BB9}" presName="spaceRect" presStyleCnt="0"/>
      <dgm:spPr/>
    </dgm:pt>
    <dgm:pt modelId="{B02978D1-C1EF-4B96-A1E4-68E67CA480A9}" type="pres">
      <dgm:prSet presAssocID="{B45DD0B4-BF93-415D-AC91-310F85894BB9}" presName="parTx" presStyleLbl="revTx" presStyleIdx="1" presStyleCnt="4">
        <dgm:presLayoutVars>
          <dgm:chMax val="0"/>
          <dgm:chPref val="0"/>
        </dgm:presLayoutVars>
      </dgm:prSet>
      <dgm:spPr/>
    </dgm:pt>
    <dgm:pt modelId="{CCD99D8B-AD90-41B0-B24C-438A53D521F0}" type="pres">
      <dgm:prSet presAssocID="{E196B818-6B9C-44C7-B4A2-6481EA99F93F}" presName="sibTrans" presStyleCnt="0"/>
      <dgm:spPr/>
    </dgm:pt>
    <dgm:pt modelId="{EE44A8C8-488F-479A-BA5F-984AF9AD3506}" type="pres">
      <dgm:prSet presAssocID="{1F264D58-CB7F-4EFC-AA67-8A3EF8997F3B}" presName="compNode" presStyleCnt="0"/>
      <dgm:spPr/>
    </dgm:pt>
    <dgm:pt modelId="{09188B07-EF74-473A-94CF-90BD57DAF17F}" type="pres">
      <dgm:prSet presAssocID="{1F264D58-CB7F-4EFC-AA67-8A3EF8997F3B}" presName="bgRect" presStyleLbl="bgShp" presStyleIdx="2" presStyleCnt="4"/>
      <dgm:spPr/>
    </dgm:pt>
    <dgm:pt modelId="{CEA9CC4C-CE3A-4916-99A5-2567D9A222C5}" type="pres">
      <dgm:prSet presAssocID="{1F264D58-CB7F-4EFC-AA67-8A3EF8997F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anhalingstekens"/>
        </a:ext>
      </dgm:extLst>
    </dgm:pt>
    <dgm:pt modelId="{8694C1B4-CDF8-4A86-A8E3-4CEA323EA2A9}" type="pres">
      <dgm:prSet presAssocID="{1F264D58-CB7F-4EFC-AA67-8A3EF8997F3B}" presName="spaceRect" presStyleCnt="0"/>
      <dgm:spPr/>
    </dgm:pt>
    <dgm:pt modelId="{CA8BA06E-B5A9-4956-BADF-13EE353081D9}" type="pres">
      <dgm:prSet presAssocID="{1F264D58-CB7F-4EFC-AA67-8A3EF8997F3B}" presName="parTx" presStyleLbl="revTx" presStyleIdx="2" presStyleCnt="4">
        <dgm:presLayoutVars>
          <dgm:chMax val="0"/>
          <dgm:chPref val="0"/>
        </dgm:presLayoutVars>
      </dgm:prSet>
      <dgm:spPr/>
    </dgm:pt>
    <dgm:pt modelId="{FD9AC309-DF06-44DB-9ACD-893881FFAB9B}" type="pres">
      <dgm:prSet presAssocID="{457DE78B-C478-43FC-97D0-FEB8F809A362}" presName="sibTrans" presStyleCnt="0"/>
      <dgm:spPr/>
    </dgm:pt>
    <dgm:pt modelId="{7CD430A7-03F8-41DF-B0E3-8352A16D547C}" type="pres">
      <dgm:prSet presAssocID="{910CEC2F-F660-4F1F-87CE-6DCAAFE8EC03}" presName="compNode" presStyleCnt="0"/>
      <dgm:spPr/>
    </dgm:pt>
    <dgm:pt modelId="{A77FEE64-2546-4338-96BD-C1F551131452}" type="pres">
      <dgm:prSet presAssocID="{910CEC2F-F660-4F1F-87CE-6DCAAFE8EC03}" presName="bgRect" presStyleLbl="bgShp" presStyleIdx="3" presStyleCnt="4"/>
      <dgm:spPr/>
    </dgm:pt>
    <dgm:pt modelId="{4CA04837-7000-4507-8CB8-1AB83050AD98}" type="pres">
      <dgm:prSet presAssocID="{910CEC2F-F660-4F1F-87CE-6DCAAFE8EC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2DD2BAFD-7A04-4CF1-9C96-AFE1EA2CAFF7}" type="pres">
      <dgm:prSet presAssocID="{910CEC2F-F660-4F1F-87CE-6DCAAFE8EC03}" presName="spaceRect" presStyleCnt="0"/>
      <dgm:spPr/>
    </dgm:pt>
    <dgm:pt modelId="{8D2C65D1-177C-45D3-894C-03FB18138C31}" type="pres">
      <dgm:prSet presAssocID="{910CEC2F-F660-4F1F-87CE-6DCAAFE8EC03}" presName="parTx" presStyleLbl="revTx" presStyleIdx="3" presStyleCnt="4">
        <dgm:presLayoutVars>
          <dgm:chMax val="0"/>
          <dgm:chPref val="0"/>
        </dgm:presLayoutVars>
      </dgm:prSet>
      <dgm:spPr/>
    </dgm:pt>
  </dgm:ptLst>
  <dgm:cxnLst>
    <dgm:cxn modelId="{0922300A-D707-46E1-8C84-2BA5759CDE34}" type="presOf" srcId="{B45DD0B4-BF93-415D-AC91-310F85894BB9}" destId="{B02978D1-C1EF-4B96-A1E4-68E67CA480A9}" srcOrd="0" destOrd="0" presId="urn:microsoft.com/office/officeart/2018/2/layout/IconVerticalSolidList"/>
    <dgm:cxn modelId="{08257E23-6045-4419-B6DD-EACEC2799986}" srcId="{1643687B-0BC9-4E1D-91CD-FBA38B41C718}" destId="{42E123E6-1D58-4820-B4E3-0D814405766F}" srcOrd="0" destOrd="0" parTransId="{CACE8E92-ECD8-4164-AF73-AD30F3A6DF37}" sibTransId="{57EE3634-99EF-4727-A7CA-BFCAB75E8AD6}"/>
    <dgm:cxn modelId="{BDF94A5F-E1C2-4163-A4B7-AD939BAC70C3}" type="presOf" srcId="{910CEC2F-F660-4F1F-87CE-6DCAAFE8EC03}" destId="{8D2C65D1-177C-45D3-894C-03FB18138C31}" srcOrd="0" destOrd="0" presId="urn:microsoft.com/office/officeart/2018/2/layout/IconVerticalSolidList"/>
    <dgm:cxn modelId="{94250E49-5969-47FF-9BAE-91C1016901AF}" type="presOf" srcId="{1643687B-0BC9-4E1D-91CD-FBA38B41C718}" destId="{300D4321-77A6-40EC-A0AC-E11A4B6613E3}" srcOrd="0" destOrd="0" presId="urn:microsoft.com/office/officeart/2018/2/layout/IconVerticalSolidList"/>
    <dgm:cxn modelId="{0011867C-10A0-4875-82CD-9B04EA9F1F56}" srcId="{1643687B-0BC9-4E1D-91CD-FBA38B41C718}" destId="{910CEC2F-F660-4F1F-87CE-6DCAAFE8EC03}" srcOrd="3" destOrd="0" parTransId="{19FC9244-5EB3-4EFE-82D5-36AF86FDB506}" sibTransId="{F7791005-E550-4AE0-8C37-226EFBDF444D}"/>
    <dgm:cxn modelId="{316CBECA-E0B0-4A34-A722-0822AADBE658}" srcId="{1643687B-0BC9-4E1D-91CD-FBA38B41C718}" destId="{1F264D58-CB7F-4EFC-AA67-8A3EF8997F3B}" srcOrd="2" destOrd="0" parTransId="{9034FED9-0F6B-4419-A8CF-3C4424DC8B24}" sibTransId="{457DE78B-C478-43FC-97D0-FEB8F809A362}"/>
    <dgm:cxn modelId="{5AD47BD7-A4B4-46F9-958A-0C98BCBBF29D}" type="presOf" srcId="{1F264D58-CB7F-4EFC-AA67-8A3EF8997F3B}" destId="{CA8BA06E-B5A9-4956-BADF-13EE353081D9}" srcOrd="0" destOrd="0" presId="urn:microsoft.com/office/officeart/2018/2/layout/IconVerticalSolidList"/>
    <dgm:cxn modelId="{235095DA-D439-4EB4-8410-A25AE5CAA3C5}" type="presOf" srcId="{42E123E6-1D58-4820-B4E3-0D814405766F}" destId="{6A3121F2-1E2C-43D5-BDA0-4ADF66EE57A3}" srcOrd="0" destOrd="0" presId="urn:microsoft.com/office/officeart/2018/2/layout/IconVerticalSolidList"/>
    <dgm:cxn modelId="{6526C0F3-6F47-4034-9FFC-E366F251CDF7}" srcId="{1643687B-0BC9-4E1D-91CD-FBA38B41C718}" destId="{B45DD0B4-BF93-415D-AC91-310F85894BB9}" srcOrd="1" destOrd="0" parTransId="{340707EB-2FA8-4FAA-8FBD-85FD2D114BD2}" sibTransId="{E196B818-6B9C-44C7-B4A2-6481EA99F93F}"/>
    <dgm:cxn modelId="{4D533D67-49FD-4689-8F74-2CF24656C3CD}" type="presParOf" srcId="{300D4321-77A6-40EC-A0AC-E11A4B6613E3}" destId="{0E44FEEF-F072-47DC-B1C2-7180AC86AE20}" srcOrd="0" destOrd="0" presId="urn:microsoft.com/office/officeart/2018/2/layout/IconVerticalSolidList"/>
    <dgm:cxn modelId="{E4B34C5E-5E2C-4466-90EB-60338BEF5401}" type="presParOf" srcId="{0E44FEEF-F072-47DC-B1C2-7180AC86AE20}" destId="{44DE8134-82CC-4A42-9A9A-CD7DD26D4808}" srcOrd="0" destOrd="0" presId="urn:microsoft.com/office/officeart/2018/2/layout/IconVerticalSolidList"/>
    <dgm:cxn modelId="{36C3752B-DFEE-4BE6-8127-BC77886598D8}" type="presParOf" srcId="{0E44FEEF-F072-47DC-B1C2-7180AC86AE20}" destId="{584FCE00-624B-422B-90AD-DD4883FD15C3}" srcOrd="1" destOrd="0" presId="urn:microsoft.com/office/officeart/2018/2/layout/IconVerticalSolidList"/>
    <dgm:cxn modelId="{2B480434-B8A8-4E3D-859E-FA6383F010A1}" type="presParOf" srcId="{0E44FEEF-F072-47DC-B1C2-7180AC86AE20}" destId="{AEC03694-1FC8-49FB-B730-A0BEEE8832F8}" srcOrd="2" destOrd="0" presId="urn:microsoft.com/office/officeart/2018/2/layout/IconVerticalSolidList"/>
    <dgm:cxn modelId="{812F7BD6-8A69-44F8-A037-9F62D61BD711}" type="presParOf" srcId="{0E44FEEF-F072-47DC-B1C2-7180AC86AE20}" destId="{6A3121F2-1E2C-43D5-BDA0-4ADF66EE57A3}" srcOrd="3" destOrd="0" presId="urn:microsoft.com/office/officeart/2018/2/layout/IconVerticalSolidList"/>
    <dgm:cxn modelId="{37E4E75D-E76D-422D-BADC-AF76A82C0525}" type="presParOf" srcId="{300D4321-77A6-40EC-A0AC-E11A4B6613E3}" destId="{5BBEAE1F-BBB6-4320-A4C2-B213E2CC1009}" srcOrd="1" destOrd="0" presId="urn:microsoft.com/office/officeart/2018/2/layout/IconVerticalSolidList"/>
    <dgm:cxn modelId="{ECB39CAC-C7DF-4D36-B332-0E97F6E2B580}" type="presParOf" srcId="{300D4321-77A6-40EC-A0AC-E11A4B6613E3}" destId="{A4766334-BE3F-46A3-9FE8-C9133740C139}" srcOrd="2" destOrd="0" presId="urn:microsoft.com/office/officeart/2018/2/layout/IconVerticalSolidList"/>
    <dgm:cxn modelId="{0F978213-24DC-4965-9C23-75ED018B4975}" type="presParOf" srcId="{A4766334-BE3F-46A3-9FE8-C9133740C139}" destId="{3E41B088-014D-4294-AD91-DBB581E15E45}" srcOrd="0" destOrd="0" presId="urn:microsoft.com/office/officeart/2018/2/layout/IconVerticalSolidList"/>
    <dgm:cxn modelId="{52F59542-12D5-4F5B-A2CF-9ABD3F3E6D96}" type="presParOf" srcId="{A4766334-BE3F-46A3-9FE8-C9133740C139}" destId="{E70F4576-74F6-4E16-B0BF-AF930AA02E8A}" srcOrd="1" destOrd="0" presId="urn:microsoft.com/office/officeart/2018/2/layout/IconVerticalSolidList"/>
    <dgm:cxn modelId="{AD84F978-5FAF-41A6-A0F0-1353875AFE09}" type="presParOf" srcId="{A4766334-BE3F-46A3-9FE8-C9133740C139}" destId="{04106C73-4858-4F66-8F66-A4468DCE813C}" srcOrd="2" destOrd="0" presId="urn:microsoft.com/office/officeart/2018/2/layout/IconVerticalSolidList"/>
    <dgm:cxn modelId="{9DDFBA3E-9DFB-43A5-9300-5A6BE7348BBC}" type="presParOf" srcId="{A4766334-BE3F-46A3-9FE8-C9133740C139}" destId="{B02978D1-C1EF-4B96-A1E4-68E67CA480A9}" srcOrd="3" destOrd="0" presId="urn:microsoft.com/office/officeart/2018/2/layout/IconVerticalSolidList"/>
    <dgm:cxn modelId="{C6E3DE9E-7086-4C91-8027-9FAA3B4D9965}" type="presParOf" srcId="{300D4321-77A6-40EC-A0AC-E11A4B6613E3}" destId="{CCD99D8B-AD90-41B0-B24C-438A53D521F0}" srcOrd="3" destOrd="0" presId="urn:microsoft.com/office/officeart/2018/2/layout/IconVerticalSolidList"/>
    <dgm:cxn modelId="{0C8B805D-761C-4C17-B45F-0EFF6CC3B447}" type="presParOf" srcId="{300D4321-77A6-40EC-A0AC-E11A4B6613E3}" destId="{EE44A8C8-488F-479A-BA5F-984AF9AD3506}" srcOrd="4" destOrd="0" presId="urn:microsoft.com/office/officeart/2018/2/layout/IconVerticalSolidList"/>
    <dgm:cxn modelId="{543E8EA8-7D8A-49AD-8043-212135C9D6B0}" type="presParOf" srcId="{EE44A8C8-488F-479A-BA5F-984AF9AD3506}" destId="{09188B07-EF74-473A-94CF-90BD57DAF17F}" srcOrd="0" destOrd="0" presId="urn:microsoft.com/office/officeart/2018/2/layout/IconVerticalSolidList"/>
    <dgm:cxn modelId="{059D6C78-E705-46BA-8439-91498B2BA891}" type="presParOf" srcId="{EE44A8C8-488F-479A-BA5F-984AF9AD3506}" destId="{CEA9CC4C-CE3A-4916-99A5-2567D9A222C5}" srcOrd="1" destOrd="0" presId="urn:microsoft.com/office/officeart/2018/2/layout/IconVerticalSolidList"/>
    <dgm:cxn modelId="{4DCB9413-F190-4976-B04B-A82DAF04F956}" type="presParOf" srcId="{EE44A8C8-488F-479A-BA5F-984AF9AD3506}" destId="{8694C1B4-CDF8-4A86-A8E3-4CEA323EA2A9}" srcOrd="2" destOrd="0" presId="urn:microsoft.com/office/officeart/2018/2/layout/IconVerticalSolidList"/>
    <dgm:cxn modelId="{71C7E761-7247-4A15-A926-0974ECDD10F7}" type="presParOf" srcId="{EE44A8C8-488F-479A-BA5F-984AF9AD3506}" destId="{CA8BA06E-B5A9-4956-BADF-13EE353081D9}" srcOrd="3" destOrd="0" presId="urn:microsoft.com/office/officeart/2018/2/layout/IconVerticalSolidList"/>
    <dgm:cxn modelId="{4A2929B5-AC1A-463A-8485-66EC3ADAB950}" type="presParOf" srcId="{300D4321-77A6-40EC-A0AC-E11A4B6613E3}" destId="{FD9AC309-DF06-44DB-9ACD-893881FFAB9B}" srcOrd="5" destOrd="0" presId="urn:microsoft.com/office/officeart/2018/2/layout/IconVerticalSolidList"/>
    <dgm:cxn modelId="{02D96536-7A83-4D56-AA98-7836B88A134C}" type="presParOf" srcId="{300D4321-77A6-40EC-A0AC-E11A4B6613E3}" destId="{7CD430A7-03F8-41DF-B0E3-8352A16D547C}" srcOrd="6" destOrd="0" presId="urn:microsoft.com/office/officeart/2018/2/layout/IconVerticalSolidList"/>
    <dgm:cxn modelId="{840608A3-1A17-464F-8108-37E809C5A46D}" type="presParOf" srcId="{7CD430A7-03F8-41DF-B0E3-8352A16D547C}" destId="{A77FEE64-2546-4338-96BD-C1F551131452}" srcOrd="0" destOrd="0" presId="urn:microsoft.com/office/officeart/2018/2/layout/IconVerticalSolidList"/>
    <dgm:cxn modelId="{5713056F-D56A-4DF7-A3D2-2D9931E41517}" type="presParOf" srcId="{7CD430A7-03F8-41DF-B0E3-8352A16D547C}" destId="{4CA04837-7000-4507-8CB8-1AB83050AD98}" srcOrd="1" destOrd="0" presId="urn:microsoft.com/office/officeart/2018/2/layout/IconVerticalSolidList"/>
    <dgm:cxn modelId="{BF383146-C43C-4E09-9D6F-A15D3F59310B}" type="presParOf" srcId="{7CD430A7-03F8-41DF-B0E3-8352A16D547C}" destId="{2DD2BAFD-7A04-4CF1-9C96-AFE1EA2CAFF7}" srcOrd="2" destOrd="0" presId="urn:microsoft.com/office/officeart/2018/2/layout/IconVerticalSolidList"/>
    <dgm:cxn modelId="{11DF31AC-E393-4C5D-A014-A9B3FCB1855C}" type="presParOf" srcId="{7CD430A7-03F8-41DF-B0E3-8352A16D547C}" destId="{8D2C65D1-177C-45D3-894C-03FB18138C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B481E2-9BA4-47FB-9F83-A41C4FF350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26C8D75-4FA3-4408-8AF5-DCA039CE7F07}">
      <dgm:prSet custT="1"/>
      <dgm:spPr/>
      <dgm:t>
        <a:bodyPr/>
        <a:lstStyle/>
        <a:p>
          <a:r>
            <a:rPr lang="nl-BE" sz="2000" b="0"/>
            <a:t>Bijgevolg: verzetten zich niet tegen volgende maatregelen.</a:t>
          </a:r>
        </a:p>
        <a:p>
          <a:r>
            <a:rPr lang="nl-BE" sz="2000" b="0"/>
            <a:t>5 uitzonderingen:</a:t>
          </a:r>
          <a:endParaRPr lang="en-US" sz="2400"/>
        </a:p>
      </dgm:t>
    </dgm:pt>
    <dgm:pt modelId="{B528691F-D2B6-45CD-9D24-E327BD13D11E}" type="parTrans" cxnId="{15ABFFDF-B8B1-4043-B84A-4BBA51D9B47C}">
      <dgm:prSet/>
      <dgm:spPr/>
      <dgm:t>
        <a:bodyPr/>
        <a:lstStyle/>
        <a:p>
          <a:endParaRPr lang="en-US"/>
        </a:p>
      </dgm:t>
    </dgm:pt>
    <dgm:pt modelId="{DA9E94B8-9D62-4762-A1B6-5A3488E11CE4}" type="sibTrans" cxnId="{15ABFFDF-B8B1-4043-B84A-4BBA51D9B47C}">
      <dgm:prSet/>
      <dgm:spPr/>
      <dgm:t>
        <a:bodyPr/>
        <a:lstStyle/>
        <a:p>
          <a:endParaRPr lang="en-US"/>
        </a:p>
      </dgm:t>
    </dgm:pt>
    <dgm:pt modelId="{391C857A-BA5C-4B7A-9337-7D15DA450F9C}">
      <dgm:prSet custT="1"/>
      <dgm:spPr/>
      <dgm:t>
        <a:bodyPr/>
        <a:lstStyle/>
        <a:p>
          <a:r>
            <a:rPr lang="nl-BE" sz="2000" b="0"/>
            <a:t>Algemene en ongedifferentieerde bewaring in geval van </a:t>
          </a:r>
          <a:r>
            <a:rPr lang="nl-BE" sz="2000" b="0" u="sng"/>
            <a:t>ernstige, reële en actuele of onvoorzienbare bedreiging</a:t>
          </a:r>
          <a:r>
            <a:rPr lang="nl-BE" sz="2000" b="0"/>
            <a:t> voor nationale veiligheid; beslissing met effectieve controle hetzij door rechter, hetzij door onafhankelijke administratieve instantie; enkel voor strikt noodzakelijke tijd, hernieuwbaar als dreiging aanhoudt</a:t>
          </a:r>
          <a:endParaRPr lang="en-US" sz="2000"/>
        </a:p>
      </dgm:t>
    </dgm:pt>
    <dgm:pt modelId="{C75DFD21-61D6-40FD-863D-11103F8CF184}" type="parTrans" cxnId="{3DCE3041-4F1B-48FD-A8FE-64F45B67EE48}">
      <dgm:prSet/>
      <dgm:spPr/>
      <dgm:t>
        <a:bodyPr/>
        <a:lstStyle/>
        <a:p>
          <a:endParaRPr lang="en-US"/>
        </a:p>
      </dgm:t>
    </dgm:pt>
    <dgm:pt modelId="{49E07D76-C303-4EE5-83DB-9FF3A05CAB67}" type="sibTrans" cxnId="{3DCE3041-4F1B-48FD-A8FE-64F45B67EE48}">
      <dgm:prSet/>
      <dgm:spPr/>
      <dgm:t>
        <a:bodyPr/>
        <a:lstStyle/>
        <a:p>
          <a:endParaRPr lang="en-US"/>
        </a:p>
      </dgm:t>
    </dgm:pt>
    <dgm:pt modelId="{CB932583-BEED-45BC-B342-F0612F07DDF8}">
      <dgm:prSet custT="1"/>
      <dgm:spPr/>
      <dgm:t>
        <a:bodyPr/>
        <a:lstStyle/>
        <a:p>
          <a:r>
            <a:rPr lang="nl-BE" sz="2000"/>
            <a:t>Gerichte bewaring op basis van objectieve en niet-discriminerende elementen begrensd </a:t>
          </a:r>
          <a:r>
            <a:rPr lang="nl-BE" sz="2000" u="sng"/>
            <a:t>in functie van </a:t>
          </a:r>
          <a:r>
            <a:rPr lang="nl-BE" sz="2000" b="0" u="sng"/>
            <a:t>categorieën</a:t>
          </a:r>
          <a:r>
            <a:rPr lang="nl-BE" sz="2000" u="sng"/>
            <a:t> personen of door middel van geografisch criterium;</a:t>
          </a:r>
          <a:r>
            <a:rPr lang="nl-BE" sz="2000"/>
            <a:t> periode beperkt tot strikt noodzakelijke, hernieuwbaar; met oog op bescherming nationale veiligheid, strijd tegen ernstige criminaliteit, voorkomen ernstige bedreigingen openbare veiligheid</a:t>
          </a:r>
          <a:endParaRPr lang="en-US" sz="2000"/>
        </a:p>
      </dgm:t>
    </dgm:pt>
    <dgm:pt modelId="{EE12689D-43D3-4A79-97CC-755BFEEB68F3}" type="parTrans" cxnId="{4F38D20E-B703-4274-A7C9-3FFFFE5CC2B0}">
      <dgm:prSet/>
      <dgm:spPr/>
      <dgm:t>
        <a:bodyPr/>
        <a:lstStyle/>
        <a:p>
          <a:endParaRPr lang="en-US"/>
        </a:p>
      </dgm:t>
    </dgm:pt>
    <dgm:pt modelId="{C2F40F1F-1DE5-46E4-8C4A-E215F0C0D986}" type="sibTrans" cxnId="{4F38D20E-B703-4274-A7C9-3FFFFE5CC2B0}">
      <dgm:prSet/>
      <dgm:spPr/>
      <dgm:t>
        <a:bodyPr/>
        <a:lstStyle/>
        <a:p>
          <a:endParaRPr lang="en-US"/>
        </a:p>
      </dgm:t>
    </dgm:pt>
    <dgm:pt modelId="{3E0AD473-88D1-4B26-B527-42381406F5D8}" type="pres">
      <dgm:prSet presAssocID="{DFB481E2-9BA4-47FB-9F83-A41C4FF350D7}" presName="linear" presStyleCnt="0">
        <dgm:presLayoutVars>
          <dgm:animLvl val="lvl"/>
          <dgm:resizeHandles val="exact"/>
        </dgm:presLayoutVars>
      </dgm:prSet>
      <dgm:spPr/>
    </dgm:pt>
    <dgm:pt modelId="{859E479D-7AF4-4940-8AA6-67B340A3A1CF}" type="pres">
      <dgm:prSet presAssocID="{E26C8D75-4FA3-4408-8AF5-DCA039CE7F07}" presName="parentText" presStyleLbl="node1" presStyleIdx="0" presStyleCnt="3" custScaleY="52419">
        <dgm:presLayoutVars>
          <dgm:chMax val="0"/>
          <dgm:bulletEnabled val="1"/>
        </dgm:presLayoutVars>
      </dgm:prSet>
      <dgm:spPr/>
    </dgm:pt>
    <dgm:pt modelId="{39BD43EC-57B4-4F27-8E01-3C4BA08D703E}" type="pres">
      <dgm:prSet presAssocID="{DA9E94B8-9D62-4762-A1B6-5A3488E11CE4}" presName="spacer" presStyleCnt="0"/>
      <dgm:spPr/>
    </dgm:pt>
    <dgm:pt modelId="{479F65DE-2DD8-44D8-91BF-D9B1F9B2516E}" type="pres">
      <dgm:prSet presAssocID="{391C857A-BA5C-4B7A-9337-7D15DA450F9C}" presName="parentText" presStyleLbl="node1" presStyleIdx="1" presStyleCnt="3" custScaleY="102802">
        <dgm:presLayoutVars>
          <dgm:chMax val="0"/>
          <dgm:bulletEnabled val="1"/>
        </dgm:presLayoutVars>
      </dgm:prSet>
      <dgm:spPr/>
    </dgm:pt>
    <dgm:pt modelId="{5C2EB359-9DAC-45E7-82F3-09B12809C35A}" type="pres">
      <dgm:prSet presAssocID="{49E07D76-C303-4EE5-83DB-9FF3A05CAB67}" presName="spacer" presStyleCnt="0"/>
      <dgm:spPr/>
    </dgm:pt>
    <dgm:pt modelId="{CFC267CF-0F18-44E6-BFF3-E2A99D5D6C82}" type="pres">
      <dgm:prSet presAssocID="{CB932583-BEED-45BC-B342-F0612F07DDF8}" presName="parentText" presStyleLbl="node1" presStyleIdx="2" presStyleCnt="3" custScaleY="109311">
        <dgm:presLayoutVars>
          <dgm:chMax val="0"/>
          <dgm:bulletEnabled val="1"/>
        </dgm:presLayoutVars>
      </dgm:prSet>
      <dgm:spPr/>
    </dgm:pt>
  </dgm:ptLst>
  <dgm:cxnLst>
    <dgm:cxn modelId="{B2ED1B04-63B3-409A-9A56-FDF0D4196F18}" type="presOf" srcId="{E26C8D75-4FA3-4408-8AF5-DCA039CE7F07}" destId="{859E479D-7AF4-4940-8AA6-67B340A3A1CF}" srcOrd="0" destOrd="0" presId="urn:microsoft.com/office/officeart/2005/8/layout/vList2"/>
    <dgm:cxn modelId="{4F38D20E-B703-4274-A7C9-3FFFFE5CC2B0}" srcId="{DFB481E2-9BA4-47FB-9F83-A41C4FF350D7}" destId="{CB932583-BEED-45BC-B342-F0612F07DDF8}" srcOrd="2" destOrd="0" parTransId="{EE12689D-43D3-4A79-97CC-755BFEEB68F3}" sibTransId="{C2F40F1F-1DE5-46E4-8C4A-E215F0C0D986}"/>
    <dgm:cxn modelId="{80062F35-2882-4A03-9A69-6092994D86D1}" type="presOf" srcId="{DFB481E2-9BA4-47FB-9F83-A41C4FF350D7}" destId="{3E0AD473-88D1-4B26-B527-42381406F5D8}" srcOrd="0" destOrd="0" presId="urn:microsoft.com/office/officeart/2005/8/layout/vList2"/>
    <dgm:cxn modelId="{3DCE3041-4F1B-48FD-A8FE-64F45B67EE48}" srcId="{DFB481E2-9BA4-47FB-9F83-A41C4FF350D7}" destId="{391C857A-BA5C-4B7A-9337-7D15DA450F9C}" srcOrd="1" destOrd="0" parTransId="{C75DFD21-61D6-40FD-863D-11103F8CF184}" sibTransId="{49E07D76-C303-4EE5-83DB-9FF3A05CAB67}"/>
    <dgm:cxn modelId="{023E8D6D-17B4-45F4-B078-20DCC3DFD679}" type="presOf" srcId="{CB932583-BEED-45BC-B342-F0612F07DDF8}" destId="{CFC267CF-0F18-44E6-BFF3-E2A99D5D6C82}" srcOrd="0" destOrd="0" presId="urn:microsoft.com/office/officeart/2005/8/layout/vList2"/>
    <dgm:cxn modelId="{15ABFFDF-B8B1-4043-B84A-4BBA51D9B47C}" srcId="{DFB481E2-9BA4-47FB-9F83-A41C4FF350D7}" destId="{E26C8D75-4FA3-4408-8AF5-DCA039CE7F07}" srcOrd="0" destOrd="0" parTransId="{B528691F-D2B6-45CD-9D24-E327BD13D11E}" sibTransId="{DA9E94B8-9D62-4762-A1B6-5A3488E11CE4}"/>
    <dgm:cxn modelId="{34F9ECF1-EB0C-479B-96CD-A5B199666CB0}" type="presOf" srcId="{391C857A-BA5C-4B7A-9337-7D15DA450F9C}" destId="{479F65DE-2DD8-44D8-91BF-D9B1F9B2516E}" srcOrd="0" destOrd="0" presId="urn:microsoft.com/office/officeart/2005/8/layout/vList2"/>
    <dgm:cxn modelId="{73594AF3-47A2-4D0D-9063-32DC9E8E6696}" type="presParOf" srcId="{3E0AD473-88D1-4B26-B527-42381406F5D8}" destId="{859E479D-7AF4-4940-8AA6-67B340A3A1CF}" srcOrd="0" destOrd="0" presId="urn:microsoft.com/office/officeart/2005/8/layout/vList2"/>
    <dgm:cxn modelId="{341B36CB-538C-4482-B0A4-B1F0B1609842}" type="presParOf" srcId="{3E0AD473-88D1-4B26-B527-42381406F5D8}" destId="{39BD43EC-57B4-4F27-8E01-3C4BA08D703E}" srcOrd="1" destOrd="0" presId="urn:microsoft.com/office/officeart/2005/8/layout/vList2"/>
    <dgm:cxn modelId="{47280A70-AE19-4CCD-9962-03A3C99C98A5}" type="presParOf" srcId="{3E0AD473-88D1-4B26-B527-42381406F5D8}" destId="{479F65DE-2DD8-44D8-91BF-D9B1F9B2516E}" srcOrd="2" destOrd="0" presId="urn:microsoft.com/office/officeart/2005/8/layout/vList2"/>
    <dgm:cxn modelId="{28F3D01E-BF9C-4A02-A0C8-2BDDDF8EA2C0}" type="presParOf" srcId="{3E0AD473-88D1-4B26-B527-42381406F5D8}" destId="{5C2EB359-9DAC-45E7-82F3-09B12809C35A}" srcOrd="3" destOrd="0" presId="urn:microsoft.com/office/officeart/2005/8/layout/vList2"/>
    <dgm:cxn modelId="{51F8B014-65F5-493E-A618-A16EC7A4217C}" type="presParOf" srcId="{3E0AD473-88D1-4B26-B527-42381406F5D8}" destId="{CFC267CF-0F18-44E6-BFF3-E2A99D5D6C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B481E2-9BA4-47FB-9F83-A41C4FF350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26C8D75-4FA3-4408-8AF5-DCA039CE7F07}">
      <dgm:prSet custT="1"/>
      <dgm:spPr/>
      <dgm:t>
        <a:bodyPr/>
        <a:lstStyle/>
        <a:p>
          <a:r>
            <a:rPr lang="nl-BE" sz="2000"/>
            <a:t>Algemene en ongedifferentieerde bewaring </a:t>
          </a:r>
          <a:r>
            <a:rPr lang="nl-BE" sz="2000" u="sng"/>
            <a:t>IP-adressen</a:t>
          </a:r>
          <a:r>
            <a:rPr lang="nl-BE" sz="2000"/>
            <a:t> voor bescherming nationale veiligheid, bestrijding ernstige criminaliteit en voorkomen ernstige bedreigingen openbare veiligheid</a:t>
          </a:r>
          <a:endParaRPr lang="en-US" sz="2000"/>
        </a:p>
      </dgm:t>
    </dgm:pt>
    <dgm:pt modelId="{B528691F-D2B6-45CD-9D24-E327BD13D11E}" type="parTrans" cxnId="{15ABFFDF-B8B1-4043-B84A-4BBA51D9B47C}">
      <dgm:prSet/>
      <dgm:spPr/>
      <dgm:t>
        <a:bodyPr/>
        <a:lstStyle/>
        <a:p>
          <a:endParaRPr lang="en-US"/>
        </a:p>
      </dgm:t>
    </dgm:pt>
    <dgm:pt modelId="{DA9E94B8-9D62-4762-A1B6-5A3488E11CE4}" type="sibTrans" cxnId="{15ABFFDF-B8B1-4043-B84A-4BBA51D9B47C}">
      <dgm:prSet/>
      <dgm:spPr/>
      <dgm:t>
        <a:bodyPr/>
        <a:lstStyle/>
        <a:p>
          <a:endParaRPr lang="en-US"/>
        </a:p>
      </dgm:t>
    </dgm:pt>
    <dgm:pt modelId="{391C857A-BA5C-4B7A-9337-7D15DA450F9C}">
      <dgm:prSet custT="1"/>
      <dgm:spPr/>
      <dgm:t>
        <a:bodyPr/>
        <a:lstStyle/>
        <a:p>
          <a:r>
            <a:rPr lang="nl-BE" sz="2000"/>
            <a:t>Algemene en ongedifferentieerde bewaring van gegevens die betrekking hebben op de </a:t>
          </a:r>
          <a:r>
            <a:rPr lang="nl-BE" sz="2000" u="sng"/>
            <a:t>burgerlijke identiteit</a:t>
          </a:r>
          <a:r>
            <a:rPr lang="nl-BE" sz="2000"/>
            <a:t> van gebruikers van elektronische communicaties voor bescherming van …</a:t>
          </a:r>
          <a:endParaRPr lang="en-US" sz="2000"/>
        </a:p>
      </dgm:t>
    </dgm:pt>
    <dgm:pt modelId="{C75DFD21-61D6-40FD-863D-11103F8CF184}" type="parTrans" cxnId="{3DCE3041-4F1B-48FD-A8FE-64F45B67EE48}">
      <dgm:prSet/>
      <dgm:spPr/>
      <dgm:t>
        <a:bodyPr/>
        <a:lstStyle/>
        <a:p>
          <a:endParaRPr lang="en-US"/>
        </a:p>
      </dgm:t>
    </dgm:pt>
    <dgm:pt modelId="{49E07D76-C303-4EE5-83DB-9FF3A05CAB67}" type="sibTrans" cxnId="{3DCE3041-4F1B-48FD-A8FE-64F45B67EE48}">
      <dgm:prSet/>
      <dgm:spPr/>
      <dgm:t>
        <a:bodyPr/>
        <a:lstStyle/>
        <a:p>
          <a:endParaRPr lang="en-US"/>
        </a:p>
      </dgm:t>
    </dgm:pt>
    <dgm:pt modelId="{CB932583-BEED-45BC-B342-F0612F07DDF8}">
      <dgm:prSet custT="1"/>
      <dgm:spPr/>
      <dgm:t>
        <a:bodyPr/>
        <a:lstStyle/>
        <a:p>
          <a:r>
            <a:rPr lang="nl-BE" sz="2000" u="sng"/>
            <a:t>Bevel</a:t>
          </a:r>
          <a:r>
            <a:rPr lang="nl-BE" sz="2000"/>
            <a:t> aan providers door beslissing bevoegde overheid onderworpen aan effectieve controle van rechterlijke instantie om voor bepaalde duur over te gaan tot het </a:t>
          </a:r>
          <a:r>
            <a:rPr lang="nl-BE" sz="2000" u="sng"/>
            <a:t>snel bewaren van gegevens</a:t>
          </a:r>
          <a:r>
            <a:rPr lang="nl-BE" sz="2000"/>
            <a:t> waarover providers beschikken</a:t>
          </a:r>
          <a:endParaRPr lang="en-US" sz="2000"/>
        </a:p>
      </dgm:t>
    </dgm:pt>
    <dgm:pt modelId="{EE12689D-43D3-4A79-97CC-755BFEEB68F3}" type="parTrans" cxnId="{4F38D20E-B703-4274-A7C9-3FFFFE5CC2B0}">
      <dgm:prSet/>
      <dgm:spPr/>
      <dgm:t>
        <a:bodyPr/>
        <a:lstStyle/>
        <a:p>
          <a:endParaRPr lang="en-US"/>
        </a:p>
      </dgm:t>
    </dgm:pt>
    <dgm:pt modelId="{C2F40F1F-1DE5-46E4-8C4A-E215F0C0D986}" type="sibTrans" cxnId="{4F38D20E-B703-4274-A7C9-3FFFFE5CC2B0}">
      <dgm:prSet/>
      <dgm:spPr/>
      <dgm:t>
        <a:bodyPr/>
        <a:lstStyle/>
        <a:p>
          <a:endParaRPr lang="en-US"/>
        </a:p>
      </dgm:t>
    </dgm:pt>
    <dgm:pt modelId="{3E0AD473-88D1-4B26-B527-42381406F5D8}" type="pres">
      <dgm:prSet presAssocID="{DFB481E2-9BA4-47FB-9F83-A41C4FF350D7}" presName="linear" presStyleCnt="0">
        <dgm:presLayoutVars>
          <dgm:animLvl val="lvl"/>
          <dgm:resizeHandles val="exact"/>
        </dgm:presLayoutVars>
      </dgm:prSet>
      <dgm:spPr/>
    </dgm:pt>
    <dgm:pt modelId="{859E479D-7AF4-4940-8AA6-67B340A3A1CF}" type="pres">
      <dgm:prSet presAssocID="{E26C8D75-4FA3-4408-8AF5-DCA039CE7F07}" presName="parentText" presStyleLbl="node1" presStyleIdx="0" presStyleCnt="3">
        <dgm:presLayoutVars>
          <dgm:chMax val="0"/>
          <dgm:bulletEnabled val="1"/>
        </dgm:presLayoutVars>
      </dgm:prSet>
      <dgm:spPr/>
    </dgm:pt>
    <dgm:pt modelId="{39BD43EC-57B4-4F27-8E01-3C4BA08D703E}" type="pres">
      <dgm:prSet presAssocID="{DA9E94B8-9D62-4762-A1B6-5A3488E11CE4}" presName="spacer" presStyleCnt="0"/>
      <dgm:spPr/>
    </dgm:pt>
    <dgm:pt modelId="{479F65DE-2DD8-44D8-91BF-D9B1F9B2516E}" type="pres">
      <dgm:prSet presAssocID="{391C857A-BA5C-4B7A-9337-7D15DA450F9C}" presName="parentText" presStyleLbl="node1" presStyleIdx="1" presStyleCnt="3">
        <dgm:presLayoutVars>
          <dgm:chMax val="0"/>
          <dgm:bulletEnabled val="1"/>
        </dgm:presLayoutVars>
      </dgm:prSet>
      <dgm:spPr/>
    </dgm:pt>
    <dgm:pt modelId="{5C2EB359-9DAC-45E7-82F3-09B12809C35A}" type="pres">
      <dgm:prSet presAssocID="{49E07D76-C303-4EE5-83DB-9FF3A05CAB67}" presName="spacer" presStyleCnt="0"/>
      <dgm:spPr/>
    </dgm:pt>
    <dgm:pt modelId="{CFC267CF-0F18-44E6-BFF3-E2A99D5D6C82}" type="pres">
      <dgm:prSet presAssocID="{CB932583-BEED-45BC-B342-F0612F07DDF8}" presName="parentText" presStyleLbl="node1" presStyleIdx="2" presStyleCnt="3">
        <dgm:presLayoutVars>
          <dgm:chMax val="0"/>
          <dgm:bulletEnabled val="1"/>
        </dgm:presLayoutVars>
      </dgm:prSet>
      <dgm:spPr/>
    </dgm:pt>
  </dgm:ptLst>
  <dgm:cxnLst>
    <dgm:cxn modelId="{B2ED1B04-63B3-409A-9A56-FDF0D4196F18}" type="presOf" srcId="{E26C8D75-4FA3-4408-8AF5-DCA039CE7F07}" destId="{859E479D-7AF4-4940-8AA6-67B340A3A1CF}" srcOrd="0" destOrd="0" presId="urn:microsoft.com/office/officeart/2005/8/layout/vList2"/>
    <dgm:cxn modelId="{4F38D20E-B703-4274-A7C9-3FFFFE5CC2B0}" srcId="{DFB481E2-9BA4-47FB-9F83-A41C4FF350D7}" destId="{CB932583-BEED-45BC-B342-F0612F07DDF8}" srcOrd="2" destOrd="0" parTransId="{EE12689D-43D3-4A79-97CC-755BFEEB68F3}" sibTransId="{C2F40F1F-1DE5-46E4-8C4A-E215F0C0D986}"/>
    <dgm:cxn modelId="{80062F35-2882-4A03-9A69-6092994D86D1}" type="presOf" srcId="{DFB481E2-9BA4-47FB-9F83-A41C4FF350D7}" destId="{3E0AD473-88D1-4B26-B527-42381406F5D8}" srcOrd="0" destOrd="0" presId="urn:microsoft.com/office/officeart/2005/8/layout/vList2"/>
    <dgm:cxn modelId="{3DCE3041-4F1B-48FD-A8FE-64F45B67EE48}" srcId="{DFB481E2-9BA4-47FB-9F83-A41C4FF350D7}" destId="{391C857A-BA5C-4B7A-9337-7D15DA450F9C}" srcOrd="1" destOrd="0" parTransId="{C75DFD21-61D6-40FD-863D-11103F8CF184}" sibTransId="{49E07D76-C303-4EE5-83DB-9FF3A05CAB67}"/>
    <dgm:cxn modelId="{023E8D6D-17B4-45F4-B078-20DCC3DFD679}" type="presOf" srcId="{CB932583-BEED-45BC-B342-F0612F07DDF8}" destId="{CFC267CF-0F18-44E6-BFF3-E2A99D5D6C82}" srcOrd="0" destOrd="0" presId="urn:microsoft.com/office/officeart/2005/8/layout/vList2"/>
    <dgm:cxn modelId="{15ABFFDF-B8B1-4043-B84A-4BBA51D9B47C}" srcId="{DFB481E2-9BA4-47FB-9F83-A41C4FF350D7}" destId="{E26C8D75-4FA3-4408-8AF5-DCA039CE7F07}" srcOrd="0" destOrd="0" parTransId="{B528691F-D2B6-45CD-9D24-E327BD13D11E}" sibTransId="{DA9E94B8-9D62-4762-A1B6-5A3488E11CE4}"/>
    <dgm:cxn modelId="{34F9ECF1-EB0C-479B-96CD-A5B199666CB0}" type="presOf" srcId="{391C857A-BA5C-4B7A-9337-7D15DA450F9C}" destId="{479F65DE-2DD8-44D8-91BF-D9B1F9B2516E}" srcOrd="0" destOrd="0" presId="urn:microsoft.com/office/officeart/2005/8/layout/vList2"/>
    <dgm:cxn modelId="{73594AF3-47A2-4D0D-9063-32DC9E8E6696}" type="presParOf" srcId="{3E0AD473-88D1-4B26-B527-42381406F5D8}" destId="{859E479D-7AF4-4940-8AA6-67B340A3A1CF}" srcOrd="0" destOrd="0" presId="urn:microsoft.com/office/officeart/2005/8/layout/vList2"/>
    <dgm:cxn modelId="{341B36CB-538C-4482-B0A4-B1F0B1609842}" type="presParOf" srcId="{3E0AD473-88D1-4B26-B527-42381406F5D8}" destId="{39BD43EC-57B4-4F27-8E01-3C4BA08D703E}" srcOrd="1" destOrd="0" presId="urn:microsoft.com/office/officeart/2005/8/layout/vList2"/>
    <dgm:cxn modelId="{47280A70-AE19-4CCD-9962-03A3C99C98A5}" type="presParOf" srcId="{3E0AD473-88D1-4B26-B527-42381406F5D8}" destId="{479F65DE-2DD8-44D8-91BF-D9B1F9B2516E}" srcOrd="2" destOrd="0" presId="urn:microsoft.com/office/officeart/2005/8/layout/vList2"/>
    <dgm:cxn modelId="{28F3D01E-BF9C-4A02-A0C8-2BDDDF8EA2C0}" type="presParOf" srcId="{3E0AD473-88D1-4B26-B527-42381406F5D8}" destId="{5C2EB359-9DAC-45E7-82F3-09B12809C35A}" srcOrd="3" destOrd="0" presId="urn:microsoft.com/office/officeart/2005/8/layout/vList2"/>
    <dgm:cxn modelId="{51F8B014-65F5-493E-A618-A16EC7A4217C}" type="presParOf" srcId="{3E0AD473-88D1-4B26-B527-42381406F5D8}" destId="{CFC267CF-0F18-44E6-BFF3-E2A99D5D6C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481E2-9BA4-47FB-9F83-A41C4FF350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91C857A-BA5C-4B7A-9337-7D15DA450F9C}">
      <dgm:prSet custT="1"/>
      <dgm:spPr/>
      <dgm:t>
        <a:bodyPr/>
        <a:lstStyle/>
        <a:p>
          <a:r>
            <a:rPr lang="nl-NL" sz="2000" b="0">
              <a:solidFill>
                <a:schemeClr val="bg1"/>
              </a:solidFill>
            </a:rPr>
            <a:t>Vijf uitzonderingen: maar </a:t>
          </a:r>
          <a:r>
            <a:rPr lang="nl-NL" sz="2000" b="0" u="sng">
              <a:solidFill>
                <a:schemeClr val="bg1"/>
              </a:solidFill>
            </a:rPr>
            <a:t>garanties</a:t>
          </a:r>
          <a:r>
            <a:rPr lang="nl-NL" sz="2000" b="0">
              <a:solidFill>
                <a:schemeClr val="bg1"/>
              </a:solidFill>
            </a:rPr>
            <a:t> bij bewaring</a:t>
          </a:r>
          <a:endParaRPr lang="en-US" sz="2000" b="0">
            <a:solidFill>
              <a:schemeClr val="bg1"/>
            </a:solidFill>
          </a:endParaRPr>
        </a:p>
      </dgm:t>
    </dgm:pt>
    <dgm:pt modelId="{C75DFD21-61D6-40FD-863D-11103F8CF184}" type="parTrans" cxnId="{3DCE3041-4F1B-48FD-A8FE-64F45B67EE48}">
      <dgm:prSet/>
      <dgm:spPr/>
      <dgm:t>
        <a:bodyPr/>
        <a:lstStyle/>
        <a:p>
          <a:endParaRPr lang="en-US"/>
        </a:p>
      </dgm:t>
    </dgm:pt>
    <dgm:pt modelId="{49E07D76-C303-4EE5-83DB-9FF3A05CAB67}" type="sibTrans" cxnId="{3DCE3041-4F1B-48FD-A8FE-64F45B67EE48}">
      <dgm:prSet/>
      <dgm:spPr/>
      <dgm:t>
        <a:bodyPr/>
        <a:lstStyle/>
        <a:p>
          <a:endParaRPr lang="en-US"/>
        </a:p>
      </dgm:t>
    </dgm:pt>
    <dgm:pt modelId="{CB932583-BEED-45BC-B342-F0612F07DDF8}">
      <dgm:prSet custT="1"/>
      <dgm:spPr/>
      <dgm:t>
        <a:bodyPr/>
        <a:lstStyle/>
        <a:p>
          <a:r>
            <a:rPr lang="nl-BE" sz="2000"/>
            <a:t>Duidelijke en precieze regels die verzekeren dat bewaring van de gegevens onderworpen zijn aan naleving materiële en procedurele voorwaarden die effectief waarborgen tegen risico’s op misbruik</a:t>
          </a:r>
          <a:endParaRPr lang="en-US" sz="2000"/>
        </a:p>
      </dgm:t>
    </dgm:pt>
    <dgm:pt modelId="{EE12689D-43D3-4A79-97CC-755BFEEB68F3}" type="parTrans" cxnId="{4F38D20E-B703-4274-A7C9-3FFFFE5CC2B0}">
      <dgm:prSet/>
      <dgm:spPr/>
      <dgm:t>
        <a:bodyPr/>
        <a:lstStyle/>
        <a:p>
          <a:endParaRPr lang="en-US"/>
        </a:p>
      </dgm:t>
    </dgm:pt>
    <dgm:pt modelId="{C2F40F1F-1DE5-46E4-8C4A-E215F0C0D986}" type="sibTrans" cxnId="{4F38D20E-B703-4274-A7C9-3FFFFE5CC2B0}">
      <dgm:prSet/>
      <dgm:spPr/>
      <dgm:t>
        <a:bodyPr/>
        <a:lstStyle/>
        <a:p>
          <a:endParaRPr lang="en-US"/>
        </a:p>
      </dgm:t>
    </dgm:pt>
    <dgm:pt modelId="{3E0AD473-88D1-4B26-B527-42381406F5D8}" type="pres">
      <dgm:prSet presAssocID="{DFB481E2-9BA4-47FB-9F83-A41C4FF350D7}" presName="linear" presStyleCnt="0">
        <dgm:presLayoutVars>
          <dgm:animLvl val="lvl"/>
          <dgm:resizeHandles val="exact"/>
        </dgm:presLayoutVars>
      </dgm:prSet>
      <dgm:spPr/>
    </dgm:pt>
    <dgm:pt modelId="{479F65DE-2DD8-44D8-91BF-D9B1F9B2516E}" type="pres">
      <dgm:prSet presAssocID="{391C857A-BA5C-4B7A-9337-7D15DA450F9C}" presName="parentText" presStyleLbl="node1" presStyleIdx="0" presStyleCnt="2" custScaleY="105557">
        <dgm:presLayoutVars>
          <dgm:chMax val="0"/>
          <dgm:bulletEnabled val="1"/>
        </dgm:presLayoutVars>
      </dgm:prSet>
      <dgm:spPr/>
    </dgm:pt>
    <dgm:pt modelId="{5C2EB359-9DAC-45E7-82F3-09B12809C35A}" type="pres">
      <dgm:prSet presAssocID="{49E07D76-C303-4EE5-83DB-9FF3A05CAB67}" presName="spacer" presStyleCnt="0"/>
      <dgm:spPr/>
    </dgm:pt>
    <dgm:pt modelId="{CFC267CF-0F18-44E6-BFF3-E2A99D5D6C82}" type="pres">
      <dgm:prSet presAssocID="{CB932583-BEED-45BC-B342-F0612F07DDF8}" presName="parentText" presStyleLbl="node1" presStyleIdx="1" presStyleCnt="2" custScaleY="124586">
        <dgm:presLayoutVars>
          <dgm:chMax val="0"/>
          <dgm:bulletEnabled val="1"/>
        </dgm:presLayoutVars>
      </dgm:prSet>
      <dgm:spPr/>
    </dgm:pt>
  </dgm:ptLst>
  <dgm:cxnLst>
    <dgm:cxn modelId="{4F38D20E-B703-4274-A7C9-3FFFFE5CC2B0}" srcId="{DFB481E2-9BA4-47FB-9F83-A41C4FF350D7}" destId="{CB932583-BEED-45BC-B342-F0612F07DDF8}" srcOrd="1" destOrd="0" parTransId="{EE12689D-43D3-4A79-97CC-755BFEEB68F3}" sibTransId="{C2F40F1F-1DE5-46E4-8C4A-E215F0C0D986}"/>
    <dgm:cxn modelId="{80062F35-2882-4A03-9A69-6092994D86D1}" type="presOf" srcId="{DFB481E2-9BA4-47FB-9F83-A41C4FF350D7}" destId="{3E0AD473-88D1-4B26-B527-42381406F5D8}" srcOrd="0" destOrd="0" presId="urn:microsoft.com/office/officeart/2005/8/layout/vList2"/>
    <dgm:cxn modelId="{3DCE3041-4F1B-48FD-A8FE-64F45B67EE48}" srcId="{DFB481E2-9BA4-47FB-9F83-A41C4FF350D7}" destId="{391C857A-BA5C-4B7A-9337-7D15DA450F9C}" srcOrd="0" destOrd="0" parTransId="{C75DFD21-61D6-40FD-863D-11103F8CF184}" sibTransId="{49E07D76-C303-4EE5-83DB-9FF3A05CAB67}"/>
    <dgm:cxn modelId="{023E8D6D-17B4-45F4-B078-20DCC3DFD679}" type="presOf" srcId="{CB932583-BEED-45BC-B342-F0612F07DDF8}" destId="{CFC267CF-0F18-44E6-BFF3-E2A99D5D6C82}" srcOrd="0" destOrd="0" presId="urn:microsoft.com/office/officeart/2005/8/layout/vList2"/>
    <dgm:cxn modelId="{34F9ECF1-EB0C-479B-96CD-A5B199666CB0}" type="presOf" srcId="{391C857A-BA5C-4B7A-9337-7D15DA450F9C}" destId="{479F65DE-2DD8-44D8-91BF-D9B1F9B2516E}" srcOrd="0" destOrd="0" presId="urn:microsoft.com/office/officeart/2005/8/layout/vList2"/>
    <dgm:cxn modelId="{47280A70-AE19-4CCD-9962-03A3C99C98A5}" type="presParOf" srcId="{3E0AD473-88D1-4B26-B527-42381406F5D8}" destId="{479F65DE-2DD8-44D8-91BF-D9B1F9B2516E}" srcOrd="0" destOrd="0" presId="urn:microsoft.com/office/officeart/2005/8/layout/vList2"/>
    <dgm:cxn modelId="{28F3D01E-BF9C-4A02-A0C8-2BDDDF8EA2C0}" type="presParOf" srcId="{3E0AD473-88D1-4B26-B527-42381406F5D8}" destId="{5C2EB359-9DAC-45E7-82F3-09B12809C35A}" srcOrd="1" destOrd="0" presId="urn:microsoft.com/office/officeart/2005/8/layout/vList2"/>
    <dgm:cxn modelId="{51F8B014-65F5-493E-A618-A16EC7A4217C}" type="presParOf" srcId="{3E0AD473-88D1-4B26-B527-42381406F5D8}" destId="{CFC267CF-0F18-44E6-BFF3-E2A99D5D6C8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481E2-9BA4-47FB-9F83-A41C4FF350D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91C857A-BA5C-4B7A-9337-7D15DA450F9C}">
      <dgm:prSet custT="1"/>
      <dgm:spPr/>
      <dgm:t>
        <a:bodyPr/>
        <a:lstStyle/>
        <a:p>
          <a:r>
            <a:rPr lang="nl-BE" sz="1800" b="1"/>
            <a:t>   (1</a:t>
          </a:r>
          <a:r>
            <a:rPr lang="nl-BE" sz="2000" b="1"/>
            <a:t>) </a:t>
          </a:r>
          <a:r>
            <a:rPr lang="nl-BE" sz="2000" b="0" u="sng"/>
            <a:t>automatische analyse en verzamelen in real team</a:t>
          </a:r>
          <a:r>
            <a:rPr lang="nl-BE" sz="2000" b="0"/>
            <a:t> verkeers- en locatiegegevens</a:t>
          </a:r>
          <a:endParaRPr lang="en-US" sz="2400" b="0"/>
        </a:p>
      </dgm:t>
    </dgm:pt>
    <dgm:pt modelId="{C75DFD21-61D6-40FD-863D-11103F8CF184}" type="parTrans" cxnId="{3DCE3041-4F1B-48FD-A8FE-64F45B67EE48}">
      <dgm:prSet/>
      <dgm:spPr/>
      <dgm:t>
        <a:bodyPr/>
        <a:lstStyle/>
        <a:p>
          <a:endParaRPr lang="en-US"/>
        </a:p>
      </dgm:t>
    </dgm:pt>
    <dgm:pt modelId="{49E07D76-C303-4EE5-83DB-9FF3A05CAB67}" type="sibTrans" cxnId="{3DCE3041-4F1B-48FD-A8FE-64F45B67EE48}">
      <dgm:prSet/>
      <dgm:spPr/>
      <dgm:t>
        <a:bodyPr/>
        <a:lstStyle/>
        <a:p>
          <a:endParaRPr lang="en-US"/>
        </a:p>
      </dgm:t>
    </dgm:pt>
    <dgm:pt modelId="{D78AC3E6-E577-4A29-8321-6A7FE7BE3FAA}">
      <dgm:prSet custT="1"/>
      <dgm:spPr/>
      <dgm:t>
        <a:bodyPr/>
        <a:lstStyle/>
        <a:p>
          <a:r>
            <a:rPr lang="nl-BE" sz="2000"/>
            <a:t>-</a:t>
          </a:r>
          <a:r>
            <a:rPr lang="nl-BE" sz="2000" u="sng"/>
            <a:t>geautomatiseerde analyse</a:t>
          </a:r>
          <a:r>
            <a:rPr lang="nl-BE" sz="2000"/>
            <a:t> situaties ernstige, reële en actuele of onvoorzienbare situatie bedreiging nationale veiligheid; controle rechter of onafhankelijke administratieve instantie</a:t>
          </a:r>
        </a:p>
        <a:p>
          <a:r>
            <a:rPr lang="nl-BE" sz="2000"/>
            <a:t>-</a:t>
          </a:r>
          <a:r>
            <a:rPr lang="nl-BE" sz="2000" u="sng"/>
            <a:t>in real-time verzameling</a:t>
          </a:r>
          <a:r>
            <a:rPr lang="nl-BE" sz="2000"/>
            <a:t>: beperkt tot personen geldige reden aan te nemen betrokken bij terroristische activiteiten; voorafgaande toetsing rechtbank of onafhankelijke administratieve entiteit</a:t>
          </a:r>
          <a:endParaRPr lang="en-US" sz="2400" b="0"/>
        </a:p>
      </dgm:t>
    </dgm:pt>
    <dgm:pt modelId="{9253A38E-B1F5-4861-9F92-CAB611AA0E18}" type="parTrans" cxnId="{6D8B77BE-8D4F-44F2-BC59-A4AF069950E6}">
      <dgm:prSet/>
      <dgm:spPr/>
      <dgm:t>
        <a:bodyPr/>
        <a:lstStyle/>
        <a:p>
          <a:endParaRPr lang="en-BE"/>
        </a:p>
      </dgm:t>
    </dgm:pt>
    <dgm:pt modelId="{DE51832C-793E-4467-A079-132AC302A324}" type="sibTrans" cxnId="{6D8B77BE-8D4F-44F2-BC59-A4AF069950E6}">
      <dgm:prSet/>
      <dgm:spPr/>
      <dgm:t>
        <a:bodyPr/>
        <a:lstStyle/>
        <a:p>
          <a:endParaRPr lang="en-BE"/>
        </a:p>
      </dgm:t>
    </dgm:pt>
    <dgm:pt modelId="{E042F3B3-6E7B-497A-B4E3-C61055EC5611}">
      <dgm:prSet custT="1"/>
      <dgm:spPr/>
      <dgm:t>
        <a:bodyPr/>
        <a:lstStyle/>
        <a:p>
          <a:r>
            <a:rPr lang="nl-BE" sz="1600" b="1"/>
            <a:t>  </a:t>
          </a:r>
          <a:r>
            <a:rPr lang="nl-BE" sz="2000" b="1"/>
            <a:t>(2) </a:t>
          </a:r>
          <a:r>
            <a:rPr lang="nl-BE" sz="2000" b="0"/>
            <a:t>verzamelen in real-time van technische gegevens betreffende localisatie van gebruikte eindapparatuur, in volgende gevallen:</a:t>
          </a:r>
        </a:p>
      </dgm:t>
    </dgm:pt>
    <dgm:pt modelId="{9751EA2D-7B46-4F76-8B9A-160FD1279934}" type="parTrans" cxnId="{28980D17-5A66-4144-B085-FE5BB84AB9FC}">
      <dgm:prSet/>
      <dgm:spPr/>
      <dgm:t>
        <a:bodyPr/>
        <a:lstStyle/>
        <a:p>
          <a:endParaRPr lang="nl-NL"/>
        </a:p>
      </dgm:t>
    </dgm:pt>
    <dgm:pt modelId="{A28B2E19-20B4-488B-84F1-E8C6E211182D}" type="sibTrans" cxnId="{28980D17-5A66-4144-B085-FE5BB84AB9FC}">
      <dgm:prSet/>
      <dgm:spPr/>
      <dgm:t>
        <a:bodyPr/>
        <a:lstStyle/>
        <a:p>
          <a:endParaRPr lang="nl-NL"/>
        </a:p>
      </dgm:t>
    </dgm:pt>
    <dgm:pt modelId="{3E0AD473-88D1-4B26-B527-42381406F5D8}" type="pres">
      <dgm:prSet presAssocID="{DFB481E2-9BA4-47FB-9F83-A41C4FF350D7}" presName="linear" presStyleCnt="0">
        <dgm:presLayoutVars>
          <dgm:animLvl val="lvl"/>
          <dgm:resizeHandles val="exact"/>
        </dgm:presLayoutVars>
      </dgm:prSet>
      <dgm:spPr/>
    </dgm:pt>
    <dgm:pt modelId="{479F65DE-2DD8-44D8-91BF-D9B1F9B2516E}" type="pres">
      <dgm:prSet presAssocID="{391C857A-BA5C-4B7A-9337-7D15DA450F9C}" presName="parentText" presStyleLbl="node1" presStyleIdx="0" presStyleCnt="3" custScaleY="56926" custLinFactNeighborY="97200">
        <dgm:presLayoutVars>
          <dgm:chMax val="0"/>
          <dgm:bulletEnabled val="1"/>
        </dgm:presLayoutVars>
      </dgm:prSet>
      <dgm:spPr/>
    </dgm:pt>
    <dgm:pt modelId="{5C2EB359-9DAC-45E7-82F3-09B12809C35A}" type="pres">
      <dgm:prSet presAssocID="{49E07D76-C303-4EE5-83DB-9FF3A05CAB67}" presName="spacer" presStyleCnt="0"/>
      <dgm:spPr/>
    </dgm:pt>
    <dgm:pt modelId="{0A6B2A54-F5DD-4D7A-AC84-8082542F1AF4}" type="pres">
      <dgm:prSet presAssocID="{E042F3B3-6E7B-497A-B4E3-C61055EC5611}" presName="parentText" presStyleLbl="node1" presStyleIdx="1" presStyleCnt="3" custScaleY="76459">
        <dgm:presLayoutVars>
          <dgm:chMax val="0"/>
          <dgm:bulletEnabled val="1"/>
        </dgm:presLayoutVars>
      </dgm:prSet>
      <dgm:spPr/>
    </dgm:pt>
    <dgm:pt modelId="{6CB071CB-8C6B-4012-B5FC-703912F83F63}" type="pres">
      <dgm:prSet presAssocID="{A28B2E19-20B4-488B-84F1-E8C6E211182D}" presName="spacer" presStyleCnt="0"/>
      <dgm:spPr/>
    </dgm:pt>
    <dgm:pt modelId="{F9A157E7-BECC-4103-AFF5-0CF257813E4E}" type="pres">
      <dgm:prSet presAssocID="{D78AC3E6-E577-4A29-8321-6A7FE7BE3FAA}" presName="parentText" presStyleLbl="node1" presStyleIdx="2" presStyleCnt="3" custScaleY="124978">
        <dgm:presLayoutVars>
          <dgm:chMax val="0"/>
          <dgm:bulletEnabled val="1"/>
        </dgm:presLayoutVars>
      </dgm:prSet>
      <dgm:spPr/>
    </dgm:pt>
  </dgm:ptLst>
  <dgm:cxnLst>
    <dgm:cxn modelId="{28980D17-5A66-4144-B085-FE5BB84AB9FC}" srcId="{DFB481E2-9BA4-47FB-9F83-A41C4FF350D7}" destId="{E042F3B3-6E7B-497A-B4E3-C61055EC5611}" srcOrd="1" destOrd="0" parTransId="{9751EA2D-7B46-4F76-8B9A-160FD1279934}" sibTransId="{A28B2E19-20B4-488B-84F1-E8C6E211182D}"/>
    <dgm:cxn modelId="{80062F35-2882-4A03-9A69-6092994D86D1}" type="presOf" srcId="{DFB481E2-9BA4-47FB-9F83-A41C4FF350D7}" destId="{3E0AD473-88D1-4B26-B527-42381406F5D8}" srcOrd="0" destOrd="0" presId="urn:microsoft.com/office/officeart/2005/8/layout/vList2"/>
    <dgm:cxn modelId="{9FB0E740-ABAF-48C3-B717-ACE081A86013}" type="presOf" srcId="{D78AC3E6-E577-4A29-8321-6A7FE7BE3FAA}" destId="{F9A157E7-BECC-4103-AFF5-0CF257813E4E}" srcOrd="0" destOrd="0" presId="urn:microsoft.com/office/officeart/2005/8/layout/vList2"/>
    <dgm:cxn modelId="{3DCE3041-4F1B-48FD-A8FE-64F45B67EE48}" srcId="{DFB481E2-9BA4-47FB-9F83-A41C4FF350D7}" destId="{391C857A-BA5C-4B7A-9337-7D15DA450F9C}" srcOrd="0" destOrd="0" parTransId="{C75DFD21-61D6-40FD-863D-11103F8CF184}" sibTransId="{49E07D76-C303-4EE5-83DB-9FF3A05CAB67}"/>
    <dgm:cxn modelId="{6D8B77BE-8D4F-44F2-BC59-A4AF069950E6}" srcId="{DFB481E2-9BA4-47FB-9F83-A41C4FF350D7}" destId="{D78AC3E6-E577-4A29-8321-6A7FE7BE3FAA}" srcOrd="2" destOrd="0" parTransId="{9253A38E-B1F5-4861-9F92-CAB611AA0E18}" sibTransId="{DE51832C-793E-4467-A079-132AC302A324}"/>
    <dgm:cxn modelId="{8D4990DD-292E-4AF7-906F-ED9461220D3B}" type="presOf" srcId="{E042F3B3-6E7B-497A-B4E3-C61055EC5611}" destId="{0A6B2A54-F5DD-4D7A-AC84-8082542F1AF4}" srcOrd="0" destOrd="0" presId="urn:microsoft.com/office/officeart/2005/8/layout/vList2"/>
    <dgm:cxn modelId="{34F9ECF1-EB0C-479B-96CD-A5B199666CB0}" type="presOf" srcId="{391C857A-BA5C-4B7A-9337-7D15DA450F9C}" destId="{479F65DE-2DD8-44D8-91BF-D9B1F9B2516E}" srcOrd="0" destOrd="0" presId="urn:microsoft.com/office/officeart/2005/8/layout/vList2"/>
    <dgm:cxn modelId="{47280A70-AE19-4CCD-9962-03A3C99C98A5}" type="presParOf" srcId="{3E0AD473-88D1-4B26-B527-42381406F5D8}" destId="{479F65DE-2DD8-44D8-91BF-D9B1F9B2516E}" srcOrd="0" destOrd="0" presId="urn:microsoft.com/office/officeart/2005/8/layout/vList2"/>
    <dgm:cxn modelId="{28F3D01E-BF9C-4A02-A0C8-2BDDDF8EA2C0}" type="presParOf" srcId="{3E0AD473-88D1-4B26-B527-42381406F5D8}" destId="{5C2EB359-9DAC-45E7-82F3-09B12809C35A}" srcOrd="1" destOrd="0" presId="urn:microsoft.com/office/officeart/2005/8/layout/vList2"/>
    <dgm:cxn modelId="{E118954C-E590-43D1-A494-465F5CD04549}" type="presParOf" srcId="{3E0AD473-88D1-4B26-B527-42381406F5D8}" destId="{0A6B2A54-F5DD-4D7A-AC84-8082542F1AF4}" srcOrd="2" destOrd="0" presId="urn:microsoft.com/office/officeart/2005/8/layout/vList2"/>
    <dgm:cxn modelId="{5922C234-39F2-46EE-B67A-28C969D626B8}" type="presParOf" srcId="{3E0AD473-88D1-4B26-B527-42381406F5D8}" destId="{6CB071CB-8C6B-4012-B5FC-703912F83F63}" srcOrd="3" destOrd="0" presId="urn:microsoft.com/office/officeart/2005/8/layout/vList2"/>
    <dgm:cxn modelId="{B91905FF-36CD-4F58-9EA9-26A5F6B08CA5}" type="presParOf" srcId="{3E0AD473-88D1-4B26-B527-42381406F5D8}" destId="{F9A157E7-BECC-4103-AFF5-0CF257813E4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3786E3-4FA8-4922-AFB2-05680B945F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7F87463-4474-4D91-BD70-61190A99EC42}">
      <dgm:prSet custT="1"/>
      <dgm:spPr/>
      <dgm:t>
        <a:bodyPr/>
        <a:lstStyle/>
        <a:p>
          <a:r>
            <a:rPr lang="nl-BE" sz="1800"/>
            <a:t>Volgt arrest EHJ    </a:t>
          </a:r>
          <a:endParaRPr lang="en-US" sz="1800"/>
        </a:p>
      </dgm:t>
    </dgm:pt>
    <dgm:pt modelId="{D46A703C-60C9-402A-B13C-765693658F63}" type="parTrans" cxnId="{3DB9F256-EF7F-4D2C-95E1-7F007F9CAAC5}">
      <dgm:prSet/>
      <dgm:spPr/>
      <dgm:t>
        <a:bodyPr/>
        <a:lstStyle/>
        <a:p>
          <a:endParaRPr lang="en-US"/>
        </a:p>
      </dgm:t>
    </dgm:pt>
    <dgm:pt modelId="{7144094B-D0C4-4691-A043-51CB0D56C755}" type="sibTrans" cxnId="{3DB9F256-EF7F-4D2C-95E1-7F007F9CAAC5}">
      <dgm:prSet/>
      <dgm:spPr/>
      <dgm:t>
        <a:bodyPr/>
        <a:lstStyle/>
        <a:p>
          <a:endParaRPr lang="en-US"/>
        </a:p>
      </dgm:t>
    </dgm:pt>
    <dgm:pt modelId="{549A00E6-F0F4-43DB-9688-D2534133DDCC}">
      <dgm:prSet custT="1"/>
      <dgm:spPr/>
      <dgm:t>
        <a:bodyPr/>
        <a:lstStyle/>
        <a:p>
          <a:r>
            <a:rPr lang="nl-BE" sz="1800"/>
            <a:t>Vernietigt de wet van 29 mei 2016</a:t>
          </a:r>
          <a:endParaRPr lang="en-US" sz="1800"/>
        </a:p>
      </dgm:t>
    </dgm:pt>
    <dgm:pt modelId="{AD1F525B-BCF9-496D-B996-C10E22C49807}" type="parTrans" cxnId="{E6E198EC-780D-4096-BE5E-82CF7998DD61}">
      <dgm:prSet/>
      <dgm:spPr/>
      <dgm:t>
        <a:bodyPr/>
        <a:lstStyle/>
        <a:p>
          <a:endParaRPr lang="en-US"/>
        </a:p>
      </dgm:t>
    </dgm:pt>
    <dgm:pt modelId="{D3B3F38D-DBCF-4029-8E26-CD2C72EF7959}" type="sibTrans" cxnId="{E6E198EC-780D-4096-BE5E-82CF7998DD61}">
      <dgm:prSet/>
      <dgm:spPr/>
      <dgm:t>
        <a:bodyPr/>
        <a:lstStyle/>
        <a:p>
          <a:endParaRPr lang="en-US"/>
        </a:p>
      </dgm:t>
    </dgm:pt>
    <dgm:pt modelId="{F9A325C7-0C4A-49FD-A91B-D32BFF260A6D}" type="pres">
      <dgm:prSet presAssocID="{1C3786E3-4FA8-4922-AFB2-05680B945F12}" presName="linear" presStyleCnt="0">
        <dgm:presLayoutVars>
          <dgm:animLvl val="lvl"/>
          <dgm:resizeHandles val="exact"/>
        </dgm:presLayoutVars>
      </dgm:prSet>
      <dgm:spPr/>
    </dgm:pt>
    <dgm:pt modelId="{EF78BD91-F140-45E1-888A-00765A4C5468}" type="pres">
      <dgm:prSet presAssocID="{B7F87463-4474-4D91-BD70-61190A99EC42}" presName="parentText" presStyleLbl="node1" presStyleIdx="0" presStyleCnt="2" custScaleY="36390" custLinFactY="-74928" custLinFactNeighborY="-100000">
        <dgm:presLayoutVars>
          <dgm:chMax val="0"/>
          <dgm:bulletEnabled val="1"/>
        </dgm:presLayoutVars>
      </dgm:prSet>
      <dgm:spPr/>
    </dgm:pt>
    <dgm:pt modelId="{E9CC2D33-EDF2-4CDE-8C39-BF6945FD4516}" type="pres">
      <dgm:prSet presAssocID="{7144094B-D0C4-4691-A043-51CB0D56C755}" presName="spacer" presStyleCnt="0"/>
      <dgm:spPr/>
    </dgm:pt>
    <dgm:pt modelId="{D363BE1A-E9FF-4B9A-8E5F-9F0DC2E8943F}" type="pres">
      <dgm:prSet presAssocID="{549A00E6-F0F4-43DB-9688-D2534133DDCC}" presName="parentText" presStyleLbl="node1" presStyleIdx="1" presStyleCnt="2" custScaleY="39694" custLinFactY="-85645" custLinFactNeighborX="0" custLinFactNeighborY="-100000">
        <dgm:presLayoutVars>
          <dgm:chMax val="0"/>
          <dgm:bulletEnabled val="1"/>
        </dgm:presLayoutVars>
      </dgm:prSet>
      <dgm:spPr/>
    </dgm:pt>
  </dgm:ptLst>
  <dgm:cxnLst>
    <dgm:cxn modelId="{2C109510-2677-409B-B998-3D3E074E25D2}" type="presOf" srcId="{549A00E6-F0F4-43DB-9688-D2534133DDCC}" destId="{D363BE1A-E9FF-4B9A-8E5F-9F0DC2E8943F}" srcOrd="0" destOrd="0" presId="urn:microsoft.com/office/officeart/2005/8/layout/vList2"/>
    <dgm:cxn modelId="{9ED17D74-ED46-4249-AF90-3A19A52D7340}" type="presOf" srcId="{1C3786E3-4FA8-4922-AFB2-05680B945F12}" destId="{F9A325C7-0C4A-49FD-A91B-D32BFF260A6D}" srcOrd="0" destOrd="0" presId="urn:microsoft.com/office/officeart/2005/8/layout/vList2"/>
    <dgm:cxn modelId="{3DB9F256-EF7F-4D2C-95E1-7F007F9CAAC5}" srcId="{1C3786E3-4FA8-4922-AFB2-05680B945F12}" destId="{B7F87463-4474-4D91-BD70-61190A99EC42}" srcOrd="0" destOrd="0" parTransId="{D46A703C-60C9-402A-B13C-765693658F63}" sibTransId="{7144094B-D0C4-4691-A043-51CB0D56C755}"/>
    <dgm:cxn modelId="{E913587D-D925-48A4-890D-45D44AB7433A}" type="presOf" srcId="{B7F87463-4474-4D91-BD70-61190A99EC42}" destId="{EF78BD91-F140-45E1-888A-00765A4C5468}" srcOrd="0" destOrd="0" presId="urn:microsoft.com/office/officeart/2005/8/layout/vList2"/>
    <dgm:cxn modelId="{E6E198EC-780D-4096-BE5E-82CF7998DD61}" srcId="{1C3786E3-4FA8-4922-AFB2-05680B945F12}" destId="{549A00E6-F0F4-43DB-9688-D2534133DDCC}" srcOrd="1" destOrd="0" parTransId="{AD1F525B-BCF9-496D-B996-C10E22C49807}" sibTransId="{D3B3F38D-DBCF-4029-8E26-CD2C72EF7959}"/>
    <dgm:cxn modelId="{86DCC796-DA22-429E-8E9A-F0BFD850F45F}" type="presParOf" srcId="{F9A325C7-0C4A-49FD-A91B-D32BFF260A6D}" destId="{EF78BD91-F140-45E1-888A-00765A4C5468}" srcOrd="0" destOrd="0" presId="urn:microsoft.com/office/officeart/2005/8/layout/vList2"/>
    <dgm:cxn modelId="{7C5CC4FF-11A8-4593-8E44-2827E4BE761B}" type="presParOf" srcId="{F9A325C7-0C4A-49FD-A91B-D32BFF260A6D}" destId="{E9CC2D33-EDF2-4CDE-8C39-BF6945FD4516}" srcOrd="1" destOrd="0" presId="urn:microsoft.com/office/officeart/2005/8/layout/vList2"/>
    <dgm:cxn modelId="{1CFA7C0B-F912-441A-B552-706D60DB2155}" type="presParOf" srcId="{F9A325C7-0C4A-49FD-A91B-D32BFF260A6D}" destId="{D363BE1A-E9FF-4B9A-8E5F-9F0DC2E8943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BAE7C9-D701-4224-AF50-F79AFBDC04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F288FD4-B1BE-4180-8C59-91B11131153D}">
      <dgm:prSet/>
      <dgm:spPr/>
      <dgm:t>
        <a:bodyPr/>
        <a:lstStyle/>
        <a:p>
          <a:r>
            <a:rPr lang="nl-BE" b="1"/>
            <a:t>Een ezel stoot zich geen drie keer aan dezelfde steen?</a:t>
          </a:r>
          <a:endParaRPr lang="en-US" b="1"/>
        </a:p>
      </dgm:t>
    </dgm:pt>
    <dgm:pt modelId="{4B13195F-8FF1-4125-91B0-FCED06690145}" type="parTrans" cxnId="{A9F3C8D3-1C27-46F6-947A-76B2F438CABA}">
      <dgm:prSet/>
      <dgm:spPr/>
      <dgm:t>
        <a:bodyPr/>
        <a:lstStyle/>
        <a:p>
          <a:endParaRPr lang="en-US"/>
        </a:p>
      </dgm:t>
    </dgm:pt>
    <dgm:pt modelId="{5CAE5D57-18B6-4D8F-BDE3-6DF36A78B378}" type="sibTrans" cxnId="{A9F3C8D3-1C27-46F6-947A-76B2F438CABA}">
      <dgm:prSet/>
      <dgm:spPr/>
      <dgm:t>
        <a:bodyPr/>
        <a:lstStyle/>
        <a:p>
          <a:endParaRPr lang="en-US"/>
        </a:p>
      </dgm:t>
    </dgm:pt>
    <dgm:pt modelId="{48C35B43-2898-4EE9-98FE-F98BAC6F5151}">
      <dgm:prSet/>
      <dgm:spPr/>
      <dgm:t>
        <a:bodyPr/>
        <a:lstStyle/>
        <a:p>
          <a:r>
            <a:rPr lang="nl-BE" b="1">
              <a:solidFill>
                <a:schemeClr val="tx1"/>
              </a:solidFill>
            </a:rPr>
            <a:t>Na eerste vernietiging, tweede wet met een gelijkaardige inhoud</a:t>
          </a:r>
          <a:endParaRPr lang="en-US" b="1">
            <a:solidFill>
              <a:schemeClr val="tx1"/>
            </a:solidFill>
          </a:endParaRPr>
        </a:p>
      </dgm:t>
    </dgm:pt>
    <dgm:pt modelId="{93131170-18FE-46C1-AF50-E333F2692DD9}" type="parTrans" cxnId="{033B2CDB-1233-4D40-81BC-EA8B689BD889}">
      <dgm:prSet/>
      <dgm:spPr/>
      <dgm:t>
        <a:bodyPr/>
        <a:lstStyle/>
        <a:p>
          <a:endParaRPr lang="en-US"/>
        </a:p>
      </dgm:t>
    </dgm:pt>
    <dgm:pt modelId="{9C0C01D7-8BF2-45C1-8F35-47486BD2063E}" type="sibTrans" cxnId="{033B2CDB-1233-4D40-81BC-EA8B689BD889}">
      <dgm:prSet/>
      <dgm:spPr/>
      <dgm:t>
        <a:bodyPr/>
        <a:lstStyle/>
        <a:p>
          <a:endParaRPr lang="en-US"/>
        </a:p>
      </dgm:t>
    </dgm:pt>
    <dgm:pt modelId="{57765313-4995-4CAB-9895-5B07676F009C}">
      <dgm:prSet/>
      <dgm:spPr/>
      <dgm:t>
        <a:bodyPr/>
        <a:lstStyle/>
        <a:p>
          <a:r>
            <a:rPr lang="nl-BE" b="1"/>
            <a:t>Heeft de Belgische regering de boodschap nu begrepen?</a:t>
          </a:r>
          <a:endParaRPr lang="en-US" b="1"/>
        </a:p>
      </dgm:t>
    </dgm:pt>
    <dgm:pt modelId="{B417C971-4F1D-4CE3-AD98-DF046E566989}" type="parTrans" cxnId="{540E7152-158F-4D95-A154-F673C122E249}">
      <dgm:prSet/>
      <dgm:spPr/>
      <dgm:t>
        <a:bodyPr/>
        <a:lstStyle/>
        <a:p>
          <a:endParaRPr lang="en-US"/>
        </a:p>
      </dgm:t>
    </dgm:pt>
    <dgm:pt modelId="{5C4B934F-358D-49F9-B37E-6960DE1E7DF8}" type="sibTrans" cxnId="{540E7152-158F-4D95-A154-F673C122E249}">
      <dgm:prSet/>
      <dgm:spPr/>
      <dgm:t>
        <a:bodyPr/>
        <a:lstStyle/>
        <a:p>
          <a:endParaRPr lang="en-US"/>
        </a:p>
      </dgm:t>
    </dgm:pt>
    <dgm:pt modelId="{7F0B3CFC-0FA8-4799-BB40-CCE2613F2E93}">
      <dgm:prSet/>
      <dgm:spPr/>
      <dgm:t>
        <a:bodyPr/>
        <a:lstStyle/>
        <a:p>
          <a:r>
            <a:rPr lang="nl-BE" b="1">
              <a:solidFill>
                <a:schemeClr val="tx1"/>
              </a:solidFill>
            </a:rPr>
            <a:t>‘Reparatiewet’: geen reparatie, maar fundamenteel andere opties</a:t>
          </a:r>
          <a:endParaRPr lang="en-US" b="1">
            <a:solidFill>
              <a:schemeClr val="tx1"/>
            </a:solidFill>
          </a:endParaRPr>
        </a:p>
      </dgm:t>
    </dgm:pt>
    <dgm:pt modelId="{171B06D0-2A4B-40BD-8DAB-886EE292942A}" type="parTrans" cxnId="{06439FB9-3805-41FD-8E27-E67906F569DE}">
      <dgm:prSet/>
      <dgm:spPr/>
      <dgm:t>
        <a:bodyPr/>
        <a:lstStyle/>
        <a:p>
          <a:endParaRPr lang="en-US"/>
        </a:p>
      </dgm:t>
    </dgm:pt>
    <dgm:pt modelId="{1A446E73-51D8-4054-99E8-70B39BA4CF28}" type="sibTrans" cxnId="{06439FB9-3805-41FD-8E27-E67906F569DE}">
      <dgm:prSet/>
      <dgm:spPr/>
      <dgm:t>
        <a:bodyPr/>
        <a:lstStyle/>
        <a:p>
          <a:endParaRPr lang="en-US"/>
        </a:p>
      </dgm:t>
    </dgm:pt>
    <dgm:pt modelId="{0E73A48C-2157-4FD6-A7E6-F6764EF2429D}">
      <dgm:prSet/>
      <dgm:spPr/>
      <dgm:t>
        <a:bodyPr/>
        <a:lstStyle/>
        <a:p>
          <a:r>
            <a:rPr lang="nl-BE" b="1"/>
            <a:t>Is inderdaad niet eenvoudig te realiseren wat EHJ en GW vooropgesteld hebben</a:t>
          </a:r>
          <a:endParaRPr lang="en-US" b="1"/>
        </a:p>
      </dgm:t>
    </dgm:pt>
    <dgm:pt modelId="{7DCB0155-D683-427C-B274-B84EEE28927A}" type="parTrans" cxnId="{BA3A14A4-8DF0-4D49-A02F-BA11723500B3}">
      <dgm:prSet/>
      <dgm:spPr/>
      <dgm:t>
        <a:bodyPr/>
        <a:lstStyle/>
        <a:p>
          <a:endParaRPr lang="en-US"/>
        </a:p>
      </dgm:t>
    </dgm:pt>
    <dgm:pt modelId="{EFCAA898-659D-4370-8CE1-89CB5B437B8E}" type="sibTrans" cxnId="{BA3A14A4-8DF0-4D49-A02F-BA11723500B3}">
      <dgm:prSet/>
      <dgm:spPr/>
      <dgm:t>
        <a:bodyPr/>
        <a:lstStyle/>
        <a:p>
          <a:endParaRPr lang="en-US"/>
        </a:p>
      </dgm:t>
    </dgm:pt>
    <dgm:pt modelId="{7AC13D8F-4DA6-4D71-B6E0-AEC87DABC29A}">
      <dgm:prSet/>
      <dgm:spPr/>
      <dgm:t>
        <a:bodyPr/>
        <a:lstStyle/>
        <a:p>
          <a:r>
            <a:rPr lang="nl-BE" b="1">
              <a:solidFill>
                <a:schemeClr val="tx1"/>
              </a:solidFill>
            </a:rPr>
            <a:t>Duitsland: afzien van nieuwe wet (Minister Justitie)</a:t>
          </a:r>
          <a:endParaRPr lang="en-US" b="1">
            <a:solidFill>
              <a:schemeClr val="tx1"/>
            </a:solidFill>
          </a:endParaRPr>
        </a:p>
      </dgm:t>
    </dgm:pt>
    <dgm:pt modelId="{83493527-7F0B-4CF6-9FAD-BEDBB54CB5A6}" type="parTrans" cxnId="{CC2E170F-FBCF-4EDB-AC6F-BCD50E0779F9}">
      <dgm:prSet/>
      <dgm:spPr/>
      <dgm:t>
        <a:bodyPr/>
        <a:lstStyle/>
        <a:p>
          <a:endParaRPr lang="en-US"/>
        </a:p>
      </dgm:t>
    </dgm:pt>
    <dgm:pt modelId="{BB25EC8C-0E4E-4B27-97D9-9693970AA934}" type="sibTrans" cxnId="{CC2E170F-FBCF-4EDB-AC6F-BCD50E0779F9}">
      <dgm:prSet/>
      <dgm:spPr/>
      <dgm:t>
        <a:bodyPr/>
        <a:lstStyle/>
        <a:p>
          <a:endParaRPr lang="en-US"/>
        </a:p>
      </dgm:t>
    </dgm:pt>
    <dgm:pt modelId="{B260BB4C-9C3A-46E6-B7A6-D62CAA334980}">
      <dgm:prSet/>
      <dgm:spPr/>
      <dgm:t>
        <a:bodyPr/>
        <a:lstStyle/>
        <a:p>
          <a:r>
            <a:rPr lang="nl-BE" b="1"/>
            <a:t>Er zijn nog diverse andere onderzoeksmethoden in het strafrecht en in de bevoegdheden van de veiligheidsdiensten</a:t>
          </a:r>
          <a:endParaRPr lang="en-US" b="1"/>
        </a:p>
      </dgm:t>
    </dgm:pt>
    <dgm:pt modelId="{3E581E67-07FF-4712-8E92-B425CD8ABF56}" type="parTrans" cxnId="{19CDC021-6DD0-4627-9F7A-6F13189AF7F9}">
      <dgm:prSet/>
      <dgm:spPr/>
      <dgm:t>
        <a:bodyPr/>
        <a:lstStyle/>
        <a:p>
          <a:endParaRPr lang="en-US"/>
        </a:p>
      </dgm:t>
    </dgm:pt>
    <dgm:pt modelId="{9F6EC6F9-D9E8-4031-A01D-91EC61C15DC4}" type="sibTrans" cxnId="{19CDC021-6DD0-4627-9F7A-6F13189AF7F9}">
      <dgm:prSet/>
      <dgm:spPr/>
      <dgm:t>
        <a:bodyPr/>
        <a:lstStyle/>
        <a:p>
          <a:endParaRPr lang="en-US"/>
        </a:p>
      </dgm:t>
    </dgm:pt>
    <dgm:pt modelId="{14A8D1A2-63F7-48EB-9F2F-7FF9030DCA4C}" type="pres">
      <dgm:prSet presAssocID="{45BAE7C9-D701-4224-AF50-F79AFBDC04FF}" presName="linear" presStyleCnt="0">
        <dgm:presLayoutVars>
          <dgm:animLvl val="lvl"/>
          <dgm:resizeHandles val="exact"/>
        </dgm:presLayoutVars>
      </dgm:prSet>
      <dgm:spPr/>
    </dgm:pt>
    <dgm:pt modelId="{F6AD6656-7C13-453D-BCA3-964F278073CF}" type="pres">
      <dgm:prSet presAssocID="{AF288FD4-B1BE-4180-8C59-91B11131153D}" presName="parentText" presStyleLbl="node1" presStyleIdx="0" presStyleCnt="7">
        <dgm:presLayoutVars>
          <dgm:chMax val="0"/>
          <dgm:bulletEnabled val="1"/>
        </dgm:presLayoutVars>
      </dgm:prSet>
      <dgm:spPr/>
    </dgm:pt>
    <dgm:pt modelId="{D7B91925-63FF-4CD5-A18B-D6D089927485}" type="pres">
      <dgm:prSet presAssocID="{5CAE5D57-18B6-4D8F-BDE3-6DF36A78B378}" presName="spacer" presStyleCnt="0"/>
      <dgm:spPr/>
    </dgm:pt>
    <dgm:pt modelId="{7FDF904B-B7C3-44E9-B12D-B0AE3B742E79}" type="pres">
      <dgm:prSet presAssocID="{48C35B43-2898-4EE9-98FE-F98BAC6F5151}" presName="parentText" presStyleLbl="node1" presStyleIdx="1" presStyleCnt="7">
        <dgm:presLayoutVars>
          <dgm:chMax val="0"/>
          <dgm:bulletEnabled val="1"/>
        </dgm:presLayoutVars>
      </dgm:prSet>
      <dgm:spPr/>
    </dgm:pt>
    <dgm:pt modelId="{B0C69D5E-9C55-4EEB-B366-3973B7118589}" type="pres">
      <dgm:prSet presAssocID="{9C0C01D7-8BF2-45C1-8F35-47486BD2063E}" presName="spacer" presStyleCnt="0"/>
      <dgm:spPr/>
    </dgm:pt>
    <dgm:pt modelId="{CE334AE0-F42A-4ED7-AF72-A85A57EA6539}" type="pres">
      <dgm:prSet presAssocID="{57765313-4995-4CAB-9895-5B07676F009C}" presName="parentText" presStyleLbl="node1" presStyleIdx="2" presStyleCnt="7">
        <dgm:presLayoutVars>
          <dgm:chMax val="0"/>
          <dgm:bulletEnabled val="1"/>
        </dgm:presLayoutVars>
      </dgm:prSet>
      <dgm:spPr/>
    </dgm:pt>
    <dgm:pt modelId="{AF5342F5-B68D-4146-8377-338EFBE808D3}" type="pres">
      <dgm:prSet presAssocID="{5C4B934F-358D-49F9-B37E-6960DE1E7DF8}" presName="spacer" presStyleCnt="0"/>
      <dgm:spPr/>
    </dgm:pt>
    <dgm:pt modelId="{3290593F-E722-48A5-A988-B2E3CC37B99A}" type="pres">
      <dgm:prSet presAssocID="{7F0B3CFC-0FA8-4799-BB40-CCE2613F2E93}" presName="parentText" presStyleLbl="node1" presStyleIdx="3" presStyleCnt="7">
        <dgm:presLayoutVars>
          <dgm:chMax val="0"/>
          <dgm:bulletEnabled val="1"/>
        </dgm:presLayoutVars>
      </dgm:prSet>
      <dgm:spPr/>
    </dgm:pt>
    <dgm:pt modelId="{BA6886D4-25A2-4710-A730-2028CBD12D52}" type="pres">
      <dgm:prSet presAssocID="{1A446E73-51D8-4054-99E8-70B39BA4CF28}" presName="spacer" presStyleCnt="0"/>
      <dgm:spPr/>
    </dgm:pt>
    <dgm:pt modelId="{F297CBA8-C9DE-427D-9C48-57FF1760575B}" type="pres">
      <dgm:prSet presAssocID="{0E73A48C-2157-4FD6-A7E6-F6764EF2429D}" presName="parentText" presStyleLbl="node1" presStyleIdx="4" presStyleCnt="7">
        <dgm:presLayoutVars>
          <dgm:chMax val="0"/>
          <dgm:bulletEnabled val="1"/>
        </dgm:presLayoutVars>
      </dgm:prSet>
      <dgm:spPr/>
    </dgm:pt>
    <dgm:pt modelId="{DB071A4F-1A27-49AE-B807-008D21C9F8D1}" type="pres">
      <dgm:prSet presAssocID="{EFCAA898-659D-4370-8CE1-89CB5B437B8E}" presName="spacer" presStyleCnt="0"/>
      <dgm:spPr/>
    </dgm:pt>
    <dgm:pt modelId="{26BA9E7B-D7A3-42BB-8D00-74015047DDC9}" type="pres">
      <dgm:prSet presAssocID="{7AC13D8F-4DA6-4D71-B6E0-AEC87DABC29A}" presName="parentText" presStyleLbl="node1" presStyleIdx="5" presStyleCnt="7">
        <dgm:presLayoutVars>
          <dgm:chMax val="0"/>
          <dgm:bulletEnabled val="1"/>
        </dgm:presLayoutVars>
      </dgm:prSet>
      <dgm:spPr/>
    </dgm:pt>
    <dgm:pt modelId="{76B8B81C-F0A1-47D6-9F64-63E3DD814D60}" type="pres">
      <dgm:prSet presAssocID="{BB25EC8C-0E4E-4B27-97D9-9693970AA934}" presName="spacer" presStyleCnt="0"/>
      <dgm:spPr/>
    </dgm:pt>
    <dgm:pt modelId="{86869C0D-699D-42B8-9706-4495623FFA42}" type="pres">
      <dgm:prSet presAssocID="{B260BB4C-9C3A-46E6-B7A6-D62CAA334980}" presName="parentText" presStyleLbl="node1" presStyleIdx="6" presStyleCnt="7">
        <dgm:presLayoutVars>
          <dgm:chMax val="0"/>
          <dgm:bulletEnabled val="1"/>
        </dgm:presLayoutVars>
      </dgm:prSet>
      <dgm:spPr/>
    </dgm:pt>
  </dgm:ptLst>
  <dgm:cxnLst>
    <dgm:cxn modelId="{CC2E170F-FBCF-4EDB-AC6F-BCD50E0779F9}" srcId="{45BAE7C9-D701-4224-AF50-F79AFBDC04FF}" destId="{7AC13D8F-4DA6-4D71-B6E0-AEC87DABC29A}" srcOrd="5" destOrd="0" parTransId="{83493527-7F0B-4CF6-9FAD-BEDBB54CB5A6}" sibTransId="{BB25EC8C-0E4E-4B27-97D9-9693970AA934}"/>
    <dgm:cxn modelId="{19CDC021-6DD0-4627-9F7A-6F13189AF7F9}" srcId="{45BAE7C9-D701-4224-AF50-F79AFBDC04FF}" destId="{B260BB4C-9C3A-46E6-B7A6-D62CAA334980}" srcOrd="6" destOrd="0" parTransId="{3E581E67-07FF-4712-8E92-B425CD8ABF56}" sibTransId="{9F6EC6F9-D9E8-4031-A01D-91EC61C15DC4}"/>
    <dgm:cxn modelId="{D7ACFB28-9EE5-42E1-9EE2-E8D8562E79F5}" type="presOf" srcId="{7AC13D8F-4DA6-4D71-B6E0-AEC87DABC29A}" destId="{26BA9E7B-D7A3-42BB-8D00-74015047DDC9}" srcOrd="0" destOrd="0" presId="urn:microsoft.com/office/officeart/2005/8/layout/vList2"/>
    <dgm:cxn modelId="{9896343D-BEC9-4915-A049-6E5C8A4A86FF}" type="presOf" srcId="{B260BB4C-9C3A-46E6-B7A6-D62CAA334980}" destId="{86869C0D-699D-42B8-9706-4495623FFA42}" srcOrd="0" destOrd="0" presId="urn:microsoft.com/office/officeart/2005/8/layout/vList2"/>
    <dgm:cxn modelId="{540E7152-158F-4D95-A154-F673C122E249}" srcId="{45BAE7C9-D701-4224-AF50-F79AFBDC04FF}" destId="{57765313-4995-4CAB-9895-5B07676F009C}" srcOrd="2" destOrd="0" parTransId="{B417C971-4F1D-4CE3-AD98-DF046E566989}" sibTransId="{5C4B934F-358D-49F9-B37E-6960DE1E7DF8}"/>
    <dgm:cxn modelId="{D0910E76-3261-4B35-A89E-21F7E3A743C0}" type="presOf" srcId="{0E73A48C-2157-4FD6-A7E6-F6764EF2429D}" destId="{F297CBA8-C9DE-427D-9C48-57FF1760575B}" srcOrd="0" destOrd="0" presId="urn:microsoft.com/office/officeart/2005/8/layout/vList2"/>
    <dgm:cxn modelId="{50E69D77-C43A-4408-B1E0-38F9C5A49A2C}" type="presOf" srcId="{48C35B43-2898-4EE9-98FE-F98BAC6F5151}" destId="{7FDF904B-B7C3-44E9-B12D-B0AE3B742E79}" srcOrd="0" destOrd="0" presId="urn:microsoft.com/office/officeart/2005/8/layout/vList2"/>
    <dgm:cxn modelId="{BA3A14A4-8DF0-4D49-A02F-BA11723500B3}" srcId="{45BAE7C9-D701-4224-AF50-F79AFBDC04FF}" destId="{0E73A48C-2157-4FD6-A7E6-F6764EF2429D}" srcOrd="4" destOrd="0" parTransId="{7DCB0155-D683-427C-B274-B84EEE28927A}" sibTransId="{EFCAA898-659D-4370-8CE1-89CB5B437B8E}"/>
    <dgm:cxn modelId="{FD55EAB2-246F-4091-838E-60FE9DC42375}" type="presOf" srcId="{57765313-4995-4CAB-9895-5B07676F009C}" destId="{CE334AE0-F42A-4ED7-AF72-A85A57EA6539}" srcOrd="0" destOrd="0" presId="urn:microsoft.com/office/officeart/2005/8/layout/vList2"/>
    <dgm:cxn modelId="{923C0CB8-3C01-4E01-9730-F0D480BF8781}" type="presOf" srcId="{7F0B3CFC-0FA8-4799-BB40-CCE2613F2E93}" destId="{3290593F-E722-48A5-A988-B2E3CC37B99A}" srcOrd="0" destOrd="0" presId="urn:microsoft.com/office/officeart/2005/8/layout/vList2"/>
    <dgm:cxn modelId="{06439FB9-3805-41FD-8E27-E67906F569DE}" srcId="{45BAE7C9-D701-4224-AF50-F79AFBDC04FF}" destId="{7F0B3CFC-0FA8-4799-BB40-CCE2613F2E93}" srcOrd="3" destOrd="0" parTransId="{171B06D0-2A4B-40BD-8DAB-886EE292942A}" sibTransId="{1A446E73-51D8-4054-99E8-70B39BA4CF28}"/>
    <dgm:cxn modelId="{769777C0-539A-4E3E-9884-8D3C5BF91060}" type="presOf" srcId="{AF288FD4-B1BE-4180-8C59-91B11131153D}" destId="{F6AD6656-7C13-453D-BCA3-964F278073CF}" srcOrd="0" destOrd="0" presId="urn:microsoft.com/office/officeart/2005/8/layout/vList2"/>
    <dgm:cxn modelId="{8A12DBC9-782A-4CB3-A6A0-6E9CC4268D16}" type="presOf" srcId="{45BAE7C9-D701-4224-AF50-F79AFBDC04FF}" destId="{14A8D1A2-63F7-48EB-9F2F-7FF9030DCA4C}" srcOrd="0" destOrd="0" presId="urn:microsoft.com/office/officeart/2005/8/layout/vList2"/>
    <dgm:cxn modelId="{A9F3C8D3-1C27-46F6-947A-76B2F438CABA}" srcId="{45BAE7C9-D701-4224-AF50-F79AFBDC04FF}" destId="{AF288FD4-B1BE-4180-8C59-91B11131153D}" srcOrd="0" destOrd="0" parTransId="{4B13195F-8FF1-4125-91B0-FCED06690145}" sibTransId="{5CAE5D57-18B6-4D8F-BDE3-6DF36A78B378}"/>
    <dgm:cxn modelId="{033B2CDB-1233-4D40-81BC-EA8B689BD889}" srcId="{45BAE7C9-D701-4224-AF50-F79AFBDC04FF}" destId="{48C35B43-2898-4EE9-98FE-F98BAC6F5151}" srcOrd="1" destOrd="0" parTransId="{93131170-18FE-46C1-AF50-E333F2692DD9}" sibTransId="{9C0C01D7-8BF2-45C1-8F35-47486BD2063E}"/>
    <dgm:cxn modelId="{BB83FD0F-1AA7-4B70-AF1A-72041DEEC9C2}" type="presParOf" srcId="{14A8D1A2-63F7-48EB-9F2F-7FF9030DCA4C}" destId="{F6AD6656-7C13-453D-BCA3-964F278073CF}" srcOrd="0" destOrd="0" presId="urn:microsoft.com/office/officeart/2005/8/layout/vList2"/>
    <dgm:cxn modelId="{FA4C4B55-31F1-47F3-B54B-5E53963B7D71}" type="presParOf" srcId="{14A8D1A2-63F7-48EB-9F2F-7FF9030DCA4C}" destId="{D7B91925-63FF-4CD5-A18B-D6D089927485}" srcOrd="1" destOrd="0" presId="urn:microsoft.com/office/officeart/2005/8/layout/vList2"/>
    <dgm:cxn modelId="{464BD42D-35F1-4E35-9AD1-631C5DB95479}" type="presParOf" srcId="{14A8D1A2-63F7-48EB-9F2F-7FF9030DCA4C}" destId="{7FDF904B-B7C3-44E9-B12D-B0AE3B742E79}" srcOrd="2" destOrd="0" presId="urn:microsoft.com/office/officeart/2005/8/layout/vList2"/>
    <dgm:cxn modelId="{183BF17B-DA55-4DAB-9BFC-C9C09B879989}" type="presParOf" srcId="{14A8D1A2-63F7-48EB-9F2F-7FF9030DCA4C}" destId="{B0C69D5E-9C55-4EEB-B366-3973B7118589}" srcOrd="3" destOrd="0" presId="urn:microsoft.com/office/officeart/2005/8/layout/vList2"/>
    <dgm:cxn modelId="{DC7BFA42-1E48-4054-AEDE-8B0F9342A28F}" type="presParOf" srcId="{14A8D1A2-63F7-48EB-9F2F-7FF9030DCA4C}" destId="{CE334AE0-F42A-4ED7-AF72-A85A57EA6539}" srcOrd="4" destOrd="0" presId="urn:microsoft.com/office/officeart/2005/8/layout/vList2"/>
    <dgm:cxn modelId="{1F3EBA1D-659A-42A6-B7F8-E1C640EC6CA1}" type="presParOf" srcId="{14A8D1A2-63F7-48EB-9F2F-7FF9030DCA4C}" destId="{AF5342F5-B68D-4146-8377-338EFBE808D3}" srcOrd="5" destOrd="0" presId="urn:microsoft.com/office/officeart/2005/8/layout/vList2"/>
    <dgm:cxn modelId="{E03DAA19-2E18-4F52-9596-B89F81F9E6F8}" type="presParOf" srcId="{14A8D1A2-63F7-48EB-9F2F-7FF9030DCA4C}" destId="{3290593F-E722-48A5-A988-B2E3CC37B99A}" srcOrd="6" destOrd="0" presId="urn:microsoft.com/office/officeart/2005/8/layout/vList2"/>
    <dgm:cxn modelId="{3925D611-447B-47DA-BBB7-C9A01107E2BC}" type="presParOf" srcId="{14A8D1A2-63F7-48EB-9F2F-7FF9030DCA4C}" destId="{BA6886D4-25A2-4710-A730-2028CBD12D52}" srcOrd="7" destOrd="0" presId="urn:microsoft.com/office/officeart/2005/8/layout/vList2"/>
    <dgm:cxn modelId="{9D1F37D1-B424-472E-8A90-C98920610870}" type="presParOf" srcId="{14A8D1A2-63F7-48EB-9F2F-7FF9030DCA4C}" destId="{F297CBA8-C9DE-427D-9C48-57FF1760575B}" srcOrd="8" destOrd="0" presId="urn:microsoft.com/office/officeart/2005/8/layout/vList2"/>
    <dgm:cxn modelId="{E8478244-76FB-4D8B-B169-A8E5701D66FF}" type="presParOf" srcId="{14A8D1A2-63F7-48EB-9F2F-7FF9030DCA4C}" destId="{DB071A4F-1A27-49AE-B807-008D21C9F8D1}" srcOrd="9" destOrd="0" presId="urn:microsoft.com/office/officeart/2005/8/layout/vList2"/>
    <dgm:cxn modelId="{68325697-4847-4FFB-8101-1BDA81CC52A9}" type="presParOf" srcId="{14A8D1A2-63F7-48EB-9F2F-7FF9030DCA4C}" destId="{26BA9E7B-D7A3-42BB-8D00-74015047DDC9}" srcOrd="10" destOrd="0" presId="urn:microsoft.com/office/officeart/2005/8/layout/vList2"/>
    <dgm:cxn modelId="{D2999266-751D-410D-8348-EE2F165CD1D0}" type="presParOf" srcId="{14A8D1A2-63F7-48EB-9F2F-7FF9030DCA4C}" destId="{76B8B81C-F0A1-47D6-9F64-63E3DD814D60}" srcOrd="11" destOrd="0" presId="urn:microsoft.com/office/officeart/2005/8/layout/vList2"/>
    <dgm:cxn modelId="{20069F22-7C7B-4B0C-AEAA-5E5EE5857B0A}" type="presParOf" srcId="{14A8D1A2-63F7-48EB-9F2F-7FF9030DCA4C}" destId="{86869C0D-699D-42B8-9706-4495623FFA4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AB10B-F6D2-4CDC-B475-1922581406DF}">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9E1F4-F2A1-45B2-8ADF-B797A70462D7}">
      <dsp:nvSpPr>
        <dsp:cNvPr id="0" name=""/>
        <dsp:cNvSpPr/>
      </dsp:nvSpPr>
      <dsp:spPr>
        <a:xfrm>
          <a:off x="376092" y="280269"/>
          <a:ext cx="683804" cy="6838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06A706-73E4-4740-861D-4DAFEE3EDB2A}">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022350">
            <a:lnSpc>
              <a:spcPct val="90000"/>
            </a:lnSpc>
            <a:spcBef>
              <a:spcPct val="0"/>
            </a:spcBef>
            <a:spcAft>
              <a:spcPct val="35000"/>
            </a:spcAft>
            <a:buNone/>
          </a:pPr>
          <a:r>
            <a:rPr lang="nl-BE" sz="2300" kern="1200"/>
            <a:t>Veralgemeende bewaarplicht metadata, gegevensbescherming genoemd, is in strijd met de grondrechten door zijn algemeen karakter en de willekeurige toepassing ervan op alle individuele gevallen</a:t>
          </a:r>
          <a:endParaRPr lang="en-US" sz="2300" kern="1200"/>
        </a:p>
      </dsp:txBody>
      <dsp:txXfrm>
        <a:off x="1435988" y="531"/>
        <a:ext cx="9079611" cy="1243280"/>
      </dsp:txXfrm>
    </dsp:sp>
    <dsp:sp modelId="{8BA5CF22-6B06-4788-9060-7CA65B1F5835}">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63709D-A3E9-426F-8BE1-BA9E9416B2CC}">
      <dsp:nvSpPr>
        <dsp:cNvPr id="0" name=""/>
        <dsp:cNvSpPr/>
      </dsp:nvSpPr>
      <dsp:spPr>
        <a:xfrm>
          <a:off x="376092" y="18343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E37170-A3E8-49C5-A0FC-A79FAF162953}">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022350">
            <a:lnSpc>
              <a:spcPct val="90000"/>
            </a:lnSpc>
            <a:spcBef>
              <a:spcPct val="0"/>
            </a:spcBef>
            <a:spcAft>
              <a:spcPct val="35000"/>
            </a:spcAft>
            <a:buNone/>
          </a:pPr>
          <a:r>
            <a:rPr lang="nl-BE" sz="2300" kern="1200"/>
            <a:t>Belgische wetten (30 juli 2013, 29 mei 2016) vernietigd door het Grondwettelijk Hof respectievelijk op 11 juni 2015 en 22 april 2021</a:t>
          </a:r>
          <a:endParaRPr lang="en-US" sz="2300" kern="1200"/>
        </a:p>
      </dsp:txBody>
      <dsp:txXfrm>
        <a:off x="1435988" y="1554631"/>
        <a:ext cx="9079611" cy="1243280"/>
      </dsp:txXfrm>
    </dsp:sp>
    <dsp:sp modelId="{DCECC779-5D55-48D9-A823-FA64034E67BE}">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40241-CB78-4C89-9222-0CC045B85C00}">
      <dsp:nvSpPr>
        <dsp:cNvPr id="0" name=""/>
        <dsp:cNvSpPr/>
      </dsp:nvSpPr>
      <dsp:spPr>
        <a:xfrm>
          <a:off x="376092" y="3388470"/>
          <a:ext cx="683804" cy="6838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E3F084-E71E-40E6-AAB8-D2F39C96FF0A}">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022350">
            <a:lnSpc>
              <a:spcPct val="90000"/>
            </a:lnSpc>
            <a:spcBef>
              <a:spcPct val="0"/>
            </a:spcBef>
            <a:spcAft>
              <a:spcPct val="35000"/>
            </a:spcAft>
            <a:buNone/>
          </a:pPr>
          <a:r>
            <a:rPr lang="nl-BE" sz="2300" kern="1200"/>
            <a:t>Basis rechtspraak Europees Hof van Justitie (EHJ): arresten Digital Rights (8 april 2014), Tele 2 (21 december 2016), Quadrature du Net en Liga’s+Ordre Avocats (6 oktober 2020)</a:t>
          </a:r>
          <a:endParaRPr lang="en-US" sz="2300" kern="1200"/>
        </a:p>
      </dsp:txBody>
      <dsp:txXfrm>
        <a:off x="1435988" y="3108732"/>
        <a:ext cx="9079611" cy="1243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23A00-BD42-4379-BA70-834E846E492D}">
      <dsp:nvSpPr>
        <dsp:cNvPr id="0" name=""/>
        <dsp:cNvSpPr/>
      </dsp:nvSpPr>
      <dsp:spPr>
        <a:xfrm>
          <a:off x="0" y="92132"/>
          <a:ext cx="10515600" cy="1838809"/>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A915E991-2A57-4EDE-906E-14533C32F0E7}">
      <dsp:nvSpPr>
        <dsp:cNvPr id="0" name=""/>
        <dsp:cNvSpPr/>
      </dsp:nvSpPr>
      <dsp:spPr>
        <a:xfrm>
          <a:off x="528931" y="530690"/>
          <a:ext cx="961694" cy="961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C34EE-B1B7-4C97-929B-D4B5E5E704A6}">
      <dsp:nvSpPr>
        <dsp:cNvPr id="0" name=""/>
        <dsp:cNvSpPr/>
      </dsp:nvSpPr>
      <dsp:spPr>
        <a:xfrm>
          <a:off x="1794248" y="109371"/>
          <a:ext cx="8369570" cy="1705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40" tIns="180540" rIns="180540" bIns="180540" numCol="1" spcCol="1270" anchor="ctr" anchorCtr="0">
          <a:noAutofit/>
        </a:bodyPr>
        <a:lstStyle/>
        <a:p>
          <a:pPr marL="0" lvl="0" indent="0" algn="l" defTabSz="889000">
            <a:lnSpc>
              <a:spcPct val="100000"/>
            </a:lnSpc>
            <a:spcBef>
              <a:spcPct val="0"/>
            </a:spcBef>
            <a:spcAft>
              <a:spcPct val="35000"/>
            </a:spcAft>
            <a:buNone/>
          </a:pPr>
          <a:r>
            <a:rPr lang="nl-BE" sz="2000" b="1" kern="1200"/>
            <a:t>1.</a:t>
          </a:r>
          <a:r>
            <a:rPr lang="nl-BE" sz="2000" kern="1200"/>
            <a:t> verplichting tot het desactiveren van de versleuteling (decryptage); </a:t>
          </a:r>
        </a:p>
        <a:p>
          <a:pPr marL="0" lvl="0" indent="0" algn="l" defTabSz="889000">
            <a:lnSpc>
              <a:spcPct val="100000"/>
            </a:lnSpc>
            <a:spcBef>
              <a:spcPct val="0"/>
            </a:spcBef>
            <a:spcAft>
              <a:spcPct val="35000"/>
            </a:spcAft>
            <a:buNone/>
          </a:pPr>
          <a:r>
            <a:rPr lang="nl-BE" sz="2000" kern="1200"/>
            <a:t>is na protest weggelaten; cryptage is onmisbaar hulpmiddel in democratische maatschappij ondermeer voor journalisten, advocaten. </a:t>
          </a:r>
        </a:p>
        <a:p>
          <a:pPr marL="0" lvl="0" indent="0" algn="l" defTabSz="889000">
            <a:lnSpc>
              <a:spcPct val="100000"/>
            </a:lnSpc>
            <a:spcBef>
              <a:spcPct val="0"/>
            </a:spcBef>
            <a:spcAft>
              <a:spcPct val="35000"/>
            </a:spcAft>
            <a:buNone/>
          </a:pPr>
          <a:r>
            <a:rPr lang="nl-BE" sz="2000" kern="1200"/>
            <a:t>Privacy is afweerrecht van burger tegen overheid, commercie, andere burgers</a:t>
          </a:r>
          <a:endParaRPr lang="en-US" sz="2000" kern="1200"/>
        </a:p>
      </dsp:txBody>
      <dsp:txXfrm>
        <a:off x="1794248" y="109371"/>
        <a:ext cx="8369570" cy="1705891"/>
      </dsp:txXfrm>
    </dsp:sp>
    <dsp:sp modelId="{28AC0A89-B980-441D-B52F-2E6C8C8E6929}">
      <dsp:nvSpPr>
        <dsp:cNvPr id="0" name=""/>
        <dsp:cNvSpPr/>
      </dsp:nvSpPr>
      <dsp:spPr>
        <a:xfrm>
          <a:off x="0" y="2250087"/>
          <a:ext cx="10515600" cy="1696447"/>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1B99120A-83CF-427F-8C4A-38E77CB531C2}">
      <dsp:nvSpPr>
        <dsp:cNvPr id="0" name=""/>
        <dsp:cNvSpPr/>
      </dsp:nvSpPr>
      <dsp:spPr>
        <a:xfrm>
          <a:off x="542183" y="2632442"/>
          <a:ext cx="961694" cy="961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3C2C91-A1E4-4141-8262-5AC7422E19B0}">
      <dsp:nvSpPr>
        <dsp:cNvPr id="0" name=""/>
        <dsp:cNvSpPr/>
      </dsp:nvSpPr>
      <dsp:spPr>
        <a:xfrm>
          <a:off x="1834087" y="2259608"/>
          <a:ext cx="8369570" cy="1663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40" tIns="180540" rIns="180540" bIns="180540" numCol="1" spcCol="1270" anchor="ctr" anchorCtr="0">
          <a:noAutofit/>
        </a:bodyPr>
        <a:lstStyle/>
        <a:p>
          <a:pPr marL="0" lvl="0" indent="0" algn="l" defTabSz="889000">
            <a:lnSpc>
              <a:spcPct val="100000"/>
            </a:lnSpc>
            <a:spcBef>
              <a:spcPct val="0"/>
            </a:spcBef>
            <a:spcAft>
              <a:spcPct val="35000"/>
            </a:spcAft>
            <a:buNone/>
          </a:pPr>
          <a:r>
            <a:rPr lang="nl-BE" sz="2000" b="1" kern="1200"/>
            <a:t>2. </a:t>
          </a:r>
          <a:r>
            <a:rPr lang="nl-BE" sz="2000" kern="1200"/>
            <a:t>Kritieken Gegevensbeschermingsautoriteit (GBA): uitgebreid (86 pagina’s), kritisch advies nr 108/2021 van 28 juni 2021</a:t>
          </a:r>
          <a:r>
            <a:rPr lang="nl-BE" sz="2500" kern="1200"/>
            <a:t>.</a:t>
          </a:r>
          <a:endParaRPr lang="en-US" sz="2500" kern="1200"/>
        </a:p>
      </dsp:txBody>
      <dsp:txXfrm>
        <a:off x="1834087" y="2259608"/>
        <a:ext cx="8369570" cy="16637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3C13D-13D0-40FD-803C-F19380EE3DD1}">
      <dsp:nvSpPr>
        <dsp:cNvPr id="0" name=""/>
        <dsp:cNvSpPr/>
      </dsp:nvSpPr>
      <dsp:spPr>
        <a:xfrm>
          <a:off x="0" y="205011"/>
          <a:ext cx="10058399" cy="2238007"/>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 criteria om te bepalen op welk geografisch gebied (zone) databewaring moet geschieden zijn betwistbaar: 3 strafbare feiten (zware criminaliteit artikel 90 ter SV) per 1000 inwoners per jaar over een gemiddelde van de drie voorbije kalenderjaren politiezones die deeluitmaken van gerechtelijk arrondissement waarin minder dan dat is vastgesteld. 90ter is zeer ruim; op basis van ANG (geen geschikte databank): een groot deel van het grondgebied (of ganse grondgebied) kan er onder vallen</a:t>
          </a:r>
          <a:endParaRPr lang="en-US" sz="2000" kern="1200"/>
        </a:p>
      </dsp:txBody>
      <dsp:txXfrm>
        <a:off x="109250" y="314261"/>
        <a:ext cx="9839899" cy="2019507"/>
      </dsp:txXfrm>
    </dsp:sp>
    <dsp:sp modelId="{FA247A77-CE41-48A2-AB5A-5F14BBA5759A}">
      <dsp:nvSpPr>
        <dsp:cNvPr id="0" name=""/>
        <dsp:cNvSpPr/>
      </dsp:nvSpPr>
      <dsp:spPr>
        <a:xfrm>
          <a:off x="0" y="2630219"/>
          <a:ext cx="10058399" cy="1187493"/>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 bedenkingen bij termijnen bewaring</a:t>
          </a:r>
          <a:endParaRPr lang="en-US" sz="2000" kern="1200"/>
        </a:p>
      </dsp:txBody>
      <dsp:txXfrm>
        <a:off x="57969" y="2688188"/>
        <a:ext cx="9942461" cy="10715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3C13D-13D0-40FD-803C-F19380EE3DD1}">
      <dsp:nvSpPr>
        <dsp:cNvPr id="0" name=""/>
        <dsp:cNvSpPr/>
      </dsp:nvSpPr>
      <dsp:spPr>
        <a:xfrm>
          <a:off x="0" y="8181"/>
          <a:ext cx="10058399" cy="254788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“Er zij echter op gewezen dat het voorontwerp van wet </a:t>
          </a:r>
          <a:r>
            <a:rPr lang="nl-BE" sz="2000" u="sng" kern="1200"/>
            <a:t>niet echt de perspectiefwijziging</a:t>
          </a:r>
          <a:r>
            <a:rPr lang="nl-BE" sz="2000" kern="1200"/>
            <a:t> inhoudt als vereist door de jurisprudentie van het HvJEU en het Grondwettelijk Hof. In haar advies merkt de Autoriteit op dat het voorontwerp van wet voornemens is nieuwe maatregelen voor de bewaring van verkeers- en locatiegegevens op te leggen, hetgeen zou kunnen leiden tot de </a:t>
          </a:r>
          <a:r>
            <a:rPr lang="nl-BE" sz="2000" u="sng" kern="1200"/>
            <a:t>feitelijke herinvoering</a:t>
          </a:r>
          <a:r>
            <a:rPr lang="nl-BE" sz="2000" kern="1200"/>
            <a:t> van veralgemeende en ongedifferentieerde verplichtingen inzake gegevensbewaring, terwijl tegelijkertijd de mogelijkheden voor toegang tot dergelijke gegevens verder worden uitgebreid.”</a:t>
          </a:r>
          <a:endParaRPr lang="en-US" sz="2000" kern="1200"/>
        </a:p>
      </dsp:txBody>
      <dsp:txXfrm>
        <a:off x="124377" y="132558"/>
        <a:ext cx="9809645" cy="2299131"/>
      </dsp:txXfrm>
    </dsp:sp>
    <dsp:sp modelId="{FA247A77-CE41-48A2-AB5A-5F14BBA5759A}">
      <dsp:nvSpPr>
        <dsp:cNvPr id="0" name=""/>
        <dsp:cNvSpPr/>
      </dsp:nvSpPr>
      <dsp:spPr>
        <a:xfrm>
          <a:off x="0" y="2662627"/>
          <a:ext cx="10058399" cy="135191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Voorontwerp houdt belangrijke risico’s in voor de fundamentele rechten, op punt van legaliteit, noodzaak en proportionaliteit</a:t>
          </a:r>
          <a:endParaRPr lang="en-US" sz="2000" kern="1200"/>
        </a:p>
      </dsp:txBody>
      <dsp:txXfrm>
        <a:off x="65995" y="2728622"/>
        <a:ext cx="9926409" cy="12199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BDB62-5144-4697-903D-4538A3FD976A}">
      <dsp:nvSpPr>
        <dsp:cNvPr id="0" name=""/>
        <dsp:cNvSpPr/>
      </dsp:nvSpPr>
      <dsp:spPr>
        <a:xfrm>
          <a:off x="0" y="250962"/>
          <a:ext cx="10058399" cy="1731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“De Autoriteit verzoekt de wetgever de tijd te nemen om na te denken en grondig te analyseren hoe, overeenkomstig de Europese jurisprudentie, het grondrecht op veiligheid en het recht op een doeltreffende voorziening in rechte in geval van strafbare feiten die deze veiligheid aantasten, enerzijds, en het grondrecht op eerbiediging van het privéleven en de bescherming van persoonsgegevens anderzijds, met elkaar kunnen verzoend worden.”</a:t>
          </a:r>
          <a:endParaRPr lang="en-US" sz="2000" kern="1200"/>
        </a:p>
      </dsp:txBody>
      <dsp:txXfrm>
        <a:off x="84530" y="335492"/>
        <a:ext cx="9889339" cy="1562540"/>
      </dsp:txXfrm>
    </dsp:sp>
    <dsp:sp modelId="{3D99EF53-7EB7-4A87-9E4B-9008C7CDAA4E}">
      <dsp:nvSpPr>
        <dsp:cNvPr id="0" name=""/>
        <dsp:cNvSpPr/>
      </dsp:nvSpPr>
      <dsp:spPr>
        <a:xfrm>
          <a:off x="0" y="2040162"/>
          <a:ext cx="10058399" cy="17316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“Het is daarom van cruciaal belang ervoor te zorgen dat het voorontwerp van wet niet de jure of de facto opnieuw een veralgemeende verplichting invoert om de verkeers- of locatiegegevens te bewaren van alle of een te groot deel van de gebruikers van elektronische communicatie in België.”</a:t>
          </a:r>
          <a:endParaRPr lang="en-US" sz="2000" kern="1200"/>
        </a:p>
      </dsp:txBody>
      <dsp:txXfrm>
        <a:off x="84530" y="2124692"/>
        <a:ext cx="9889339" cy="156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5298E9-B7D0-4362-9EB9-AC77F24B754D}">
      <dsp:nvSpPr>
        <dsp:cNvPr id="0" name=""/>
        <dsp:cNvSpPr/>
      </dsp:nvSpPr>
      <dsp:spPr>
        <a:xfrm>
          <a:off x="0" y="88314"/>
          <a:ext cx="10058399" cy="17111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Digital Rights (2014): bewaring a priori, veralgemeend en onbepaald van metadata is ongeoorloogde inmenging; moet omkaderd worden met maatregelen die garanderen dat ze tot het absoluut noodzakelijke worden beperkt</a:t>
          </a:r>
          <a:endParaRPr lang="en-US" sz="2400" kern="1200"/>
        </a:p>
      </dsp:txBody>
      <dsp:txXfrm>
        <a:off x="83530" y="171844"/>
        <a:ext cx="9891339" cy="1544065"/>
      </dsp:txXfrm>
    </dsp:sp>
    <dsp:sp modelId="{CE4F142D-796F-4052-8795-E54D5D112E25}">
      <dsp:nvSpPr>
        <dsp:cNvPr id="0" name=""/>
        <dsp:cNvSpPr/>
      </dsp:nvSpPr>
      <dsp:spPr>
        <a:xfrm>
          <a:off x="0" y="1986640"/>
          <a:ext cx="10058399" cy="1711125"/>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Tele 2 (2016): gerichte opslag; strikte voorwaarden toegang; strikte toegang rechtvaardigt niet algemene opslag</a:t>
          </a:r>
          <a:endParaRPr lang="en-US" sz="2400" kern="1200"/>
        </a:p>
      </dsp:txBody>
      <dsp:txXfrm>
        <a:off x="83530" y="2070170"/>
        <a:ext cx="9891339" cy="154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E8134-82CC-4A42-9A9A-CD7DD26D4808}">
      <dsp:nvSpPr>
        <dsp:cNvPr id="0" name=""/>
        <dsp:cNvSpPr/>
      </dsp:nvSpPr>
      <dsp:spPr>
        <a:xfrm>
          <a:off x="0" y="1571"/>
          <a:ext cx="10058399" cy="79640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FCE00-624B-422B-90AD-DD4883FD15C3}">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3121F2-1E2C-43D5-BDA0-4ADF66EE57A3}">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nl-BE" sz="1700" b="0" kern="1200"/>
            <a:t>Quadrature: België, Frankrijk, Verenigd Koninkrijk; prejudiciële vragen</a:t>
          </a:r>
          <a:endParaRPr lang="en-US" sz="1700" b="0" kern="1200"/>
        </a:p>
      </dsp:txBody>
      <dsp:txXfrm>
        <a:off x="919851" y="1571"/>
        <a:ext cx="9138548" cy="796407"/>
      </dsp:txXfrm>
    </dsp:sp>
    <dsp:sp modelId="{3E41B088-014D-4294-AD91-DBB581E15E45}">
      <dsp:nvSpPr>
        <dsp:cNvPr id="0" name=""/>
        <dsp:cNvSpPr/>
      </dsp:nvSpPr>
      <dsp:spPr>
        <a:xfrm>
          <a:off x="0" y="997081"/>
          <a:ext cx="10058399" cy="79640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F4576-74F6-4E16-B0BF-AF930AA02E8A}">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2978D1-C1EF-4B96-A1E4-68E67CA480A9}">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nl-BE" sz="1700" b="0" kern="1200" dirty="0"/>
            <a:t>Bewaring metadata is op zich een afwijking van de vertrouwelijkheid van communicatie ingeschreven in artikel 15§1 richtlijn 2002/58/EG (privacy en elektronische communicatie).</a:t>
          </a:r>
          <a:endParaRPr lang="en-US" sz="1700" b="0" kern="1200" dirty="0"/>
        </a:p>
      </dsp:txBody>
      <dsp:txXfrm>
        <a:off x="919851" y="997081"/>
        <a:ext cx="9138548" cy="796407"/>
      </dsp:txXfrm>
    </dsp:sp>
    <dsp:sp modelId="{09188B07-EF74-473A-94CF-90BD57DAF17F}">
      <dsp:nvSpPr>
        <dsp:cNvPr id="0" name=""/>
        <dsp:cNvSpPr/>
      </dsp:nvSpPr>
      <dsp:spPr>
        <a:xfrm>
          <a:off x="0" y="1992590"/>
          <a:ext cx="10058399" cy="79640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A9CC4C-CE3A-4916-99A5-2567D9A222C5}">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8BA06E-B5A9-4956-BADF-13EE353081D9}">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nl-BE" sz="1700" b="0" kern="1200"/>
            <a:t>Benadrukt de grote hoeveelheid van metadata die kunnen bewaard worden alsmede het gevoelige karakter van de informatie die deze data kunnen openbaren.</a:t>
          </a:r>
          <a:endParaRPr lang="en-US" sz="1700" b="0" kern="1200"/>
        </a:p>
      </dsp:txBody>
      <dsp:txXfrm>
        <a:off x="919851" y="1992590"/>
        <a:ext cx="9138548" cy="796407"/>
      </dsp:txXfrm>
    </dsp:sp>
    <dsp:sp modelId="{A77FEE64-2546-4338-96BD-C1F551131452}">
      <dsp:nvSpPr>
        <dsp:cNvPr id="0" name=""/>
        <dsp:cNvSpPr/>
      </dsp:nvSpPr>
      <dsp:spPr>
        <a:xfrm>
          <a:off x="0" y="2988100"/>
          <a:ext cx="10058399" cy="79640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04837-7000-4507-8CB8-1AB83050AD98}">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2C65D1-177C-45D3-894C-03FB18138C31}">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nl-BE" sz="1700" b="0" kern="1200" dirty="0"/>
            <a:t>Bijgevolg: Richtlijn 2002/58 (art. </a:t>
          </a:r>
          <a:r>
            <a:rPr lang="nl-BE" sz="1700" b="0" kern="1200"/>
            <a:t>15§1) en Handvest Grondrechten EU (art. </a:t>
          </a:r>
          <a:r>
            <a:rPr lang="nl-BE" sz="1700" b="0" kern="1200" dirty="0"/>
            <a:t>7 en 8) verzetten zich tegen algemene en ongedifferentieerde bewaring, ten preventieve titel, van verkeers- en locatiegegevens.</a:t>
          </a:r>
          <a:endParaRPr lang="en-US" sz="1700" b="0" kern="1200" dirty="0"/>
        </a:p>
      </dsp:txBody>
      <dsp:txXfrm>
        <a:off x="919851" y="2988100"/>
        <a:ext cx="9138548" cy="79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E479D-7AF4-4940-8AA6-67B340A3A1CF}">
      <dsp:nvSpPr>
        <dsp:cNvPr id="0" name=""/>
        <dsp:cNvSpPr/>
      </dsp:nvSpPr>
      <dsp:spPr>
        <a:xfrm>
          <a:off x="0" y="10302"/>
          <a:ext cx="10058399" cy="73955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b="0" kern="1200"/>
            <a:t>Bijgevolg: verzetten zich niet tegen volgende maatregelen.</a:t>
          </a:r>
        </a:p>
        <a:p>
          <a:pPr marL="0" lvl="0" indent="0" algn="l" defTabSz="889000">
            <a:lnSpc>
              <a:spcPct val="90000"/>
            </a:lnSpc>
            <a:spcBef>
              <a:spcPct val="0"/>
            </a:spcBef>
            <a:spcAft>
              <a:spcPct val="35000"/>
            </a:spcAft>
            <a:buNone/>
          </a:pPr>
          <a:r>
            <a:rPr lang="nl-BE" sz="2000" b="0" kern="1200"/>
            <a:t>5 uitzonderingen:</a:t>
          </a:r>
          <a:endParaRPr lang="en-US" sz="2400" kern="1200"/>
        </a:p>
      </dsp:txBody>
      <dsp:txXfrm>
        <a:off x="36102" y="46404"/>
        <a:ext cx="9986195" cy="667352"/>
      </dsp:txXfrm>
    </dsp:sp>
    <dsp:sp modelId="{479F65DE-2DD8-44D8-91BF-D9B1F9B2516E}">
      <dsp:nvSpPr>
        <dsp:cNvPr id="0" name=""/>
        <dsp:cNvSpPr/>
      </dsp:nvSpPr>
      <dsp:spPr>
        <a:xfrm>
          <a:off x="0" y="821858"/>
          <a:ext cx="10058399" cy="1450387"/>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b="0" kern="1200"/>
            <a:t>Algemene en ongedifferentieerde bewaring in geval van </a:t>
          </a:r>
          <a:r>
            <a:rPr lang="nl-BE" sz="2000" b="0" u="sng" kern="1200"/>
            <a:t>ernstige, reële en actuele of onvoorzienbare bedreiging</a:t>
          </a:r>
          <a:r>
            <a:rPr lang="nl-BE" sz="2000" b="0" kern="1200"/>
            <a:t> voor nationale veiligheid; beslissing met effectieve controle hetzij door rechter, hetzij door onafhankelijke administratieve instantie; enkel voor strikt noodzakelijke tijd, hernieuwbaar als dreiging aanhoudt</a:t>
          </a:r>
          <a:endParaRPr lang="en-US" sz="2000" kern="1200"/>
        </a:p>
      </dsp:txBody>
      <dsp:txXfrm>
        <a:off x="70802" y="892660"/>
        <a:ext cx="9916795" cy="1308783"/>
      </dsp:txXfrm>
    </dsp:sp>
    <dsp:sp modelId="{CFC267CF-0F18-44E6-BFF3-E2A99D5D6C82}">
      <dsp:nvSpPr>
        <dsp:cNvPr id="0" name=""/>
        <dsp:cNvSpPr/>
      </dsp:nvSpPr>
      <dsp:spPr>
        <a:xfrm>
          <a:off x="0" y="2344246"/>
          <a:ext cx="10058399" cy="15422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Gerichte bewaring op basis van objectieve en niet-discriminerende elementen begrensd </a:t>
          </a:r>
          <a:r>
            <a:rPr lang="nl-BE" sz="2000" u="sng" kern="1200"/>
            <a:t>in functie van </a:t>
          </a:r>
          <a:r>
            <a:rPr lang="nl-BE" sz="2000" b="0" u="sng" kern="1200"/>
            <a:t>categorieën</a:t>
          </a:r>
          <a:r>
            <a:rPr lang="nl-BE" sz="2000" u="sng" kern="1200"/>
            <a:t> personen of door middel van geografisch criterium;</a:t>
          </a:r>
          <a:r>
            <a:rPr lang="nl-BE" sz="2000" kern="1200"/>
            <a:t> periode beperkt tot strikt noodzakelijke, hernieuwbaar; met oog op bescherming nationale veiligheid, strijd tegen ernstige criminaliteit, voorkomen ernstige bedreigingen openbare veiligheid</a:t>
          </a:r>
          <a:endParaRPr lang="en-US" sz="2000" kern="1200"/>
        </a:p>
      </dsp:txBody>
      <dsp:txXfrm>
        <a:off x="75285" y="2419531"/>
        <a:ext cx="9907829" cy="1391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E479D-7AF4-4940-8AA6-67B340A3A1CF}">
      <dsp:nvSpPr>
        <dsp:cNvPr id="0" name=""/>
        <dsp:cNvSpPr/>
      </dsp:nvSpPr>
      <dsp:spPr>
        <a:xfrm>
          <a:off x="0" y="4479"/>
          <a:ext cx="10058399" cy="11419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Algemene en ongedifferentieerde bewaring </a:t>
          </a:r>
          <a:r>
            <a:rPr lang="nl-BE" sz="2000" u="sng" kern="1200"/>
            <a:t>IP-adressen</a:t>
          </a:r>
          <a:r>
            <a:rPr lang="nl-BE" sz="2000" kern="1200"/>
            <a:t> voor bescherming nationale veiligheid, bestrijding ernstige criminaliteit en voorkomen ernstige bedreigingen openbare veiligheid</a:t>
          </a:r>
          <a:endParaRPr lang="en-US" sz="2000" kern="1200"/>
        </a:p>
      </dsp:txBody>
      <dsp:txXfrm>
        <a:off x="55744" y="60223"/>
        <a:ext cx="9946911" cy="1030432"/>
      </dsp:txXfrm>
    </dsp:sp>
    <dsp:sp modelId="{479F65DE-2DD8-44D8-91BF-D9B1F9B2516E}">
      <dsp:nvSpPr>
        <dsp:cNvPr id="0" name=""/>
        <dsp:cNvSpPr/>
      </dsp:nvSpPr>
      <dsp:spPr>
        <a:xfrm>
          <a:off x="0" y="1322080"/>
          <a:ext cx="10058399" cy="11419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Algemene en ongedifferentieerde bewaring van gegevens die betrekking hebben op de </a:t>
          </a:r>
          <a:r>
            <a:rPr lang="nl-BE" sz="2000" u="sng" kern="1200"/>
            <a:t>burgerlijke identiteit</a:t>
          </a:r>
          <a:r>
            <a:rPr lang="nl-BE" sz="2000" kern="1200"/>
            <a:t> van gebruikers van elektronische communicaties voor bescherming van …</a:t>
          </a:r>
          <a:endParaRPr lang="en-US" sz="2000" kern="1200"/>
        </a:p>
      </dsp:txBody>
      <dsp:txXfrm>
        <a:off x="55744" y="1377824"/>
        <a:ext cx="9946911" cy="1030432"/>
      </dsp:txXfrm>
    </dsp:sp>
    <dsp:sp modelId="{CFC267CF-0F18-44E6-BFF3-E2A99D5D6C82}">
      <dsp:nvSpPr>
        <dsp:cNvPr id="0" name=""/>
        <dsp:cNvSpPr/>
      </dsp:nvSpPr>
      <dsp:spPr>
        <a:xfrm>
          <a:off x="0" y="2639680"/>
          <a:ext cx="10058399" cy="114192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u="sng" kern="1200"/>
            <a:t>Bevel</a:t>
          </a:r>
          <a:r>
            <a:rPr lang="nl-BE" sz="2000" kern="1200"/>
            <a:t> aan providers door beslissing bevoegde overheid onderworpen aan effectieve controle van rechterlijke instantie om voor bepaalde duur over te gaan tot het </a:t>
          </a:r>
          <a:r>
            <a:rPr lang="nl-BE" sz="2000" u="sng" kern="1200"/>
            <a:t>snel bewaren van gegevens</a:t>
          </a:r>
          <a:r>
            <a:rPr lang="nl-BE" sz="2000" kern="1200"/>
            <a:t> waarover providers beschikken</a:t>
          </a:r>
          <a:endParaRPr lang="en-US" sz="2000" kern="1200"/>
        </a:p>
      </dsp:txBody>
      <dsp:txXfrm>
        <a:off x="55744" y="2695424"/>
        <a:ext cx="9946911" cy="1030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F65DE-2DD8-44D8-91BF-D9B1F9B2516E}">
      <dsp:nvSpPr>
        <dsp:cNvPr id="0" name=""/>
        <dsp:cNvSpPr/>
      </dsp:nvSpPr>
      <dsp:spPr>
        <a:xfrm>
          <a:off x="0" y="399249"/>
          <a:ext cx="10058399" cy="1284417"/>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NL" sz="2000" b="0" kern="1200">
              <a:solidFill>
                <a:schemeClr val="bg1"/>
              </a:solidFill>
            </a:rPr>
            <a:t>Vijf uitzonderingen: maar </a:t>
          </a:r>
          <a:r>
            <a:rPr lang="nl-NL" sz="2000" b="0" u="sng" kern="1200">
              <a:solidFill>
                <a:schemeClr val="bg1"/>
              </a:solidFill>
            </a:rPr>
            <a:t>garanties</a:t>
          </a:r>
          <a:r>
            <a:rPr lang="nl-NL" sz="2000" b="0" kern="1200">
              <a:solidFill>
                <a:schemeClr val="bg1"/>
              </a:solidFill>
            </a:rPr>
            <a:t> bij bewaring</a:t>
          </a:r>
          <a:endParaRPr lang="en-US" sz="2000" b="0" kern="1200">
            <a:solidFill>
              <a:schemeClr val="bg1"/>
            </a:solidFill>
          </a:endParaRPr>
        </a:p>
      </dsp:txBody>
      <dsp:txXfrm>
        <a:off x="62700" y="461949"/>
        <a:ext cx="9932999" cy="1159017"/>
      </dsp:txXfrm>
    </dsp:sp>
    <dsp:sp modelId="{CFC267CF-0F18-44E6-BFF3-E2A99D5D6C82}">
      <dsp:nvSpPr>
        <dsp:cNvPr id="0" name=""/>
        <dsp:cNvSpPr/>
      </dsp:nvSpPr>
      <dsp:spPr>
        <a:xfrm>
          <a:off x="0" y="1870867"/>
          <a:ext cx="10058399" cy="1515962"/>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Duidelijke en precieze regels die verzekeren dat bewaring van de gegevens onderworpen zijn aan naleving materiële en procedurele voorwaarden die effectief waarborgen tegen risico’s op misbruik</a:t>
          </a:r>
          <a:endParaRPr lang="en-US" sz="2000" kern="1200"/>
        </a:p>
      </dsp:txBody>
      <dsp:txXfrm>
        <a:off x="74003" y="1944870"/>
        <a:ext cx="9910393" cy="1367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F65DE-2DD8-44D8-91BF-D9B1F9B2516E}">
      <dsp:nvSpPr>
        <dsp:cNvPr id="0" name=""/>
        <dsp:cNvSpPr/>
      </dsp:nvSpPr>
      <dsp:spPr>
        <a:xfrm>
          <a:off x="0" y="12755"/>
          <a:ext cx="10058399" cy="887724"/>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BE" sz="1800" b="1" kern="1200"/>
            <a:t>   (1</a:t>
          </a:r>
          <a:r>
            <a:rPr lang="nl-BE" sz="2000" b="1" kern="1200"/>
            <a:t>) </a:t>
          </a:r>
          <a:r>
            <a:rPr lang="nl-BE" sz="2000" b="0" u="sng" kern="1200"/>
            <a:t>automatische analyse en verzamelen in real team</a:t>
          </a:r>
          <a:r>
            <a:rPr lang="nl-BE" sz="2000" b="0" kern="1200"/>
            <a:t> verkeers- en locatiegegevens</a:t>
          </a:r>
          <a:endParaRPr lang="en-US" sz="2400" b="0" kern="1200"/>
        </a:p>
      </dsp:txBody>
      <dsp:txXfrm>
        <a:off x="43335" y="56090"/>
        <a:ext cx="9971729" cy="801054"/>
      </dsp:txXfrm>
    </dsp:sp>
    <dsp:sp modelId="{0A6B2A54-F5DD-4D7A-AC84-8082542F1AF4}">
      <dsp:nvSpPr>
        <dsp:cNvPr id="0" name=""/>
        <dsp:cNvSpPr/>
      </dsp:nvSpPr>
      <dsp:spPr>
        <a:xfrm>
          <a:off x="0" y="900804"/>
          <a:ext cx="10058399" cy="1192329"/>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t>  </a:t>
          </a:r>
          <a:r>
            <a:rPr lang="nl-BE" sz="2000" b="1" kern="1200"/>
            <a:t>(2) </a:t>
          </a:r>
          <a:r>
            <a:rPr lang="nl-BE" sz="2000" b="0" kern="1200"/>
            <a:t>verzamelen in real-time van technische gegevens betreffende localisatie van gebruikte eindapparatuur, in volgende gevallen:</a:t>
          </a:r>
        </a:p>
      </dsp:txBody>
      <dsp:txXfrm>
        <a:off x="58205" y="959009"/>
        <a:ext cx="9941989" cy="1075919"/>
      </dsp:txXfrm>
    </dsp:sp>
    <dsp:sp modelId="{F9A157E7-BECC-4103-AFF5-0CF257813E4E}">
      <dsp:nvSpPr>
        <dsp:cNvPr id="0" name=""/>
        <dsp:cNvSpPr/>
      </dsp:nvSpPr>
      <dsp:spPr>
        <a:xfrm>
          <a:off x="0" y="2104709"/>
          <a:ext cx="10058399" cy="1948952"/>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a:t>
          </a:r>
          <a:r>
            <a:rPr lang="nl-BE" sz="2000" u="sng" kern="1200"/>
            <a:t>geautomatiseerde analyse</a:t>
          </a:r>
          <a:r>
            <a:rPr lang="nl-BE" sz="2000" kern="1200"/>
            <a:t> situaties ernstige, reële en actuele of onvoorzienbare situatie bedreiging nationale veiligheid; controle rechter of onafhankelijke administratieve instantie</a:t>
          </a:r>
        </a:p>
        <a:p>
          <a:pPr marL="0" lvl="0" indent="0" algn="l" defTabSz="889000">
            <a:lnSpc>
              <a:spcPct val="90000"/>
            </a:lnSpc>
            <a:spcBef>
              <a:spcPct val="0"/>
            </a:spcBef>
            <a:spcAft>
              <a:spcPct val="35000"/>
            </a:spcAft>
            <a:buNone/>
          </a:pPr>
          <a:r>
            <a:rPr lang="nl-BE" sz="2000" kern="1200"/>
            <a:t>-</a:t>
          </a:r>
          <a:r>
            <a:rPr lang="nl-BE" sz="2000" u="sng" kern="1200"/>
            <a:t>in real-time verzameling</a:t>
          </a:r>
          <a:r>
            <a:rPr lang="nl-BE" sz="2000" kern="1200"/>
            <a:t>: beperkt tot personen geldige reden aan te nemen betrokken bij terroristische activiteiten; voorafgaande toetsing rechtbank of onafhankelijke administratieve entiteit</a:t>
          </a:r>
          <a:endParaRPr lang="en-US" sz="2400" b="0" kern="1200"/>
        </a:p>
      </dsp:txBody>
      <dsp:txXfrm>
        <a:off x="95140" y="2199849"/>
        <a:ext cx="9868119" cy="1758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8BD91-F140-45E1-888A-00765A4C5468}">
      <dsp:nvSpPr>
        <dsp:cNvPr id="0" name=""/>
        <dsp:cNvSpPr/>
      </dsp:nvSpPr>
      <dsp:spPr>
        <a:xfrm>
          <a:off x="0" y="225933"/>
          <a:ext cx="10058399" cy="442793"/>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BE" sz="1800" kern="1200"/>
            <a:t>Volgt arrest EHJ    </a:t>
          </a:r>
          <a:endParaRPr lang="en-US" sz="1800" kern="1200"/>
        </a:p>
      </dsp:txBody>
      <dsp:txXfrm>
        <a:off x="21615" y="247548"/>
        <a:ext cx="10015169" cy="399563"/>
      </dsp:txXfrm>
    </dsp:sp>
    <dsp:sp modelId="{D363BE1A-E9FF-4B9A-8E5F-9F0DC2E8943F}">
      <dsp:nvSpPr>
        <dsp:cNvPr id="0" name=""/>
        <dsp:cNvSpPr/>
      </dsp:nvSpPr>
      <dsp:spPr>
        <a:xfrm>
          <a:off x="0" y="725522"/>
          <a:ext cx="10058399" cy="482996"/>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nl-BE" sz="1800" kern="1200"/>
            <a:t>Vernietigt de wet van 29 mei 2016</a:t>
          </a:r>
          <a:endParaRPr lang="en-US" sz="1800" kern="1200"/>
        </a:p>
      </dsp:txBody>
      <dsp:txXfrm>
        <a:off x="23578" y="749100"/>
        <a:ext cx="10011243" cy="435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D6656-7C13-453D-BCA3-964F278073CF}">
      <dsp:nvSpPr>
        <dsp:cNvPr id="0" name=""/>
        <dsp:cNvSpPr/>
      </dsp:nvSpPr>
      <dsp:spPr>
        <a:xfrm>
          <a:off x="0" y="52996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t>Een ezel stoot zich geen drie keer aan dezelfde steen?</a:t>
          </a:r>
          <a:endParaRPr lang="en-US" sz="1600" b="1" kern="1200"/>
        </a:p>
      </dsp:txBody>
      <dsp:txXfrm>
        <a:off x="18734" y="548696"/>
        <a:ext cx="10020931" cy="346292"/>
      </dsp:txXfrm>
    </dsp:sp>
    <dsp:sp modelId="{7FDF904B-B7C3-44E9-B12D-B0AE3B742E79}">
      <dsp:nvSpPr>
        <dsp:cNvPr id="0" name=""/>
        <dsp:cNvSpPr/>
      </dsp:nvSpPr>
      <dsp:spPr>
        <a:xfrm>
          <a:off x="0" y="95980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solidFill>
                <a:schemeClr val="tx1"/>
              </a:solidFill>
            </a:rPr>
            <a:t>Na eerste vernietiging, tweede wet met een gelijkaardige inhoud</a:t>
          </a:r>
          <a:endParaRPr lang="en-US" sz="1600" b="1" kern="1200">
            <a:solidFill>
              <a:schemeClr val="tx1"/>
            </a:solidFill>
          </a:endParaRPr>
        </a:p>
      </dsp:txBody>
      <dsp:txXfrm>
        <a:off x="18734" y="978536"/>
        <a:ext cx="10020931" cy="346292"/>
      </dsp:txXfrm>
    </dsp:sp>
    <dsp:sp modelId="{CE334AE0-F42A-4ED7-AF72-A85A57EA6539}">
      <dsp:nvSpPr>
        <dsp:cNvPr id="0" name=""/>
        <dsp:cNvSpPr/>
      </dsp:nvSpPr>
      <dsp:spPr>
        <a:xfrm>
          <a:off x="0" y="138964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t>Heeft de Belgische regering de boodschap nu begrepen?</a:t>
          </a:r>
          <a:endParaRPr lang="en-US" sz="1600" b="1" kern="1200"/>
        </a:p>
      </dsp:txBody>
      <dsp:txXfrm>
        <a:off x="18734" y="1408376"/>
        <a:ext cx="10020931" cy="346292"/>
      </dsp:txXfrm>
    </dsp:sp>
    <dsp:sp modelId="{3290593F-E722-48A5-A988-B2E3CC37B99A}">
      <dsp:nvSpPr>
        <dsp:cNvPr id="0" name=""/>
        <dsp:cNvSpPr/>
      </dsp:nvSpPr>
      <dsp:spPr>
        <a:xfrm>
          <a:off x="0" y="181948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solidFill>
                <a:schemeClr val="tx1"/>
              </a:solidFill>
            </a:rPr>
            <a:t>‘Reparatiewet’: geen reparatie, maar fundamenteel andere opties</a:t>
          </a:r>
          <a:endParaRPr lang="en-US" sz="1600" b="1" kern="1200">
            <a:solidFill>
              <a:schemeClr val="tx1"/>
            </a:solidFill>
          </a:endParaRPr>
        </a:p>
      </dsp:txBody>
      <dsp:txXfrm>
        <a:off x="18734" y="1838216"/>
        <a:ext cx="10020931" cy="346292"/>
      </dsp:txXfrm>
    </dsp:sp>
    <dsp:sp modelId="{F297CBA8-C9DE-427D-9C48-57FF1760575B}">
      <dsp:nvSpPr>
        <dsp:cNvPr id="0" name=""/>
        <dsp:cNvSpPr/>
      </dsp:nvSpPr>
      <dsp:spPr>
        <a:xfrm>
          <a:off x="0" y="224932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t>Is inderdaad niet eenvoudig te realiseren wat EHJ en GW vooropgesteld hebben</a:t>
          </a:r>
          <a:endParaRPr lang="en-US" sz="1600" b="1" kern="1200"/>
        </a:p>
      </dsp:txBody>
      <dsp:txXfrm>
        <a:off x="18734" y="2268056"/>
        <a:ext cx="10020931" cy="346292"/>
      </dsp:txXfrm>
    </dsp:sp>
    <dsp:sp modelId="{26BA9E7B-D7A3-42BB-8D00-74015047DDC9}">
      <dsp:nvSpPr>
        <dsp:cNvPr id="0" name=""/>
        <dsp:cNvSpPr/>
      </dsp:nvSpPr>
      <dsp:spPr>
        <a:xfrm>
          <a:off x="0" y="267916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solidFill>
                <a:schemeClr val="tx1"/>
              </a:solidFill>
            </a:rPr>
            <a:t>Duitsland: afzien van nieuwe wet (Minister Justitie)</a:t>
          </a:r>
          <a:endParaRPr lang="en-US" sz="1600" b="1" kern="1200">
            <a:solidFill>
              <a:schemeClr val="tx1"/>
            </a:solidFill>
          </a:endParaRPr>
        </a:p>
      </dsp:txBody>
      <dsp:txXfrm>
        <a:off x="18734" y="2697896"/>
        <a:ext cx="10020931" cy="346292"/>
      </dsp:txXfrm>
    </dsp:sp>
    <dsp:sp modelId="{86869C0D-699D-42B8-9706-4495623FFA42}">
      <dsp:nvSpPr>
        <dsp:cNvPr id="0" name=""/>
        <dsp:cNvSpPr/>
      </dsp:nvSpPr>
      <dsp:spPr>
        <a:xfrm>
          <a:off x="0" y="3109002"/>
          <a:ext cx="10058399" cy="3837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BE" sz="1600" b="1" kern="1200"/>
            <a:t>Er zijn nog diverse andere onderzoeksmethoden in het strafrecht en in de bevoegdheden van de veiligheidsdiensten</a:t>
          </a:r>
          <a:endParaRPr lang="en-US" sz="1600" b="1" kern="1200"/>
        </a:p>
      </dsp:txBody>
      <dsp:txXfrm>
        <a:off x="18734" y="3127736"/>
        <a:ext cx="10020931" cy="3462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A03926-0918-4FC2-A73A-1B7DB08DE19C}" type="datetimeFigureOut">
              <a:rPr lang="en-BE" smtClean="0"/>
              <a:t>03/21/2022</a:t>
            </a:fld>
            <a:endParaRPr lang="en-B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5F12DB-3336-45F8-A5A2-2A60276CF3BC}" type="slidenum">
              <a:rPr lang="en-BE" smtClean="0"/>
              <a:t>‹nr.›</a:t>
            </a:fld>
            <a:endParaRPr lang="en-BE"/>
          </a:p>
        </p:txBody>
      </p:sp>
    </p:spTree>
    <p:extLst>
      <p:ext uri="{BB962C8B-B14F-4D97-AF65-F5344CB8AC3E}">
        <p14:creationId xmlns:p14="http://schemas.microsoft.com/office/powerpoint/2010/main" val="336817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a:t>Volgt arrest EHJ    </a:t>
            </a:r>
            <a:endParaRPr lang="en-US" sz="1200"/>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a:t>Vernietigt de wet van 29 mei 2016</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u="sng"/>
              <a:t>Overweging B.18</a:t>
            </a:r>
            <a:r>
              <a:rPr lang="nl-BE" sz="1200"/>
              <a:t>: </a:t>
            </a:r>
            <a:r>
              <a:rPr lang="nl-BE" sz="1200" b="0"/>
              <a:t>“Bij het arrest van het Hof van Justitie van 6 oktober 2020 wordt een </a:t>
            </a:r>
            <a:r>
              <a:rPr lang="nl-BE" sz="1200" b="0" u="sng"/>
              <a:t>verandering van gezichtspunt</a:t>
            </a:r>
            <a:r>
              <a:rPr lang="nl-BE" sz="1200" b="0"/>
              <a:t> opgelegd ten opzichte van de keuze die de wetgever heeft gemaakt: de verplichting tot </a:t>
            </a:r>
            <a:r>
              <a:rPr lang="nl-BE" sz="1200" b="0" u="sng"/>
              <a:t>bewaring</a:t>
            </a:r>
            <a:r>
              <a:rPr lang="nl-BE" sz="1200" b="0"/>
              <a:t> van gegevens met betrekking tot elektronische communicatie moet de </a:t>
            </a:r>
            <a:r>
              <a:rPr lang="nl-BE" sz="1200" b="0" u="sng"/>
              <a:t>uitzondering zijn, en niet de regel.</a:t>
            </a:r>
            <a:r>
              <a:rPr lang="nl-BE" sz="1200" b="0"/>
              <a:t> De regeling waarbij in een dergelijke verplichting wordt voorzien, moet daarenboven onderworpen zijn aan duidelijke en nauwkeurige regels over de reikwijdte en de toepassing van de betrokken maatregel, waarbij een minimum aan vereisten is opgelegd. Die regeling moet waarborgen dat de inmenging tot het strikt noodzakelijke wordt beperkt en moet steeds beantwoorden aan objectieve criteria die een verband leggen tussen de te bewaren gegevens en het nagestreefde doel.”</a:t>
            </a:r>
            <a:endParaRPr lang="en-US" sz="1200" b="0"/>
          </a:p>
          <a:p>
            <a:endParaRPr lang="en-BE"/>
          </a:p>
        </p:txBody>
      </p:sp>
      <p:sp>
        <p:nvSpPr>
          <p:cNvPr id="4" name="Slide Number Placeholder 3"/>
          <p:cNvSpPr>
            <a:spLocks noGrp="1"/>
          </p:cNvSpPr>
          <p:nvPr>
            <p:ph type="sldNum" sz="quarter" idx="5"/>
          </p:nvPr>
        </p:nvSpPr>
        <p:spPr/>
        <p:txBody>
          <a:bodyPr/>
          <a:lstStyle/>
          <a:p>
            <a:fld id="{AA5F12DB-3336-45F8-A5A2-2A60276CF3BC}" type="slidenum">
              <a:rPr lang="en-BE" smtClean="0"/>
              <a:t>11</a:t>
            </a:fld>
            <a:endParaRPr lang="en-BE"/>
          </a:p>
        </p:txBody>
      </p:sp>
    </p:spTree>
    <p:extLst>
      <p:ext uri="{BB962C8B-B14F-4D97-AF65-F5344CB8AC3E}">
        <p14:creationId xmlns:p14="http://schemas.microsoft.com/office/powerpoint/2010/main" val="45042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A5F12DB-3336-45F8-A5A2-2A60276CF3BC}" type="slidenum">
              <a:rPr lang="en-BE" smtClean="0"/>
              <a:t>14</a:t>
            </a:fld>
            <a:endParaRPr lang="en-BE"/>
          </a:p>
        </p:txBody>
      </p:sp>
    </p:spTree>
    <p:extLst>
      <p:ext uri="{BB962C8B-B14F-4D97-AF65-F5344CB8AC3E}">
        <p14:creationId xmlns:p14="http://schemas.microsoft.com/office/powerpoint/2010/main" val="242313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2102B48-D9F3-4EAB-9506-01B978F0AB5E}" type="datetimeFigureOut">
              <a:rPr lang="nl-NL" smtClean="0"/>
              <a:t>21-3-2022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7F9A91-7BFF-4376-84BF-61BC05FED2C6}"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49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2B48-D9F3-4EAB-9506-01B978F0AB5E}" type="datetimeFigureOut">
              <a:rPr lang="nl-NL" smtClean="0"/>
              <a:t>21-3-2022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100522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2B48-D9F3-4EAB-9506-01B978F0AB5E}" type="datetimeFigureOut">
              <a:rPr lang="nl-NL" smtClean="0"/>
              <a:t>21-3-2022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376804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02B48-D9F3-4EAB-9506-01B978F0AB5E}" type="datetimeFigureOut">
              <a:rPr lang="nl-NL" smtClean="0"/>
              <a:t>21-3-2022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46876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02B48-D9F3-4EAB-9506-01B978F0AB5E}" type="datetimeFigureOut">
              <a:rPr lang="nl-NL" smtClean="0"/>
              <a:t>21-3-2022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B7F9A91-7BFF-4376-84BF-61BC05FED2C6}"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99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02B48-D9F3-4EAB-9506-01B978F0AB5E}" type="datetimeFigureOut">
              <a:rPr lang="nl-NL" smtClean="0"/>
              <a:t>21-3-2022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212910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02B48-D9F3-4EAB-9506-01B978F0AB5E}" type="datetimeFigureOut">
              <a:rPr lang="nl-NL" smtClean="0"/>
              <a:t>21-3-2022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17296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02B48-D9F3-4EAB-9506-01B978F0AB5E}" type="datetimeFigureOut">
              <a:rPr lang="nl-NL" smtClean="0"/>
              <a:t>21-3-2022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251490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102B48-D9F3-4EAB-9506-01B978F0AB5E}" type="datetimeFigureOut">
              <a:rPr lang="nl-NL" smtClean="0"/>
              <a:t>21-3-2022</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48087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102B48-D9F3-4EAB-9506-01B978F0AB5E}" type="datetimeFigureOut">
              <a:rPr lang="nl-NL" smtClean="0"/>
              <a:t>21-3-2022</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7F9A91-7BFF-4376-84BF-61BC05FED2C6}" type="slidenum">
              <a:rPr lang="nl-NL" smtClean="0"/>
              <a:t>‹nr.›</a:t>
            </a:fld>
            <a:endParaRPr lang="nl-NL"/>
          </a:p>
        </p:txBody>
      </p:sp>
    </p:spTree>
    <p:extLst>
      <p:ext uri="{BB962C8B-B14F-4D97-AF65-F5344CB8AC3E}">
        <p14:creationId xmlns:p14="http://schemas.microsoft.com/office/powerpoint/2010/main" val="411777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102B48-D9F3-4EAB-9506-01B978F0AB5E}" type="datetimeFigureOut">
              <a:rPr lang="nl-NL" smtClean="0"/>
              <a:t>21-3-2022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B7F9A91-7BFF-4376-84BF-61BC05FED2C6}" type="slidenum">
              <a:rPr lang="nl-NL" smtClean="0"/>
              <a:t>‹nr.›</a:t>
            </a:fld>
            <a:endParaRPr lang="nl-NL"/>
          </a:p>
        </p:txBody>
      </p:sp>
    </p:spTree>
    <p:extLst>
      <p:ext uri="{BB962C8B-B14F-4D97-AF65-F5344CB8AC3E}">
        <p14:creationId xmlns:p14="http://schemas.microsoft.com/office/powerpoint/2010/main" val="345056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102B48-D9F3-4EAB-9506-01B978F0AB5E}" type="datetimeFigureOut">
              <a:rPr lang="nl-NL" smtClean="0"/>
              <a:t>21-3-2022</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7F9A91-7BFF-4376-84BF-61BC05FED2C6}"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290981"/>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2E782-CBEA-4F34-8F5F-087E2507663C}"/>
              </a:ext>
            </a:extLst>
          </p:cNvPr>
          <p:cNvSpPr>
            <a:spLocks noGrp="1"/>
          </p:cNvSpPr>
          <p:nvPr>
            <p:ph type="ctrTitle"/>
          </p:nvPr>
        </p:nvSpPr>
        <p:spPr>
          <a:xfrm>
            <a:off x="965201" y="643467"/>
            <a:ext cx="6255026" cy="5054008"/>
          </a:xfrm>
        </p:spPr>
        <p:txBody>
          <a:bodyPr anchor="ctr">
            <a:normAutofit/>
          </a:bodyPr>
          <a:lstStyle/>
          <a:p>
            <a:pPr algn="r"/>
            <a:r>
              <a:rPr lang="nl-BE" sz="4400" b="1"/>
              <a:t>De verplichting tot algemene bewaring van metagegevens.</a:t>
            </a:r>
            <a:br>
              <a:rPr lang="nl-BE" sz="4400" b="1"/>
            </a:br>
            <a:r>
              <a:rPr lang="nl-BE" sz="4400" b="1"/>
              <a:t>Actualiteit van de dataretentiewetgeving.</a:t>
            </a:r>
            <a:br>
              <a:rPr lang="nl-BE" sz="4400" b="1"/>
            </a:br>
            <a:br>
              <a:rPr lang="nl-BE" sz="4400" b="1"/>
            </a:br>
            <a:r>
              <a:rPr lang="nl-BE" sz="2400" b="1"/>
              <a:t>Rapport Comité T. 18 maart 2022</a:t>
            </a:r>
            <a:endParaRPr lang="nl-NL" sz="4400" b="1"/>
          </a:p>
        </p:txBody>
      </p:sp>
      <p:sp>
        <p:nvSpPr>
          <p:cNvPr id="3" name="Ondertitel 2">
            <a:extLst>
              <a:ext uri="{FF2B5EF4-FFF2-40B4-BE49-F238E27FC236}">
                <a16:creationId xmlns:a16="http://schemas.microsoft.com/office/drawing/2014/main" id="{2792C7FB-950C-499B-ADAE-833CA926730C}"/>
              </a:ext>
            </a:extLst>
          </p:cNvPr>
          <p:cNvSpPr>
            <a:spLocks noGrp="1"/>
          </p:cNvSpPr>
          <p:nvPr>
            <p:ph type="subTitle" idx="1"/>
          </p:nvPr>
        </p:nvSpPr>
        <p:spPr>
          <a:xfrm>
            <a:off x="7870995" y="643467"/>
            <a:ext cx="3341488" cy="5054008"/>
          </a:xfrm>
        </p:spPr>
        <p:txBody>
          <a:bodyPr anchor="ctr">
            <a:normAutofit/>
          </a:bodyPr>
          <a:lstStyle/>
          <a:p>
            <a:r>
              <a:rPr lang="nl-BE" sz="1200">
                <a:latin typeface="Abadi" panose="020B0604020202020204" pitchFamily="34" charset="0"/>
              </a:rPr>
              <a:t>Presentatie</a:t>
            </a:r>
          </a:p>
          <a:p>
            <a:r>
              <a:rPr lang="nl-BE" sz="1400" b="1">
                <a:latin typeface="Abadi" panose="020B0604020202020204" pitchFamily="34" charset="0"/>
              </a:rPr>
              <a:t>Raf Jespers</a:t>
            </a:r>
          </a:p>
          <a:p>
            <a:r>
              <a:rPr lang="nl-BE" sz="1400" b="1">
                <a:latin typeface="Abadi" panose="020B0604020202020204" pitchFamily="34" charset="0"/>
              </a:rPr>
              <a:t>Lid Liga voor Mensenrechten</a:t>
            </a:r>
          </a:p>
          <a:p>
            <a:r>
              <a:rPr lang="nl-BE" sz="1400" b="1">
                <a:latin typeface="Abadi" panose="020B0604020202020204" pitchFamily="34" charset="0"/>
              </a:rPr>
              <a:t>Advocaat </a:t>
            </a:r>
            <a:r>
              <a:rPr lang="nl-BE" sz="1400" b="1" err="1">
                <a:latin typeface="Abadi" panose="020B0604020202020204" pitchFamily="34" charset="0"/>
              </a:rPr>
              <a:t>Justis</a:t>
            </a:r>
            <a:r>
              <a:rPr lang="nl-BE" sz="1400" b="1">
                <a:latin typeface="Abadi" panose="020B0604020202020204" pitchFamily="34" charset="0"/>
              </a:rPr>
              <a:t> </a:t>
            </a:r>
            <a:r>
              <a:rPr lang="nl-BE" sz="1400" b="1" err="1">
                <a:latin typeface="Abadi" panose="020B0604020202020204" pitchFamily="34" charset="0"/>
              </a:rPr>
              <a:t>Lawyers</a:t>
            </a:r>
            <a:r>
              <a:rPr lang="nl-BE" sz="1400" b="1">
                <a:latin typeface="Abadi" panose="020B0604020202020204" pitchFamily="34" charset="0"/>
              </a:rPr>
              <a:t> Group</a:t>
            </a:r>
          </a:p>
          <a:p>
            <a:endParaRPr lang="nl-NL" b="1">
              <a:latin typeface="Abadi" panose="020B0604020202020204" pitchFamily="34" charset="0"/>
            </a:endParaRPr>
          </a:p>
        </p:txBody>
      </p:sp>
    </p:spTree>
    <p:extLst>
      <p:ext uri="{BB962C8B-B14F-4D97-AF65-F5344CB8AC3E}">
        <p14:creationId xmlns:p14="http://schemas.microsoft.com/office/powerpoint/2010/main" val="249944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4D1FC-BE0F-44EE-8C47-87D8F5481924}"/>
              </a:ext>
            </a:extLst>
          </p:cNvPr>
          <p:cNvSpPr>
            <a:spLocks noGrp="1"/>
          </p:cNvSpPr>
          <p:nvPr>
            <p:ph type="title"/>
          </p:nvPr>
        </p:nvSpPr>
        <p:spPr/>
        <p:txBody>
          <a:bodyPr>
            <a:noAutofit/>
          </a:bodyPr>
          <a:lstStyle/>
          <a:p>
            <a:r>
              <a:rPr lang="nl-BE"/>
              <a:t>Procedures </a:t>
            </a:r>
            <a:r>
              <a:rPr lang="nl-BE">
                <a:solidFill>
                  <a:schemeClr val="accent1"/>
                </a:solidFill>
              </a:rPr>
              <a:t>Grondwettelijk Hof</a:t>
            </a:r>
            <a:endParaRPr lang="nl-NL">
              <a:solidFill>
                <a:schemeClr val="accent1"/>
              </a:solidFill>
            </a:endParaRPr>
          </a:p>
        </p:txBody>
      </p:sp>
      <p:pic>
        <p:nvPicPr>
          <p:cNvPr id="2050" name="Picture 2" descr="Procedure voordracht Grondwettelijk Hof">
            <a:extLst>
              <a:ext uri="{FF2B5EF4-FFF2-40B4-BE49-F238E27FC236}">
                <a16:creationId xmlns:a16="http://schemas.microsoft.com/office/drawing/2014/main" id="{CA91C936-47F5-463B-9C93-BB17A2E52E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8146" y="2008302"/>
            <a:ext cx="5567534" cy="36165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521752-FDBD-4F57-966B-AAF9ACB77F70}"/>
              </a:ext>
            </a:extLst>
          </p:cNvPr>
          <p:cNvSpPr txBox="1"/>
          <p:nvPr/>
        </p:nvSpPr>
        <p:spPr>
          <a:xfrm>
            <a:off x="1036320" y="2008302"/>
            <a:ext cx="7013051" cy="1429622"/>
          </a:xfrm>
          <a:prstGeom prst="rect">
            <a:avLst/>
          </a:prstGeom>
          <a:noFill/>
        </p:spPr>
        <p:txBody>
          <a:bodyPr wrap="square" rtlCol="0">
            <a:spAutoFit/>
          </a:bodyPr>
          <a:lstStyle/>
          <a:p>
            <a:pPr>
              <a:lnSpc>
                <a:spcPct val="150000"/>
              </a:lnSpc>
            </a:pPr>
            <a:r>
              <a:rPr lang="nl-BE" sz="2000"/>
              <a:t>arresten 21 december 2016, </a:t>
            </a:r>
          </a:p>
          <a:p>
            <a:pPr>
              <a:lnSpc>
                <a:spcPct val="150000"/>
              </a:lnSpc>
            </a:pPr>
            <a:r>
              <a:rPr lang="nl-BE" sz="2000"/>
              <a:t>tussenarrest 19 juli 2018 </a:t>
            </a:r>
          </a:p>
          <a:p>
            <a:pPr>
              <a:lnSpc>
                <a:spcPct val="150000"/>
              </a:lnSpc>
            </a:pPr>
            <a:r>
              <a:rPr lang="nl-BE" sz="2000"/>
              <a:t>eindarrest 22 april 2021</a:t>
            </a:r>
            <a:endParaRPr lang="en-BE" sz="2000"/>
          </a:p>
        </p:txBody>
      </p:sp>
    </p:spTree>
    <p:extLst>
      <p:ext uri="{BB962C8B-B14F-4D97-AF65-F5344CB8AC3E}">
        <p14:creationId xmlns:p14="http://schemas.microsoft.com/office/powerpoint/2010/main" val="345323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474C7-4A8D-49FB-92E6-5BB428BAC09C}"/>
              </a:ext>
            </a:extLst>
          </p:cNvPr>
          <p:cNvSpPr>
            <a:spLocks noGrp="1"/>
          </p:cNvSpPr>
          <p:nvPr>
            <p:ph type="title"/>
          </p:nvPr>
        </p:nvSpPr>
        <p:spPr/>
        <p:txBody>
          <a:bodyPr>
            <a:normAutofit/>
          </a:bodyPr>
          <a:lstStyle/>
          <a:p>
            <a:r>
              <a:rPr lang="nl-BE" b="1"/>
              <a:t>3. Arrest Grondwettelijk Hof </a:t>
            </a:r>
            <a:r>
              <a:rPr lang="nl-BE" b="1">
                <a:solidFill>
                  <a:schemeClr val="accent1"/>
                </a:solidFill>
              </a:rPr>
              <a:t>22 april 2021</a:t>
            </a:r>
            <a:endParaRPr lang="nl-NL" b="1">
              <a:solidFill>
                <a:schemeClr val="accent1"/>
              </a:solidFill>
            </a:endParaRPr>
          </a:p>
        </p:txBody>
      </p:sp>
      <p:graphicFrame>
        <p:nvGraphicFramePr>
          <p:cNvPr id="5" name="Tijdelijke aanduiding voor inhoud 2">
            <a:extLst>
              <a:ext uri="{FF2B5EF4-FFF2-40B4-BE49-F238E27FC236}">
                <a16:creationId xmlns:a16="http://schemas.microsoft.com/office/drawing/2014/main" id="{08B7751A-EB2F-6272-BC96-CB66A3AE64CB}"/>
              </a:ext>
            </a:extLst>
          </p:cNvPr>
          <p:cNvGraphicFramePr>
            <a:graphicFrameLocks noGrp="1"/>
          </p:cNvGraphicFramePr>
          <p:nvPr>
            <p:ph idx="1"/>
            <p:extLst>
              <p:ext uri="{D42A27DB-BD31-4B8C-83A1-F6EECF244321}">
                <p14:modId xmlns:p14="http://schemas.microsoft.com/office/powerpoint/2010/main" val="1334699099"/>
              </p:ext>
            </p:extLst>
          </p:nvPr>
        </p:nvGraphicFramePr>
        <p:xfrm>
          <a:off x="1096963" y="1933903"/>
          <a:ext cx="10058400" cy="3762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9D6B027A-5CEC-454D-AEF1-544ED973DD5B}"/>
              </a:ext>
            </a:extLst>
          </p:cNvPr>
          <p:cNvSpPr/>
          <p:nvPr/>
        </p:nvSpPr>
        <p:spPr>
          <a:xfrm>
            <a:off x="1096963" y="3267075"/>
            <a:ext cx="10058400" cy="2626075"/>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100" u="sng">
                <a:solidFill>
                  <a:schemeClr val="tx2"/>
                </a:solidFill>
              </a:rPr>
              <a:t>.</a:t>
            </a:r>
          </a:p>
          <a:p>
            <a:r>
              <a:rPr lang="nl-BE" u="sng"/>
              <a:t>Overweging B.18</a:t>
            </a:r>
            <a:r>
              <a:rPr lang="nl-BE"/>
              <a:t>: </a:t>
            </a:r>
            <a:r>
              <a:rPr lang="nl-BE" b="0"/>
              <a:t>“Bij het arrest van het Hof van Justitie van 6 oktober 2020 wordt een </a:t>
            </a:r>
            <a:r>
              <a:rPr lang="nl-BE" b="0" u="sng"/>
              <a:t>verandering van gezichtspunt</a:t>
            </a:r>
            <a:r>
              <a:rPr lang="nl-BE" b="0"/>
              <a:t> opgelegd ten opzichte van de keuze die de wetgever heeft gemaakt: de verplichting tot </a:t>
            </a:r>
            <a:r>
              <a:rPr lang="nl-BE" b="0" u="sng"/>
              <a:t>bewaring</a:t>
            </a:r>
            <a:r>
              <a:rPr lang="nl-BE" b="0"/>
              <a:t> van gegevens met betrekking tot elektronische communicatie moet de </a:t>
            </a:r>
            <a:r>
              <a:rPr lang="nl-BE" b="0" u="sng"/>
              <a:t>uitzondering zijn, en niet de regel.</a:t>
            </a:r>
            <a:r>
              <a:rPr lang="nl-BE" b="0"/>
              <a:t> De regeling waarbij in een dergelijke verplichting wordt voorzien, moet daarenboven onderworpen zijn aan duidelijke en nauwkeurige regels over de reikwijdte en de toepassing van de betrokken maatregel, waarbij een minimum aan vereisten is opgelegd. Die regeling moet waarborgen dat de inmenging tot het strikt noodzakelijke wordt beperkt en moet steeds beantwoorden aan objectieve criteria die een verband leggen tussen de te bewaren gegevens en het nagestreefde doel.”</a:t>
            </a:r>
            <a:endParaRPr lang="en-US" b="0"/>
          </a:p>
          <a:p>
            <a:pPr algn="ctr"/>
            <a:endParaRPr lang="en-BE"/>
          </a:p>
        </p:txBody>
      </p:sp>
    </p:spTree>
    <p:extLst>
      <p:ext uri="{BB962C8B-B14F-4D97-AF65-F5344CB8AC3E}">
        <p14:creationId xmlns:p14="http://schemas.microsoft.com/office/powerpoint/2010/main" val="3202367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B0FE-0855-49A0-BFE4-894A485B04DF}"/>
              </a:ext>
            </a:extLst>
          </p:cNvPr>
          <p:cNvSpPr>
            <a:spLocks noGrp="1"/>
          </p:cNvSpPr>
          <p:nvPr>
            <p:ph type="title"/>
          </p:nvPr>
        </p:nvSpPr>
        <p:spPr/>
        <p:txBody>
          <a:bodyPr>
            <a:normAutofit/>
          </a:bodyPr>
          <a:lstStyle/>
          <a:p>
            <a:r>
              <a:rPr lang="nl-BE" b="1"/>
              <a:t>4. Manifeste kwade trouw van de Belgische autoriteiten?</a:t>
            </a:r>
            <a:endParaRPr lang="nl-NL" b="1"/>
          </a:p>
        </p:txBody>
      </p:sp>
      <p:graphicFrame>
        <p:nvGraphicFramePr>
          <p:cNvPr id="5" name="Tijdelijke aanduiding voor inhoud 2">
            <a:extLst>
              <a:ext uri="{FF2B5EF4-FFF2-40B4-BE49-F238E27FC236}">
                <a16:creationId xmlns:a16="http://schemas.microsoft.com/office/drawing/2014/main" id="{EB1D16CC-A1D9-3DEC-7D7B-75B258B6CCAC}"/>
              </a:ext>
            </a:extLst>
          </p:cNvPr>
          <p:cNvGraphicFramePr>
            <a:graphicFrameLocks noGrp="1"/>
          </p:cNvGraphicFramePr>
          <p:nvPr>
            <p:ph idx="1"/>
            <p:extLst>
              <p:ext uri="{D42A27DB-BD31-4B8C-83A1-F6EECF244321}">
                <p14:modId xmlns:p14="http://schemas.microsoft.com/office/powerpoint/2010/main" val="510285474"/>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34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2BF67E-78A9-4168-8B13-9DBF009F64DF}"/>
              </a:ext>
            </a:extLst>
          </p:cNvPr>
          <p:cNvSpPr>
            <a:spLocks noGrp="1"/>
          </p:cNvSpPr>
          <p:nvPr>
            <p:ph type="title"/>
          </p:nvPr>
        </p:nvSpPr>
        <p:spPr>
          <a:xfrm>
            <a:off x="841248" y="256032"/>
            <a:ext cx="10506456" cy="1014984"/>
          </a:xfrm>
        </p:spPr>
        <p:txBody>
          <a:bodyPr anchor="b">
            <a:normAutofit/>
          </a:bodyPr>
          <a:lstStyle/>
          <a:p>
            <a:r>
              <a:rPr lang="nl-BE"/>
              <a:t>4. Nieuw wetgevend initiatief</a:t>
            </a:r>
            <a:endParaRPr lang="nl-NL"/>
          </a:p>
        </p:txBody>
      </p:sp>
      <p:graphicFrame>
        <p:nvGraphicFramePr>
          <p:cNvPr id="5" name="Tijdelijke aanduiding voor inhoud 2">
            <a:extLst>
              <a:ext uri="{FF2B5EF4-FFF2-40B4-BE49-F238E27FC236}">
                <a16:creationId xmlns:a16="http://schemas.microsoft.com/office/drawing/2014/main" id="{39C91717-5A54-FF99-A993-B2A778EDCC01}"/>
              </a:ext>
            </a:extLst>
          </p:cNvPr>
          <p:cNvGraphicFramePr>
            <a:graphicFrameLocks noGrp="1"/>
          </p:cNvGraphicFramePr>
          <p:nvPr>
            <p:ph idx="1"/>
            <p:extLst>
              <p:ext uri="{D42A27DB-BD31-4B8C-83A1-F6EECF244321}">
                <p14:modId xmlns:p14="http://schemas.microsoft.com/office/powerpoint/2010/main" val="10140548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28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5E912-BB2C-460D-BD50-2E0B55A9AAB8}"/>
              </a:ext>
            </a:extLst>
          </p:cNvPr>
          <p:cNvSpPr>
            <a:spLocks noGrp="1"/>
          </p:cNvSpPr>
          <p:nvPr>
            <p:ph type="title"/>
          </p:nvPr>
        </p:nvSpPr>
        <p:spPr>
          <a:xfrm>
            <a:off x="838200" y="556995"/>
            <a:ext cx="10515600" cy="1133693"/>
          </a:xfrm>
        </p:spPr>
        <p:txBody>
          <a:bodyPr>
            <a:normAutofit/>
          </a:bodyPr>
          <a:lstStyle/>
          <a:p>
            <a:r>
              <a:rPr lang="nl-BE" sz="5200" b="1"/>
              <a:t>5. Kritieken </a:t>
            </a:r>
            <a:r>
              <a:rPr lang="nl-BE" sz="5200" b="1">
                <a:solidFill>
                  <a:schemeClr val="accent1"/>
                </a:solidFill>
              </a:rPr>
              <a:t>GBA</a:t>
            </a:r>
            <a:endParaRPr lang="nl-NL" sz="5200" b="1">
              <a:solidFill>
                <a:schemeClr val="accent1"/>
              </a:solidFill>
            </a:endParaRPr>
          </a:p>
        </p:txBody>
      </p:sp>
      <p:graphicFrame>
        <p:nvGraphicFramePr>
          <p:cNvPr id="8" name="Tijdelijke aanduiding voor inhoud 2">
            <a:extLst>
              <a:ext uri="{FF2B5EF4-FFF2-40B4-BE49-F238E27FC236}">
                <a16:creationId xmlns:a16="http://schemas.microsoft.com/office/drawing/2014/main" id="{76AF6591-3DA7-C518-1174-9E27D520E301}"/>
              </a:ext>
            </a:extLst>
          </p:cNvPr>
          <p:cNvGraphicFramePr>
            <a:graphicFrameLocks noGrp="1"/>
          </p:cNvGraphicFramePr>
          <p:nvPr>
            <p:ph idx="1"/>
            <p:extLst>
              <p:ext uri="{D42A27DB-BD31-4B8C-83A1-F6EECF244321}">
                <p14:modId xmlns:p14="http://schemas.microsoft.com/office/powerpoint/2010/main" val="239818750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517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E5E912-BB2C-460D-BD50-2E0B55A9AAB8}"/>
              </a:ext>
            </a:extLst>
          </p:cNvPr>
          <p:cNvSpPr>
            <a:spLocks noGrp="1"/>
          </p:cNvSpPr>
          <p:nvPr>
            <p:ph type="title"/>
          </p:nvPr>
        </p:nvSpPr>
        <p:spPr>
          <a:xfrm>
            <a:off x="838200" y="556995"/>
            <a:ext cx="10515600" cy="1133693"/>
          </a:xfrm>
        </p:spPr>
        <p:txBody>
          <a:bodyPr>
            <a:normAutofit/>
          </a:bodyPr>
          <a:lstStyle/>
          <a:p>
            <a:r>
              <a:rPr lang="nl-BE" sz="5200"/>
              <a:t>5. Kritieken </a:t>
            </a:r>
            <a:r>
              <a:rPr lang="nl-BE" sz="5200">
                <a:solidFill>
                  <a:schemeClr val="accent1"/>
                </a:solidFill>
              </a:rPr>
              <a:t>GBA</a:t>
            </a:r>
            <a:endParaRPr lang="nl-NL" sz="5200">
              <a:solidFill>
                <a:schemeClr val="accent1"/>
              </a:solidFill>
            </a:endParaRPr>
          </a:p>
        </p:txBody>
      </p:sp>
      <p:graphicFrame>
        <p:nvGraphicFramePr>
          <p:cNvPr id="8" name="Tijdelijke aanduiding voor inhoud 2">
            <a:extLst>
              <a:ext uri="{FF2B5EF4-FFF2-40B4-BE49-F238E27FC236}">
                <a16:creationId xmlns:a16="http://schemas.microsoft.com/office/drawing/2014/main" id="{76AF6591-3DA7-C518-1174-9E27D520E301}"/>
              </a:ext>
            </a:extLst>
          </p:cNvPr>
          <p:cNvGraphicFramePr>
            <a:graphicFrameLocks noGrp="1"/>
          </p:cNvGraphicFramePr>
          <p:nvPr>
            <p:ph idx="1"/>
            <p:extLst>
              <p:ext uri="{D42A27DB-BD31-4B8C-83A1-F6EECF244321}">
                <p14:modId xmlns:p14="http://schemas.microsoft.com/office/powerpoint/2010/main" val="79932076"/>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BE10872-9D39-4B90-AA3B-63617C9C529B}"/>
              </a:ext>
            </a:extLst>
          </p:cNvPr>
          <p:cNvSpPr txBox="1"/>
          <p:nvPr/>
        </p:nvSpPr>
        <p:spPr>
          <a:xfrm>
            <a:off x="289990" y="2968421"/>
            <a:ext cx="652818" cy="400110"/>
          </a:xfrm>
          <a:prstGeom prst="rect">
            <a:avLst/>
          </a:prstGeom>
          <a:noFill/>
        </p:spPr>
        <p:txBody>
          <a:bodyPr wrap="square" rtlCol="0">
            <a:spAutoFit/>
          </a:bodyPr>
          <a:lstStyle/>
          <a:p>
            <a:r>
              <a:rPr lang="en-GB" sz="2000" b="1">
                <a:solidFill>
                  <a:srgbClr val="404040"/>
                </a:solidFill>
              </a:rPr>
              <a:t>p.79</a:t>
            </a:r>
            <a:endParaRPr lang="en-BE" sz="2000" b="1">
              <a:solidFill>
                <a:srgbClr val="404040"/>
              </a:solidFill>
            </a:endParaRPr>
          </a:p>
        </p:txBody>
      </p:sp>
      <p:sp>
        <p:nvSpPr>
          <p:cNvPr id="6" name="TextBox 5">
            <a:extLst>
              <a:ext uri="{FF2B5EF4-FFF2-40B4-BE49-F238E27FC236}">
                <a16:creationId xmlns:a16="http://schemas.microsoft.com/office/drawing/2014/main" id="{FC80423C-E662-4700-93BF-CCEF08506CAE}"/>
              </a:ext>
            </a:extLst>
          </p:cNvPr>
          <p:cNvSpPr txBox="1"/>
          <p:nvPr/>
        </p:nvSpPr>
        <p:spPr>
          <a:xfrm>
            <a:off x="43267" y="4977570"/>
            <a:ext cx="1053696" cy="400110"/>
          </a:xfrm>
          <a:prstGeom prst="rect">
            <a:avLst/>
          </a:prstGeom>
          <a:noFill/>
        </p:spPr>
        <p:txBody>
          <a:bodyPr wrap="square" rtlCol="0">
            <a:spAutoFit/>
          </a:bodyPr>
          <a:lstStyle/>
          <a:p>
            <a:r>
              <a:rPr lang="en-GB" sz="2000" b="1">
                <a:solidFill>
                  <a:srgbClr val="404040"/>
                </a:solidFill>
              </a:rPr>
              <a:t>p.71-75</a:t>
            </a:r>
            <a:endParaRPr lang="en-BE" sz="2000" b="1">
              <a:solidFill>
                <a:srgbClr val="404040"/>
              </a:solidFill>
            </a:endParaRPr>
          </a:p>
        </p:txBody>
      </p:sp>
    </p:spTree>
    <p:extLst>
      <p:ext uri="{BB962C8B-B14F-4D97-AF65-F5344CB8AC3E}">
        <p14:creationId xmlns:p14="http://schemas.microsoft.com/office/powerpoint/2010/main" val="253941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4614A-B314-41A1-BB9A-83F02F42629A}"/>
              </a:ext>
            </a:extLst>
          </p:cNvPr>
          <p:cNvSpPr>
            <a:spLocks noGrp="1"/>
          </p:cNvSpPr>
          <p:nvPr>
            <p:ph type="title"/>
          </p:nvPr>
        </p:nvSpPr>
        <p:spPr>
          <a:xfrm>
            <a:off x="838200" y="556995"/>
            <a:ext cx="10515600" cy="1133693"/>
          </a:xfrm>
        </p:spPr>
        <p:txBody>
          <a:bodyPr>
            <a:normAutofit/>
          </a:bodyPr>
          <a:lstStyle/>
          <a:p>
            <a:r>
              <a:rPr lang="nl-BE" sz="5200"/>
              <a:t>5. Kritieken </a:t>
            </a:r>
            <a:r>
              <a:rPr lang="nl-BE" sz="5200">
                <a:solidFill>
                  <a:schemeClr val="accent1"/>
                </a:solidFill>
              </a:rPr>
              <a:t>GBA</a:t>
            </a:r>
            <a:endParaRPr lang="nl-NL" sz="5200">
              <a:solidFill>
                <a:schemeClr val="accent1"/>
              </a:solidFill>
            </a:endParaRPr>
          </a:p>
        </p:txBody>
      </p:sp>
      <p:graphicFrame>
        <p:nvGraphicFramePr>
          <p:cNvPr id="6" name="Tijdelijke aanduiding voor inhoud 2">
            <a:extLst>
              <a:ext uri="{FF2B5EF4-FFF2-40B4-BE49-F238E27FC236}">
                <a16:creationId xmlns:a16="http://schemas.microsoft.com/office/drawing/2014/main" id="{8B08DF7F-15D3-42BF-DC3E-3D74080399BD}"/>
              </a:ext>
            </a:extLst>
          </p:cNvPr>
          <p:cNvGraphicFramePr>
            <a:graphicFrameLocks noGrp="1"/>
          </p:cNvGraphicFramePr>
          <p:nvPr>
            <p:ph idx="1"/>
            <p:extLst>
              <p:ext uri="{D42A27DB-BD31-4B8C-83A1-F6EECF244321}">
                <p14:modId xmlns:p14="http://schemas.microsoft.com/office/powerpoint/2010/main" val="2718175389"/>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B3496FB-5F64-4529-BFC1-406DEB50F955}"/>
              </a:ext>
            </a:extLst>
          </p:cNvPr>
          <p:cNvSpPr txBox="1"/>
          <p:nvPr/>
        </p:nvSpPr>
        <p:spPr>
          <a:xfrm>
            <a:off x="477968" y="2781618"/>
            <a:ext cx="652818" cy="400110"/>
          </a:xfrm>
          <a:prstGeom prst="rect">
            <a:avLst/>
          </a:prstGeom>
          <a:noFill/>
        </p:spPr>
        <p:txBody>
          <a:bodyPr wrap="square" rtlCol="0">
            <a:spAutoFit/>
          </a:bodyPr>
          <a:lstStyle/>
          <a:p>
            <a:r>
              <a:rPr lang="en-GB" sz="2000" b="1">
                <a:solidFill>
                  <a:srgbClr val="404040"/>
                </a:solidFill>
              </a:rPr>
              <a:t>p.80</a:t>
            </a:r>
            <a:endParaRPr lang="en-BE" sz="2000" b="1">
              <a:solidFill>
                <a:srgbClr val="404040"/>
              </a:solidFill>
            </a:endParaRPr>
          </a:p>
        </p:txBody>
      </p:sp>
      <p:sp>
        <p:nvSpPr>
          <p:cNvPr id="5" name="TextBox 4">
            <a:extLst>
              <a:ext uri="{FF2B5EF4-FFF2-40B4-BE49-F238E27FC236}">
                <a16:creationId xmlns:a16="http://schemas.microsoft.com/office/drawing/2014/main" id="{6C852399-B66B-4639-891A-9C260383FEE1}"/>
              </a:ext>
            </a:extLst>
          </p:cNvPr>
          <p:cNvSpPr txBox="1"/>
          <p:nvPr/>
        </p:nvSpPr>
        <p:spPr>
          <a:xfrm>
            <a:off x="511791" y="4513743"/>
            <a:ext cx="652818" cy="400110"/>
          </a:xfrm>
          <a:prstGeom prst="rect">
            <a:avLst/>
          </a:prstGeom>
          <a:noFill/>
        </p:spPr>
        <p:txBody>
          <a:bodyPr wrap="square" rtlCol="0">
            <a:spAutoFit/>
          </a:bodyPr>
          <a:lstStyle/>
          <a:p>
            <a:r>
              <a:rPr lang="en-GB" sz="2000" b="1">
                <a:solidFill>
                  <a:srgbClr val="404040"/>
                </a:solidFill>
              </a:rPr>
              <a:t>p.80</a:t>
            </a:r>
            <a:endParaRPr lang="en-BE" sz="2000" b="1">
              <a:solidFill>
                <a:srgbClr val="404040"/>
              </a:solidFill>
            </a:endParaRPr>
          </a:p>
        </p:txBody>
      </p:sp>
    </p:spTree>
    <p:extLst>
      <p:ext uri="{BB962C8B-B14F-4D97-AF65-F5344CB8AC3E}">
        <p14:creationId xmlns:p14="http://schemas.microsoft.com/office/powerpoint/2010/main" val="175416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0A8F1-09D0-46E2-9421-73D0A9746252}"/>
              </a:ext>
            </a:extLst>
          </p:cNvPr>
          <p:cNvSpPr>
            <a:spLocks noGrp="1"/>
          </p:cNvSpPr>
          <p:nvPr>
            <p:ph type="title"/>
          </p:nvPr>
        </p:nvSpPr>
        <p:spPr>
          <a:xfrm>
            <a:off x="838200" y="556995"/>
            <a:ext cx="10515600" cy="1133693"/>
          </a:xfrm>
        </p:spPr>
        <p:txBody>
          <a:bodyPr>
            <a:normAutofit/>
          </a:bodyPr>
          <a:lstStyle/>
          <a:p>
            <a:pPr algn="ctr"/>
            <a:r>
              <a:rPr lang="nl-BE" sz="5200" b="1"/>
              <a:t>Standpunt </a:t>
            </a:r>
            <a:r>
              <a:rPr lang="nl-BE" sz="5200" b="1">
                <a:solidFill>
                  <a:schemeClr val="accent1"/>
                </a:solidFill>
              </a:rPr>
              <a:t>Comité T.</a:t>
            </a:r>
            <a:endParaRPr lang="nl-NL" sz="5200" b="1">
              <a:solidFill>
                <a:schemeClr val="accent1"/>
              </a:solidFill>
            </a:endParaRPr>
          </a:p>
        </p:txBody>
      </p:sp>
      <p:graphicFrame>
        <p:nvGraphicFramePr>
          <p:cNvPr id="5" name="Tijdelijke aanduiding voor inhoud 2">
            <a:extLst>
              <a:ext uri="{FF2B5EF4-FFF2-40B4-BE49-F238E27FC236}">
                <a16:creationId xmlns:a16="http://schemas.microsoft.com/office/drawing/2014/main" id="{A65C076B-17E9-6BE7-E7C5-19AC962545BA}"/>
              </a:ext>
            </a:extLst>
          </p:cNvPr>
          <p:cNvGraphicFramePr>
            <a:graphicFrameLocks noGrp="1"/>
          </p:cNvGraphicFramePr>
          <p:nvPr>
            <p:ph idx="1"/>
            <p:extLst>
              <p:ext uri="{D42A27DB-BD31-4B8C-83A1-F6EECF244321}">
                <p14:modId xmlns:p14="http://schemas.microsoft.com/office/powerpoint/2010/main" val="374622264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21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0E3BD-EF01-4EDF-B8B4-B455BB251770}"/>
              </a:ext>
            </a:extLst>
          </p:cNvPr>
          <p:cNvSpPr>
            <a:spLocks noGrp="1"/>
          </p:cNvSpPr>
          <p:nvPr>
            <p:ph type="title"/>
          </p:nvPr>
        </p:nvSpPr>
        <p:spPr/>
        <p:txBody>
          <a:bodyPr>
            <a:normAutofit/>
          </a:bodyPr>
          <a:lstStyle/>
          <a:p>
            <a:r>
              <a:rPr lang="nl-BE" b="1"/>
              <a:t>1. Procedurevoorgaanden – </a:t>
            </a:r>
            <a:r>
              <a:rPr lang="nl-BE" b="1">
                <a:solidFill>
                  <a:schemeClr val="accent1"/>
                </a:solidFill>
              </a:rPr>
              <a:t>inhoud arresten</a:t>
            </a:r>
            <a:endParaRPr lang="nl-NL" b="1">
              <a:solidFill>
                <a:schemeClr val="accent1"/>
              </a:solidFill>
            </a:endParaRPr>
          </a:p>
        </p:txBody>
      </p:sp>
      <p:graphicFrame>
        <p:nvGraphicFramePr>
          <p:cNvPr id="5" name="Tijdelijke aanduiding voor inhoud 2">
            <a:extLst>
              <a:ext uri="{FF2B5EF4-FFF2-40B4-BE49-F238E27FC236}">
                <a16:creationId xmlns:a16="http://schemas.microsoft.com/office/drawing/2014/main" id="{4FFE69D1-A342-3BE4-FAF9-22B245F51F15}"/>
              </a:ext>
            </a:extLst>
          </p:cNvPr>
          <p:cNvGraphicFramePr>
            <a:graphicFrameLocks noGrp="1"/>
          </p:cNvGraphicFramePr>
          <p:nvPr>
            <p:ph idx="1"/>
            <p:extLst>
              <p:ext uri="{D42A27DB-BD31-4B8C-83A1-F6EECF244321}">
                <p14:modId xmlns:p14="http://schemas.microsoft.com/office/powerpoint/2010/main" val="27184163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05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A9593B39-8524-4BD3-A96F-3C8C9759ED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6">
            <a:extLst>
              <a:ext uri="{FF2B5EF4-FFF2-40B4-BE49-F238E27FC236}">
                <a16:creationId xmlns:a16="http://schemas.microsoft.com/office/drawing/2014/main" id="{6AFD9644-075A-4044-B729-9C0156616EEE}"/>
              </a:ext>
            </a:extLst>
          </p:cNvPr>
          <p:cNvSpPr>
            <a:spLocks noGrp="1" noChangeAspect="1" noChangeArrowheads="1"/>
          </p:cNvSpPr>
          <p:nvPr>
            <p:ph type="title"/>
          </p:nvPr>
        </p:nvSpPr>
        <p:spPr bwMode="auto">
          <a:xfrm>
            <a:off x="1097280" y="894449"/>
            <a:ext cx="10058400" cy="14507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a:lnSpc>
                <a:spcPct val="100000"/>
              </a:lnSpc>
            </a:pPr>
            <a:r>
              <a:rPr lang="nl-BE" sz="3200" b="1"/>
              <a:t>Zitting EHJ 9-10 september 2019 </a:t>
            </a:r>
            <a:endParaRPr lang="nl-NL" sz="3200"/>
          </a:p>
        </p:txBody>
      </p:sp>
      <p:pic>
        <p:nvPicPr>
          <p:cNvPr id="10" name="Tijdelijke aanduiding voor inhoud 9">
            <a:extLst>
              <a:ext uri="{FF2B5EF4-FFF2-40B4-BE49-F238E27FC236}">
                <a16:creationId xmlns:a16="http://schemas.microsoft.com/office/drawing/2014/main" id="{96B79E18-0B30-4292-A859-1EB4CB498835}"/>
              </a:ext>
            </a:extLst>
          </p:cNvPr>
          <p:cNvPicPr>
            <a:picLocks noGrp="1" noChangeAspect="1"/>
          </p:cNvPicPr>
          <p:nvPr>
            <p:ph idx="1"/>
          </p:nvPr>
        </p:nvPicPr>
        <p:blipFill>
          <a:blip r:embed="rId2"/>
          <a:stretch>
            <a:fillRect/>
          </a:stretch>
        </p:blipFill>
        <p:spPr>
          <a:xfrm>
            <a:off x="4837042" y="1858000"/>
            <a:ext cx="6318637" cy="4022725"/>
          </a:xfrm>
          <a:prstGeom prst="rect">
            <a:avLst/>
          </a:prstGeom>
        </p:spPr>
      </p:pic>
      <p:sp>
        <p:nvSpPr>
          <p:cNvPr id="9" name="AutoShape 12">
            <a:extLst>
              <a:ext uri="{FF2B5EF4-FFF2-40B4-BE49-F238E27FC236}">
                <a16:creationId xmlns:a16="http://schemas.microsoft.com/office/drawing/2014/main" id="{4DFEEFAC-2F6C-450C-8542-6CE9BD8A257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8" name="Picture 14">
            <a:extLst>
              <a:ext uri="{FF2B5EF4-FFF2-40B4-BE49-F238E27FC236}">
                <a16:creationId xmlns:a16="http://schemas.microsoft.com/office/drawing/2014/main" id="{20890D5A-4EDC-4D67-B1E2-2C0572F96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886" y="3751324"/>
            <a:ext cx="1995479" cy="20771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07C3A8-7BF9-4509-9B1D-F8CB6E0A0655}"/>
              </a:ext>
            </a:extLst>
          </p:cNvPr>
          <p:cNvSpPr txBox="1"/>
          <p:nvPr/>
        </p:nvSpPr>
        <p:spPr>
          <a:xfrm>
            <a:off x="944880" y="1978090"/>
            <a:ext cx="4998720" cy="1429622"/>
          </a:xfrm>
          <a:prstGeom prst="rect">
            <a:avLst/>
          </a:prstGeom>
          <a:noFill/>
        </p:spPr>
        <p:txBody>
          <a:bodyPr wrap="square" rtlCol="0">
            <a:spAutoFit/>
          </a:bodyPr>
          <a:lstStyle/>
          <a:p>
            <a:pPr>
              <a:lnSpc>
                <a:spcPct val="150000"/>
              </a:lnSpc>
            </a:pPr>
            <a:r>
              <a:rPr lang="nl-NL" sz="2000"/>
              <a:t>16 EU-landen; </a:t>
            </a:r>
          </a:p>
          <a:p>
            <a:pPr>
              <a:lnSpc>
                <a:spcPct val="150000"/>
              </a:lnSpc>
            </a:pPr>
            <a:r>
              <a:rPr lang="nl-NL" sz="2000"/>
              <a:t>Europese Commissie</a:t>
            </a:r>
            <a:br>
              <a:rPr lang="nl-NL" sz="2000"/>
            </a:br>
            <a:r>
              <a:rPr lang="nl-NL" sz="2000"/>
              <a:t>Prejudiciële vragen drie landen</a:t>
            </a:r>
            <a:endParaRPr lang="en-BE" sz="2000"/>
          </a:p>
        </p:txBody>
      </p:sp>
    </p:spTree>
    <p:extLst>
      <p:ext uri="{BB962C8B-B14F-4D97-AF65-F5344CB8AC3E}">
        <p14:creationId xmlns:p14="http://schemas.microsoft.com/office/powerpoint/2010/main" val="1879471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CB3D5-F34D-40F5-A9A5-4FCCC56E89DE}"/>
              </a:ext>
            </a:extLst>
          </p:cNvPr>
          <p:cNvSpPr>
            <a:spLocks noGrp="1"/>
          </p:cNvSpPr>
          <p:nvPr>
            <p:ph type="title"/>
          </p:nvPr>
        </p:nvSpPr>
        <p:spPr/>
        <p:txBody>
          <a:bodyPr>
            <a:normAutofit/>
          </a:bodyPr>
          <a:lstStyle/>
          <a:p>
            <a:r>
              <a:rPr lang="nl-BE" b="1"/>
              <a:t>2. Arrest EHJ Quadrature du Net </a:t>
            </a:r>
            <a:br>
              <a:rPr lang="nl-BE" b="1"/>
            </a:br>
            <a:r>
              <a:rPr lang="nl-BE" b="1">
                <a:solidFill>
                  <a:schemeClr val="accent1"/>
                </a:solidFill>
              </a:rPr>
              <a:t>6 oktober 2020  </a:t>
            </a:r>
            <a:endParaRPr lang="nl-NL" b="1">
              <a:solidFill>
                <a:schemeClr val="accent1"/>
              </a:solidFill>
            </a:endParaRPr>
          </a:p>
        </p:txBody>
      </p:sp>
      <p:graphicFrame>
        <p:nvGraphicFramePr>
          <p:cNvPr id="5" name="Tijdelijke aanduiding voor inhoud 2">
            <a:extLst>
              <a:ext uri="{FF2B5EF4-FFF2-40B4-BE49-F238E27FC236}">
                <a16:creationId xmlns:a16="http://schemas.microsoft.com/office/drawing/2014/main" id="{ABDD809B-7837-450D-45F5-3B53874A76BC}"/>
              </a:ext>
            </a:extLst>
          </p:cNvPr>
          <p:cNvGraphicFramePr>
            <a:graphicFrameLocks noGrp="1"/>
          </p:cNvGraphicFramePr>
          <p:nvPr>
            <p:ph idx="1"/>
            <p:extLst>
              <p:ext uri="{D42A27DB-BD31-4B8C-83A1-F6EECF244321}">
                <p14:modId xmlns:p14="http://schemas.microsoft.com/office/powerpoint/2010/main" val="22024987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45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E08C2-562F-4954-82B8-202E610C8C0E}"/>
              </a:ext>
            </a:extLst>
          </p:cNvPr>
          <p:cNvSpPr>
            <a:spLocks noGrp="1"/>
          </p:cNvSpPr>
          <p:nvPr>
            <p:ph type="title"/>
          </p:nvPr>
        </p:nvSpPr>
        <p:spPr/>
        <p:txBody>
          <a:bodyPr>
            <a:normAutofit/>
          </a:bodyPr>
          <a:lstStyle/>
          <a:p>
            <a:r>
              <a:rPr lang="nl-BE"/>
              <a:t>2. Arrest EHJ Quadrature du Net </a:t>
            </a:r>
            <a:br>
              <a:rPr lang="nl-BE"/>
            </a:br>
            <a:r>
              <a:rPr lang="nl-BE">
                <a:solidFill>
                  <a:schemeClr val="accent1"/>
                </a:solidFill>
              </a:rPr>
              <a:t>6 oktober 2020</a:t>
            </a:r>
            <a:endParaRPr lang="nl-NL">
              <a:solidFill>
                <a:schemeClr val="accent1"/>
              </a:solidFill>
            </a:endParaRPr>
          </a:p>
        </p:txBody>
      </p:sp>
      <p:graphicFrame>
        <p:nvGraphicFramePr>
          <p:cNvPr id="5" name="Tijdelijke aanduiding voor inhoud 2">
            <a:extLst>
              <a:ext uri="{FF2B5EF4-FFF2-40B4-BE49-F238E27FC236}">
                <a16:creationId xmlns:a16="http://schemas.microsoft.com/office/drawing/2014/main" id="{F9A4F35D-46B9-B58C-D038-0AB6270CC6E4}"/>
              </a:ext>
            </a:extLst>
          </p:cNvPr>
          <p:cNvGraphicFramePr>
            <a:graphicFrameLocks noGrp="1"/>
          </p:cNvGraphicFramePr>
          <p:nvPr>
            <p:ph idx="1"/>
            <p:extLst>
              <p:ext uri="{D42A27DB-BD31-4B8C-83A1-F6EECF244321}">
                <p14:modId xmlns:p14="http://schemas.microsoft.com/office/powerpoint/2010/main" val="3571282061"/>
              </p:ext>
            </p:extLst>
          </p:nvPr>
        </p:nvGraphicFramePr>
        <p:xfrm>
          <a:off x="1096963" y="1987826"/>
          <a:ext cx="10058400" cy="389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A578462-21A9-4EC8-BA7A-7CA8E5FD08C8}"/>
              </a:ext>
            </a:extLst>
          </p:cNvPr>
          <p:cNvSpPr txBox="1"/>
          <p:nvPr/>
        </p:nvSpPr>
        <p:spPr>
          <a:xfrm>
            <a:off x="681399" y="3429000"/>
            <a:ext cx="513867" cy="400110"/>
          </a:xfrm>
          <a:prstGeom prst="rect">
            <a:avLst/>
          </a:prstGeom>
          <a:noFill/>
        </p:spPr>
        <p:txBody>
          <a:bodyPr wrap="square" rtlCol="0">
            <a:spAutoFit/>
          </a:bodyPr>
          <a:lstStyle/>
          <a:p>
            <a:r>
              <a:rPr lang="en-GB" sz="2000" b="1">
                <a:solidFill>
                  <a:schemeClr val="tx2"/>
                </a:solidFill>
              </a:rPr>
              <a:t>1-</a:t>
            </a:r>
            <a:endParaRPr lang="en-BE" sz="2000" b="1">
              <a:solidFill>
                <a:schemeClr val="tx2"/>
              </a:solidFill>
            </a:endParaRPr>
          </a:p>
        </p:txBody>
      </p:sp>
      <p:sp>
        <p:nvSpPr>
          <p:cNvPr id="9" name="TextBox 8">
            <a:extLst>
              <a:ext uri="{FF2B5EF4-FFF2-40B4-BE49-F238E27FC236}">
                <a16:creationId xmlns:a16="http://schemas.microsoft.com/office/drawing/2014/main" id="{3DD73DBE-1545-4CEC-8069-817FDBCD5FAA}"/>
              </a:ext>
            </a:extLst>
          </p:cNvPr>
          <p:cNvSpPr txBox="1"/>
          <p:nvPr/>
        </p:nvSpPr>
        <p:spPr>
          <a:xfrm>
            <a:off x="681399" y="4870174"/>
            <a:ext cx="513867" cy="400110"/>
          </a:xfrm>
          <a:prstGeom prst="rect">
            <a:avLst/>
          </a:prstGeom>
          <a:noFill/>
        </p:spPr>
        <p:txBody>
          <a:bodyPr wrap="square" rtlCol="0">
            <a:spAutoFit/>
          </a:bodyPr>
          <a:lstStyle/>
          <a:p>
            <a:r>
              <a:rPr lang="en-GB" sz="2000" b="1">
                <a:solidFill>
                  <a:schemeClr val="tx2"/>
                </a:solidFill>
              </a:rPr>
              <a:t>2-</a:t>
            </a:r>
            <a:endParaRPr lang="en-BE" sz="2000" b="1">
              <a:solidFill>
                <a:schemeClr val="tx2"/>
              </a:solidFill>
            </a:endParaRPr>
          </a:p>
        </p:txBody>
      </p:sp>
    </p:spTree>
    <p:extLst>
      <p:ext uri="{BB962C8B-B14F-4D97-AF65-F5344CB8AC3E}">
        <p14:creationId xmlns:p14="http://schemas.microsoft.com/office/powerpoint/2010/main" val="1826980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E08C2-562F-4954-82B8-202E610C8C0E}"/>
              </a:ext>
            </a:extLst>
          </p:cNvPr>
          <p:cNvSpPr>
            <a:spLocks noGrp="1"/>
          </p:cNvSpPr>
          <p:nvPr>
            <p:ph type="title"/>
          </p:nvPr>
        </p:nvSpPr>
        <p:spPr/>
        <p:txBody>
          <a:bodyPr>
            <a:normAutofit/>
          </a:bodyPr>
          <a:lstStyle/>
          <a:p>
            <a:r>
              <a:rPr lang="nl-BE"/>
              <a:t>2. Arrest EHJ Quadrature du Net </a:t>
            </a:r>
            <a:br>
              <a:rPr lang="nl-BE"/>
            </a:br>
            <a:r>
              <a:rPr lang="nl-BE">
                <a:solidFill>
                  <a:schemeClr val="accent1"/>
                </a:solidFill>
              </a:rPr>
              <a:t>6 oktober 2020</a:t>
            </a:r>
            <a:endParaRPr lang="nl-NL">
              <a:solidFill>
                <a:schemeClr val="accent1"/>
              </a:solidFill>
            </a:endParaRPr>
          </a:p>
        </p:txBody>
      </p:sp>
      <p:graphicFrame>
        <p:nvGraphicFramePr>
          <p:cNvPr id="5" name="Tijdelijke aanduiding voor inhoud 2">
            <a:extLst>
              <a:ext uri="{FF2B5EF4-FFF2-40B4-BE49-F238E27FC236}">
                <a16:creationId xmlns:a16="http://schemas.microsoft.com/office/drawing/2014/main" id="{F9A4F35D-46B9-B58C-D038-0AB6270CC6E4}"/>
              </a:ext>
            </a:extLst>
          </p:cNvPr>
          <p:cNvGraphicFramePr>
            <a:graphicFrameLocks noGrp="1"/>
          </p:cNvGraphicFramePr>
          <p:nvPr>
            <p:ph idx="1"/>
            <p:extLst>
              <p:ext uri="{D42A27DB-BD31-4B8C-83A1-F6EECF244321}">
                <p14:modId xmlns:p14="http://schemas.microsoft.com/office/powerpoint/2010/main" val="263089136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986A00F-9411-4AAB-9F37-330353221139}"/>
              </a:ext>
            </a:extLst>
          </p:cNvPr>
          <p:cNvSpPr txBox="1"/>
          <p:nvPr/>
        </p:nvSpPr>
        <p:spPr>
          <a:xfrm>
            <a:off x="681399" y="3777799"/>
            <a:ext cx="513867" cy="400110"/>
          </a:xfrm>
          <a:prstGeom prst="rect">
            <a:avLst/>
          </a:prstGeom>
          <a:noFill/>
        </p:spPr>
        <p:txBody>
          <a:bodyPr wrap="square" rtlCol="0">
            <a:spAutoFit/>
          </a:bodyPr>
          <a:lstStyle/>
          <a:p>
            <a:r>
              <a:rPr lang="en-GB" sz="2000" b="1">
                <a:solidFill>
                  <a:schemeClr val="tx2"/>
                </a:solidFill>
              </a:rPr>
              <a:t>4-</a:t>
            </a:r>
            <a:endParaRPr lang="en-BE" sz="2000" b="1">
              <a:solidFill>
                <a:schemeClr val="tx2"/>
              </a:solidFill>
            </a:endParaRPr>
          </a:p>
        </p:txBody>
      </p:sp>
      <p:sp>
        <p:nvSpPr>
          <p:cNvPr id="6" name="TextBox 5">
            <a:extLst>
              <a:ext uri="{FF2B5EF4-FFF2-40B4-BE49-F238E27FC236}">
                <a16:creationId xmlns:a16="http://schemas.microsoft.com/office/drawing/2014/main" id="{D600848C-2096-4375-987F-4A07616F2158}"/>
              </a:ext>
            </a:extLst>
          </p:cNvPr>
          <p:cNvSpPr txBox="1"/>
          <p:nvPr/>
        </p:nvSpPr>
        <p:spPr>
          <a:xfrm>
            <a:off x="681400" y="2544898"/>
            <a:ext cx="513867" cy="400110"/>
          </a:xfrm>
          <a:prstGeom prst="rect">
            <a:avLst/>
          </a:prstGeom>
          <a:noFill/>
        </p:spPr>
        <p:txBody>
          <a:bodyPr wrap="square" rtlCol="0">
            <a:spAutoFit/>
          </a:bodyPr>
          <a:lstStyle/>
          <a:p>
            <a:r>
              <a:rPr lang="en-GB" sz="2000" b="1">
                <a:solidFill>
                  <a:schemeClr val="tx2"/>
                </a:solidFill>
              </a:rPr>
              <a:t>3-</a:t>
            </a:r>
            <a:endParaRPr lang="en-BE" sz="2000" b="1">
              <a:solidFill>
                <a:schemeClr val="tx2"/>
              </a:solidFill>
            </a:endParaRPr>
          </a:p>
        </p:txBody>
      </p:sp>
      <p:sp>
        <p:nvSpPr>
          <p:cNvPr id="7" name="TextBox 6">
            <a:extLst>
              <a:ext uri="{FF2B5EF4-FFF2-40B4-BE49-F238E27FC236}">
                <a16:creationId xmlns:a16="http://schemas.microsoft.com/office/drawing/2014/main" id="{BB5A84C0-B9F4-4D1C-A714-00C97D84A22D}"/>
              </a:ext>
            </a:extLst>
          </p:cNvPr>
          <p:cNvSpPr txBox="1"/>
          <p:nvPr/>
        </p:nvSpPr>
        <p:spPr>
          <a:xfrm>
            <a:off x="681398" y="5010700"/>
            <a:ext cx="513867" cy="400110"/>
          </a:xfrm>
          <a:prstGeom prst="rect">
            <a:avLst/>
          </a:prstGeom>
          <a:noFill/>
        </p:spPr>
        <p:txBody>
          <a:bodyPr wrap="square" rtlCol="0">
            <a:spAutoFit/>
          </a:bodyPr>
          <a:lstStyle/>
          <a:p>
            <a:r>
              <a:rPr lang="en-GB" sz="2000" b="1">
                <a:solidFill>
                  <a:schemeClr val="tx2"/>
                </a:solidFill>
              </a:rPr>
              <a:t>5-</a:t>
            </a:r>
            <a:endParaRPr lang="en-BE" sz="2000" b="1">
              <a:solidFill>
                <a:schemeClr val="tx2"/>
              </a:solidFill>
            </a:endParaRPr>
          </a:p>
        </p:txBody>
      </p:sp>
    </p:spTree>
    <p:extLst>
      <p:ext uri="{BB962C8B-B14F-4D97-AF65-F5344CB8AC3E}">
        <p14:creationId xmlns:p14="http://schemas.microsoft.com/office/powerpoint/2010/main" val="51758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E08C2-562F-4954-82B8-202E610C8C0E}"/>
              </a:ext>
            </a:extLst>
          </p:cNvPr>
          <p:cNvSpPr>
            <a:spLocks noGrp="1"/>
          </p:cNvSpPr>
          <p:nvPr>
            <p:ph type="title"/>
          </p:nvPr>
        </p:nvSpPr>
        <p:spPr/>
        <p:txBody>
          <a:bodyPr>
            <a:normAutofit/>
          </a:bodyPr>
          <a:lstStyle/>
          <a:p>
            <a:r>
              <a:rPr lang="nl-BE"/>
              <a:t>2. Arrest EHJ Quadrature du Net </a:t>
            </a:r>
            <a:br>
              <a:rPr lang="nl-BE"/>
            </a:br>
            <a:r>
              <a:rPr lang="nl-BE">
                <a:solidFill>
                  <a:schemeClr val="accent1"/>
                </a:solidFill>
              </a:rPr>
              <a:t>6 oktober 2020</a:t>
            </a:r>
            <a:endParaRPr lang="nl-NL">
              <a:solidFill>
                <a:schemeClr val="accent1"/>
              </a:solidFill>
            </a:endParaRPr>
          </a:p>
        </p:txBody>
      </p:sp>
      <p:graphicFrame>
        <p:nvGraphicFramePr>
          <p:cNvPr id="5" name="Tijdelijke aanduiding voor inhoud 2">
            <a:extLst>
              <a:ext uri="{FF2B5EF4-FFF2-40B4-BE49-F238E27FC236}">
                <a16:creationId xmlns:a16="http://schemas.microsoft.com/office/drawing/2014/main" id="{F9A4F35D-46B9-B58C-D038-0AB6270CC6E4}"/>
              </a:ext>
            </a:extLst>
          </p:cNvPr>
          <p:cNvGraphicFramePr>
            <a:graphicFrameLocks noGrp="1"/>
          </p:cNvGraphicFramePr>
          <p:nvPr>
            <p:ph idx="1"/>
            <p:extLst>
              <p:ext uri="{D42A27DB-BD31-4B8C-83A1-F6EECF244321}">
                <p14:modId xmlns:p14="http://schemas.microsoft.com/office/powerpoint/2010/main" val="216239793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684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E08C2-562F-4954-82B8-202E610C8C0E}"/>
              </a:ext>
            </a:extLst>
          </p:cNvPr>
          <p:cNvSpPr>
            <a:spLocks noGrp="1"/>
          </p:cNvSpPr>
          <p:nvPr>
            <p:ph type="title"/>
          </p:nvPr>
        </p:nvSpPr>
        <p:spPr>
          <a:xfrm>
            <a:off x="1096963" y="249497"/>
            <a:ext cx="10058400" cy="1450757"/>
          </a:xfrm>
        </p:spPr>
        <p:txBody>
          <a:bodyPr>
            <a:normAutofit/>
          </a:bodyPr>
          <a:lstStyle/>
          <a:p>
            <a:r>
              <a:rPr lang="nl-BE"/>
              <a:t>2. Arrest EHJ Quadrature du Net </a:t>
            </a:r>
            <a:br>
              <a:rPr lang="nl-BE"/>
            </a:br>
            <a:r>
              <a:rPr lang="nl-BE">
                <a:solidFill>
                  <a:schemeClr val="accent1"/>
                </a:solidFill>
              </a:rPr>
              <a:t>6 oktober 2020</a:t>
            </a:r>
            <a:endParaRPr lang="nl-NL">
              <a:solidFill>
                <a:schemeClr val="accent1"/>
              </a:solidFill>
            </a:endParaRPr>
          </a:p>
        </p:txBody>
      </p:sp>
      <p:graphicFrame>
        <p:nvGraphicFramePr>
          <p:cNvPr id="5" name="Tijdelijke aanduiding voor inhoud 2">
            <a:extLst>
              <a:ext uri="{FF2B5EF4-FFF2-40B4-BE49-F238E27FC236}">
                <a16:creationId xmlns:a16="http://schemas.microsoft.com/office/drawing/2014/main" id="{F9A4F35D-46B9-B58C-D038-0AB6270CC6E4}"/>
              </a:ext>
            </a:extLst>
          </p:cNvPr>
          <p:cNvGraphicFramePr>
            <a:graphicFrameLocks noGrp="1"/>
          </p:cNvGraphicFramePr>
          <p:nvPr>
            <p:ph idx="1"/>
            <p:extLst>
              <p:ext uri="{D42A27DB-BD31-4B8C-83A1-F6EECF244321}">
                <p14:modId xmlns:p14="http://schemas.microsoft.com/office/powerpoint/2010/main" val="691803174"/>
              </p:ext>
            </p:extLst>
          </p:nvPr>
        </p:nvGraphicFramePr>
        <p:xfrm>
          <a:off x="1096963" y="2001078"/>
          <a:ext cx="10058400" cy="4055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5AC40DB-FEC6-44B8-93B2-D417664250F5}"/>
              </a:ext>
            </a:extLst>
          </p:cNvPr>
          <p:cNvSpPr txBox="1"/>
          <p:nvPr/>
        </p:nvSpPr>
        <p:spPr>
          <a:xfrm>
            <a:off x="1212578" y="1700254"/>
            <a:ext cx="10058400" cy="1292662"/>
          </a:xfrm>
          <a:prstGeom prst="rect">
            <a:avLst/>
          </a:prstGeom>
          <a:noFill/>
        </p:spPr>
        <p:txBody>
          <a:bodyPr wrap="square" rtlCol="0">
            <a:spAutoFit/>
          </a:bodyPr>
          <a:lstStyle/>
          <a:p>
            <a:r>
              <a:rPr lang="nl-BE" sz="2000" b="1" u="sng">
                <a:solidFill>
                  <a:schemeClr val="tx2"/>
                </a:solidFill>
              </a:rPr>
              <a:t>Bijzondere uitzondering: </a:t>
            </a:r>
            <a:r>
              <a:rPr lang="nl-BE" sz="2000">
                <a:solidFill>
                  <a:schemeClr val="tx2"/>
                </a:solidFill>
              </a:rPr>
              <a:t>reglementering die oplegt</a:t>
            </a:r>
          </a:p>
          <a:p>
            <a:endParaRPr lang="nl-BE" sz="2000">
              <a:solidFill>
                <a:schemeClr val="tx2"/>
              </a:solidFill>
            </a:endParaRPr>
          </a:p>
          <a:p>
            <a:endParaRPr lang="nl-BE" sz="2000">
              <a:solidFill>
                <a:schemeClr val="tx2"/>
              </a:solidFill>
            </a:endParaRPr>
          </a:p>
          <a:p>
            <a:endParaRPr lang="en-BE"/>
          </a:p>
        </p:txBody>
      </p:sp>
    </p:spTree>
    <p:extLst>
      <p:ext uri="{BB962C8B-B14F-4D97-AF65-F5344CB8AC3E}">
        <p14:creationId xmlns:p14="http://schemas.microsoft.com/office/powerpoint/2010/main" val="3851569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82FCE0E9CAEF408D79C91D4E506F33" ma:contentTypeVersion="13" ma:contentTypeDescription="Create a new document." ma:contentTypeScope="" ma:versionID="db481b6b07c1a4939482dc0d23e9793a">
  <xsd:schema xmlns:xsd="http://www.w3.org/2001/XMLSchema" xmlns:xs="http://www.w3.org/2001/XMLSchema" xmlns:p="http://schemas.microsoft.com/office/2006/metadata/properties" xmlns:ns2="12b10242-027c-4a4f-8e8c-9ac9a66591da" xmlns:ns3="5e4af181-b7d0-46a1-8d6d-13ff15394a40" targetNamespace="http://schemas.microsoft.com/office/2006/metadata/properties" ma:root="true" ma:fieldsID="3a90d288b71c7b8d54234a01e9b1830e" ns2:_="" ns3:_="">
    <xsd:import namespace="12b10242-027c-4a4f-8e8c-9ac9a66591da"/>
    <xsd:import namespace="5e4af181-b7d0-46a1-8d6d-13ff15394a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10242-027c-4a4f-8e8c-9ac9a665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4af181-b7d0-46a1-8d6d-13ff15394a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e4af181-b7d0-46a1-8d6d-13ff15394a40">
      <UserInfo>
        <DisplayName>Zakia Othman</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7E1F25-B228-4A76-B1B5-1FE010E02C76}">
  <ds:schemaRefs>
    <ds:schemaRef ds:uri="12b10242-027c-4a4f-8e8c-9ac9a66591da"/>
    <ds:schemaRef ds:uri="5e4af181-b7d0-46a1-8d6d-13ff15394a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948D09-DD76-40D6-83D0-C4ADF1EF83D2}">
  <ds:schemaRefs>
    <ds:schemaRef ds:uri="12b10242-027c-4a4f-8e8c-9ac9a66591da"/>
    <ds:schemaRef ds:uri="5e4af181-b7d0-46a1-8d6d-13ff15394a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E5DD85-2C77-46B3-98D8-4CA6DDFAC2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1443</Words>
  <Application>Microsoft Office PowerPoint</Application>
  <PresentationFormat>Breedbeeld</PresentationFormat>
  <Paragraphs>85</Paragraphs>
  <Slides>16</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Abadi</vt:lpstr>
      <vt:lpstr>Calibri</vt:lpstr>
      <vt:lpstr>Calibri Light</vt:lpstr>
      <vt:lpstr>Retrospect</vt:lpstr>
      <vt:lpstr>De verplichting tot algemene bewaring van metagegevens. Actualiteit van de dataretentiewetgeving.  Rapport Comité T. 18 maart 2022</vt:lpstr>
      <vt:lpstr>Standpunt Comité T.</vt:lpstr>
      <vt:lpstr>1. Procedurevoorgaanden – inhoud arresten</vt:lpstr>
      <vt:lpstr>Zitting EHJ 9-10 september 2019 </vt:lpstr>
      <vt:lpstr>2. Arrest EHJ Quadrature du Net  6 oktober 2020  </vt:lpstr>
      <vt:lpstr>2. Arrest EHJ Quadrature du Net  6 oktober 2020</vt:lpstr>
      <vt:lpstr>2. Arrest EHJ Quadrature du Net  6 oktober 2020</vt:lpstr>
      <vt:lpstr>2. Arrest EHJ Quadrature du Net  6 oktober 2020</vt:lpstr>
      <vt:lpstr>2. Arrest EHJ Quadrature du Net  6 oktober 2020</vt:lpstr>
      <vt:lpstr>Procedures Grondwettelijk Hof</vt:lpstr>
      <vt:lpstr>3. Arrest Grondwettelijk Hof 22 april 2021</vt:lpstr>
      <vt:lpstr>4. Manifeste kwade trouw van de Belgische autoriteiten?</vt:lpstr>
      <vt:lpstr>4. Nieuw wetgevend initiatief</vt:lpstr>
      <vt:lpstr>5. Kritieken GBA</vt:lpstr>
      <vt:lpstr>5. Kritieken GBA</vt:lpstr>
      <vt:lpstr>5. Kritieken GBA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verplichting tot algemene bewaring van metagegevens. Actualiteit van de dataretentiewetgeving.  Rapport Comité T. 18 maart 2022</dc:title>
  <dc:creator>Raf Jespers</dc:creator>
  <cp:lastModifiedBy>Raf Jespers</cp:lastModifiedBy>
  <cp:revision>1</cp:revision>
  <cp:lastPrinted>2022-03-14T14:35:54Z</cp:lastPrinted>
  <dcterms:created xsi:type="dcterms:W3CDTF">2022-03-13T11:38:52Z</dcterms:created>
  <dcterms:modified xsi:type="dcterms:W3CDTF">2022-03-21T13:04:18Z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0x010100CC82FCE0E9CAEF408D79C91D4E506F33</vt:lpwstr>
  </property>
</Properties>
</file>