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715000" cx="10160000"/>
  <p:notesSz cx="6797675" cy="99282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800">
          <p15:clr>
            <a:srgbClr val="A4A3A4"/>
          </p15:clr>
        </p15:guide>
        <p15:guide id="2" pos="32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800" orient="horz"/>
        <p:guide pos="320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45659" cy="498135"/>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50443" y="0"/>
            <a:ext cx="2945659" cy="498135"/>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9430091"/>
            <a:ext cx="2945659" cy="498134"/>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50443" y="9430091"/>
            <a:ext cx="2945659" cy="498134"/>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1: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5" name="Google Shape;85;p1: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rPr lang="en-US"/>
              <a:t>Dalyviai?</a:t>
            </a:r>
            <a:endParaRPr/>
          </a:p>
          <a:p>
            <a:pPr indent="0" lvl="0" marL="0" rtl="0" algn="l">
              <a:lnSpc>
                <a:spcPct val="100000"/>
              </a:lnSpc>
              <a:spcBef>
                <a:spcPts val="0"/>
              </a:spcBef>
              <a:spcAft>
                <a:spcPts val="0"/>
              </a:spcAft>
              <a:buSzPts val="1400"/>
              <a:buNone/>
            </a:pPr>
            <a:r>
              <a:t/>
            </a:r>
            <a:endParaRPr/>
          </a:p>
        </p:txBody>
      </p:sp>
      <p:sp>
        <p:nvSpPr>
          <p:cNvPr id="86" name="Google Shape;86;p1:notes"/>
          <p:cNvSpPr txBox="1"/>
          <p:nvPr>
            <p:ph idx="12" type="sldNum"/>
          </p:nvPr>
        </p:nvSpPr>
        <p:spPr>
          <a:xfrm>
            <a:off x="3850443" y="9430091"/>
            <a:ext cx="2945659" cy="498134"/>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6: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6: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228600" lvl="0" marL="457200" marR="0" rtl="0" algn="l">
              <a:lnSpc>
                <a:spcPct val="100000"/>
              </a:lnSpc>
              <a:spcBef>
                <a:spcPts val="0"/>
              </a:spcBef>
              <a:spcAft>
                <a:spcPts val="0"/>
              </a:spcAft>
              <a:buClr>
                <a:srgbClr val="000000"/>
              </a:buClr>
              <a:buSzPts val="1400"/>
              <a:buFont typeface="Arial"/>
              <a:buNone/>
            </a:pPr>
            <a:r>
              <a:t/>
            </a:r>
            <a:endParaRPr/>
          </a:p>
        </p:txBody>
      </p:sp>
      <p:sp>
        <p:nvSpPr>
          <p:cNvPr id="149" name="Google Shape;149;p6:notes"/>
          <p:cNvSpPr txBox="1"/>
          <p:nvPr>
            <p:ph idx="12" type="sldNum"/>
          </p:nvPr>
        </p:nvSpPr>
        <p:spPr>
          <a:xfrm>
            <a:off x="3850443" y="9430091"/>
            <a:ext cx="2945659" cy="498134"/>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Calibri"/>
              <a:buNone/>
            </a:pPr>
            <a:fld id="{00000000-1234-1234-1234-123412341234}" type="slidenum">
              <a:rPr b="0" i="0" lang="en-US" sz="1200" u="none" cap="none" strike="noStrike">
                <a:solidFill>
                  <a:srgbClr val="000000"/>
                </a:solidFill>
                <a:latin typeface="Calibri"/>
                <a:ea typeface="Calibri"/>
                <a:cs typeface="Calibri"/>
                <a:sym typeface="Calibri"/>
              </a:rPr>
              <a:t>‹#›</a:t>
            </a:fld>
            <a:endParaRPr b="0" i="0" sz="1200" u="none" cap="none" strike="noStrike">
              <a:solidFill>
                <a:srgbClr val="000000"/>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3" name="Google Shape;93;p2: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2:notes"/>
          <p:cNvSpPr txBox="1"/>
          <p:nvPr>
            <p:ph idx="12" type="sldNum"/>
          </p:nvPr>
        </p:nvSpPr>
        <p:spPr>
          <a:xfrm>
            <a:off x="3850443" y="9430091"/>
            <a:ext cx="2945659" cy="498134"/>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09dc737112_0_176:notes"/>
          <p:cNvSpPr/>
          <p:nvPr>
            <p:ph idx="2" type="sldImg"/>
          </p:nvPr>
        </p:nvSpPr>
        <p:spPr>
          <a:xfrm>
            <a:off x="422275" y="1241425"/>
            <a:ext cx="5953200" cy="3349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1" name="Google Shape;101;g309dc737112_0_176:notes"/>
          <p:cNvSpPr txBox="1"/>
          <p:nvPr>
            <p:ph idx="1" type="body"/>
          </p:nvPr>
        </p:nvSpPr>
        <p:spPr>
          <a:xfrm>
            <a:off x="679768" y="4777958"/>
            <a:ext cx="5438100" cy="39093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2" name="Google Shape;102;g309dc737112_0_176:notes"/>
          <p:cNvSpPr txBox="1"/>
          <p:nvPr>
            <p:ph idx="12" type="sldNum"/>
          </p:nvPr>
        </p:nvSpPr>
        <p:spPr>
          <a:xfrm>
            <a:off x="3850443" y="9430091"/>
            <a:ext cx="2945700" cy="4980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9" name="Google Shape;109;p4: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5: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5" name="Google Shape;115;p5: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1: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1" name="Google Shape;121;p11: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2: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8" name="Google Shape;128;p12: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5: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5" name="Google Shape;135;p15: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3:notes"/>
          <p:cNvSpPr txBox="1"/>
          <p:nvPr>
            <p:ph idx="1" type="body"/>
          </p:nvPr>
        </p:nvSpPr>
        <p:spPr>
          <a:xfrm>
            <a:off x="679768" y="4777958"/>
            <a:ext cx="5438140" cy="3909239"/>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13:notes"/>
          <p:cNvSpPr/>
          <p:nvPr>
            <p:ph idx="2" type="sldImg"/>
          </p:nvPr>
        </p:nvSpPr>
        <p:spPr>
          <a:xfrm>
            <a:off x="422275" y="1241425"/>
            <a:ext cx="59531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6.png"/><Relationship Id="rId6" Type="http://schemas.openxmlformats.org/officeDocument/2006/relationships/image" Target="../media/image1.png"/><Relationship Id="rId7"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 Id="rId3"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type="title">
  <p:cSld name="TITLE">
    <p:spTree>
      <p:nvGrpSpPr>
        <p:cNvPr id="15" name="Shape 15"/>
        <p:cNvGrpSpPr/>
        <p:nvPr/>
      </p:nvGrpSpPr>
      <p:grpSpPr>
        <a:xfrm>
          <a:off x="0" y="0"/>
          <a:ext cx="0" cy="0"/>
          <a:chOff x="0" y="0"/>
          <a:chExt cx="0" cy="0"/>
        </a:xfrm>
      </p:grpSpPr>
      <p:pic>
        <p:nvPicPr>
          <p:cNvPr id="16" name="Google Shape;16;p2"/>
          <p:cNvPicPr preferRelativeResize="0"/>
          <p:nvPr/>
        </p:nvPicPr>
        <p:blipFill rotWithShape="1">
          <a:blip r:embed="rId2">
            <a:alphaModFix/>
          </a:blip>
          <a:srcRect b="94" l="0" r="0" t="862"/>
          <a:stretch/>
        </p:blipFill>
        <p:spPr>
          <a:xfrm>
            <a:off x="0" y="-7484"/>
            <a:ext cx="10160000" cy="5715000"/>
          </a:xfrm>
          <a:prstGeom prst="rect">
            <a:avLst/>
          </a:prstGeom>
          <a:noFill/>
          <a:ln>
            <a:noFill/>
          </a:ln>
        </p:spPr>
      </p:pic>
      <p:pic>
        <p:nvPicPr>
          <p:cNvPr id="17" name="Google Shape;17;p2"/>
          <p:cNvPicPr preferRelativeResize="0"/>
          <p:nvPr/>
        </p:nvPicPr>
        <p:blipFill rotWithShape="1">
          <a:blip r:embed="rId3">
            <a:alphaModFix/>
          </a:blip>
          <a:srcRect b="0" l="0" r="0" t="0"/>
          <a:stretch/>
        </p:blipFill>
        <p:spPr>
          <a:xfrm>
            <a:off x="782431" y="134055"/>
            <a:ext cx="2789174" cy="1637190"/>
          </a:xfrm>
          <a:prstGeom prst="rect">
            <a:avLst/>
          </a:prstGeom>
          <a:noFill/>
          <a:ln>
            <a:noFill/>
          </a:ln>
        </p:spPr>
      </p:pic>
      <p:sp>
        <p:nvSpPr>
          <p:cNvPr id="18" name="Google Shape;18;p2"/>
          <p:cNvSpPr txBox="1"/>
          <p:nvPr>
            <p:ph type="ctrTitle"/>
          </p:nvPr>
        </p:nvSpPr>
        <p:spPr>
          <a:xfrm>
            <a:off x="1079556" y="2353444"/>
            <a:ext cx="7680853" cy="1512168"/>
          </a:xfrm>
          <a:prstGeom prst="rect">
            <a:avLst/>
          </a:prstGeom>
          <a:noFill/>
          <a:ln>
            <a:noFill/>
          </a:ln>
        </p:spPr>
        <p:txBody>
          <a:bodyPr anchorCtr="0" anchor="ctr" bIns="45700" lIns="91425" spcFirstLastPara="1" rIns="91425" wrap="square" tIns="45700">
            <a:normAutofit/>
          </a:bodyPr>
          <a:lstStyle>
            <a:lvl1pPr lvl="0" algn="l">
              <a:lnSpc>
                <a:spcPct val="122716"/>
              </a:lnSpc>
              <a:spcBef>
                <a:spcPts val="0"/>
              </a:spcBef>
              <a:spcAft>
                <a:spcPts val="0"/>
              </a:spcAft>
              <a:buClr>
                <a:srgbClr val="008080"/>
              </a:buClr>
              <a:buSzPts val="3667"/>
              <a:buFont typeface="Calibri"/>
              <a:buNone/>
              <a:defRPr b="0">
                <a:solidFill>
                  <a:srgbClr val="00808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 type="subTitle"/>
          </p:nvPr>
        </p:nvSpPr>
        <p:spPr>
          <a:xfrm>
            <a:off x="1079556" y="3937620"/>
            <a:ext cx="7680853" cy="1224136"/>
          </a:xfrm>
          <a:prstGeom prst="rect">
            <a:avLst/>
          </a:prstGeom>
          <a:noFill/>
          <a:ln>
            <a:noFill/>
          </a:ln>
        </p:spPr>
        <p:txBody>
          <a:bodyPr anchorCtr="0" anchor="t" bIns="45700" lIns="91425" spcFirstLastPara="1" rIns="91425" wrap="square" tIns="45700">
            <a:normAutofit/>
          </a:bodyPr>
          <a:lstStyle>
            <a:lvl1pPr lvl="0" algn="ctr">
              <a:lnSpc>
                <a:spcPct val="137500"/>
              </a:lnSpc>
              <a:spcBef>
                <a:spcPts val="833"/>
              </a:spcBef>
              <a:spcAft>
                <a:spcPts val="0"/>
              </a:spcAft>
              <a:buClr>
                <a:schemeClr val="lt1"/>
              </a:buClr>
              <a:buSzPts val="2400"/>
              <a:buNone/>
              <a:defRPr sz="2400">
                <a:solidFill>
                  <a:schemeClr val="lt1"/>
                </a:solidFill>
              </a:defRPr>
            </a:lvl1pPr>
            <a:lvl2pPr lvl="1" algn="ctr">
              <a:lnSpc>
                <a:spcPct val="90000"/>
              </a:lnSpc>
              <a:spcBef>
                <a:spcPts val="417"/>
              </a:spcBef>
              <a:spcAft>
                <a:spcPts val="0"/>
              </a:spcAft>
              <a:buClr>
                <a:srgbClr val="888888"/>
              </a:buClr>
              <a:buSzPts val="2000"/>
              <a:buNone/>
              <a:defRPr>
                <a:solidFill>
                  <a:srgbClr val="888888"/>
                </a:solidFill>
              </a:defRPr>
            </a:lvl2pPr>
            <a:lvl3pPr lvl="2" algn="ctr">
              <a:lnSpc>
                <a:spcPct val="90000"/>
              </a:lnSpc>
              <a:spcBef>
                <a:spcPts val="417"/>
              </a:spcBef>
              <a:spcAft>
                <a:spcPts val="0"/>
              </a:spcAft>
              <a:buClr>
                <a:srgbClr val="888888"/>
              </a:buClr>
              <a:buSzPts val="1667"/>
              <a:buNone/>
              <a:defRPr>
                <a:solidFill>
                  <a:srgbClr val="888888"/>
                </a:solidFill>
              </a:defRPr>
            </a:lvl3pPr>
            <a:lvl4pPr lvl="3" algn="ctr">
              <a:lnSpc>
                <a:spcPct val="90000"/>
              </a:lnSpc>
              <a:spcBef>
                <a:spcPts val="417"/>
              </a:spcBef>
              <a:spcAft>
                <a:spcPts val="0"/>
              </a:spcAft>
              <a:buClr>
                <a:srgbClr val="888888"/>
              </a:buClr>
              <a:buSzPts val="1500"/>
              <a:buNone/>
              <a:defRPr>
                <a:solidFill>
                  <a:srgbClr val="888888"/>
                </a:solidFill>
              </a:defRPr>
            </a:lvl4pPr>
            <a:lvl5pPr lvl="4" algn="ctr">
              <a:lnSpc>
                <a:spcPct val="90000"/>
              </a:lnSpc>
              <a:spcBef>
                <a:spcPts val="417"/>
              </a:spcBef>
              <a:spcAft>
                <a:spcPts val="0"/>
              </a:spcAft>
              <a:buClr>
                <a:srgbClr val="888888"/>
              </a:buClr>
              <a:buSzPts val="1500"/>
              <a:buNone/>
              <a:defRPr>
                <a:solidFill>
                  <a:srgbClr val="888888"/>
                </a:solidFill>
              </a:defRPr>
            </a:lvl5pPr>
            <a:lvl6pPr lvl="5" algn="ctr">
              <a:lnSpc>
                <a:spcPct val="90000"/>
              </a:lnSpc>
              <a:spcBef>
                <a:spcPts val="417"/>
              </a:spcBef>
              <a:spcAft>
                <a:spcPts val="0"/>
              </a:spcAft>
              <a:buClr>
                <a:srgbClr val="888888"/>
              </a:buClr>
              <a:buSzPts val="1500"/>
              <a:buNone/>
              <a:defRPr>
                <a:solidFill>
                  <a:srgbClr val="888888"/>
                </a:solidFill>
              </a:defRPr>
            </a:lvl6pPr>
            <a:lvl7pPr lvl="6" algn="ctr">
              <a:lnSpc>
                <a:spcPct val="90000"/>
              </a:lnSpc>
              <a:spcBef>
                <a:spcPts val="417"/>
              </a:spcBef>
              <a:spcAft>
                <a:spcPts val="0"/>
              </a:spcAft>
              <a:buClr>
                <a:srgbClr val="888888"/>
              </a:buClr>
              <a:buSzPts val="1500"/>
              <a:buNone/>
              <a:defRPr>
                <a:solidFill>
                  <a:srgbClr val="888888"/>
                </a:solidFill>
              </a:defRPr>
            </a:lvl7pPr>
            <a:lvl8pPr lvl="7" algn="ctr">
              <a:lnSpc>
                <a:spcPct val="90000"/>
              </a:lnSpc>
              <a:spcBef>
                <a:spcPts val="417"/>
              </a:spcBef>
              <a:spcAft>
                <a:spcPts val="0"/>
              </a:spcAft>
              <a:buClr>
                <a:srgbClr val="888888"/>
              </a:buClr>
              <a:buSzPts val="1500"/>
              <a:buNone/>
              <a:defRPr>
                <a:solidFill>
                  <a:srgbClr val="888888"/>
                </a:solidFill>
              </a:defRPr>
            </a:lvl8pPr>
            <a:lvl9pPr lvl="8" algn="ctr">
              <a:lnSpc>
                <a:spcPct val="90000"/>
              </a:lnSpc>
              <a:spcBef>
                <a:spcPts val="417"/>
              </a:spcBef>
              <a:spcAft>
                <a:spcPts val="0"/>
              </a:spcAft>
              <a:buClr>
                <a:srgbClr val="888888"/>
              </a:buClr>
              <a:buSzPts val="1500"/>
              <a:buNone/>
              <a:defRPr>
                <a:solidFill>
                  <a:srgbClr val="888888"/>
                </a:solidFill>
              </a:defRPr>
            </a:lvl9pPr>
          </a:lstStyle>
          <a:p/>
        </p:txBody>
      </p:sp>
      <p:pic>
        <p:nvPicPr>
          <p:cNvPr id="20" name="Google Shape;20;p2"/>
          <p:cNvPicPr preferRelativeResize="0"/>
          <p:nvPr/>
        </p:nvPicPr>
        <p:blipFill rotWithShape="1">
          <a:blip r:embed="rId4">
            <a:alphaModFix/>
          </a:blip>
          <a:srcRect b="0" l="0" r="0" t="0"/>
          <a:stretch/>
        </p:blipFill>
        <p:spPr>
          <a:xfrm>
            <a:off x="6452396" y="4947173"/>
            <a:ext cx="1102701" cy="351165"/>
          </a:xfrm>
          <a:prstGeom prst="rect">
            <a:avLst/>
          </a:prstGeom>
          <a:noFill/>
          <a:ln>
            <a:noFill/>
          </a:ln>
        </p:spPr>
      </p:pic>
      <p:pic>
        <p:nvPicPr>
          <p:cNvPr id="21" name="Google Shape;21;p2"/>
          <p:cNvPicPr preferRelativeResize="0"/>
          <p:nvPr/>
        </p:nvPicPr>
        <p:blipFill rotWithShape="1">
          <a:blip r:embed="rId5">
            <a:alphaModFix/>
          </a:blip>
          <a:srcRect b="0" l="0" r="0" t="0"/>
          <a:stretch/>
        </p:blipFill>
        <p:spPr>
          <a:xfrm>
            <a:off x="7733647" y="5048776"/>
            <a:ext cx="741292" cy="121098"/>
          </a:xfrm>
          <a:prstGeom prst="rect">
            <a:avLst/>
          </a:prstGeom>
          <a:noFill/>
          <a:ln>
            <a:noFill/>
          </a:ln>
        </p:spPr>
      </p:pic>
      <p:pic>
        <p:nvPicPr>
          <p:cNvPr id="22" name="Google Shape;22;p2"/>
          <p:cNvPicPr preferRelativeResize="0"/>
          <p:nvPr/>
        </p:nvPicPr>
        <p:blipFill rotWithShape="1">
          <a:blip r:embed="rId6">
            <a:alphaModFix/>
          </a:blip>
          <a:srcRect b="26344" l="0" r="29905" t="11175"/>
          <a:stretch/>
        </p:blipFill>
        <p:spPr>
          <a:xfrm>
            <a:off x="8530346" y="4961363"/>
            <a:ext cx="1014146" cy="226721"/>
          </a:xfrm>
          <a:prstGeom prst="rect">
            <a:avLst/>
          </a:prstGeom>
          <a:noFill/>
          <a:ln>
            <a:noFill/>
          </a:ln>
        </p:spPr>
      </p:pic>
      <p:pic>
        <p:nvPicPr>
          <p:cNvPr id="23" name="Google Shape;23;p2"/>
          <p:cNvPicPr preferRelativeResize="0"/>
          <p:nvPr/>
        </p:nvPicPr>
        <p:blipFill rotWithShape="1">
          <a:blip r:embed="rId7">
            <a:alphaModFix/>
          </a:blip>
          <a:srcRect b="0" l="0" r="0" t="0"/>
          <a:stretch/>
        </p:blipFill>
        <p:spPr>
          <a:xfrm>
            <a:off x="7240231" y="5323133"/>
            <a:ext cx="1768611" cy="2478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1"/>
          <p:cNvSpPr txBox="1"/>
          <p:nvPr>
            <p:ph type="title"/>
          </p:nvPr>
        </p:nvSpPr>
        <p:spPr>
          <a:xfrm>
            <a:off x="699824" y="381000"/>
            <a:ext cx="3276864" cy="13335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667"/>
              <a:buFont typeface="Calibri"/>
              <a:buNone/>
              <a:defRPr sz="266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1"/>
          <p:cNvSpPr txBox="1"/>
          <p:nvPr>
            <p:ph idx="1" type="body"/>
          </p:nvPr>
        </p:nvSpPr>
        <p:spPr>
          <a:xfrm>
            <a:off x="4319323" y="822855"/>
            <a:ext cx="5143500" cy="4061354"/>
          </a:xfrm>
          <a:prstGeom prst="rect">
            <a:avLst/>
          </a:prstGeom>
          <a:noFill/>
          <a:ln>
            <a:noFill/>
          </a:ln>
        </p:spPr>
        <p:txBody>
          <a:bodyPr anchorCtr="0" anchor="t" bIns="45700" lIns="91425" spcFirstLastPara="1" rIns="91425" wrap="square" tIns="45700">
            <a:normAutofit/>
          </a:bodyPr>
          <a:lstStyle>
            <a:lvl1pPr indent="-397954" lvl="0" marL="457200" algn="l">
              <a:lnSpc>
                <a:spcPct val="90000"/>
              </a:lnSpc>
              <a:spcBef>
                <a:spcPts val="833"/>
              </a:spcBef>
              <a:spcAft>
                <a:spcPts val="0"/>
              </a:spcAft>
              <a:buClr>
                <a:schemeClr val="dk1"/>
              </a:buClr>
              <a:buSzPts val="2667"/>
              <a:buChar char="•"/>
              <a:defRPr sz="2667"/>
            </a:lvl1pPr>
            <a:lvl2pPr indent="-376745" lvl="1" marL="914400" algn="l">
              <a:lnSpc>
                <a:spcPct val="90000"/>
              </a:lnSpc>
              <a:spcBef>
                <a:spcPts val="417"/>
              </a:spcBef>
              <a:spcAft>
                <a:spcPts val="0"/>
              </a:spcAft>
              <a:buClr>
                <a:schemeClr val="dk1"/>
              </a:buClr>
              <a:buSzPts val="2333"/>
              <a:buChar char="•"/>
              <a:defRPr sz="2333"/>
            </a:lvl2pPr>
            <a:lvl3pPr indent="-355600" lvl="2" marL="1371600" algn="l">
              <a:lnSpc>
                <a:spcPct val="90000"/>
              </a:lnSpc>
              <a:spcBef>
                <a:spcPts val="417"/>
              </a:spcBef>
              <a:spcAft>
                <a:spcPts val="0"/>
              </a:spcAft>
              <a:buClr>
                <a:schemeClr val="dk1"/>
              </a:buClr>
              <a:buSzPts val="2000"/>
              <a:buChar char="•"/>
              <a:defRPr sz="2000"/>
            </a:lvl3pPr>
            <a:lvl4pPr indent="-334454" lvl="3" marL="1828800" algn="l">
              <a:lnSpc>
                <a:spcPct val="90000"/>
              </a:lnSpc>
              <a:spcBef>
                <a:spcPts val="417"/>
              </a:spcBef>
              <a:spcAft>
                <a:spcPts val="0"/>
              </a:spcAft>
              <a:buClr>
                <a:schemeClr val="dk1"/>
              </a:buClr>
              <a:buSzPts val="1667"/>
              <a:buChar char="•"/>
              <a:defRPr sz="1667"/>
            </a:lvl4pPr>
            <a:lvl5pPr indent="-334454" lvl="4" marL="2286000" algn="l">
              <a:lnSpc>
                <a:spcPct val="90000"/>
              </a:lnSpc>
              <a:spcBef>
                <a:spcPts val="417"/>
              </a:spcBef>
              <a:spcAft>
                <a:spcPts val="0"/>
              </a:spcAft>
              <a:buClr>
                <a:schemeClr val="dk1"/>
              </a:buClr>
              <a:buSzPts val="1667"/>
              <a:buChar char="•"/>
              <a:defRPr sz="1667"/>
            </a:lvl5pPr>
            <a:lvl6pPr indent="-334454" lvl="5" marL="2743200" algn="l">
              <a:lnSpc>
                <a:spcPct val="90000"/>
              </a:lnSpc>
              <a:spcBef>
                <a:spcPts val="417"/>
              </a:spcBef>
              <a:spcAft>
                <a:spcPts val="0"/>
              </a:spcAft>
              <a:buClr>
                <a:schemeClr val="dk1"/>
              </a:buClr>
              <a:buSzPts val="1667"/>
              <a:buChar char="•"/>
              <a:defRPr sz="1667"/>
            </a:lvl6pPr>
            <a:lvl7pPr indent="-334454" lvl="6" marL="3200400" algn="l">
              <a:lnSpc>
                <a:spcPct val="90000"/>
              </a:lnSpc>
              <a:spcBef>
                <a:spcPts val="417"/>
              </a:spcBef>
              <a:spcAft>
                <a:spcPts val="0"/>
              </a:spcAft>
              <a:buClr>
                <a:schemeClr val="dk1"/>
              </a:buClr>
              <a:buSzPts val="1667"/>
              <a:buChar char="•"/>
              <a:defRPr sz="1667"/>
            </a:lvl7pPr>
            <a:lvl8pPr indent="-334454" lvl="7" marL="3657600" algn="l">
              <a:lnSpc>
                <a:spcPct val="90000"/>
              </a:lnSpc>
              <a:spcBef>
                <a:spcPts val="417"/>
              </a:spcBef>
              <a:spcAft>
                <a:spcPts val="0"/>
              </a:spcAft>
              <a:buClr>
                <a:schemeClr val="dk1"/>
              </a:buClr>
              <a:buSzPts val="1667"/>
              <a:buChar char="•"/>
              <a:defRPr sz="1667"/>
            </a:lvl8pPr>
            <a:lvl9pPr indent="-334454" lvl="8" marL="4114800" algn="l">
              <a:lnSpc>
                <a:spcPct val="90000"/>
              </a:lnSpc>
              <a:spcBef>
                <a:spcPts val="417"/>
              </a:spcBef>
              <a:spcAft>
                <a:spcPts val="0"/>
              </a:spcAft>
              <a:buClr>
                <a:schemeClr val="dk1"/>
              </a:buClr>
              <a:buSzPts val="1667"/>
              <a:buChar char="•"/>
              <a:defRPr sz="1667"/>
            </a:lvl9pPr>
          </a:lstStyle>
          <a:p/>
        </p:txBody>
      </p:sp>
      <p:sp>
        <p:nvSpPr>
          <p:cNvPr id="79" name="Google Shape;79;p11"/>
          <p:cNvSpPr txBox="1"/>
          <p:nvPr>
            <p:ph idx="2" type="body"/>
          </p:nvPr>
        </p:nvSpPr>
        <p:spPr>
          <a:xfrm>
            <a:off x="699824" y="1714500"/>
            <a:ext cx="3276864" cy="317632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33"/>
              </a:spcBef>
              <a:spcAft>
                <a:spcPts val="0"/>
              </a:spcAft>
              <a:buClr>
                <a:schemeClr val="dk1"/>
              </a:buClr>
              <a:buSzPts val="1333"/>
              <a:buNone/>
              <a:defRPr sz="1333"/>
            </a:lvl1pPr>
            <a:lvl2pPr indent="-228600" lvl="1" marL="914400" algn="l">
              <a:lnSpc>
                <a:spcPct val="90000"/>
              </a:lnSpc>
              <a:spcBef>
                <a:spcPts val="417"/>
              </a:spcBef>
              <a:spcAft>
                <a:spcPts val="0"/>
              </a:spcAft>
              <a:buClr>
                <a:schemeClr val="dk1"/>
              </a:buClr>
              <a:buSzPts val="1167"/>
              <a:buNone/>
              <a:defRPr sz="1167"/>
            </a:lvl2pPr>
            <a:lvl3pPr indent="-228600" lvl="2" marL="1371600" algn="l">
              <a:lnSpc>
                <a:spcPct val="90000"/>
              </a:lnSpc>
              <a:spcBef>
                <a:spcPts val="417"/>
              </a:spcBef>
              <a:spcAft>
                <a:spcPts val="0"/>
              </a:spcAft>
              <a:buClr>
                <a:schemeClr val="dk1"/>
              </a:buClr>
              <a:buSzPts val="1000"/>
              <a:buNone/>
              <a:defRPr sz="1000"/>
            </a:lvl3pPr>
            <a:lvl4pPr indent="-228600" lvl="3" marL="1828800" algn="l">
              <a:lnSpc>
                <a:spcPct val="90000"/>
              </a:lnSpc>
              <a:spcBef>
                <a:spcPts val="417"/>
              </a:spcBef>
              <a:spcAft>
                <a:spcPts val="0"/>
              </a:spcAft>
              <a:buClr>
                <a:schemeClr val="dk1"/>
              </a:buClr>
              <a:buSzPts val="833"/>
              <a:buNone/>
              <a:defRPr sz="833"/>
            </a:lvl4pPr>
            <a:lvl5pPr indent="-228600" lvl="4" marL="2286000" algn="l">
              <a:lnSpc>
                <a:spcPct val="90000"/>
              </a:lnSpc>
              <a:spcBef>
                <a:spcPts val="417"/>
              </a:spcBef>
              <a:spcAft>
                <a:spcPts val="0"/>
              </a:spcAft>
              <a:buClr>
                <a:schemeClr val="dk1"/>
              </a:buClr>
              <a:buSzPts val="833"/>
              <a:buNone/>
              <a:defRPr sz="833"/>
            </a:lvl5pPr>
            <a:lvl6pPr indent="-228600" lvl="5" marL="2743200" algn="l">
              <a:lnSpc>
                <a:spcPct val="90000"/>
              </a:lnSpc>
              <a:spcBef>
                <a:spcPts val="417"/>
              </a:spcBef>
              <a:spcAft>
                <a:spcPts val="0"/>
              </a:spcAft>
              <a:buClr>
                <a:schemeClr val="dk1"/>
              </a:buClr>
              <a:buSzPts val="833"/>
              <a:buNone/>
              <a:defRPr sz="833"/>
            </a:lvl6pPr>
            <a:lvl7pPr indent="-228600" lvl="6" marL="3200400" algn="l">
              <a:lnSpc>
                <a:spcPct val="90000"/>
              </a:lnSpc>
              <a:spcBef>
                <a:spcPts val="417"/>
              </a:spcBef>
              <a:spcAft>
                <a:spcPts val="0"/>
              </a:spcAft>
              <a:buClr>
                <a:schemeClr val="dk1"/>
              </a:buClr>
              <a:buSzPts val="833"/>
              <a:buNone/>
              <a:defRPr sz="833"/>
            </a:lvl7pPr>
            <a:lvl8pPr indent="-228600" lvl="7" marL="3657600" algn="l">
              <a:lnSpc>
                <a:spcPct val="90000"/>
              </a:lnSpc>
              <a:spcBef>
                <a:spcPts val="417"/>
              </a:spcBef>
              <a:spcAft>
                <a:spcPts val="0"/>
              </a:spcAft>
              <a:buClr>
                <a:schemeClr val="dk1"/>
              </a:buClr>
              <a:buSzPts val="833"/>
              <a:buNone/>
              <a:defRPr sz="833"/>
            </a:lvl8pPr>
            <a:lvl9pPr indent="-228600" lvl="8" marL="4114800" algn="l">
              <a:lnSpc>
                <a:spcPct val="90000"/>
              </a:lnSpc>
              <a:spcBef>
                <a:spcPts val="417"/>
              </a:spcBef>
              <a:spcAft>
                <a:spcPts val="0"/>
              </a:spcAft>
              <a:buClr>
                <a:schemeClr val="dk1"/>
              </a:buClr>
              <a:buSzPts val="833"/>
              <a:buNone/>
              <a:defRPr sz="833"/>
            </a:lvl9pPr>
          </a:lstStyle>
          <a:p/>
        </p:txBody>
      </p:sp>
      <p:sp>
        <p:nvSpPr>
          <p:cNvPr id="80" name="Google Shape;80;p11"/>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1"/>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1"/>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type="obj">
  <p:cSld name="OBJECT">
    <p:spTree>
      <p:nvGrpSpPr>
        <p:cNvPr id="24" name="Shape 24"/>
        <p:cNvGrpSpPr/>
        <p:nvPr/>
      </p:nvGrpSpPr>
      <p:grpSpPr>
        <a:xfrm>
          <a:off x="0" y="0"/>
          <a:ext cx="0" cy="0"/>
          <a:chOff x="0" y="0"/>
          <a:chExt cx="0" cy="0"/>
        </a:xfrm>
      </p:grpSpPr>
      <p:pic>
        <p:nvPicPr>
          <p:cNvPr descr="ppt.jpg" id="25" name="Google Shape;25;p3"/>
          <p:cNvPicPr preferRelativeResize="0"/>
          <p:nvPr/>
        </p:nvPicPr>
        <p:blipFill rotWithShape="1">
          <a:blip r:embed="rId2">
            <a:alphaModFix/>
          </a:blip>
          <a:srcRect b="0" l="0" r="0" t="0"/>
          <a:stretch/>
        </p:blipFill>
        <p:spPr>
          <a:xfrm>
            <a:off x="7584967" y="1322512"/>
            <a:ext cx="2575033" cy="4392488"/>
          </a:xfrm>
          <a:prstGeom prst="rect">
            <a:avLst/>
          </a:prstGeom>
          <a:noFill/>
          <a:ln>
            <a:noFill/>
          </a:ln>
        </p:spPr>
      </p:pic>
      <p:sp>
        <p:nvSpPr>
          <p:cNvPr id="26" name="Google Shape;26;p3"/>
          <p:cNvSpPr txBox="1"/>
          <p:nvPr>
            <p:ph type="title"/>
          </p:nvPr>
        </p:nvSpPr>
        <p:spPr>
          <a:xfrm>
            <a:off x="508000" y="228866"/>
            <a:ext cx="7452320" cy="9525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008080"/>
              </a:buClr>
              <a:buSzPts val="3600"/>
              <a:buFont typeface="Calibri"/>
              <a:buNone/>
              <a:defRPr b="0" sz="3600">
                <a:solidFill>
                  <a:srgbClr val="008080"/>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
          <p:cNvSpPr txBox="1"/>
          <p:nvPr>
            <p:ph idx="1" type="body"/>
          </p:nvPr>
        </p:nvSpPr>
        <p:spPr>
          <a:xfrm>
            <a:off x="508000" y="1333501"/>
            <a:ext cx="7452320" cy="3771636"/>
          </a:xfrm>
          <a:prstGeom prst="rect">
            <a:avLst/>
          </a:prstGeom>
          <a:noFill/>
          <a:ln>
            <a:noFill/>
          </a:ln>
        </p:spPr>
        <p:txBody>
          <a:bodyPr anchorCtr="0" anchor="t" bIns="45700" lIns="91425" spcFirstLastPara="1" rIns="91425" wrap="square" tIns="45700">
            <a:normAutofit/>
          </a:bodyPr>
          <a:lstStyle>
            <a:lvl1pPr indent="-419100" lvl="0" marL="457200" algn="l">
              <a:lnSpc>
                <a:spcPct val="90000"/>
              </a:lnSpc>
              <a:spcBef>
                <a:spcPts val="833"/>
              </a:spcBef>
              <a:spcAft>
                <a:spcPts val="0"/>
              </a:spcAft>
              <a:buClr>
                <a:srgbClr val="008080"/>
              </a:buClr>
              <a:buSzPts val="3000"/>
              <a:buChar char="•"/>
              <a:defRPr sz="3000"/>
            </a:lvl1pPr>
            <a:lvl2pPr indent="-381000" lvl="1" marL="914400" algn="l">
              <a:lnSpc>
                <a:spcPct val="90000"/>
              </a:lnSpc>
              <a:spcBef>
                <a:spcPts val="417"/>
              </a:spcBef>
              <a:spcAft>
                <a:spcPts val="0"/>
              </a:spcAft>
              <a:buClr>
                <a:srgbClr val="008080"/>
              </a:buClr>
              <a:buSzPts val="2400"/>
              <a:buChar char="•"/>
              <a:defRPr sz="2400"/>
            </a:lvl2pPr>
            <a:lvl3pPr indent="-355600" lvl="2" marL="1371600" algn="l">
              <a:lnSpc>
                <a:spcPct val="90000"/>
              </a:lnSpc>
              <a:spcBef>
                <a:spcPts val="417"/>
              </a:spcBef>
              <a:spcAft>
                <a:spcPts val="0"/>
              </a:spcAft>
              <a:buClr>
                <a:srgbClr val="008080"/>
              </a:buClr>
              <a:buSzPts val="2000"/>
              <a:buChar char="•"/>
              <a:defRPr sz="2000"/>
            </a:lvl3pPr>
            <a:lvl4pPr indent="-323850" lvl="3" marL="1828800" algn="l">
              <a:lnSpc>
                <a:spcPct val="90000"/>
              </a:lnSpc>
              <a:spcBef>
                <a:spcPts val="417"/>
              </a:spcBef>
              <a:spcAft>
                <a:spcPts val="0"/>
              </a:spcAft>
              <a:buClr>
                <a:srgbClr val="008080"/>
              </a:buClr>
              <a:buSzPts val="1500"/>
              <a:buChar char="•"/>
              <a:defRPr/>
            </a:lvl4pPr>
            <a:lvl5pPr indent="-323850" lvl="4" marL="2286000" algn="l">
              <a:lnSpc>
                <a:spcPct val="90000"/>
              </a:lnSpc>
              <a:spcBef>
                <a:spcPts val="417"/>
              </a:spcBef>
              <a:spcAft>
                <a:spcPts val="0"/>
              </a:spcAft>
              <a:buClr>
                <a:srgbClr val="008080"/>
              </a:buClr>
              <a:buSzPts val="1500"/>
              <a:buChar char="•"/>
              <a:defRPr/>
            </a:lvl5pPr>
            <a:lvl6pPr indent="-342900" lvl="5" marL="2743200" algn="l">
              <a:lnSpc>
                <a:spcPct val="90000"/>
              </a:lnSpc>
              <a:spcBef>
                <a:spcPts val="417"/>
              </a:spcBef>
              <a:spcAft>
                <a:spcPts val="0"/>
              </a:spcAft>
              <a:buClr>
                <a:schemeClr val="dk1"/>
              </a:buClr>
              <a:buSzPts val="1800"/>
              <a:buChar char="•"/>
              <a:defRPr/>
            </a:lvl6pPr>
            <a:lvl7pPr indent="-342900" lvl="6" marL="3200400" algn="l">
              <a:lnSpc>
                <a:spcPct val="90000"/>
              </a:lnSpc>
              <a:spcBef>
                <a:spcPts val="417"/>
              </a:spcBef>
              <a:spcAft>
                <a:spcPts val="0"/>
              </a:spcAft>
              <a:buClr>
                <a:schemeClr val="dk1"/>
              </a:buClr>
              <a:buSzPts val="1800"/>
              <a:buChar char="•"/>
              <a:defRPr/>
            </a:lvl7pPr>
            <a:lvl8pPr indent="-342900" lvl="7" marL="3657600" algn="l">
              <a:lnSpc>
                <a:spcPct val="90000"/>
              </a:lnSpc>
              <a:spcBef>
                <a:spcPts val="417"/>
              </a:spcBef>
              <a:spcAft>
                <a:spcPts val="0"/>
              </a:spcAft>
              <a:buClr>
                <a:schemeClr val="dk1"/>
              </a:buClr>
              <a:buSzPts val="1800"/>
              <a:buChar char="•"/>
              <a:defRPr/>
            </a:lvl8pPr>
            <a:lvl9pPr indent="-342900" lvl="8" marL="4114800" algn="l">
              <a:lnSpc>
                <a:spcPct val="90000"/>
              </a:lnSpc>
              <a:spcBef>
                <a:spcPts val="417"/>
              </a:spcBef>
              <a:spcAft>
                <a:spcPts val="0"/>
              </a:spcAft>
              <a:buClr>
                <a:schemeClr val="dk1"/>
              </a:buClr>
              <a:buSzPts val="1800"/>
              <a:buChar char="•"/>
              <a:defRPr/>
            </a:lvl9pPr>
          </a:lstStyle>
          <a:p/>
        </p:txBody>
      </p:sp>
      <p:sp>
        <p:nvSpPr>
          <p:cNvPr id="28" name="Google Shape;28;p3"/>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31" name="Google Shape;31;p3"/>
          <p:cNvPicPr preferRelativeResize="0"/>
          <p:nvPr/>
        </p:nvPicPr>
        <p:blipFill rotWithShape="1">
          <a:blip r:embed="rId3">
            <a:alphaModFix/>
          </a:blip>
          <a:srcRect b="0" l="0" r="0" t="0"/>
          <a:stretch/>
        </p:blipFill>
        <p:spPr>
          <a:xfrm>
            <a:off x="8086135" y="240967"/>
            <a:ext cx="1565865" cy="92829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32" name="Shape 32"/>
        <p:cNvGrpSpPr/>
        <p:nvPr/>
      </p:nvGrpSpPr>
      <p:grpSpPr>
        <a:xfrm>
          <a:off x="0" y="0"/>
          <a:ext cx="0" cy="0"/>
          <a:chOff x="0" y="0"/>
          <a:chExt cx="0" cy="0"/>
        </a:xfrm>
      </p:grpSpPr>
      <p:sp>
        <p:nvSpPr>
          <p:cNvPr id="33" name="Google Shape;33;p4"/>
          <p:cNvSpPr txBox="1"/>
          <p:nvPr>
            <p:ph type="ctrTitle"/>
          </p:nvPr>
        </p:nvSpPr>
        <p:spPr>
          <a:xfrm>
            <a:off x="1270000" y="935302"/>
            <a:ext cx="7620000" cy="1989667"/>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000"/>
              <a:buFont typeface="Calibri"/>
              <a:buNone/>
              <a:defRPr sz="5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 type="subTitle"/>
          </p:nvPr>
        </p:nvSpPr>
        <p:spPr>
          <a:xfrm>
            <a:off x="1270000" y="3001698"/>
            <a:ext cx="7620000" cy="137980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33"/>
              </a:spcBef>
              <a:spcAft>
                <a:spcPts val="0"/>
              </a:spcAft>
              <a:buClr>
                <a:schemeClr val="dk1"/>
              </a:buClr>
              <a:buSzPts val="2000"/>
              <a:buNone/>
              <a:defRPr sz="2000"/>
            </a:lvl1pPr>
            <a:lvl2pPr lvl="1" algn="ctr">
              <a:lnSpc>
                <a:spcPct val="90000"/>
              </a:lnSpc>
              <a:spcBef>
                <a:spcPts val="417"/>
              </a:spcBef>
              <a:spcAft>
                <a:spcPts val="0"/>
              </a:spcAft>
              <a:buClr>
                <a:schemeClr val="dk1"/>
              </a:buClr>
              <a:buSzPts val="1667"/>
              <a:buNone/>
              <a:defRPr sz="1667"/>
            </a:lvl2pPr>
            <a:lvl3pPr lvl="2" algn="ctr">
              <a:lnSpc>
                <a:spcPct val="90000"/>
              </a:lnSpc>
              <a:spcBef>
                <a:spcPts val="417"/>
              </a:spcBef>
              <a:spcAft>
                <a:spcPts val="0"/>
              </a:spcAft>
              <a:buClr>
                <a:schemeClr val="dk1"/>
              </a:buClr>
              <a:buSzPts val="1500"/>
              <a:buNone/>
              <a:defRPr sz="1500"/>
            </a:lvl3pPr>
            <a:lvl4pPr lvl="3" algn="ctr">
              <a:lnSpc>
                <a:spcPct val="90000"/>
              </a:lnSpc>
              <a:spcBef>
                <a:spcPts val="417"/>
              </a:spcBef>
              <a:spcAft>
                <a:spcPts val="0"/>
              </a:spcAft>
              <a:buClr>
                <a:schemeClr val="dk1"/>
              </a:buClr>
              <a:buSzPts val="1333"/>
              <a:buNone/>
              <a:defRPr sz="1333"/>
            </a:lvl4pPr>
            <a:lvl5pPr lvl="4" algn="ctr">
              <a:lnSpc>
                <a:spcPct val="90000"/>
              </a:lnSpc>
              <a:spcBef>
                <a:spcPts val="417"/>
              </a:spcBef>
              <a:spcAft>
                <a:spcPts val="0"/>
              </a:spcAft>
              <a:buClr>
                <a:schemeClr val="dk1"/>
              </a:buClr>
              <a:buSzPts val="1333"/>
              <a:buNone/>
              <a:defRPr sz="1333"/>
            </a:lvl5pPr>
            <a:lvl6pPr lvl="5" algn="ctr">
              <a:lnSpc>
                <a:spcPct val="90000"/>
              </a:lnSpc>
              <a:spcBef>
                <a:spcPts val="417"/>
              </a:spcBef>
              <a:spcAft>
                <a:spcPts val="0"/>
              </a:spcAft>
              <a:buClr>
                <a:schemeClr val="dk1"/>
              </a:buClr>
              <a:buSzPts val="1333"/>
              <a:buNone/>
              <a:defRPr sz="1333"/>
            </a:lvl6pPr>
            <a:lvl7pPr lvl="6" algn="ctr">
              <a:lnSpc>
                <a:spcPct val="90000"/>
              </a:lnSpc>
              <a:spcBef>
                <a:spcPts val="417"/>
              </a:spcBef>
              <a:spcAft>
                <a:spcPts val="0"/>
              </a:spcAft>
              <a:buClr>
                <a:schemeClr val="dk1"/>
              </a:buClr>
              <a:buSzPts val="1333"/>
              <a:buNone/>
              <a:defRPr sz="1333"/>
            </a:lvl7pPr>
            <a:lvl8pPr lvl="7" algn="ctr">
              <a:lnSpc>
                <a:spcPct val="90000"/>
              </a:lnSpc>
              <a:spcBef>
                <a:spcPts val="417"/>
              </a:spcBef>
              <a:spcAft>
                <a:spcPts val="0"/>
              </a:spcAft>
              <a:buClr>
                <a:schemeClr val="dk1"/>
              </a:buClr>
              <a:buSzPts val="1333"/>
              <a:buNone/>
              <a:defRPr sz="1333"/>
            </a:lvl8pPr>
            <a:lvl9pPr lvl="8" algn="ctr">
              <a:lnSpc>
                <a:spcPct val="90000"/>
              </a:lnSpc>
              <a:spcBef>
                <a:spcPts val="417"/>
              </a:spcBef>
              <a:spcAft>
                <a:spcPts val="0"/>
              </a:spcAft>
              <a:buClr>
                <a:schemeClr val="dk1"/>
              </a:buClr>
              <a:buSzPts val="1333"/>
              <a:buNone/>
              <a:defRPr sz="1333"/>
            </a:lvl9pPr>
          </a:lstStyle>
          <a:p/>
        </p:txBody>
      </p:sp>
      <p:sp>
        <p:nvSpPr>
          <p:cNvPr id="35" name="Google Shape;35;p4"/>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4"/>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4"/>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38" name="Shape 38"/>
        <p:cNvGrpSpPr/>
        <p:nvPr/>
      </p:nvGrpSpPr>
      <p:grpSpPr>
        <a:xfrm>
          <a:off x="0" y="0"/>
          <a:ext cx="0" cy="0"/>
          <a:chOff x="0" y="0"/>
          <a:chExt cx="0" cy="0"/>
        </a:xfrm>
      </p:grpSpPr>
      <p:sp>
        <p:nvSpPr>
          <p:cNvPr id="39" name="Google Shape;39;p5"/>
          <p:cNvSpPr txBox="1"/>
          <p:nvPr>
            <p:ph type="title"/>
          </p:nvPr>
        </p:nvSpPr>
        <p:spPr>
          <a:xfrm>
            <a:off x="698500" y="304271"/>
            <a:ext cx="8763000" cy="11046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 type="body"/>
          </p:nvPr>
        </p:nvSpPr>
        <p:spPr>
          <a:xfrm>
            <a:off x="698500" y="1521354"/>
            <a:ext cx="8763000" cy="362611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33"/>
              </a:spcBef>
              <a:spcAft>
                <a:spcPts val="0"/>
              </a:spcAft>
              <a:buClr>
                <a:schemeClr val="dk1"/>
              </a:buClr>
              <a:buSzPts val="1800"/>
              <a:buChar char="•"/>
              <a:defRPr/>
            </a:lvl1pPr>
            <a:lvl2pPr indent="-342900" lvl="1" marL="914400" algn="l">
              <a:lnSpc>
                <a:spcPct val="90000"/>
              </a:lnSpc>
              <a:spcBef>
                <a:spcPts val="417"/>
              </a:spcBef>
              <a:spcAft>
                <a:spcPts val="0"/>
              </a:spcAft>
              <a:buClr>
                <a:schemeClr val="dk1"/>
              </a:buClr>
              <a:buSzPts val="1800"/>
              <a:buChar char="•"/>
              <a:defRPr/>
            </a:lvl2pPr>
            <a:lvl3pPr indent="-342900" lvl="2" marL="1371600" algn="l">
              <a:lnSpc>
                <a:spcPct val="90000"/>
              </a:lnSpc>
              <a:spcBef>
                <a:spcPts val="417"/>
              </a:spcBef>
              <a:spcAft>
                <a:spcPts val="0"/>
              </a:spcAft>
              <a:buClr>
                <a:schemeClr val="dk1"/>
              </a:buClr>
              <a:buSzPts val="1800"/>
              <a:buChar char="•"/>
              <a:defRPr/>
            </a:lvl3pPr>
            <a:lvl4pPr indent="-342900" lvl="3" marL="1828800" algn="l">
              <a:lnSpc>
                <a:spcPct val="90000"/>
              </a:lnSpc>
              <a:spcBef>
                <a:spcPts val="417"/>
              </a:spcBef>
              <a:spcAft>
                <a:spcPts val="0"/>
              </a:spcAft>
              <a:buClr>
                <a:schemeClr val="dk1"/>
              </a:buClr>
              <a:buSzPts val="1800"/>
              <a:buChar char="•"/>
              <a:defRPr/>
            </a:lvl4pPr>
            <a:lvl5pPr indent="-342900" lvl="4" marL="2286000" algn="l">
              <a:lnSpc>
                <a:spcPct val="90000"/>
              </a:lnSpc>
              <a:spcBef>
                <a:spcPts val="417"/>
              </a:spcBef>
              <a:spcAft>
                <a:spcPts val="0"/>
              </a:spcAft>
              <a:buClr>
                <a:schemeClr val="dk1"/>
              </a:buClr>
              <a:buSzPts val="1800"/>
              <a:buChar char="•"/>
              <a:defRPr/>
            </a:lvl5pPr>
            <a:lvl6pPr indent="-342900" lvl="5" marL="2743200" algn="l">
              <a:lnSpc>
                <a:spcPct val="90000"/>
              </a:lnSpc>
              <a:spcBef>
                <a:spcPts val="417"/>
              </a:spcBef>
              <a:spcAft>
                <a:spcPts val="0"/>
              </a:spcAft>
              <a:buClr>
                <a:schemeClr val="dk1"/>
              </a:buClr>
              <a:buSzPts val="1800"/>
              <a:buChar char="•"/>
              <a:defRPr/>
            </a:lvl6pPr>
            <a:lvl7pPr indent="-342900" lvl="6" marL="3200400" algn="l">
              <a:lnSpc>
                <a:spcPct val="90000"/>
              </a:lnSpc>
              <a:spcBef>
                <a:spcPts val="417"/>
              </a:spcBef>
              <a:spcAft>
                <a:spcPts val="0"/>
              </a:spcAft>
              <a:buClr>
                <a:schemeClr val="dk1"/>
              </a:buClr>
              <a:buSzPts val="1800"/>
              <a:buChar char="•"/>
              <a:defRPr/>
            </a:lvl7pPr>
            <a:lvl8pPr indent="-342900" lvl="7" marL="3657600" algn="l">
              <a:lnSpc>
                <a:spcPct val="90000"/>
              </a:lnSpc>
              <a:spcBef>
                <a:spcPts val="417"/>
              </a:spcBef>
              <a:spcAft>
                <a:spcPts val="0"/>
              </a:spcAft>
              <a:buClr>
                <a:schemeClr val="dk1"/>
              </a:buClr>
              <a:buSzPts val="1800"/>
              <a:buChar char="•"/>
              <a:defRPr/>
            </a:lvl8pPr>
            <a:lvl9pPr indent="-342900" lvl="8" marL="4114800" algn="l">
              <a:lnSpc>
                <a:spcPct val="90000"/>
              </a:lnSpc>
              <a:spcBef>
                <a:spcPts val="417"/>
              </a:spcBef>
              <a:spcAft>
                <a:spcPts val="0"/>
              </a:spcAft>
              <a:buClr>
                <a:schemeClr val="dk1"/>
              </a:buClr>
              <a:buSzPts val="1800"/>
              <a:buChar char="•"/>
              <a:defRPr/>
            </a:lvl9pPr>
          </a:lstStyle>
          <a:p/>
        </p:txBody>
      </p:sp>
      <p:sp>
        <p:nvSpPr>
          <p:cNvPr id="41" name="Google Shape;41;p5"/>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5"/>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4" name="Shape 44"/>
        <p:cNvGrpSpPr/>
        <p:nvPr/>
      </p:nvGrpSpPr>
      <p:grpSpPr>
        <a:xfrm>
          <a:off x="0" y="0"/>
          <a:ext cx="0" cy="0"/>
          <a:chOff x="0" y="0"/>
          <a:chExt cx="0" cy="0"/>
        </a:xfrm>
      </p:grpSpPr>
      <p:sp>
        <p:nvSpPr>
          <p:cNvPr id="45" name="Google Shape;45;p6"/>
          <p:cNvSpPr txBox="1"/>
          <p:nvPr>
            <p:ph type="title"/>
          </p:nvPr>
        </p:nvSpPr>
        <p:spPr>
          <a:xfrm>
            <a:off x="693208" y="1424782"/>
            <a:ext cx="8763000" cy="237728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000"/>
              <a:buFont typeface="Calibri"/>
              <a:buNone/>
              <a:defRPr sz="5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 type="body"/>
          </p:nvPr>
        </p:nvSpPr>
        <p:spPr>
          <a:xfrm>
            <a:off x="693208" y="3824553"/>
            <a:ext cx="8763000" cy="1250156"/>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33"/>
              </a:spcBef>
              <a:spcAft>
                <a:spcPts val="0"/>
              </a:spcAft>
              <a:buClr>
                <a:srgbClr val="888888"/>
              </a:buClr>
              <a:buSzPts val="2000"/>
              <a:buNone/>
              <a:defRPr sz="2000">
                <a:solidFill>
                  <a:srgbClr val="888888"/>
                </a:solidFill>
              </a:defRPr>
            </a:lvl1pPr>
            <a:lvl2pPr indent="-228600" lvl="1" marL="914400" algn="l">
              <a:lnSpc>
                <a:spcPct val="90000"/>
              </a:lnSpc>
              <a:spcBef>
                <a:spcPts val="417"/>
              </a:spcBef>
              <a:spcAft>
                <a:spcPts val="0"/>
              </a:spcAft>
              <a:buClr>
                <a:srgbClr val="888888"/>
              </a:buClr>
              <a:buSzPts val="1667"/>
              <a:buNone/>
              <a:defRPr sz="1667">
                <a:solidFill>
                  <a:srgbClr val="888888"/>
                </a:solidFill>
              </a:defRPr>
            </a:lvl2pPr>
            <a:lvl3pPr indent="-228600" lvl="2" marL="1371600" algn="l">
              <a:lnSpc>
                <a:spcPct val="90000"/>
              </a:lnSpc>
              <a:spcBef>
                <a:spcPts val="417"/>
              </a:spcBef>
              <a:spcAft>
                <a:spcPts val="0"/>
              </a:spcAft>
              <a:buClr>
                <a:srgbClr val="888888"/>
              </a:buClr>
              <a:buSzPts val="1500"/>
              <a:buNone/>
              <a:defRPr sz="1500">
                <a:solidFill>
                  <a:srgbClr val="888888"/>
                </a:solidFill>
              </a:defRPr>
            </a:lvl3pPr>
            <a:lvl4pPr indent="-228600" lvl="3" marL="1828800" algn="l">
              <a:lnSpc>
                <a:spcPct val="90000"/>
              </a:lnSpc>
              <a:spcBef>
                <a:spcPts val="417"/>
              </a:spcBef>
              <a:spcAft>
                <a:spcPts val="0"/>
              </a:spcAft>
              <a:buClr>
                <a:srgbClr val="888888"/>
              </a:buClr>
              <a:buSzPts val="1333"/>
              <a:buNone/>
              <a:defRPr sz="1333">
                <a:solidFill>
                  <a:srgbClr val="888888"/>
                </a:solidFill>
              </a:defRPr>
            </a:lvl4pPr>
            <a:lvl5pPr indent="-228600" lvl="4" marL="2286000" algn="l">
              <a:lnSpc>
                <a:spcPct val="90000"/>
              </a:lnSpc>
              <a:spcBef>
                <a:spcPts val="417"/>
              </a:spcBef>
              <a:spcAft>
                <a:spcPts val="0"/>
              </a:spcAft>
              <a:buClr>
                <a:srgbClr val="888888"/>
              </a:buClr>
              <a:buSzPts val="1333"/>
              <a:buNone/>
              <a:defRPr sz="1333">
                <a:solidFill>
                  <a:srgbClr val="888888"/>
                </a:solidFill>
              </a:defRPr>
            </a:lvl5pPr>
            <a:lvl6pPr indent="-228600" lvl="5" marL="2743200" algn="l">
              <a:lnSpc>
                <a:spcPct val="90000"/>
              </a:lnSpc>
              <a:spcBef>
                <a:spcPts val="417"/>
              </a:spcBef>
              <a:spcAft>
                <a:spcPts val="0"/>
              </a:spcAft>
              <a:buClr>
                <a:srgbClr val="888888"/>
              </a:buClr>
              <a:buSzPts val="1333"/>
              <a:buNone/>
              <a:defRPr sz="1333">
                <a:solidFill>
                  <a:srgbClr val="888888"/>
                </a:solidFill>
              </a:defRPr>
            </a:lvl6pPr>
            <a:lvl7pPr indent="-228600" lvl="6" marL="3200400" algn="l">
              <a:lnSpc>
                <a:spcPct val="90000"/>
              </a:lnSpc>
              <a:spcBef>
                <a:spcPts val="417"/>
              </a:spcBef>
              <a:spcAft>
                <a:spcPts val="0"/>
              </a:spcAft>
              <a:buClr>
                <a:srgbClr val="888888"/>
              </a:buClr>
              <a:buSzPts val="1333"/>
              <a:buNone/>
              <a:defRPr sz="1333">
                <a:solidFill>
                  <a:srgbClr val="888888"/>
                </a:solidFill>
              </a:defRPr>
            </a:lvl7pPr>
            <a:lvl8pPr indent="-228600" lvl="7" marL="3657600" algn="l">
              <a:lnSpc>
                <a:spcPct val="90000"/>
              </a:lnSpc>
              <a:spcBef>
                <a:spcPts val="417"/>
              </a:spcBef>
              <a:spcAft>
                <a:spcPts val="0"/>
              </a:spcAft>
              <a:buClr>
                <a:srgbClr val="888888"/>
              </a:buClr>
              <a:buSzPts val="1333"/>
              <a:buNone/>
              <a:defRPr sz="1333">
                <a:solidFill>
                  <a:srgbClr val="888888"/>
                </a:solidFill>
              </a:defRPr>
            </a:lvl8pPr>
            <a:lvl9pPr indent="-228600" lvl="8" marL="4114800" algn="l">
              <a:lnSpc>
                <a:spcPct val="90000"/>
              </a:lnSpc>
              <a:spcBef>
                <a:spcPts val="417"/>
              </a:spcBef>
              <a:spcAft>
                <a:spcPts val="0"/>
              </a:spcAft>
              <a:buClr>
                <a:srgbClr val="888888"/>
              </a:buClr>
              <a:buSzPts val="1333"/>
              <a:buNone/>
              <a:defRPr sz="1333">
                <a:solidFill>
                  <a:srgbClr val="888888"/>
                </a:solidFill>
              </a:defRPr>
            </a:lvl9pPr>
          </a:lstStyle>
          <a:p/>
        </p:txBody>
      </p:sp>
      <p:sp>
        <p:nvSpPr>
          <p:cNvPr id="47" name="Google Shape;47;p6"/>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6"/>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0" name="Shape 50"/>
        <p:cNvGrpSpPr/>
        <p:nvPr/>
      </p:nvGrpSpPr>
      <p:grpSpPr>
        <a:xfrm>
          <a:off x="0" y="0"/>
          <a:ext cx="0" cy="0"/>
          <a:chOff x="0" y="0"/>
          <a:chExt cx="0" cy="0"/>
        </a:xfrm>
      </p:grpSpPr>
      <p:sp>
        <p:nvSpPr>
          <p:cNvPr id="51" name="Google Shape;51;p7"/>
          <p:cNvSpPr txBox="1"/>
          <p:nvPr>
            <p:ph type="title"/>
          </p:nvPr>
        </p:nvSpPr>
        <p:spPr>
          <a:xfrm>
            <a:off x="698500" y="304271"/>
            <a:ext cx="8763000" cy="11046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 type="body"/>
          </p:nvPr>
        </p:nvSpPr>
        <p:spPr>
          <a:xfrm>
            <a:off x="698500" y="1521354"/>
            <a:ext cx="4318000" cy="362611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33"/>
              </a:spcBef>
              <a:spcAft>
                <a:spcPts val="0"/>
              </a:spcAft>
              <a:buClr>
                <a:schemeClr val="dk1"/>
              </a:buClr>
              <a:buSzPts val="1800"/>
              <a:buChar char="•"/>
              <a:defRPr/>
            </a:lvl1pPr>
            <a:lvl2pPr indent="-342900" lvl="1" marL="914400" algn="l">
              <a:lnSpc>
                <a:spcPct val="90000"/>
              </a:lnSpc>
              <a:spcBef>
                <a:spcPts val="417"/>
              </a:spcBef>
              <a:spcAft>
                <a:spcPts val="0"/>
              </a:spcAft>
              <a:buClr>
                <a:schemeClr val="dk1"/>
              </a:buClr>
              <a:buSzPts val="1800"/>
              <a:buChar char="•"/>
              <a:defRPr/>
            </a:lvl2pPr>
            <a:lvl3pPr indent="-342900" lvl="2" marL="1371600" algn="l">
              <a:lnSpc>
                <a:spcPct val="90000"/>
              </a:lnSpc>
              <a:spcBef>
                <a:spcPts val="417"/>
              </a:spcBef>
              <a:spcAft>
                <a:spcPts val="0"/>
              </a:spcAft>
              <a:buClr>
                <a:schemeClr val="dk1"/>
              </a:buClr>
              <a:buSzPts val="1800"/>
              <a:buChar char="•"/>
              <a:defRPr/>
            </a:lvl3pPr>
            <a:lvl4pPr indent="-342900" lvl="3" marL="1828800" algn="l">
              <a:lnSpc>
                <a:spcPct val="90000"/>
              </a:lnSpc>
              <a:spcBef>
                <a:spcPts val="417"/>
              </a:spcBef>
              <a:spcAft>
                <a:spcPts val="0"/>
              </a:spcAft>
              <a:buClr>
                <a:schemeClr val="dk1"/>
              </a:buClr>
              <a:buSzPts val="1800"/>
              <a:buChar char="•"/>
              <a:defRPr/>
            </a:lvl4pPr>
            <a:lvl5pPr indent="-342900" lvl="4" marL="2286000" algn="l">
              <a:lnSpc>
                <a:spcPct val="90000"/>
              </a:lnSpc>
              <a:spcBef>
                <a:spcPts val="417"/>
              </a:spcBef>
              <a:spcAft>
                <a:spcPts val="0"/>
              </a:spcAft>
              <a:buClr>
                <a:schemeClr val="dk1"/>
              </a:buClr>
              <a:buSzPts val="1800"/>
              <a:buChar char="•"/>
              <a:defRPr/>
            </a:lvl5pPr>
            <a:lvl6pPr indent="-342900" lvl="5" marL="2743200" algn="l">
              <a:lnSpc>
                <a:spcPct val="90000"/>
              </a:lnSpc>
              <a:spcBef>
                <a:spcPts val="417"/>
              </a:spcBef>
              <a:spcAft>
                <a:spcPts val="0"/>
              </a:spcAft>
              <a:buClr>
                <a:schemeClr val="dk1"/>
              </a:buClr>
              <a:buSzPts val="1800"/>
              <a:buChar char="•"/>
              <a:defRPr/>
            </a:lvl6pPr>
            <a:lvl7pPr indent="-342900" lvl="6" marL="3200400" algn="l">
              <a:lnSpc>
                <a:spcPct val="90000"/>
              </a:lnSpc>
              <a:spcBef>
                <a:spcPts val="417"/>
              </a:spcBef>
              <a:spcAft>
                <a:spcPts val="0"/>
              </a:spcAft>
              <a:buClr>
                <a:schemeClr val="dk1"/>
              </a:buClr>
              <a:buSzPts val="1800"/>
              <a:buChar char="•"/>
              <a:defRPr/>
            </a:lvl7pPr>
            <a:lvl8pPr indent="-342900" lvl="7" marL="3657600" algn="l">
              <a:lnSpc>
                <a:spcPct val="90000"/>
              </a:lnSpc>
              <a:spcBef>
                <a:spcPts val="417"/>
              </a:spcBef>
              <a:spcAft>
                <a:spcPts val="0"/>
              </a:spcAft>
              <a:buClr>
                <a:schemeClr val="dk1"/>
              </a:buClr>
              <a:buSzPts val="1800"/>
              <a:buChar char="•"/>
              <a:defRPr/>
            </a:lvl8pPr>
            <a:lvl9pPr indent="-342900" lvl="8" marL="4114800" algn="l">
              <a:lnSpc>
                <a:spcPct val="90000"/>
              </a:lnSpc>
              <a:spcBef>
                <a:spcPts val="417"/>
              </a:spcBef>
              <a:spcAft>
                <a:spcPts val="0"/>
              </a:spcAft>
              <a:buClr>
                <a:schemeClr val="dk1"/>
              </a:buClr>
              <a:buSzPts val="1800"/>
              <a:buChar char="•"/>
              <a:defRPr/>
            </a:lvl9pPr>
          </a:lstStyle>
          <a:p/>
        </p:txBody>
      </p:sp>
      <p:sp>
        <p:nvSpPr>
          <p:cNvPr id="53" name="Google Shape;53;p7"/>
          <p:cNvSpPr txBox="1"/>
          <p:nvPr>
            <p:ph idx="2" type="body"/>
          </p:nvPr>
        </p:nvSpPr>
        <p:spPr>
          <a:xfrm>
            <a:off x="5143500" y="1521354"/>
            <a:ext cx="4318000" cy="362611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33"/>
              </a:spcBef>
              <a:spcAft>
                <a:spcPts val="0"/>
              </a:spcAft>
              <a:buClr>
                <a:schemeClr val="dk1"/>
              </a:buClr>
              <a:buSzPts val="1800"/>
              <a:buChar char="•"/>
              <a:defRPr/>
            </a:lvl1pPr>
            <a:lvl2pPr indent="-342900" lvl="1" marL="914400" algn="l">
              <a:lnSpc>
                <a:spcPct val="90000"/>
              </a:lnSpc>
              <a:spcBef>
                <a:spcPts val="417"/>
              </a:spcBef>
              <a:spcAft>
                <a:spcPts val="0"/>
              </a:spcAft>
              <a:buClr>
                <a:schemeClr val="dk1"/>
              </a:buClr>
              <a:buSzPts val="1800"/>
              <a:buChar char="•"/>
              <a:defRPr/>
            </a:lvl2pPr>
            <a:lvl3pPr indent="-342900" lvl="2" marL="1371600" algn="l">
              <a:lnSpc>
                <a:spcPct val="90000"/>
              </a:lnSpc>
              <a:spcBef>
                <a:spcPts val="417"/>
              </a:spcBef>
              <a:spcAft>
                <a:spcPts val="0"/>
              </a:spcAft>
              <a:buClr>
                <a:schemeClr val="dk1"/>
              </a:buClr>
              <a:buSzPts val="1800"/>
              <a:buChar char="•"/>
              <a:defRPr/>
            </a:lvl3pPr>
            <a:lvl4pPr indent="-342900" lvl="3" marL="1828800" algn="l">
              <a:lnSpc>
                <a:spcPct val="90000"/>
              </a:lnSpc>
              <a:spcBef>
                <a:spcPts val="417"/>
              </a:spcBef>
              <a:spcAft>
                <a:spcPts val="0"/>
              </a:spcAft>
              <a:buClr>
                <a:schemeClr val="dk1"/>
              </a:buClr>
              <a:buSzPts val="1800"/>
              <a:buChar char="•"/>
              <a:defRPr/>
            </a:lvl4pPr>
            <a:lvl5pPr indent="-342900" lvl="4" marL="2286000" algn="l">
              <a:lnSpc>
                <a:spcPct val="90000"/>
              </a:lnSpc>
              <a:spcBef>
                <a:spcPts val="417"/>
              </a:spcBef>
              <a:spcAft>
                <a:spcPts val="0"/>
              </a:spcAft>
              <a:buClr>
                <a:schemeClr val="dk1"/>
              </a:buClr>
              <a:buSzPts val="1800"/>
              <a:buChar char="•"/>
              <a:defRPr/>
            </a:lvl5pPr>
            <a:lvl6pPr indent="-342900" lvl="5" marL="2743200" algn="l">
              <a:lnSpc>
                <a:spcPct val="90000"/>
              </a:lnSpc>
              <a:spcBef>
                <a:spcPts val="417"/>
              </a:spcBef>
              <a:spcAft>
                <a:spcPts val="0"/>
              </a:spcAft>
              <a:buClr>
                <a:schemeClr val="dk1"/>
              </a:buClr>
              <a:buSzPts val="1800"/>
              <a:buChar char="•"/>
              <a:defRPr/>
            </a:lvl6pPr>
            <a:lvl7pPr indent="-342900" lvl="6" marL="3200400" algn="l">
              <a:lnSpc>
                <a:spcPct val="90000"/>
              </a:lnSpc>
              <a:spcBef>
                <a:spcPts val="417"/>
              </a:spcBef>
              <a:spcAft>
                <a:spcPts val="0"/>
              </a:spcAft>
              <a:buClr>
                <a:schemeClr val="dk1"/>
              </a:buClr>
              <a:buSzPts val="1800"/>
              <a:buChar char="•"/>
              <a:defRPr/>
            </a:lvl7pPr>
            <a:lvl8pPr indent="-342900" lvl="7" marL="3657600" algn="l">
              <a:lnSpc>
                <a:spcPct val="90000"/>
              </a:lnSpc>
              <a:spcBef>
                <a:spcPts val="417"/>
              </a:spcBef>
              <a:spcAft>
                <a:spcPts val="0"/>
              </a:spcAft>
              <a:buClr>
                <a:schemeClr val="dk1"/>
              </a:buClr>
              <a:buSzPts val="1800"/>
              <a:buChar char="•"/>
              <a:defRPr/>
            </a:lvl8pPr>
            <a:lvl9pPr indent="-342900" lvl="8" marL="4114800" algn="l">
              <a:lnSpc>
                <a:spcPct val="90000"/>
              </a:lnSpc>
              <a:spcBef>
                <a:spcPts val="417"/>
              </a:spcBef>
              <a:spcAft>
                <a:spcPts val="0"/>
              </a:spcAft>
              <a:buClr>
                <a:schemeClr val="dk1"/>
              </a:buClr>
              <a:buSzPts val="1800"/>
              <a:buChar char="•"/>
              <a:defRPr/>
            </a:lvl9pPr>
          </a:lstStyle>
          <a:p/>
        </p:txBody>
      </p:sp>
      <p:sp>
        <p:nvSpPr>
          <p:cNvPr id="54" name="Google Shape;54;p7"/>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7"/>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7"/>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7" name="Shape 57"/>
        <p:cNvGrpSpPr/>
        <p:nvPr/>
      </p:nvGrpSpPr>
      <p:grpSpPr>
        <a:xfrm>
          <a:off x="0" y="0"/>
          <a:ext cx="0" cy="0"/>
          <a:chOff x="0" y="0"/>
          <a:chExt cx="0" cy="0"/>
        </a:xfrm>
      </p:grpSpPr>
      <p:sp>
        <p:nvSpPr>
          <p:cNvPr id="58" name="Google Shape;58;p8"/>
          <p:cNvSpPr txBox="1"/>
          <p:nvPr>
            <p:ph type="title"/>
          </p:nvPr>
        </p:nvSpPr>
        <p:spPr>
          <a:xfrm>
            <a:off x="699823" y="304271"/>
            <a:ext cx="8763000" cy="11046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 type="body"/>
          </p:nvPr>
        </p:nvSpPr>
        <p:spPr>
          <a:xfrm>
            <a:off x="699824" y="1400969"/>
            <a:ext cx="4298156" cy="68659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33"/>
              </a:spcBef>
              <a:spcAft>
                <a:spcPts val="0"/>
              </a:spcAft>
              <a:buClr>
                <a:schemeClr val="dk1"/>
              </a:buClr>
              <a:buSzPts val="2000"/>
              <a:buNone/>
              <a:defRPr b="1" sz="2000"/>
            </a:lvl1pPr>
            <a:lvl2pPr indent="-228600" lvl="1" marL="914400" algn="l">
              <a:lnSpc>
                <a:spcPct val="90000"/>
              </a:lnSpc>
              <a:spcBef>
                <a:spcPts val="417"/>
              </a:spcBef>
              <a:spcAft>
                <a:spcPts val="0"/>
              </a:spcAft>
              <a:buClr>
                <a:schemeClr val="dk1"/>
              </a:buClr>
              <a:buSzPts val="1667"/>
              <a:buNone/>
              <a:defRPr b="1" sz="1667"/>
            </a:lvl2pPr>
            <a:lvl3pPr indent="-228600" lvl="2" marL="1371600" algn="l">
              <a:lnSpc>
                <a:spcPct val="90000"/>
              </a:lnSpc>
              <a:spcBef>
                <a:spcPts val="417"/>
              </a:spcBef>
              <a:spcAft>
                <a:spcPts val="0"/>
              </a:spcAft>
              <a:buClr>
                <a:schemeClr val="dk1"/>
              </a:buClr>
              <a:buSzPts val="1500"/>
              <a:buNone/>
              <a:defRPr b="1" sz="1500"/>
            </a:lvl3pPr>
            <a:lvl4pPr indent="-228600" lvl="3" marL="1828800" algn="l">
              <a:lnSpc>
                <a:spcPct val="90000"/>
              </a:lnSpc>
              <a:spcBef>
                <a:spcPts val="417"/>
              </a:spcBef>
              <a:spcAft>
                <a:spcPts val="0"/>
              </a:spcAft>
              <a:buClr>
                <a:schemeClr val="dk1"/>
              </a:buClr>
              <a:buSzPts val="1333"/>
              <a:buNone/>
              <a:defRPr b="1" sz="1333"/>
            </a:lvl4pPr>
            <a:lvl5pPr indent="-228600" lvl="4" marL="2286000" algn="l">
              <a:lnSpc>
                <a:spcPct val="90000"/>
              </a:lnSpc>
              <a:spcBef>
                <a:spcPts val="417"/>
              </a:spcBef>
              <a:spcAft>
                <a:spcPts val="0"/>
              </a:spcAft>
              <a:buClr>
                <a:schemeClr val="dk1"/>
              </a:buClr>
              <a:buSzPts val="1333"/>
              <a:buNone/>
              <a:defRPr b="1" sz="1333"/>
            </a:lvl5pPr>
            <a:lvl6pPr indent="-228600" lvl="5" marL="2743200" algn="l">
              <a:lnSpc>
                <a:spcPct val="90000"/>
              </a:lnSpc>
              <a:spcBef>
                <a:spcPts val="417"/>
              </a:spcBef>
              <a:spcAft>
                <a:spcPts val="0"/>
              </a:spcAft>
              <a:buClr>
                <a:schemeClr val="dk1"/>
              </a:buClr>
              <a:buSzPts val="1333"/>
              <a:buNone/>
              <a:defRPr b="1" sz="1333"/>
            </a:lvl6pPr>
            <a:lvl7pPr indent="-228600" lvl="6" marL="3200400" algn="l">
              <a:lnSpc>
                <a:spcPct val="90000"/>
              </a:lnSpc>
              <a:spcBef>
                <a:spcPts val="417"/>
              </a:spcBef>
              <a:spcAft>
                <a:spcPts val="0"/>
              </a:spcAft>
              <a:buClr>
                <a:schemeClr val="dk1"/>
              </a:buClr>
              <a:buSzPts val="1333"/>
              <a:buNone/>
              <a:defRPr b="1" sz="1333"/>
            </a:lvl7pPr>
            <a:lvl8pPr indent="-228600" lvl="7" marL="3657600" algn="l">
              <a:lnSpc>
                <a:spcPct val="90000"/>
              </a:lnSpc>
              <a:spcBef>
                <a:spcPts val="417"/>
              </a:spcBef>
              <a:spcAft>
                <a:spcPts val="0"/>
              </a:spcAft>
              <a:buClr>
                <a:schemeClr val="dk1"/>
              </a:buClr>
              <a:buSzPts val="1333"/>
              <a:buNone/>
              <a:defRPr b="1" sz="1333"/>
            </a:lvl8pPr>
            <a:lvl9pPr indent="-228600" lvl="8" marL="4114800" algn="l">
              <a:lnSpc>
                <a:spcPct val="90000"/>
              </a:lnSpc>
              <a:spcBef>
                <a:spcPts val="417"/>
              </a:spcBef>
              <a:spcAft>
                <a:spcPts val="0"/>
              </a:spcAft>
              <a:buClr>
                <a:schemeClr val="dk1"/>
              </a:buClr>
              <a:buSzPts val="1333"/>
              <a:buNone/>
              <a:defRPr b="1" sz="1333"/>
            </a:lvl9pPr>
          </a:lstStyle>
          <a:p/>
        </p:txBody>
      </p:sp>
      <p:sp>
        <p:nvSpPr>
          <p:cNvPr id="60" name="Google Shape;60;p8"/>
          <p:cNvSpPr txBox="1"/>
          <p:nvPr>
            <p:ph idx="2" type="body"/>
          </p:nvPr>
        </p:nvSpPr>
        <p:spPr>
          <a:xfrm>
            <a:off x="699824" y="2087563"/>
            <a:ext cx="4298156" cy="307049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33"/>
              </a:spcBef>
              <a:spcAft>
                <a:spcPts val="0"/>
              </a:spcAft>
              <a:buClr>
                <a:schemeClr val="dk1"/>
              </a:buClr>
              <a:buSzPts val="1800"/>
              <a:buChar char="•"/>
              <a:defRPr/>
            </a:lvl1pPr>
            <a:lvl2pPr indent="-342900" lvl="1" marL="914400" algn="l">
              <a:lnSpc>
                <a:spcPct val="90000"/>
              </a:lnSpc>
              <a:spcBef>
                <a:spcPts val="417"/>
              </a:spcBef>
              <a:spcAft>
                <a:spcPts val="0"/>
              </a:spcAft>
              <a:buClr>
                <a:schemeClr val="dk1"/>
              </a:buClr>
              <a:buSzPts val="1800"/>
              <a:buChar char="•"/>
              <a:defRPr/>
            </a:lvl2pPr>
            <a:lvl3pPr indent="-342900" lvl="2" marL="1371600" algn="l">
              <a:lnSpc>
                <a:spcPct val="90000"/>
              </a:lnSpc>
              <a:spcBef>
                <a:spcPts val="417"/>
              </a:spcBef>
              <a:spcAft>
                <a:spcPts val="0"/>
              </a:spcAft>
              <a:buClr>
                <a:schemeClr val="dk1"/>
              </a:buClr>
              <a:buSzPts val="1800"/>
              <a:buChar char="•"/>
              <a:defRPr/>
            </a:lvl3pPr>
            <a:lvl4pPr indent="-342900" lvl="3" marL="1828800" algn="l">
              <a:lnSpc>
                <a:spcPct val="90000"/>
              </a:lnSpc>
              <a:spcBef>
                <a:spcPts val="417"/>
              </a:spcBef>
              <a:spcAft>
                <a:spcPts val="0"/>
              </a:spcAft>
              <a:buClr>
                <a:schemeClr val="dk1"/>
              </a:buClr>
              <a:buSzPts val="1800"/>
              <a:buChar char="•"/>
              <a:defRPr/>
            </a:lvl4pPr>
            <a:lvl5pPr indent="-342900" lvl="4" marL="2286000" algn="l">
              <a:lnSpc>
                <a:spcPct val="90000"/>
              </a:lnSpc>
              <a:spcBef>
                <a:spcPts val="417"/>
              </a:spcBef>
              <a:spcAft>
                <a:spcPts val="0"/>
              </a:spcAft>
              <a:buClr>
                <a:schemeClr val="dk1"/>
              </a:buClr>
              <a:buSzPts val="1800"/>
              <a:buChar char="•"/>
              <a:defRPr/>
            </a:lvl5pPr>
            <a:lvl6pPr indent="-342900" lvl="5" marL="2743200" algn="l">
              <a:lnSpc>
                <a:spcPct val="90000"/>
              </a:lnSpc>
              <a:spcBef>
                <a:spcPts val="417"/>
              </a:spcBef>
              <a:spcAft>
                <a:spcPts val="0"/>
              </a:spcAft>
              <a:buClr>
                <a:schemeClr val="dk1"/>
              </a:buClr>
              <a:buSzPts val="1800"/>
              <a:buChar char="•"/>
              <a:defRPr/>
            </a:lvl6pPr>
            <a:lvl7pPr indent="-342900" lvl="6" marL="3200400" algn="l">
              <a:lnSpc>
                <a:spcPct val="90000"/>
              </a:lnSpc>
              <a:spcBef>
                <a:spcPts val="417"/>
              </a:spcBef>
              <a:spcAft>
                <a:spcPts val="0"/>
              </a:spcAft>
              <a:buClr>
                <a:schemeClr val="dk1"/>
              </a:buClr>
              <a:buSzPts val="1800"/>
              <a:buChar char="•"/>
              <a:defRPr/>
            </a:lvl7pPr>
            <a:lvl8pPr indent="-342900" lvl="7" marL="3657600" algn="l">
              <a:lnSpc>
                <a:spcPct val="90000"/>
              </a:lnSpc>
              <a:spcBef>
                <a:spcPts val="417"/>
              </a:spcBef>
              <a:spcAft>
                <a:spcPts val="0"/>
              </a:spcAft>
              <a:buClr>
                <a:schemeClr val="dk1"/>
              </a:buClr>
              <a:buSzPts val="1800"/>
              <a:buChar char="•"/>
              <a:defRPr/>
            </a:lvl8pPr>
            <a:lvl9pPr indent="-342900" lvl="8" marL="4114800" algn="l">
              <a:lnSpc>
                <a:spcPct val="90000"/>
              </a:lnSpc>
              <a:spcBef>
                <a:spcPts val="417"/>
              </a:spcBef>
              <a:spcAft>
                <a:spcPts val="0"/>
              </a:spcAft>
              <a:buClr>
                <a:schemeClr val="dk1"/>
              </a:buClr>
              <a:buSzPts val="1800"/>
              <a:buChar char="•"/>
              <a:defRPr/>
            </a:lvl9pPr>
          </a:lstStyle>
          <a:p/>
        </p:txBody>
      </p:sp>
      <p:sp>
        <p:nvSpPr>
          <p:cNvPr id="61" name="Google Shape;61;p8"/>
          <p:cNvSpPr txBox="1"/>
          <p:nvPr>
            <p:ph idx="3" type="body"/>
          </p:nvPr>
        </p:nvSpPr>
        <p:spPr>
          <a:xfrm>
            <a:off x="5143500" y="1400969"/>
            <a:ext cx="4319323" cy="68659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33"/>
              </a:spcBef>
              <a:spcAft>
                <a:spcPts val="0"/>
              </a:spcAft>
              <a:buClr>
                <a:schemeClr val="dk1"/>
              </a:buClr>
              <a:buSzPts val="2000"/>
              <a:buNone/>
              <a:defRPr b="1" sz="2000"/>
            </a:lvl1pPr>
            <a:lvl2pPr indent="-228600" lvl="1" marL="914400" algn="l">
              <a:lnSpc>
                <a:spcPct val="90000"/>
              </a:lnSpc>
              <a:spcBef>
                <a:spcPts val="417"/>
              </a:spcBef>
              <a:spcAft>
                <a:spcPts val="0"/>
              </a:spcAft>
              <a:buClr>
                <a:schemeClr val="dk1"/>
              </a:buClr>
              <a:buSzPts val="1667"/>
              <a:buNone/>
              <a:defRPr b="1" sz="1667"/>
            </a:lvl2pPr>
            <a:lvl3pPr indent="-228600" lvl="2" marL="1371600" algn="l">
              <a:lnSpc>
                <a:spcPct val="90000"/>
              </a:lnSpc>
              <a:spcBef>
                <a:spcPts val="417"/>
              </a:spcBef>
              <a:spcAft>
                <a:spcPts val="0"/>
              </a:spcAft>
              <a:buClr>
                <a:schemeClr val="dk1"/>
              </a:buClr>
              <a:buSzPts val="1500"/>
              <a:buNone/>
              <a:defRPr b="1" sz="1500"/>
            </a:lvl3pPr>
            <a:lvl4pPr indent="-228600" lvl="3" marL="1828800" algn="l">
              <a:lnSpc>
                <a:spcPct val="90000"/>
              </a:lnSpc>
              <a:spcBef>
                <a:spcPts val="417"/>
              </a:spcBef>
              <a:spcAft>
                <a:spcPts val="0"/>
              </a:spcAft>
              <a:buClr>
                <a:schemeClr val="dk1"/>
              </a:buClr>
              <a:buSzPts val="1333"/>
              <a:buNone/>
              <a:defRPr b="1" sz="1333"/>
            </a:lvl4pPr>
            <a:lvl5pPr indent="-228600" lvl="4" marL="2286000" algn="l">
              <a:lnSpc>
                <a:spcPct val="90000"/>
              </a:lnSpc>
              <a:spcBef>
                <a:spcPts val="417"/>
              </a:spcBef>
              <a:spcAft>
                <a:spcPts val="0"/>
              </a:spcAft>
              <a:buClr>
                <a:schemeClr val="dk1"/>
              </a:buClr>
              <a:buSzPts val="1333"/>
              <a:buNone/>
              <a:defRPr b="1" sz="1333"/>
            </a:lvl5pPr>
            <a:lvl6pPr indent="-228600" lvl="5" marL="2743200" algn="l">
              <a:lnSpc>
                <a:spcPct val="90000"/>
              </a:lnSpc>
              <a:spcBef>
                <a:spcPts val="417"/>
              </a:spcBef>
              <a:spcAft>
                <a:spcPts val="0"/>
              </a:spcAft>
              <a:buClr>
                <a:schemeClr val="dk1"/>
              </a:buClr>
              <a:buSzPts val="1333"/>
              <a:buNone/>
              <a:defRPr b="1" sz="1333"/>
            </a:lvl6pPr>
            <a:lvl7pPr indent="-228600" lvl="6" marL="3200400" algn="l">
              <a:lnSpc>
                <a:spcPct val="90000"/>
              </a:lnSpc>
              <a:spcBef>
                <a:spcPts val="417"/>
              </a:spcBef>
              <a:spcAft>
                <a:spcPts val="0"/>
              </a:spcAft>
              <a:buClr>
                <a:schemeClr val="dk1"/>
              </a:buClr>
              <a:buSzPts val="1333"/>
              <a:buNone/>
              <a:defRPr b="1" sz="1333"/>
            </a:lvl7pPr>
            <a:lvl8pPr indent="-228600" lvl="7" marL="3657600" algn="l">
              <a:lnSpc>
                <a:spcPct val="90000"/>
              </a:lnSpc>
              <a:spcBef>
                <a:spcPts val="417"/>
              </a:spcBef>
              <a:spcAft>
                <a:spcPts val="0"/>
              </a:spcAft>
              <a:buClr>
                <a:schemeClr val="dk1"/>
              </a:buClr>
              <a:buSzPts val="1333"/>
              <a:buNone/>
              <a:defRPr b="1" sz="1333"/>
            </a:lvl8pPr>
            <a:lvl9pPr indent="-228600" lvl="8" marL="4114800" algn="l">
              <a:lnSpc>
                <a:spcPct val="90000"/>
              </a:lnSpc>
              <a:spcBef>
                <a:spcPts val="417"/>
              </a:spcBef>
              <a:spcAft>
                <a:spcPts val="0"/>
              </a:spcAft>
              <a:buClr>
                <a:schemeClr val="dk1"/>
              </a:buClr>
              <a:buSzPts val="1333"/>
              <a:buNone/>
              <a:defRPr b="1" sz="1333"/>
            </a:lvl9pPr>
          </a:lstStyle>
          <a:p/>
        </p:txBody>
      </p:sp>
      <p:sp>
        <p:nvSpPr>
          <p:cNvPr id="62" name="Google Shape;62;p8"/>
          <p:cNvSpPr txBox="1"/>
          <p:nvPr>
            <p:ph idx="4" type="body"/>
          </p:nvPr>
        </p:nvSpPr>
        <p:spPr>
          <a:xfrm>
            <a:off x="5143500" y="2087563"/>
            <a:ext cx="4319323" cy="307049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33"/>
              </a:spcBef>
              <a:spcAft>
                <a:spcPts val="0"/>
              </a:spcAft>
              <a:buClr>
                <a:schemeClr val="dk1"/>
              </a:buClr>
              <a:buSzPts val="1800"/>
              <a:buChar char="•"/>
              <a:defRPr/>
            </a:lvl1pPr>
            <a:lvl2pPr indent="-342900" lvl="1" marL="914400" algn="l">
              <a:lnSpc>
                <a:spcPct val="90000"/>
              </a:lnSpc>
              <a:spcBef>
                <a:spcPts val="417"/>
              </a:spcBef>
              <a:spcAft>
                <a:spcPts val="0"/>
              </a:spcAft>
              <a:buClr>
                <a:schemeClr val="dk1"/>
              </a:buClr>
              <a:buSzPts val="1800"/>
              <a:buChar char="•"/>
              <a:defRPr/>
            </a:lvl2pPr>
            <a:lvl3pPr indent="-342900" lvl="2" marL="1371600" algn="l">
              <a:lnSpc>
                <a:spcPct val="90000"/>
              </a:lnSpc>
              <a:spcBef>
                <a:spcPts val="417"/>
              </a:spcBef>
              <a:spcAft>
                <a:spcPts val="0"/>
              </a:spcAft>
              <a:buClr>
                <a:schemeClr val="dk1"/>
              </a:buClr>
              <a:buSzPts val="1800"/>
              <a:buChar char="•"/>
              <a:defRPr/>
            </a:lvl3pPr>
            <a:lvl4pPr indent="-342900" lvl="3" marL="1828800" algn="l">
              <a:lnSpc>
                <a:spcPct val="90000"/>
              </a:lnSpc>
              <a:spcBef>
                <a:spcPts val="417"/>
              </a:spcBef>
              <a:spcAft>
                <a:spcPts val="0"/>
              </a:spcAft>
              <a:buClr>
                <a:schemeClr val="dk1"/>
              </a:buClr>
              <a:buSzPts val="1800"/>
              <a:buChar char="•"/>
              <a:defRPr/>
            </a:lvl4pPr>
            <a:lvl5pPr indent="-342900" lvl="4" marL="2286000" algn="l">
              <a:lnSpc>
                <a:spcPct val="90000"/>
              </a:lnSpc>
              <a:spcBef>
                <a:spcPts val="417"/>
              </a:spcBef>
              <a:spcAft>
                <a:spcPts val="0"/>
              </a:spcAft>
              <a:buClr>
                <a:schemeClr val="dk1"/>
              </a:buClr>
              <a:buSzPts val="1800"/>
              <a:buChar char="•"/>
              <a:defRPr/>
            </a:lvl5pPr>
            <a:lvl6pPr indent="-342900" lvl="5" marL="2743200" algn="l">
              <a:lnSpc>
                <a:spcPct val="90000"/>
              </a:lnSpc>
              <a:spcBef>
                <a:spcPts val="417"/>
              </a:spcBef>
              <a:spcAft>
                <a:spcPts val="0"/>
              </a:spcAft>
              <a:buClr>
                <a:schemeClr val="dk1"/>
              </a:buClr>
              <a:buSzPts val="1800"/>
              <a:buChar char="•"/>
              <a:defRPr/>
            </a:lvl6pPr>
            <a:lvl7pPr indent="-342900" lvl="6" marL="3200400" algn="l">
              <a:lnSpc>
                <a:spcPct val="90000"/>
              </a:lnSpc>
              <a:spcBef>
                <a:spcPts val="417"/>
              </a:spcBef>
              <a:spcAft>
                <a:spcPts val="0"/>
              </a:spcAft>
              <a:buClr>
                <a:schemeClr val="dk1"/>
              </a:buClr>
              <a:buSzPts val="1800"/>
              <a:buChar char="•"/>
              <a:defRPr/>
            </a:lvl7pPr>
            <a:lvl8pPr indent="-342900" lvl="7" marL="3657600" algn="l">
              <a:lnSpc>
                <a:spcPct val="90000"/>
              </a:lnSpc>
              <a:spcBef>
                <a:spcPts val="417"/>
              </a:spcBef>
              <a:spcAft>
                <a:spcPts val="0"/>
              </a:spcAft>
              <a:buClr>
                <a:schemeClr val="dk1"/>
              </a:buClr>
              <a:buSzPts val="1800"/>
              <a:buChar char="•"/>
              <a:defRPr/>
            </a:lvl8pPr>
            <a:lvl9pPr indent="-342900" lvl="8" marL="4114800" algn="l">
              <a:lnSpc>
                <a:spcPct val="90000"/>
              </a:lnSpc>
              <a:spcBef>
                <a:spcPts val="417"/>
              </a:spcBef>
              <a:spcAft>
                <a:spcPts val="0"/>
              </a:spcAft>
              <a:buClr>
                <a:schemeClr val="dk1"/>
              </a:buClr>
              <a:buSzPts val="1800"/>
              <a:buChar char="•"/>
              <a:defRPr/>
            </a:lvl9pPr>
          </a:lstStyle>
          <a:p/>
        </p:txBody>
      </p:sp>
      <p:sp>
        <p:nvSpPr>
          <p:cNvPr id="63" name="Google Shape;63;p8"/>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8"/>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8"/>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66" name="Google Shape;66;p8"/>
          <p:cNvPicPr preferRelativeResize="0"/>
          <p:nvPr/>
        </p:nvPicPr>
        <p:blipFill rotWithShape="1">
          <a:blip r:embed="rId2">
            <a:alphaModFix/>
          </a:blip>
          <a:srcRect b="0" l="0" r="0" t="0"/>
          <a:stretch/>
        </p:blipFill>
        <p:spPr>
          <a:xfrm>
            <a:off x="8320360" y="328647"/>
            <a:ext cx="1474004" cy="3051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9"/>
          <p:cNvSpPr txBox="1"/>
          <p:nvPr>
            <p:ph type="title"/>
          </p:nvPr>
        </p:nvSpPr>
        <p:spPr>
          <a:xfrm>
            <a:off x="698500" y="304271"/>
            <a:ext cx="8763000" cy="1104636"/>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9"/>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9"/>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9"/>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0"/>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0"/>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0"/>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98500" y="304271"/>
            <a:ext cx="8763000" cy="1104636"/>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667"/>
              <a:buFont typeface="Calibri"/>
              <a:buNone/>
              <a:defRPr b="0" i="0" sz="3666"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698500" y="1521354"/>
            <a:ext cx="8763000" cy="3626115"/>
          </a:xfrm>
          <a:prstGeom prst="rect">
            <a:avLst/>
          </a:prstGeom>
          <a:noFill/>
          <a:ln>
            <a:noFill/>
          </a:ln>
        </p:spPr>
        <p:txBody>
          <a:bodyPr anchorCtr="0" anchor="t" bIns="45700" lIns="91425" spcFirstLastPara="1" rIns="91425" wrap="square" tIns="45700">
            <a:normAutofit/>
          </a:bodyPr>
          <a:lstStyle>
            <a:lvl1pPr indent="-376745" lvl="0" marL="457200" marR="0" rtl="0" algn="l">
              <a:lnSpc>
                <a:spcPct val="90000"/>
              </a:lnSpc>
              <a:spcBef>
                <a:spcPts val="833"/>
              </a:spcBef>
              <a:spcAft>
                <a:spcPts val="0"/>
              </a:spcAft>
              <a:buClr>
                <a:schemeClr val="dk1"/>
              </a:buClr>
              <a:buSzPts val="2333"/>
              <a:buFont typeface="Arial"/>
              <a:buChar char="•"/>
              <a:defRPr b="0" i="0" sz="2333" u="none" cap="none" strike="noStrike">
                <a:solidFill>
                  <a:schemeClr val="dk1"/>
                </a:solidFill>
                <a:latin typeface="Calibri"/>
                <a:ea typeface="Calibri"/>
                <a:cs typeface="Calibri"/>
                <a:sym typeface="Calibri"/>
              </a:defRPr>
            </a:lvl1pPr>
            <a:lvl2pPr indent="-355600" lvl="1" marL="914400" marR="0" rtl="0" algn="l">
              <a:lnSpc>
                <a:spcPct val="90000"/>
              </a:lnSpc>
              <a:spcBef>
                <a:spcPts val="417"/>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2pPr>
            <a:lvl3pPr indent="-334454" lvl="2" marL="1371600" marR="0" rtl="0" algn="l">
              <a:lnSpc>
                <a:spcPct val="90000"/>
              </a:lnSpc>
              <a:spcBef>
                <a:spcPts val="417"/>
              </a:spcBef>
              <a:spcAft>
                <a:spcPts val="0"/>
              </a:spcAft>
              <a:buClr>
                <a:schemeClr val="dk1"/>
              </a:buClr>
              <a:buSzPts val="1667"/>
              <a:buFont typeface="Arial"/>
              <a:buChar char="•"/>
              <a:defRPr b="0" i="0" sz="1667" u="none" cap="none" strike="noStrike">
                <a:solidFill>
                  <a:schemeClr val="dk1"/>
                </a:solidFill>
                <a:latin typeface="Calibri"/>
                <a:ea typeface="Calibri"/>
                <a:cs typeface="Calibri"/>
                <a:sym typeface="Calibri"/>
              </a:defRPr>
            </a:lvl3pPr>
            <a:lvl4pPr indent="-323850" lvl="3" marL="1828800" marR="0" rtl="0" algn="l">
              <a:lnSpc>
                <a:spcPct val="90000"/>
              </a:lnSpc>
              <a:spcBef>
                <a:spcPts val="417"/>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indent="-323850" lvl="4" marL="2286000" marR="0" rtl="0" algn="l">
              <a:lnSpc>
                <a:spcPct val="90000"/>
              </a:lnSpc>
              <a:spcBef>
                <a:spcPts val="417"/>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indent="-323850" lvl="5" marL="2743200" marR="0" rtl="0" algn="l">
              <a:lnSpc>
                <a:spcPct val="90000"/>
              </a:lnSpc>
              <a:spcBef>
                <a:spcPts val="417"/>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rtl="0" algn="l">
              <a:lnSpc>
                <a:spcPct val="90000"/>
              </a:lnSpc>
              <a:spcBef>
                <a:spcPts val="417"/>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rtl="0" algn="l">
              <a:lnSpc>
                <a:spcPct val="90000"/>
              </a:lnSpc>
              <a:spcBef>
                <a:spcPts val="417"/>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rtl="0" algn="l">
              <a:lnSpc>
                <a:spcPct val="90000"/>
              </a:lnSpc>
              <a:spcBef>
                <a:spcPts val="417"/>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698500" y="5296959"/>
            <a:ext cx="2286000" cy="304271"/>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365500" y="5296959"/>
            <a:ext cx="3429000" cy="304271"/>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7175500" y="5296959"/>
            <a:ext cx="2286000" cy="304271"/>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mailto:gunilla.lundberg@it-guide.se" TargetMode="External"/><Relationship Id="rId4" Type="http://schemas.openxmlformats.org/officeDocument/2006/relationships/hyperlink" Target="mailto:gunilla.lundberg@it-guide.se" TargetMode="External"/><Relationship Id="rId5" Type="http://schemas.openxmlformats.org/officeDocument/2006/relationships/hyperlink" Target="https://www.it-guide.se/" TargetMode="External"/><Relationship Id="rId6" Type="http://schemas.openxmlformats.org/officeDocument/2006/relationships/hyperlink" Target="https://norden.lt/en/project/it-mentorship/" TargetMode="External"/><Relationship Id="rId7" Type="http://schemas.openxmlformats.org/officeDocument/2006/relationships/hyperlink" Target="https://norden.lt/en/news/young-volunteers-bridge-the-digital-divide-in-lithuanian-red-cross-communities/" TargetMode="External"/><Relationship Id="rId8" Type="http://schemas.openxmlformats.org/officeDocument/2006/relationships/image" Target="../media/image1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0.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2"/>
          <p:cNvSpPr txBox="1"/>
          <p:nvPr/>
        </p:nvSpPr>
        <p:spPr>
          <a:xfrm>
            <a:off x="3063776" y="2281436"/>
            <a:ext cx="6912768" cy="792089"/>
          </a:xfrm>
          <a:prstGeom prst="rect">
            <a:avLst/>
          </a:prstGeom>
          <a:no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3600"/>
              <a:buFont typeface="Calibri"/>
              <a:buNone/>
            </a:pPr>
            <a:r>
              <a:t/>
            </a:r>
            <a:endParaRPr b="0" i="0" sz="3600" u="none" cap="none" strike="noStrike">
              <a:solidFill>
                <a:schemeClr val="lt1"/>
              </a:solidFill>
              <a:latin typeface="Calibri"/>
              <a:ea typeface="Calibri"/>
              <a:cs typeface="Calibri"/>
              <a:sym typeface="Calibri"/>
            </a:endParaRPr>
          </a:p>
          <a:p>
            <a:pPr indent="0" lvl="0" marL="0" marR="0" rtl="0" algn="ctr">
              <a:lnSpc>
                <a:spcPct val="90000"/>
              </a:lnSpc>
              <a:spcBef>
                <a:spcPts val="0"/>
              </a:spcBef>
              <a:spcAft>
                <a:spcPts val="0"/>
              </a:spcAft>
              <a:buClr>
                <a:schemeClr val="dk1"/>
              </a:buClr>
              <a:buSzPts val="3600"/>
              <a:buFont typeface="Calibri"/>
              <a:buNone/>
            </a:pPr>
            <a:r>
              <a:t/>
            </a:r>
            <a:endParaRPr b="0" i="0" sz="3600" u="none" cap="none" strike="noStrike">
              <a:solidFill>
                <a:schemeClr val="lt1"/>
              </a:solidFill>
              <a:latin typeface="Calibri"/>
              <a:ea typeface="Calibri"/>
              <a:cs typeface="Calibri"/>
              <a:sym typeface="Calibri"/>
            </a:endParaRPr>
          </a:p>
        </p:txBody>
      </p:sp>
      <p:sp>
        <p:nvSpPr>
          <p:cNvPr id="89" name="Google Shape;89;p12"/>
          <p:cNvSpPr txBox="1"/>
          <p:nvPr>
            <p:ph type="ctrTitle"/>
          </p:nvPr>
        </p:nvSpPr>
        <p:spPr>
          <a:xfrm>
            <a:off x="694267" y="2353444"/>
            <a:ext cx="8669865" cy="1512168"/>
          </a:xfrm>
          <a:prstGeom prst="rect">
            <a:avLst/>
          </a:prstGeom>
          <a:noFill/>
          <a:ln>
            <a:noFill/>
          </a:ln>
        </p:spPr>
        <p:txBody>
          <a:bodyPr anchorCtr="0" anchor="ctr" bIns="45700" lIns="91425" spcFirstLastPara="1" rIns="91425" wrap="square" tIns="45700">
            <a:normAutofit/>
          </a:bodyPr>
          <a:lstStyle/>
          <a:p>
            <a:pPr indent="0" lvl="0" marL="0" rtl="0" algn="ctr">
              <a:lnSpc>
                <a:spcPct val="112500"/>
              </a:lnSpc>
              <a:spcBef>
                <a:spcPts val="0"/>
              </a:spcBef>
              <a:spcAft>
                <a:spcPts val="0"/>
              </a:spcAft>
              <a:buClr>
                <a:srgbClr val="008080"/>
              </a:buClr>
              <a:buSzPts val="4000"/>
              <a:buFont typeface="Calibri"/>
              <a:buNone/>
            </a:pPr>
            <a:r>
              <a:rPr b="1" lang="en-US" sz="4000"/>
              <a:t>Projekt - Nordiska ministerrådet</a:t>
            </a:r>
            <a:endParaRPr/>
          </a:p>
        </p:txBody>
      </p:sp>
      <p:sp>
        <p:nvSpPr>
          <p:cNvPr id="90" name="Google Shape;90;p12"/>
          <p:cNvSpPr txBox="1"/>
          <p:nvPr>
            <p:ph idx="1" type="subTitle"/>
          </p:nvPr>
        </p:nvSpPr>
        <p:spPr>
          <a:xfrm>
            <a:off x="1239550" y="3431981"/>
            <a:ext cx="7680900" cy="1224000"/>
          </a:xfrm>
          <a:prstGeom prst="rect">
            <a:avLst/>
          </a:prstGeom>
          <a:noFill/>
          <a:ln>
            <a:noFill/>
          </a:ln>
        </p:spPr>
        <p:txBody>
          <a:bodyPr anchorCtr="0" anchor="t" bIns="45700" lIns="91425" spcFirstLastPara="1" rIns="91425" wrap="square" tIns="45700">
            <a:normAutofit/>
          </a:bodyPr>
          <a:lstStyle/>
          <a:p>
            <a:pPr indent="0" lvl="0" marL="0" rtl="0" algn="ctr">
              <a:lnSpc>
                <a:spcPct val="137500"/>
              </a:lnSpc>
              <a:spcBef>
                <a:spcPts val="0"/>
              </a:spcBef>
              <a:spcAft>
                <a:spcPts val="0"/>
              </a:spcAft>
              <a:buClr>
                <a:schemeClr val="lt1"/>
              </a:buClr>
              <a:buSzPts val="2400"/>
              <a:buNone/>
            </a:pPr>
            <a:r>
              <a:rPr b="1" lang="en-US" sz="2800"/>
              <a:t>Hur kan vi engagera unga volontärer att hjälpa seniorer att upptäcka mer av den digitala världen?</a:t>
            </a:r>
            <a:endParaRPr sz="28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1"/>
          <p:cNvSpPr txBox="1"/>
          <p:nvPr/>
        </p:nvSpPr>
        <p:spPr>
          <a:xfrm>
            <a:off x="716425" y="611325"/>
            <a:ext cx="5031600" cy="831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4400"/>
              <a:buFont typeface="Arial"/>
              <a:buNone/>
            </a:pPr>
            <a:r>
              <a:rPr b="1" lang="en-US" sz="4800">
                <a:solidFill>
                  <a:srgbClr val="008080"/>
                </a:solidFill>
                <a:latin typeface="Calibri"/>
                <a:ea typeface="Calibri"/>
                <a:cs typeface="Calibri"/>
                <a:sym typeface="Calibri"/>
              </a:rPr>
              <a:t>Kontakt</a:t>
            </a:r>
            <a:endParaRPr b="1" i="0" sz="4800" u="none" cap="none" strike="noStrike">
              <a:solidFill>
                <a:srgbClr val="008080"/>
              </a:solidFill>
              <a:latin typeface="Calibri"/>
              <a:ea typeface="Calibri"/>
              <a:cs typeface="Calibri"/>
              <a:sym typeface="Calibri"/>
            </a:endParaRPr>
          </a:p>
        </p:txBody>
      </p:sp>
      <p:sp>
        <p:nvSpPr>
          <p:cNvPr id="152" name="Google Shape;152;p21"/>
          <p:cNvSpPr txBox="1"/>
          <p:nvPr/>
        </p:nvSpPr>
        <p:spPr>
          <a:xfrm>
            <a:off x="716425" y="1935350"/>
            <a:ext cx="5498400" cy="4371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lang="en-US" sz="2000">
                <a:solidFill>
                  <a:schemeClr val="dk1"/>
                </a:solidFill>
                <a:latin typeface="Calibri"/>
                <a:ea typeface="Calibri"/>
                <a:cs typeface="Calibri"/>
                <a:sym typeface="Calibri"/>
              </a:rPr>
              <a:t>Gunilla Lundberg</a:t>
            </a:r>
            <a:endParaRPr sz="2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lang="en-US" sz="2000" u="sng">
                <a:solidFill>
                  <a:schemeClr val="hlink"/>
                </a:solidFill>
                <a:latin typeface="Calibri"/>
                <a:ea typeface="Calibri"/>
                <a:cs typeface="Calibri"/>
                <a:sym typeface="Calibri"/>
                <a:hlinkClick r:id="rId3"/>
              </a:rPr>
              <a:t>gunilla.lundberg@it-guide.s</a:t>
            </a:r>
            <a:r>
              <a:rPr lang="en-US" sz="2000" u="sng">
                <a:solidFill>
                  <a:schemeClr val="hlink"/>
                </a:solidFill>
                <a:latin typeface="Calibri"/>
                <a:ea typeface="Calibri"/>
                <a:cs typeface="Calibri"/>
                <a:sym typeface="Calibri"/>
                <a:hlinkClick r:id="rId4"/>
              </a:rPr>
              <a:t>e</a:t>
            </a:r>
            <a:r>
              <a:rPr lang="en-US" sz="2000">
                <a:solidFill>
                  <a:schemeClr val="dk1"/>
                </a:solidFill>
                <a:latin typeface="Calibri"/>
                <a:ea typeface="Calibri"/>
                <a:cs typeface="Calibri"/>
                <a:sym typeface="Calibri"/>
              </a:rPr>
              <a:t>, </a:t>
            </a:r>
            <a:endParaRPr sz="2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lang="en-US" sz="1800">
                <a:solidFill>
                  <a:schemeClr val="dk1"/>
                </a:solidFill>
                <a:latin typeface="Calibri"/>
                <a:ea typeface="Calibri"/>
                <a:cs typeface="Calibri"/>
                <a:sym typeface="Calibri"/>
              </a:rPr>
              <a:t>076-249 58 01</a:t>
            </a:r>
            <a:br>
              <a:rPr lang="en-US" sz="2000">
                <a:solidFill>
                  <a:schemeClr val="dk1"/>
                </a:solidFill>
                <a:latin typeface="Calibri"/>
                <a:ea typeface="Calibri"/>
                <a:cs typeface="Calibri"/>
                <a:sym typeface="Calibri"/>
              </a:rPr>
            </a:br>
            <a:r>
              <a:rPr lang="en-US">
                <a:solidFill>
                  <a:schemeClr val="dk1"/>
                </a:solidFill>
                <a:latin typeface="Calibri"/>
                <a:ea typeface="Calibri"/>
                <a:cs typeface="Calibri"/>
                <a:sym typeface="Calibri"/>
              </a:rPr>
              <a:t>Läs mer om </a:t>
            </a:r>
            <a:r>
              <a:rPr lang="en-US" u="sng">
                <a:solidFill>
                  <a:schemeClr val="hlink"/>
                </a:solidFill>
                <a:latin typeface="Calibri"/>
                <a:ea typeface="Calibri"/>
                <a:cs typeface="Calibri"/>
                <a:sym typeface="Calibri"/>
                <a:hlinkClick r:id="rId5"/>
              </a:rPr>
              <a:t>IT-Guide</a:t>
            </a:r>
            <a:r>
              <a:rPr lang="en-US">
                <a:solidFill>
                  <a:schemeClr val="dk1"/>
                </a:solidFill>
                <a:latin typeface="Calibri"/>
                <a:ea typeface="Calibri"/>
                <a:cs typeface="Calibri"/>
                <a:sym typeface="Calibri"/>
              </a:rPr>
              <a:t>, unga nyanlända </a:t>
            </a:r>
            <a:endParaRPr>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rPr lang="en-US">
                <a:solidFill>
                  <a:schemeClr val="dk1"/>
                </a:solidFill>
                <a:latin typeface="Calibri"/>
                <a:ea typeface="Calibri"/>
                <a:cs typeface="Calibri"/>
                <a:sym typeface="Calibri"/>
              </a:rPr>
              <a:t>lär äldre internetkunskap (avslutat)</a:t>
            </a:r>
            <a:endParaRPr>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sz="2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600"/>
              <a:buFont typeface="Arial"/>
              <a:buNone/>
            </a:pPr>
            <a:r>
              <a:rPr lang="en-US" sz="1800">
                <a:solidFill>
                  <a:schemeClr val="dk1"/>
                </a:solidFill>
                <a:latin typeface="Calibri"/>
                <a:ea typeface="Calibri"/>
                <a:cs typeface="Calibri"/>
                <a:sym typeface="Calibri"/>
              </a:rPr>
              <a:t>Information om projektet Nordiska minsterrådets </a:t>
            </a:r>
            <a:r>
              <a:rPr lang="en-US" u="sng">
                <a:solidFill>
                  <a:schemeClr val="accent1"/>
                </a:solidFill>
                <a:latin typeface="Calibri"/>
                <a:ea typeface="Calibri"/>
                <a:cs typeface="Calibri"/>
                <a:sym typeface="Calibri"/>
                <a:hlinkClick r:id="rId6">
                  <a:extLst>
                    <a:ext uri="{A12FA001-AC4F-418D-AE19-62706E023703}">
                      <ahyp:hlinkClr val="tx"/>
                    </a:ext>
                  </a:extLst>
                </a:hlinkClick>
              </a:rPr>
              <a:t>https://norden.lt/en/project/it-mentorship/</a:t>
            </a:r>
            <a:endParaRPr>
              <a:solidFill>
                <a:schemeClr val="accent1"/>
              </a:solidFill>
              <a:latin typeface="Calibri"/>
              <a:ea typeface="Calibri"/>
              <a:cs typeface="Calibri"/>
              <a:sym typeface="Calibri"/>
            </a:endParaRPr>
          </a:p>
          <a:p>
            <a:pPr indent="0" lvl="0" marL="0" rtl="0" algn="l">
              <a:spcBef>
                <a:spcPts val="0"/>
              </a:spcBef>
              <a:spcAft>
                <a:spcPts val="0"/>
              </a:spcAft>
              <a:buClr>
                <a:schemeClr val="dk1"/>
              </a:buClr>
              <a:buSzPts val="1600"/>
              <a:buFont typeface="Arial"/>
              <a:buNone/>
            </a:pPr>
            <a:r>
              <a:t/>
            </a:r>
            <a:endParaRPr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600"/>
              <a:buFont typeface="Arial"/>
              <a:buNone/>
            </a:pPr>
            <a:r>
              <a:rPr lang="en-US" sz="1800">
                <a:solidFill>
                  <a:schemeClr val="dk1"/>
                </a:solidFill>
                <a:latin typeface="Calibri"/>
                <a:ea typeface="Calibri"/>
                <a:cs typeface="Calibri"/>
                <a:sym typeface="Calibri"/>
              </a:rPr>
              <a:t>Partnerskap med Röda Korset i Litauen</a:t>
            </a:r>
            <a:br>
              <a:rPr lang="en-US" sz="2000">
                <a:solidFill>
                  <a:schemeClr val="dk1"/>
                </a:solidFill>
                <a:latin typeface="Calibri"/>
                <a:ea typeface="Calibri"/>
                <a:cs typeface="Calibri"/>
                <a:sym typeface="Calibri"/>
              </a:rPr>
            </a:br>
            <a:r>
              <a:rPr lang="en-US" u="sng">
                <a:solidFill>
                  <a:schemeClr val="hlink"/>
                </a:solidFill>
                <a:latin typeface="Calibri"/>
                <a:ea typeface="Calibri"/>
                <a:cs typeface="Calibri"/>
                <a:sym typeface="Calibri"/>
                <a:hlinkClick r:id="rId7"/>
              </a:rPr>
              <a:t>https://norden.lt/en/news/young-volunteers-bridge-the-digital-divide-in-lithuanian-red-cross-communities/</a:t>
            </a:r>
            <a:endParaRPr>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600"/>
              <a:buFont typeface="Arial"/>
              <a:buNone/>
            </a:pPr>
            <a:r>
              <a:t/>
            </a:r>
            <a:endParaRPr>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sz="20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600"/>
              <a:buFont typeface="Arial"/>
              <a:buNone/>
            </a:pPr>
            <a:r>
              <a:t/>
            </a:r>
            <a:endParaRPr sz="2000">
              <a:solidFill>
                <a:schemeClr val="dk1"/>
              </a:solidFill>
              <a:latin typeface="Calibri"/>
              <a:ea typeface="Calibri"/>
              <a:cs typeface="Calibri"/>
              <a:sym typeface="Calibri"/>
            </a:endParaRPr>
          </a:p>
        </p:txBody>
      </p:sp>
      <p:pic>
        <p:nvPicPr>
          <p:cNvPr id="153" name="Google Shape;153;p21"/>
          <p:cNvPicPr preferRelativeResize="0"/>
          <p:nvPr/>
        </p:nvPicPr>
        <p:blipFill rotWithShape="1">
          <a:blip r:embed="rId8">
            <a:alphaModFix/>
          </a:blip>
          <a:srcRect b="11310" l="9708" r="5725" t="8128"/>
          <a:stretch/>
        </p:blipFill>
        <p:spPr>
          <a:xfrm>
            <a:off x="4658775" y="1188250"/>
            <a:ext cx="1817701" cy="253687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5" name="Shape 95"/>
        <p:cNvGrpSpPr/>
        <p:nvPr/>
      </p:nvGrpSpPr>
      <p:grpSpPr>
        <a:xfrm>
          <a:off x="0" y="0"/>
          <a:ext cx="0" cy="0"/>
          <a:chOff x="0" y="0"/>
          <a:chExt cx="0" cy="0"/>
        </a:xfrm>
      </p:grpSpPr>
      <p:sp>
        <p:nvSpPr>
          <p:cNvPr id="96" name="Google Shape;96;p13"/>
          <p:cNvSpPr txBox="1"/>
          <p:nvPr>
            <p:ph type="title"/>
          </p:nvPr>
        </p:nvSpPr>
        <p:spPr>
          <a:xfrm>
            <a:off x="662600" y="347875"/>
            <a:ext cx="7297500" cy="8217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8080"/>
              </a:buClr>
              <a:buSzPct val="100000"/>
              <a:buFont typeface="Calibri"/>
              <a:buNone/>
            </a:pPr>
            <a:r>
              <a:rPr b="1" lang="en-US" sz="3000"/>
              <a:t>Bakgrund till </a:t>
            </a:r>
            <a:r>
              <a:rPr b="1" lang="en-US" sz="3000"/>
              <a:t>satsning</a:t>
            </a:r>
            <a:br>
              <a:rPr b="1" lang="en-US" sz="3000">
                <a:solidFill>
                  <a:schemeClr val="dk1"/>
                </a:solidFill>
              </a:rPr>
            </a:br>
            <a:r>
              <a:rPr b="1" lang="en-US" sz="2222">
                <a:solidFill>
                  <a:schemeClr val="dk1"/>
                </a:solidFill>
              </a:rPr>
              <a:t>“</a:t>
            </a:r>
            <a:r>
              <a:rPr b="1" lang="en-US" sz="2266">
                <a:solidFill>
                  <a:schemeClr val="dk1"/>
                </a:solidFill>
                <a:highlight>
                  <a:srgbClr val="FFFFFF"/>
                </a:highlight>
              </a:rPr>
              <a:t>Bridging the Digital Gap Through Reverse Mentorship”</a:t>
            </a:r>
            <a:endParaRPr b="1" sz="3000"/>
          </a:p>
        </p:txBody>
      </p:sp>
      <p:sp>
        <p:nvSpPr>
          <p:cNvPr id="97" name="Google Shape;97;p13"/>
          <p:cNvSpPr txBox="1"/>
          <p:nvPr/>
        </p:nvSpPr>
        <p:spPr>
          <a:xfrm>
            <a:off x="5368032" y="481236"/>
            <a:ext cx="216024" cy="36933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98" name="Google Shape;98;p13"/>
          <p:cNvSpPr txBox="1"/>
          <p:nvPr/>
        </p:nvSpPr>
        <p:spPr>
          <a:xfrm>
            <a:off x="738750" y="1942175"/>
            <a:ext cx="6152400" cy="2678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solidFill>
                  <a:schemeClr val="dk1"/>
                </a:solidFill>
                <a:latin typeface="Calibri"/>
                <a:ea typeface="Calibri"/>
                <a:cs typeface="Calibri"/>
                <a:sym typeface="Calibri"/>
              </a:rPr>
              <a:t>Nordiska ministerrådet i </a:t>
            </a:r>
            <a:r>
              <a:rPr lang="en-US" sz="1800">
                <a:solidFill>
                  <a:schemeClr val="dk1"/>
                </a:solidFill>
                <a:latin typeface="Calibri"/>
                <a:ea typeface="Calibri"/>
                <a:cs typeface="Calibri"/>
                <a:sym typeface="Calibri"/>
              </a:rPr>
              <a:t>Litauen</a:t>
            </a:r>
            <a:r>
              <a:rPr lang="en-US" sz="1800">
                <a:solidFill>
                  <a:schemeClr val="dk1"/>
                </a:solidFill>
                <a:latin typeface="Calibri"/>
                <a:ea typeface="Calibri"/>
                <a:cs typeface="Calibri"/>
                <a:sym typeface="Calibri"/>
              </a:rPr>
              <a:t> tog initiativ till satningen våren 2023. Bakgrunden är att </a:t>
            </a:r>
            <a:r>
              <a:rPr lang="en-US" sz="1800">
                <a:solidFill>
                  <a:schemeClr val="dk1"/>
                </a:solidFill>
                <a:highlight>
                  <a:srgbClr val="FFFFFF"/>
                </a:highlight>
                <a:latin typeface="Calibri"/>
                <a:ea typeface="Calibri"/>
                <a:cs typeface="Calibri"/>
                <a:sym typeface="Calibri"/>
              </a:rPr>
              <a:t>40% av befolkningen mellan 55–74 år använder inte internet. Ambitionen är att sprida modellen inom regionen Norden-Baltikum.</a:t>
            </a:r>
            <a:br>
              <a:rPr lang="en-US" sz="1800">
                <a:solidFill>
                  <a:schemeClr val="dk1"/>
                </a:solidFill>
                <a:highlight>
                  <a:srgbClr val="FFFFFF"/>
                </a:highlight>
                <a:latin typeface="Calibri"/>
                <a:ea typeface="Calibri"/>
                <a:cs typeface="Calibri"/>
                <a:sym typeface="Calibri"/>
              </a:rPr>
            </a:br>
            <a:r>
              <a:rPr lang="en-US" sz="1800">
                <a:solidFill>
                  <a:schemeClr val="dk1"/>
                </a:solidFill>
                <a:latin typeface="Calibri"/>
                <a:ea typeface="Calibri"/>
                <a:cs typeface="Calibri"/>
                <a:sym typeface="Calibri"/>
              </a:rPr>
              <a:t>Projektet tar fram en modell och driver pilotprojekt i </a:t>
            </a:r>
            <a:r>
              <a:rPr lang="en-US" sz="1800">
                <a:solidFill>
                  <a:schemeClr val="dk1"/>
                </a:solidFill>
                <a:latin typeface="Calibri"/>
                <a:ea typeface="Calibri"/>
                <a:cs typeface="Calibri"/>
                <a:sym typeface="Calibri"/>
              </a:rPr>
              <a:t>Litauen</a:t>
            </a:r>
            <a:r>
              <a:rPr lang="en-US" sz="1800">
                <a:solidFill>
                  <a:schemeClr val="dk1"/>
                </a:solidFill>
                <a:latin typeface="Calibri"/>
                <a:ea typeface="Calibri"/>
                <a:cs typeface="Calibri"/>
                <a:sym typeface="Calibri"/>
              </a:rPr>
              <a:t>. </a:t>
            </a:r>
            <a:endParaRPr sz="1800">
              <a:solidFill>
                <a:schemeClr val="dk1"/>
              </a:solidFill>
              <a:latin typeface="Calibri"/>
              <a:ea typeface="Calibri"/>
              <a:cs typeface="Calibri"/>
              <a:sym typeface="Calibri"/>
            </a:endParaRPr>
          </a:p>
          <a:p>
            <a:pPr indent="0" lvl="0" marL="0" rtl="0" algn="l">
              <a:spcBef>
                <a:spcPts val="0"/>
              </a:spcBef>
              <a:spcAft>
                <a:spcPts val="0"/>
              </a:spcAft>
              <a:buNone/>
            </a:pPr>
            <a:r>
              <a:rPr lang="en-US" sz="1800">
                <a:solidFill>
                  <a:schemeClr val="dk1"/>
                </a:solidFill>
                <a:latin typeface="Calibri"/>
                <a:ea typeface="Calibri"/>
                <a:cs typeface="Calibri"/>
                <a:sym typeface="Calibri"/>
              </a:rPr>
              <a:t>I projektgruppen deltar experter från Sverige och Finland.</a:t>
            </a:r>
            <a:br>
              <a:rPr lang="en-US" sz="1800">
                <a:solidFill>
                  <a:schemeClr val="dk1"/>
                </a:solidFill>
                <a:latin typeface="Calibri"/>
                <a:ea typeface="Calibri"/>
                <a:cs typeface="Calibri"/>
                <a:sym typeface="Calibri"/>
              </a:rPr>
            </a:br>
            <a:r>
              <a:rPr lang="en-US" sz="1800">
                <a:solidFill>
                  <a:schemeClr val="dk1"/>
                </a:solidFill>
                <a:latin typeface="Calibri"/>
                <a:ea typeface="Calibri"/>
                <a:cs typeface="Calibri"/>
                <a:sym typeface="Calibri"/>
              </a:rPr>
              <a:t>Satsningen är finansierat av Nordiska </a:t>
            </a:r>
            <a:r>
              <a:rPr lang="en-US" sz="1800">
                <a:solidFill>
                  <a:schemeClr val="dk1"/>
                </a:solidFill>
                <a:latin typeface="Calibri"/>
                <a:ea typeface="Calibri"/>
                <a:cs typeface="Calibri"/>
                <a:sym typeface="Calibri"/>
              </a:rPr>
              <a:t>ministerrådet</a:t>
            </a:r>
            <a:r>
              <a:rPr lang="en-US" sz="1800">
                <a:solidFill>
                  <a:schemeClr val="dk1"/>
                </a:solidFill>
                <a:latin typeface="Calibri"/>
                <a:ea typeface="Calibri"/>
                <a:cs typeface="Calibri"/>
                <a:sym typeface="Calibri"/>
              </a:rPr>
              <a:t> som har sitt huvudkontor i Köpenhamn. </a:t>
            </a:r>
            <a:endParaRPr sz="1800">
              <a:solidFill>
                <a:schemeClr val="dk1"/>
              </a:solidFill>
              <a:latin typeface="Calibri"/>
              <a:ea typeface="Calibri"/>
              <a:cs typeface="Calibri"/>
              <a:sym typeface="Calibri"/>
            </a:endParaRPr>
          </a:p>
          <a:p>
            <a:pPr indent="0" lvl="0" marL="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3" name="Shape 103"/>
        <p:cNvGrpSpPr/>
        <p:nvPr/>
      </p:nvGrpSpPr>
      <p:grpSpPr>
        <a:xfrm>
          <a:off x="0" y="0"/>
          <a:ext cx="0" cy="0"/>
          <a:chOff x="0" y="0"/>
          <a:chExt cx="0" cy="0"/>
        </a:xfrm>
      </p:grpSpPr>
      <p:sp>
        <p:nvSpPr>
          <p:cNvPr id="104" name="Google Shape;104;p14"/>
          <p:cNvSpPr txBox="1"/>
          <p:nvPr>
            <p:ph type="title"/>
          </p:nvPr>
        </p:nvSpPr>
        <p:spPr>
          <a:xfrm>
            <a:off x="806925" y="190300"/>
            <a:ext cx="7136700" cy="911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8080"/>
              </a:buClr>
              <a:buSzPts val="3000"/>
              <a:buFont typeface="Calibri"/>
              <a:buNone/>
            </a:pPr>
            <a:r>
              <a:rPr b="1" lang="en-US" sz="3000"/>
              <a:t>Syftet med projektet </a:t>
            </a:r>
            <a:endParaRPr sz="3000"/>
          </a:p>
        </p:txBody>
      </p:sp>
      <p:sp>
        <p:nvSpPr>
          <p:cNvPr id="105" name="Google Shape;105;p14"/>
          <p:cNvSpPr txBox="1"/>
          <p:nvPr/>
        </p:nvSpPr>
        <p:spPr>
          <a:xfrm>
            <a:off x="5368032" y="481236"/>
            <a:ext cx="216000" cy="369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Calibri"/>
              <a:ea typeface="Calibri"/>
              <a:cs typeface="Calibri"/>
              <a:sym typeface="Calibri"/>
            </a:endParaRPr>
          </a:p>
        </p:txBody>
      </p:sp>
      <p:sp>
        <p:nvSpPr>
          <p:cNvPr id="106" name="Google Shape;106;p14"/>
          <p:cNvSpPr txBox="1"/>
          <p:nvPr/>
        </p:nvSpPr>
        <p:spPr>
          <a:xfrm>
            <a:off x="747050" y="1287850"/>
            <a:ext cx="6177300" cy="369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1800">
                <a:latin typeface="Calibri"/>
                <a:ea typeface="Calibri"/>
                <a:cs typeface="Calibri"/>
                <a:sym typeface="Calibri"/>
              </a:rPr>
              <a:t>Att utveckla en metod där unga volontärer hjälper seniorer med digitala frågor. Under 2024 starta ett pilotprojekt i Litauen med avsikten att utvidga metoden till hela den nordisk-baltiska regionen i framtiden.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lnSpc>
                <a:spcPct val="115000"/>
              </a:lnSpc>
              <a:spcBef>
                <a:spcPts val="0"/>
              </a:spcBef>
              <a:spcAft>
                <a:spcPts val="0"/>
              </a:spcAft>
              <a:buNone/>
            </a:pPr>
            <a:r>
              <a:rPr b="1" lang="en-US" sz="1800">
                <a:latin typeface="Calibri"/>
                <a:ea typeface="Calibri"/>
                <a:cs typeface="Calibri"/>
                <a:sym typeface="Calibri"/>
              </a:rPr>
              <a:t>Initiativet syftar till att:</a:t>
            </a:r>
            <a:br>
              <a:rPr b="1" lang="en-US" sz="1800">
                <a:latin typeface="Calibri"/>
                <a:ea typeface="Calibri"/>
                <a:cs typeface="Calibri"/>
                <a:sym typeface="Calibri"/>
              </a:rPr>
            </a:br>
            <a:r>
              <a:rPr lang="en-US" sz="1800">
                <a:latin typeface="Calibri"/>
                <a:ea typeface="Calibri"/>
                <a:cs typeface="Calibri"/>
                <a:sym typeface="Calibri"/>
              </a:rPr>
              <a:t>- stärka ungdomars ledarskap och seniorers digitala kunskaper</a:t>
            </a:r>
            <a:endParaRPr sz="1800">
              <a:latin typeface="Calibri"/>
              <a:ea typeface="Calibri"/>
              <a:cs typeface="Calibri"/>
              <a:sym typeface="Calibri"/>
            </a:endParaRPr>
          </a:p>
          <a:p>
            <a:pPr indent="0" lvl="0" marL="0" rtl="0" algn="l">
              <a:lnSpc>
                <a:spcPct val="115000"/>
              </a:lnSpc>
              <a:spcBef>
                <a:spcPts val="1000"/>
              </a:spcBef>
              <a:spcAft>
                <a:spcPts val="0"/>
              </a:spcAft>
              <a:buNone/>
            </a:pPr>
            <a:r>
              <a:rPr lang="en-US" sz="1800">
                <a:latin typeface="Calibri"/>
                <a:ea typeface="Calibri"/>
                <a:cs typeface="Calibri"/>
                <a:sym typeface="Calibri"/>
              </a:rPr>
              <a:t>- överbrygga generationsklyftan genom att främja säkra, förtroendefulla och stödjande relationer och gemenskap</a:t>
            </a:r>
            <a:endParaRPr sz="1800">
              <a:latin typeface="Calibri"/>
              <a:ea typeface="Calibri"/>
              <a:cs typeface="Calibri"/>
              <a:sym typeface="Calibri"/>
            </a:endParaRPr>
          </a:p>
          <a:p>
            <a:pPr indent="0" lvl="0" marL="0" rtl="0" algn="l">
              <a:lnSpc>
                <a:spcPct val="115000"/>
              </a:lnSpc>
              <a:spcBef>
                <a:spcPts val="1000"/>
              </a:spcBef>
              <a:spcAft>
                <a:spcPts val="1000"/>
              </a:spcAft>
              <a:buNone/>
            </a:pPr>
            <a:r>
              <a:rPr lang="en-US" sz="1800">
                <a:latin typeface="Calibri"/>
                <a:ea typeface="Calibri"/>
                <a:cs typeface="Calibri"/>
                <a:sym typeface="Calibri"/>
              </a:rPr>
              <a:t>- introducera ungdomar till ideellt volontärarbete, bidra till socialt inkluderande och mer självständiga individer. </a:t>
            </a:r>
            <a:endParaRPr sz="1800">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5"/>
          <p:cNvSpPr txBox="1"/>
          <p:nvPr>
            <p:ph type="title"/>
          </p:nvPr>
        </p:nvSpPr>
        <p:spPr>
          <a:xfrm>
            <a:off x="543496" y="381001"/>
            <a:ext cx="7452320" cy="952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8080"/>
              </a:buClr>
              <a:buSzPct val="100000"/>
              <a:buFont typeface="Calibri"/>
              <a:buNone/>
            </a:pPr>
            <a:r>
              <a:rPr b="1" lang="en-US" sz="3000"/>
              <a:t>Målgrupper - både unga och äldre</a:t>
            </a:r>
            <a:endParaRPr b="1" sz="3000"/>
          </a:p>
          <a:p>
            <a:pPr indent="0" lvl="0" marL="0" rtl="0" algn="l">
              <a:lnSpc>
                <a:spcPct val="90000"/>
              </a:lnSpc>
              <a:spcBef>
                <a:spcPts val="0"/>
              </a:spcBef>
              <a:spcAft>
                <a:spcPts val="0"/>
              </a:spcAft>
              <a:buClr>
                <a:srgbClr val="008080"/>
              </a:buClr>
              <a:buSzPct val="100000"/>
              <a:buFont typeface="Calibri"/>
              <a:buNone/>
            </a:pPr>
            <a:r>
              <a:t/>
            </a:r>
            <a:endParaRPr/>
          </a:p>
        </p:txBody>
      </p:sp>
      <p:sp>
        <p:nvSpPr>
          <p:cNvPr id="112" name="Google Shape;112;p15"/>
          <p:cNvSpPr txBox="1"/>
          <p:nvPr>
            <p:ph idx="1" type="body"/>
          </p:nvPr>
        </p:nvSpPr>
        <p:spPr>
          <a:xfrm>
            <a:off x="659949" y="1716550"/>
            <a:ext cx="6438300" cy="3366300"/>
          </a:xfrm>
          <a:prstGeom prst="rect">
            <a:avLst/>
          </a:prstGeom>
          <a:solidFill>
            <a:srgbClr val="009999"/>
          </a:solidFill>
          <a:ln cap="flat" cmpd="sng" w="9525">
            <a:solidFill>
              <a:srgbClr val="008080"/>
            </a:solidFill>
            <a:prstDash val="solid"/>
            <a:miter lim="800000"/>
            <a:headEnd len="sm" w="sm" type="none"/>
            <a:tailEnd len="sm" w="sm" type="none"/>
          </a:ln>
        </p:spPr>
        <p:txBody>
          <a:bodyPr anchorCtr="0" anchor="t" bIns="45700" lIns="91425" spcFirstLastPara="1" rIns="91425" wrap="square" tIns="45700">
            <a:normAutofit lnSpcReduction="20000"/>
          </a:bodyPr>
          <a:lstStyle/>
          <a:p>
            <a:pPr indent="0" lvl="0" marL="0" rtl="0" algn="l">
              <a:lnSpc>
                <a:spcPct val="115000"/>
              </a:lnSpc>
              <a:spcBef>
                <a:spcPts val="833"/>
              </a:spcBef>
              <a:spcAft>
                <a:spcPts val="0"/>
              </a:spcAft>
              <a:buClr>
                <a:schemeClr val="dk1"/>
              </a:buClr>
              <a:buSzPts val="1100"/>
              <a:buFont typeface="Arial"/>
              <a:buNone/>
            </a:pPr>
            <a:r>
              <a:rPr lang="en-US" sz="2000">
                <a:solidFill>
                  <a:schemeClr val="lt1"/>
                </a:solidFill>
              </a:rPr>
              <a:t>Initiativet fokuserar på att ungdomar får utbildning och stöd för att få uppdrag som mentorer genom volontäruppdrag.</a:t>
            </a:r>
            <a:endParaRPr sz="2000">
              <a:solidFill>
                <a:schemeClr val="lt1"/>
              </a:solidFill>
            </a:endParaRPr>
          </a:p>
          <a:p>
            <a:pPr indent="0" lvl="0" marL="0" rtl="0" algn="l">
              <a:lnSpc>
                <a:spcPct val="115000"/>
              </a:lnSpc>
              <a:spcBef>
                <a:spcPts val="833"/>
              </a:spcBef>
              <a:spcAft>
                <a:spcPts val="0"/>
              </a:spcAft>
              <a:buClr>
                <a:schemeClr val="dk1"/>
              </a:buClr>
              <a:buSzPts val="1100"/>
              <a:buFont typeface="Arial"/>
              <a:buNone/>
            </a:pPr>
            <a:r>
              <a:t/>
            </a:r>
            <a:endParaRPr sz="2000">
              <a:solidFill>
                <a:schemeClr val="lt1"/>
              </a:solidFill>
            </a:endParaRPr>
          </a:p>
          <a:p>
            <a:pPr indent="0" lvl="0" marL="0" rtl="0" algn="l">
              <a:lnSpc>
                <a:spcPct val="115000"/>
              </a:lnSpc>
              <a:spcBef>
                <a:spcPts val="833"/>
              </a:spcBef>
              <a:spcAft>
                <a:spcPts val="0"/>
              </a:spcAft>
              <a:buClr>
                <a:schemeClr val="dk1"/>
              </a:buClr>
              <a:buSzPts val="1100"/>
              <a:buFont typeface="Arial"/>
              <a:buNone/>
            </a:pPr>
            <a:r>
              <a:rPr lang="en-US" sz="2000">
                <a:solidFill>
                  <a:schemeClr val="lt1"/>
                </a:solidFill>
              </a:rPr>
              <a:t>Seniorer får digitala färdigheter för att bli mer delaktig i samhället. </a:t>
            </a:r>
            <a:endParaRPr sz="2000">
              <a:solidFill>
                <a:schemeClr val="lt1"/>
              </a:solidFill>
            </a:endParaRPr>
          </a:p>
          <a:p>
            <a:pPr indent="0" lvl="0" marL="0" rtl="0" algn="l">
              <a:lnSpc>
                <a:spcPct val="115000"/>
              </a:lnSpc>
              <a:spcBef>
                <a:spcPts val="833"/>
              </a:spcBef>
              <a:spcAft>
                <a:spcPts val="0"/>
              </a:spcAft>
              <a:buClr>
                <a:schemeClr val="dk1"/>
              </a:buClr>
              <a:buSzPts val="1100"/>
              <a:buFont typeface="Arial"/>
              <a:buNone/>
            </a:pPr>
            <a:r>
              <a:t/>
            </a:r>
            <a:endParaRPr sz="2000">
              <a:solidFill>
                <a:schemeClr val="lt1"/>
              </a:solidFill>
            </a:endParaRPr>
          </a:p>
          <a:p>
            <a:pPr indent="0" lvl="0" marL="0" rtl="0" algn="l">
              <a:lnSpc>
                <a:spcPct val="115000"/>
              </a:lnSpc>
              <a:spcBef>
                <a:spcPts val="833"/>
              </a:spcBef>
              <a:spcAft>
                <a:spcPts val="0"/>
              </a:spcAft>
              <a:buClr>
                <a:schemeClr val="dk1"/>
              </a:buClr>
              <a:buSzPts val="1100"/>
              <a:buFont typeface="Arial"/>
              <a:buNone/>
            </a:pPr>
            <a:r>
              <a:rPr lang="en-US" sz="2000">
                <a:solidFill>
                  <a:schemeClr val="lt1"/>
                </a:solidFill>
              </a:rPr>
              <a:t>I projektet deltar nordiska och baltiska experter, intressenter och ett flertal organisationer som är viktiga målgrupper för engagemang och samarbete.</a:t>
            </a:r>
            <a:endParaRPr>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16"/>
          <p:cNvSpPr txBox="1"/>
          <p:nvPr>
            <p:ph type="title"/>
          </p:nvPr>
        </p:nvSpPr>
        <p:spPr>
          <a:xfrm>
            <a:off x="508000" y="237641"/>
            <a:ext cx="7452300" cy="952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8080"/>
              </a:buClr>
              <a:buSzPts val="4000"/>
              <a:buFont typeface="Calibri"/>
              <a:buNone/>
            </a:pPr>
            <a:r>
              <a:rPr b="1" lang="en-US"/>
              <a:t>Partners i projektgruppen</a:t>
            </a:r>
            <a:endParaRPr b="1"/>
          </a:p>
        </p:txBody>
      </p:sp>
      <p:sp>
        <p:nvSpPr>
          <p:cNvPr id="118" name="Google Shape;118;p16"/>
          <p:cNvSpPr txBox="1"/>
          <p:nvPr>
            <p:ph idx="1" type="body"/>
          </p:nvPr>
        </p:nvSpPr>
        <p:spPr>
          <a:xfrm>
            <a:off x="508000" y="1612900"/>
            <a:ext cx="6365700" cy="3873300"/>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115000"/>
              </a:lnSpc>
              <a:spcBef>
                <a:spcPts val="1500"/>
              </a:spcBef>
              <a:spcAft>
                <a:spcPts val="0"/>
              </a:spcAft>
              <a:buSzPct val="61111"/>
              <a:buNone/>
            </a:pPr>
            <a:r>
              <a:rPr lang="en-US" sz="1800">
                <a:solidFill>
                  <a:srgbClr val="454547"/>
                </a:solidFill>
                <a:highlight>
                  <a:srgbClr val="FFFFFF"/>
                </a:highlight>
              </a:rPr>
              <a:t>Projektägare är Nordiska Minsterrådet i Vilnius som gett uppdrag till föreningen "Langas į Ateitį", att tillsammans med nordiska partners "Nordic Network for Adult Learning", Finland och "IT-Guide" Enter Sweden, Sverige, i samarbete med litauiska intressenter inklusive beslutsfattare, bibliotek och </a:t>
            </a:r>
            <a:r>
              <a:rPr lang="en-US" sz="1800">
                <a:solidFill>
                  <a:srgbClr val="454547"/>
                </a:solidFill>
                <a:highlight>
                  <a:srgbClr val="FFFFFF"/>
                </a:highlight>
              </a:rPr>
              <a:t>lokalsamhällen</a:t>
            </a:r>
            <a:r>
              <a:rPr lang="en-US" sz="1800">
                <a:solidFill>
                  <a:srgbClr val="454547"/>
                </a:solidFill>
                <a:highlight>
                  <a:srgbClr val="FFFFFF"/>
                </a:highlight>
              </a:rPr>
              <a:t>. </a:t>
            </a:r>
            <a:endParaRPr sz="1800">
              <a:solidFill>
                <a:srgbClr val="454547"/>
              </a:solidFill>
              <a:highlight>
                <a:srgbClr val="FFFFFF"/>
              </a:highlight>
            </a:endParaRPr>
          </a:p>
          <a:p>
            <a:pPr indent="0" lvl="0" marL="0" rtl="0" algn="l">
              <a:lnSpc>
                <a:spcPct val="115000"/>
              </a:lnSpc>
              <a:spcBef>
                <a:spcPts val="1500"/>
              </a:spcBef>
              <a:spcAft>
                <a:spcPts val="0"/>
              </a:spcAft>
              <a:buClr>
                <a:schemeClr val="dk1"/>
              </a:buClr>
              <a:buSzPct val="61111"/>
              <a:buFont typeface="Arial"/>
              <a:buNone/>
            </a:pPr>
            <a:r>
              <a:rPr lang="en-US" sz="1800">
                <a:solidFill>
                  <a:srgbClr val="454547"/>
                </a:solidFill>
                <a:highlight>
                  <a:srgbClr val="FFFFFF"/>
                </a:highlight>
              </a:rPr>
              <a:t>Projektet är inriktad på samarbete med organisationer som arbetar för digital integration och generationsöverskridande mentorskap över hela den nordisk-baltiska regionen.</a:t>
            </a:r>
            <a:endParaRPr sz="1800">
              <a:solidFill>
                <a:srgbClr val="454547"/>
              </a:solidFill>
              <a:highlight>
                <a:srgbClr val="FFFFFF"/>
              </a:highlight>
            </a:endParaRPr>
          </a:p>
          <a:p>
            <a:pPr indent="0" lvl="0" marL="0" rtl="0" algn="l">
              <a:lnSpc>
                <a:spcPct val="115000"/>
              </a:lnSpc>
              <a:spcBef>
                <a:spcPts val="1500"/>
              </a:spcBef>
              <a:spcAft>
                <a:spcPts val="0"/>
              </a:spcAft>
              <a:buClr>
                <a:schemeClr val="dk1"/>
              </a:buClr>
              <a:buSzPct val="55000"/>
              <a:buFont typeface="Arial"/>
              <a:buNone/>
            </a:pPr>
            <a:r>
              <a:rPr lang="en-US" sz="2000"/>
              <a:t>Initiativet "Bridging the Digital Divide through Intergenerational Experience" är öppet för organisationer som syftar till att ge stöd till seniorer som vill effektivt använda digital teknik men saknar nödvändig kunskap eller erfarenhet.</a:t>
            </a:r>
            <a:endParaRPr sz="2000"/>
          </a:p>
          <a:p>
            <a:pPr indent="0" lvl="0" marL="0" rtl="0" algn="l">
              <a:lnSpc>
                <a:spcPct val="115000"/>
              </a:lnSpc>
              <a:spcBef>
                <a:spcPts val="1500"/>
              </a:spcBef>
              <a:spcAft>
                <a:spcPts val="1500"/>
              </a:spcAft>
              <a:buClr>
                <a:schemeClr val="dk1"/>
              </a:buClr>
              <a:buSzPct val="61111"/>
              <a:buFont typeface="Arial"/>
              <a:buNone/>
            </a:pPr>
            <a:r>
              <a:t/>
            </a:r>
            <a:endParaRPr sz="1800">
              <a:solidFill>
                <a:srgbClr val="454547"/>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pic>
        <p:nvPicPr>
          <p:cNvPr descr="A group of people looking at a computer&#10;&#10;Description automatically generated" id="123" name="Google Shape;123;p17"/>
          <p:cNvPicPr preferRelativeResize="0"/>
          <p:nvPr/>
        </p:nvPicPr>
        <p:blipFill rotWithShape="1">
          <a:blip r:embed="rId3">
            <a:alphaModFix/>
          </a:blip>
          <a:srcRect b="0" l="0" r="0" t="0"/>
          <a:stretch/>
        </p:blipFill>
        <p:spPr>
          <a:xfrm>
            <a:off x="6287561" y="1760131"/>
            <a:ext cx="3384376" cy="2538282"/>
          </a:xfrm>
          <a:prstGeom prst="rect">
            <a:avLst/>
          </a:prstGeom>
          <a:noFill/>
          <a:ln>
            <a:noFill/>
          </a:ln>
        </p:spPr>
      </p:pic>
      <p:sp>
        <p:nvSpPr>
          <p:cNvPr id="124" name="Google Shape;124;p17"/>
          <p:cNvSpPr txBox="1"/>
          <p:nvPr>
            <p:ph type="title"/>
          </p:nvPr>
        </p:nvSpPr>
        <p:spPr>
          <a:xfrm>
            <a:off x="508000" y="418266"/>
            <a:ext cx="7452300" cy="952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8080"/>
              </a:buClr>
              <a:buSzPts val="3200"/>
              <a:buFont typeface="Calibri"/>
              <a:buNone/>
            </a:pPr>
            <a:r>
              <a:rPr b="1" lang="en-US" sz="3200"/>
              <a:t>Varför är digital kompetens viktig?</a:t>
            </a:r>
            <a:endParaRPr b="1" sz="3200"/>
          </a:p>
        </p:txBody>
      </p:sp>
      <p:sp>
        <p:nvSpPr>
          <p:cNvPr id="125" name="Google Shape;125;p17"/>
          <p:cNvSpPr txBox="1"/>
          <p:nvPr>
            <p:ph idx="1" type="body"/>
          </p:nvPr>
        </p:nvSpPr>
        <p:spPr>
          <a:xfrm>
            <a:off x="508000" y="1718725"/>
            <a:ext cx="4836300" cy="27621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SzPts val="1100"/>
              <a:buNone/>
            </a:pPr>
            <a:r>
              <a:rPr lang="en-US" sz="1800"/>
              <a:t>I dagens snabbt föränderliga digitala värld har förmågan att använda teknik blivit allt viktigare för det dagliga livet. Många offentliga tjänster finns nu tillgängliga online, och många fler digitaliseras. Men alla har inte samma möjligheter eller kompetens att använda dem. Särskilt seniorer möter ofta utmaningar när det gäller att anpassa sig till digitala verktyg och tjänster.</a:t>
            </a:r>
            <a:endParaRPr sz="2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pic>
        <p:nvPicPr>
          <p:cNvPr descr="A group of people sitting at a desk using a computer&#10;&#10;Description automatically generated" id="130" name="Google Shape;130;p18"/>
          <p:cNvPicPr preferRelativeResize="0"/>
          <p:nvPr/>
        </p:nvPicPr>
        <p:blipFill rotWithShape="1">
          <a:blip r:embed="rId3">
            <a:alphaModFix/>
          </a:blip>
          <a:srcRect b="0" l="0" r="0" t="0"/>
          <a:stretch/>
        </p:blipFill>
        <p:spPr>
          <a:xfrm>
            <a:off x="5440040" y="1777380"/>
            <a:ext cx="4096878" cy="2808312"/>
          </a:xfrm>
          <a:prstGeom prst="rect">
            <a:avLst/>
          </a:prstGeom>
          <a:noFill/>
          <a:ln>
            <a:noFill/>
          </a:ln>
        </p:spPr>
      </p:pic>
      <p:sp>
        <p:nvSpPr>
          <p:cNvPr id="131" name="Google Shape;131;p18"/>
          <p:cNvSpPr txBox="1"/>
          <p:nvPr>
            <p:ph type="title"/>
          </p:nvPr>
        </p:nvSpPr>
        <p:spPr>
          <a:xfrm>
            <a:off x="400950" y="228875"/>
            <a:ext cx="7559400" cy="952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8080"/>
              </a:buClr>
              <a:buSzPts val="3200"/>
              <a:buFont typeface="Calibri"/>
              <a:buNone/>
            </a:pPr>
            <a:r>
              <a:rPr b="1" lang="en-US" sz="3200"/>
              <a:t>Hur är initiativet till nytta för ungdomar?</a:t>
            </a:r>
            <a:endParaRPr b="1" sz="3200"/>
          </a:p>
        </p:txBody>
      </p:sp>
      <p:sp>
        <p:nvSpPr>
          <p:cNvPr id="132" name="Google Shape;132;p18"/>
          <p:cNvSpPr txBox="1"/>
          <p:nvPr>
            <p:ph idx="1" type="body"/>
          </p:nvPr>
        </p:nvSpPr>
        <p:spPr>
          <a:xfrm>
            <a:off x="400950" y="1722775"/>
            <a:ext cx="4679100" cy="32964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0"/>
              </a:spcBef>
              <a:spcAft>
                <a:spcPts val="0"/>
              </a:spcAft>
              <a:buSzPts val="2000"/>
              <a:buNone/>
            </a:pPr>
            <a:r>
              <a:rPr lang="en-US" sz="1800"/>
              <a:t>Ungdomar, med intresse för digital teknik, kan bli utmärkta mentorer och rådgivare för seniorer. </a:t>
            </a:r>
            <a:endParaRPr sz="1800"/>
          </a:p>
          <a:p>
            <a:pPr indent="0" lvl="0" marL="0" rtl="0" algn="l">
              <a:lnSpc>
                <a:spcPct val="115000"/>
              </a:lnSpc>
              <a:spcBef>
                <a:spcPts val="0"/>
              </a:spcBef>
              <a:spcAft>
                <a:spcPts val="0"/>
              </a:spcAft>
              <a:buSzPts val="2000"/>
              <a:buNone/>
            </a:pPr>
            <a:r>
              <a:rPr lang="en-US" sz="1800"/>
              <a:t>Den metod som vi tar tagit fram,  hjälper inte bara seniorer att övervinna digitala utmaningar utan främjar också kommunikation och förståelse mellan generationerna.</a:t>
            </a:r>
            <a:endParaRPr sz="1800"/>
          </a:p>
          <a:p>
            <a:pPr indent="0" lvl="0" marL="0" rtl="0" algn="l">
              <a:lnSpc>
                <a:spcPct val="115000"/>
              </a:lnSpc>
              <a:spcBef>
                <a:spcPts val="0"/>
              </a:spcBef>
              <a:spcAft>
                <a:spcPts val="0"/>
              </a:spcAft>
              <a:buSzPts val="2000"/>
              <a:buNone/>
            </a:pPr>
            <a:r>
              <a:rPr lang="en-US" sz="1800"/>
              <a:t>Ungdomar får nya erfarenheter och kunskaper, till exempel hur man undervisar andra, leder sessioner och förbättrar sin </a:t>
            </a:r>
            <a:r>
              <a:rPr lang="en-US" sz="1800"/>
              <a:t>ledarskapsförmåga</a:t>
            </a:r>
            <a:r>
              <a:rPr lang="en-US" sz="1800"/>
              <a:t>.</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9"/>
          <p:cNvSpPr txBox="1"/>
          <p:nvPr>
            <p:ph type="title"/>
          </p:nvPr>
        </p:nvSpPr>
        <p:spPr>
          <a:xfrm>
            <a:off x="615504" y="228866"/>
            <a:ext cx="7344816" cy="952500"/>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008080"/>
              </a:buClr>
              <a:buSzPct val="100000"/>
              <a:buFont typeface="Calibri"/>
              <a:buNone/>
            </a:pPr>
            <a:r>
              <a:rPr b="1" lang="en-US" sz="3200"/>
              <a:t>Vilka är fördelarna för deltagande organisationer?</a:t>
            </a:r>
            <a:endParaRPr b="1"/>
          </a:p>
        </p:txBody>
      </p:sp>
      <p:sp>
        <p:nvSpPr>
          <p:cNvPr id="138" name="Google Shape;138;p19"/>
          <p:cNvSpPr txBox="1"/>
          <p:nvPr>
            <p:ph idx="1" type="body"/>
          </p:nvPr>
        </p:nvSpPr>
        <p:spPr>
          <a:xfrm>
            <a:off x="408600" y="1674325"/>
            <a:ext cx="4671300" cy="2657100"/>
          </a:xfrm>
          <a:prstGeom prst="rect">
            <a:avLst/>
          </a:prstGeom>
          <a:noFill/>
          <a:ln>
            <a:noFill/>
          </a:ln>
        </p:spPr>
        <p:txBody>
          <a:bodyPr anchorCtr="0" anchor="t" bIns="45700" lIns="91425" spcFirstLastPara="1" rIns="91425" wrap="square" tIns="45700">
            <a:normAutofit/>
          </a:bodyPr>
          <a:lstStyle/>
          <a:p>
            <a:pPr indent="0" lvl="0" marL="133342" rtl="0" algn="l">
              <a:lnSpc>
                <a:spcPct val="115000"/>
              </a:lnSpc>
              <a:spcBef>
                <a:spcPts val="0"/>
              </a:spcBef>
              <a:spcAft>
                <a:spcPts val="0"/>
              </a:spcAft>
              <a:buSzPts val="2000"/>
              <a:buNone/>
            </a:pPr>
            <a:r>
              <a:rPr lang="en-US" sz="2000"/>
              <a:t>Deltagande organisationer får möjlighet att stärka band mellan generationerna, bidra till samhällsbyggande och främja digital integration. Genom att vara mentor för seniorer utvecklar unga volontärer också viktiga ledarskap och tekniska färdigheter.</a:t>
            </a:r>
            <a:endParaRPr/>
          </a:p>
        </p:txBody>
      </p:sp>
      <p:pic>
        <p:nvPicPr>
          <p:cNvPr descr="A group of people sitting at a table using a computer&#10;&#10;Description automatically generated" id="139" name="Google Shape;139;p19"/>
          <p:cNvPicPr preferRelativeResize="0"/>
          <p:nvPr/>
        </p:nvPicPr>
        <p:blipFill rotWithShape="1">
          <a:blip r:embed="rId3">
            <a:alphaModFix/>
          </a:blip>
          <a:srcRect b="0" l="0" r="0" t="0"/>
          <a:stretch/>
        </p:blipFill>
        <p:spPr>
          <a:xfrm>
            <a:off x="5800080" y="1489348"/>
            <a:ext cx="3672408" cy="275430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type="title"/>
          </p:nvPr>
        </p:nvSpPr>
        <p:spPr>
          <a:xfrm>
            <a:off x="508000" y="228866"/>
            <a:ext cx="7452320" cy="9525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008080"/>
              </a:buClr>
              <a:buSzPts val="3200"/>
              <a:buFont typeface="Calibri"/>
              <a:buNone/>
            </a:pPr>
            <a:r>
              <a:rPr b="1" lang="en-US" sz="3200"/>
              <a:t>Intresserad</a:t>
            </a:r>
            <a:r>
              <a:rPr b="1" lang="en-US" sz="3200"/>
              <a:t> att delta?</a:t>
            </a:r>
            <a:endParaRPr b="1" sz="3200"/>
          </a:p>
        </p:txBody>
      </p:sp>
      <p:sp>
        <p:nvSpPr>
          <p:cNvPr id="145" name="Google Shape;145;p20"/>
          <p:cNvSpPr txBox="1"/>
          <p:nvPr>
            <p:ph idx="1" type="body"/>
          </p:nvPr>
        </p:nvSpPr>
        <p:spPr>
          <a:xfrm>
            <a:off x="458600" y="1498625"/>
            <a:ext cx="6458700" cy="2864100"/>
          </a:xfrm>
          <a:prstGeom prst="rect">
            <a:avLst/>
          </a:prstGeom>
          <a:noFill/>
          <a:ln>
            <a:noFill/>
          </a:ln>
        </p:spPr>
        <p:txBody>
          <a:bodyPr anchorCtr="0" anchor="t" bIns="45700" lIns="91425" spcFirstLastPara="1" rIns="91425" wrap="square" tIns="45700">
            <a:normAutofit lnSpcReduction="20000"/>
          </a:bodyPr>
          <a:lstStyle/>
          <a:p>
            <a:pPr indent="0" lvl="0" marL="457200" rtl="0" algn="l">
              <a:lnSpc>
                <a:spcPct val="115000"/>
              </a:lnSpc>
              <a:spcBef>
                <a:spcPts val="0"/>
              </a:spcBef>
              <a:spcAft>
                <a:spcPts val="0"/>
              </a:spcAft>
              <a:buNone/>
            </a:pPr>
            <a:r>
              <a:t/>
            </a:r>
            <a:endParaRPr sz="1000">
              <a:solidFill>
                <a:srgbClr val="454547"/>
              </a:solidFill>
              <a:highlight>
                <a:srgbClr val="FFFFFF"/>
              </a:highlight>
            </a:endParaRPr>
          </a:p>
          <a:p>
            <a:pPr indent="-355600" lvl="0" marL="457200" rtl="0" algn="l">
              <a:lnSpc>
                <a:spcPct val="115000"/>
              </a:lnSpc>
              <a:spcBef>
                <a:spcPts val="1200"/>
              </a:spcBef>
              <a:spcAft>
                <a:spcPts val="0"/>
              </a:spcAft>
              <a:buSzPts val="2000"/>
              <a:buAutoNum type="arabicPeriod"/>
            </a:pPr>
            <a:r>
              <a:rPr lang="en-US" sz="2000">
                <a:highlight>
                  <a:srgbClr val="FFFFFF"/>
                </a:highlight>
              </a:rPr>
              <a:t>Presentera projektet för dina kollegor och diskutera om och hur ni skulle vilja delta. Stämmer projektet med era interna mål?</a:t>
            </a:r>
            <a:endParaRPr sz="2000">
              <a:highlight>
                <a:srgbClr val="FFFFFF"/>
              </a:highlight>
            </a:endParaRPr>
          </a:p>
          <a:p>
            <a:pPr indent="-355600" lvl="0" marL="457200" rtl="0" algn="l">
              <a:lnSpc>
                <a:spcPct val="115000"/>
              </a:lnSpc>
              <a:spcBef>
                <a:spcPts val="0"/>
              </a:spcBef>
              <a:spcAft>
                <a:spcPts val="0"/>
              </a:spcAft>
              <a:buSzPts val="2000"/>
              <a:buAutoNum type="arabicPeriod"/>
            </a:pPr>
            <a:r>
              <a:rPr lang="en-US" sz="2000">
                <a:highlight>
                  <a:srgbClr val="FFFFFF"/>
                </a:highlight>
              </a:rPr>
              <a:t>Projektet har tagit fram metodmaterial på engelska som kommer att översättas till svenska. Det kan anpassas ytterligare. </a:t>
            </a:r>
            <a:endParaRPr sz="2000">
              <a:highlight>
                <a:srgbClr val="FFFFFF"/>
              </a:highlight>
            </a:endParaRPr>
          </a:p>
          <a:p>
            <a:pPr indent="-355600" lvl="0" marL="457200" rtl="0" algn="l">
              <a:lnSpc>
                <a:spcPct val="115000"/>
              </a:lnSpc>
              <a:spcBef>
                <a:spcPts val="0"/>
              </a:spcBef>
              <a:spcAft>
                <a:spcPts val="0"/>
              </a:spcAft>
              <a:buSzPts val="2000"/>
              <a:buAutoNum type="arabicPeriod"/>
            </a:pPr>
            <a:r>
              <a:rPr lang="en-US" sz="2000">
                <a:highlight>
                  <a:srgbClr val="FFFFFF"/>
                </a:highlight>
              </a:rPr>
              <a:t>Träffa </a:t>
            </a:r>
            <a:r>
              <a:rPr lang="en-US" sz="2000">
                <a:highlight>
                  <a:srgbClr val="FFFFFF"/>
                </a:highlight>
              </a:rPr>
              <a:t>representant</a:t>
            </a:r>
            <a:r>
              <a:rPr lang="en-US" sz="2000">
                <a:highlight>
                  <a:srgbClr val="FFFFFF"/>
                </a:highlight>
              </a:rPr>
              <a:t> för projektet i Sverige för diskutera hur metoden kan anpassas efter lokala förutsättningar. </a:t>
            </a:r>
            <a:endParaRPr sz="40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5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