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2" r:id="rId5"/>
    <p:sldMasterId id="2147483661" r:id="rId6"/>
    <p:sldMasterId id="2147483673" r:id="rId7"/>
    <p:sldMasterId id="2147483685" r:id="rId8"/>
    <p:sldMasterId id="2147483697" r:id="rId9"/>
    <p:sldMasterId id="2147483765" r:id="rId10"/>
  </p:sldMasterIdLst>
  <p:notesMasterIdLst>
    <p:notesMasterId r:id="rId17"/>
  </p:notesMasterIdLst>
  <p:sldIdLst>
    <p:sldId id="289" r:id="rId11"/>
    <p:sldId id="293" r:id="rId12"/>
    <p:sldId id="290" r:id="rId13"/>
    <p:sldId id="295" r:id="rId14"/>
    <p:sldId id="291" r:id="rId15"/>
    <p:sldId id="296" r:id="rId16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845"/>
    <a:srgbClr val="F6F6F6"/>
    <a:srgbClr val="DC1E23"/>
    <a:srgbClr val="FFFFFF"/>
    <a:srgbClr val="428527"/>
    <a:srgbClr val="42858B"/>
    <a:srgbClr val="164B81"/>
    <a:srgbClr val="702C80"/>
    <a:srgbClr val="BF9D23"/>
    <a:srgbClr val="B4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0DA98-DDBC-44B9-8FC7-A65656037DB6}" v="2" dt="2023-09-21T16:22:11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136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erhovd, Lillian Århus" userId="b2294ee1-9a79-49db-9703-453c1c93160b" providerId="ADAL" clId="{3340DA98-DDBC-44B9-8FC7-A65656037DB6}"/>
    <pc:docChg chg="undo custSel addSld modSld sldOrd">
      <pc:chgData name="Ekerhovd, Lillian Århus" userId="b2294ee1-9a79-49db-9703-453c1c93160b" providerId="ADAL" clId="{3340DA98-DDBC-44B9-8FC7-A65656037DB6}" dt="2023-09-21T16:22:11.971" v="791"/>
      <pc:docMkLst>
        <pc:docMk/>
      </pc:docMkLst>
      <pc:sldChg chg="modSp mod modNotesTx">
        <pc:chgData name="Ekerhovd, Lillian Århus" userId="b2294ee1-9a79-49db-9703-453c1c93160b" providerId="ADAL" clId="{3340DA98-DDBC-44B9-8FC7-A65656037DB6}" dt="2023-09-20T11:33:52.049" v="295" actId="20577"/>
        <pc:sldMkLst>
          <pc:docMk/>
          <pc:sldMk cId="1739513579" sldId="290"/>
        </pc:sldMkLst>
        <pc:spChg chg="mod">
          <ac:chgData name="Ekerhovd, Lillian Århus" userId="b2294ee1-9a79-49db-9703-453c1c93160b" providerId="ADAL" clId="{3340DA98-DDBC-44B9-8FC7-A65656037DB6}" dt="2023-09-20T11:33:11.370" v="263" actId="20577"/>
          <ac:spMkLst>
            <pc:docMk/>
            <pc:sldMk cId="1739513579" sldId="290"/>
            <ac:spMk id="16" creationId="{5FB51DEA-D6FD-4171-AB30-1B1FDD071D24}"/>
          </ac:spMkLst>
        </pc:spChg>
      </pc:sldChg>
      <pc:sldChg chg="modSp mod modNotesTx">
        <pc:chgData name="Ekerhovd, Lillian Århus" userId="b2294ee1-9a79-49db-9703-453c1c93160b" providerId="ADAL" clId="{3340DA98-DDBC-44B9-8FC7-A65656037DB6}" dt="2023-09-20T11:37:35.037" v="599" actId="5793"/>
        <pc:sldMkLst>
          <pc:docMk/>
          <pc:sldMk cId="4258890854" sldId="291"/>
        </pc:sldMkLst>
        <pc:spChg chg="mod">
          <ac:chgData name="Ekerhovd, Lillian Århus" userId="b2294ee1-9a79-49db-9703-453c1c93160b" providerId="ADAL" clId="{3340DA98-DDBC-44B9-8FC7-A65656037DB6}" dt="2023-09-20T11:36:31.712" v="536" actId="1076"/>
          <ac:spMkLst>
            <pc:docMk/>
            <pc:sldMk cId="4258890854" sldId="291"/>
            <ac:spMk id="3" creationId="{26C38074-46FC-10A8-4501-641EE2B5ABE1}"/>
          </ac:spMkLst>
        </pc:spChg>
      </pc:sldChg>
      <pc:sldChg chg="modSp mod ord">
        <pc:chgData name="Ekerhovd, Lillian Århus" userId="b2294ee1-9a79-49db-9703-453c1c93160b" providerId="ADAL" clId="{3340DA98-DDBC-44B9-8FC7-A65656037DB6}" dt="2023-09-21T16:16:14.787" v="674"/>
        <pc:sldMkLst>
          <pc:docMk/>
          <pc:sldMk cId="326225780" sldId="293"/>
        </pc:sldMkLst>
        <pc:spChg chg="mod">
          <ac:chgData name="Ekerhovd, Lillian Århus" userId="b2294ee1-9a79-49db-9703-453c1c93160b" providerId="ADAL" clId="{3340DA98-DDBC-44B9-8FC7-A65656037DB6}" dt="2023-09-21T16:16:00.536" v="672" actId="20577"/>
          <ac:spMkLst>
            <pc:docMk/>
            <pc:sldMk cId="326225780" sldId="293"/>
            <ac:spMk id="2" creationId="{BA6EB935-5F3B-F509-E3A0-42B1D1469171}"/>
          </ac:spMkLst>
        </pc:spChg>
      </pc:sldChg>
      <pc:sldChg chg="modNotesTx">
        <pc:chgData name="Ekerhovd, Lillian Århus" userId="b2294ee1-9a79-49db-9703-453c1c93160b" providerId="ADAL" clId="{3340DA98-DDBC-44B9-8FC7-A65656037DB6}" dt="2023-09-20T11:35:52.232" v="534" actId="20577"/>
        <pc:sldMkLst>
          <pc:docMk/>
          <pc:sldMk cId="723400892" sldId="295"/>
        </pc:sldMkLst>
      </pc:sldChg>
      <pc:sldChg chg="addSp delSp modSp new mod">
        <pc:chgData name="Ekerhovd, Lillian Århus" userId="b2294ee1-9a79-49db-9703-453c1c93160b" providerId="ADAL" clId="{3340DA98-DDBC-44B9-8FC7-A65656037DB6}" dt="2023-09-21T16:22:11.971" v="791"/>
        <pc:sldMkLst>
          <pc:docMk/>
          <pc:sldMk cId="3205947436" sldId="296"/>
        </pc:sldMkLst>
        <pc:spChg chg="del mod">
          <ac:chgData name="Ekerhovd, Lillian Århus" userId="b2294ee1-9a79-49db-9703-453c1c93160b" providerId="ADAL" clId="{3340DA98-DDBC-44B9-8FC7-A65656037DB6}" dt="2023-09-21T16:21:35.251" v="722" actId="478"/>
          <ac:spMkLst>
            <pc:docMk/>
            <pc:sldMk cId="3205947436" sldId="296"/>
            <ac:spMk id="2" creationId="{D433157E-F00B-A568-7B55-A0E057CA55C7}"/>
          </ac:spMkLst>
        </pc:spChg>
        <pc:spChg chg="mod">
          <ac:chgData name="Ekerhovd, Lillian Århus" userId="b2294ee1-9a79-49db-9703-453c1c93160b" providerId="ADAL" clId="{3340DA98-DDBC-44B9-8FC7-A65656037DB6}" dt="2023-09-21T16:22:11.971" v="791"/>
          <ac:spMkLst>
            <pc:docMk/>
            <pc:sldMk cId="3205947436" sldId="296"/>
            <ac:spMk id="3" creationId="{8DEE41EB-9715-322F-89EC-0EA7CBF19E9E}"/>
          </ac:spMkLst>
        </pc:spChg>
        <pc:picChg chg="add mod">
          <ac:chgData name="Ekerhovd, Lillian Århus" userId="b2294ee1-9a79-49db-9703-453c1c93160b" providerId="ADAL" clId="{3340DA98-DDBC-44B9-8FC7-A65656037DB6}" dt="2023-09-21T16:20:40.660" v="705" actId="962"/>
          <ac:picMkLst>
            <pc:docMk/>
            <pc:sldMk cId="3205947436" sldId="296"/>
            <ac:picMk id="5" creationId="{029BD6EB-ED7D-7A26-D65F-0313D290A5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51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Oppleve oss som felles kompetanse miljø for Bergens barn – snakke og lære sammen! – TVERRFAGLIGHT på tvers av fagfelt, som EBF, introsenteret mm..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Samarbeid på tvers av siloer, gir gevinst på mange områder!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Kompetansemiljø, nettverk – forventet å delta etter opplæring!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Ivareta trenerne – møter og medvirkning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ICDP som kjent faktor, forebygging i planer, </a:t>
            </a:r>
            <a:r>
              <a:rPr lang="nb-NO" dirty="0" err="1"/>
              <a:t>komp.miljø</a:t>
            </a:r>
            <a:r>
              <a:rPr lang="nb-NO" dirty="0"/>
              <a:t>, ledere som representerer politisk </a:t>
            </a:r>
            <a:r>
              <a:rPr lang="nb-NO" dirty="0" err="1"/>
              <a:t>m.m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IMPLEMENTERING: </a:t>
            </a:r>
            <a:r>
              <a:rPr lang="nb-NO" dirty="0"/>
              <a:t>Ansatt ressurser (TUT) som skal holde tak i! Pluss HUB – kontaktpersoner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Booster (oppfriskningssamling)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496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Komprimert noe av essensen av prosjektet – </a:t>
            </a:r>
          </a:p>
          <a:p>
            <a:r>
              <a:rPr lang="nb-NO" dirty="0"/>
              <a:t>På trass i pandemi.. – Positivt med Teams? Lettere å være med – bidra på kjappe møter – (</a:t>
            </a:r>
            <a:r>
              <a:rPr lang="nb-NO" dirty="0" err="1"/>
              <a:t>Miro</a:t>
            </a:r>
            <a:r>
              <a:rPr lang="nb-NO" dirty="0"/>
              <a:t> tavler </a:t>
            </a:r>
            <a:r>
              <a:rPr lang="nb-NO" dirty="0" err="1"/>
              <a:t>osv</a:t>
            </a:r>
            <a:r>
              <a:rPr lang="nb-NO" dirty="0"/>
              <a:t> – grupperom)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2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Hvor sensitive er vi som benytter ICDP i møte med dagens samfunnsendringer, familie sammensetninger og krav som foreldre opplever…?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Lære her, være bevisst og forstå egen rolle og funksjon – justere og implementere for å langsiktig konsekvens (lære «nytt» språk)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Ressurser og tid…, tid til å holde grupper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43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14493"/>
            <a:ext cx="5137842" cy="221599"/>
          </a:xfrm>
        </p:spPr>
        <p:txBody>
          <a:bodyPr lIns="0" tIns="0" rIns="0" bIns="0" anchor="ctr">
            <a:spAutoFit/>
          </a:bodyPr>
          <a:lstStyle>
            <a:lvl1pPr algn="ctr">
              <a:defRPr sz="16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914399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369643"/>
            <a:ext cx="3316056" cy="304270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18045-9B70-4777-A444-3E4233FF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1999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1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DDC1A92-163C-4D9F-982D-CDC6A6CB07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0649" y="1369643"/>
            <a:ext cx="3314696" cy="304270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B52D3BE-B2BB-4638-9CFB-C9E0096846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72001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3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9327F-7799-4597-BCED-BE3A21D9E2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50" y="1970833"/>
            <a:ext cx="3886200" cy="2441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ytra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2B0047A-29FF-A858-ACDB-7140A07BD473}"/>
              </a:ext>
            </a:extLst>
          </p:cNvPr>
          <p:cNvSpPr/>
          <p:nvPr userDrawn="1"/>
        </p:nvSpPr>
        <p:spPr>
          <a:xfrm>
            <a:off x="107576" y="4525896"/>
            <a:ext cx="1160290" cy="50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63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55051756-E483-7614-7CAE-77CE4530E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" y="421551"/>
            <a:ext cx="7828908" cy="43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93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t>21.09.2023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6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806274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319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1365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0939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4742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844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25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6084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656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logo, Font, emblem&#10;&#10;Automatisk generert beskrivelse">
            <a:extLst>
              <a:ext uri="{FF2B5EF4-FFF2-40B4-BE49-F238E27FC236}">
                <a16:creationId xmlns:a16="http://schemas.microsoft.com/office/drawing/2014/main" id="{8A8F8D20-B50A-90FE-D1C4-2D081D65C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466716"/>
            <a:ext cx="7664522" cy="42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92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00195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2826-C099-49D2-A0A8-B6588C0E5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12A80B-F6C6-433F-8EB2-B0096D0E3D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39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44276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08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B82C8D37-4918-425E-80D8-DB48955A9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854A9C-F886-4A7F-9F70-7F199A94BF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730144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3D6C-6DFE-47A5-88F4-FCF159E82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E7901DD-A680-4B52-B365-A2C8C93870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611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DBB54631-3419-43F6-9B38-5F921743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680306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961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29DF0FB-49F5-4403-8367-59FD00F1A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379BE1D-2F94-4432-9EA0-185A161286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0448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11D9-7B4E-4F15-842A-E08A1D6B4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F94286-2306-40E2-9F24-9C71DCFE31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2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rø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B785D6-56F2-421B-9C6E-0CE161F6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4EC5-FCD0-4DB5-B3AE-6EB23C75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3D93F-B7C3-4F5A-B7D9-2F41E5150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419599"/>
            <a:ext cx="6234113" cy="4095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787842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90E22446-8377-47F6-9BF7-F72EB9654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89858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4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7B531ECD-27B0-42FD-B6F4-19322107A3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EC9AFC-2C7E-4AC5-A70A-C42677DDAF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95275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5C32-39A1-4FFB-AD80-E3F99D154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3862554-B158-41F3-B722-059291A78B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32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732DF13C-3902-4906-8699-AC798D80A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236995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030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C2846-774C-4F08-A52E-43AC0A8456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5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innhold</a:t>
            </a:r>
            <a:r>
              <a:rPr lang="en-US" dirty="0"/>
              <a:t> via </a:t>
            </a:r>
            <a:r>
              <a:rPr lang="en-US" dirty="0" err="1"/>
              <a:t>menyen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03344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4A86-EA6A-4365-8419-46B7BB16D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E3902-CDBE-4B35-8D4F-D552A0F913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157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8929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12342"/>
            <a:ext cx="9143999" cy="7327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00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sø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200" y="1"/>
            <a:ext cx="3193200" cy="51450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55817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tabLst>
                <a:tab pos="2155825" algn="l"/>
              </a:tabLst>
              <a:defRPr sz="26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4572000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74192B-9ADD-4790-9339-0C70E66B28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50" y="1369643"/>
            <a:ext cx="331605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A1958C-541C-458F-9C86-5AE3035B69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00649" y="1369643"/>
            <a:ext cx="331469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88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75" r:id="rId2"/>
    <p:sldLayoutId id="2147483777" r:id="rId3"/>
    <p:sldLayoutId id="2147483763" r:id="rId4"/>
    <p:sldLayoutId id="2147483770" r:id="rId5"/>
    <p:sldLayoutId id="2147483764" r:id="rId6"/>
    <p:sldLayoutId id="2147483649" r:id="rId7"/>
    <p:sldLayoutId id="2147483650" r:id="rId8"/>
    <p:sldLayoutId id="2147483769" r:id="rId9"/>
    <p:sldLayoutId id="2147483771" r:id="rId10"/>
    <p:sldLayoutId id="2147483772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774" r:id="rId19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DECF7E6-E4A2-4E7E-94F2-75E69B6FDB97}"/>
              </a:ext>
            </a:extLst>
          </p:cNvPr>
          <p:cNvSpPr/>
          <p:nvPr userDrawn="1"/>
        </p:nvSpPr>
        <p:spPr>
          <a:xfrm>
            <a:off x="0" y="4412343"/>
            <a:ext cx="9144000" cy="74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921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2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E69DB7C-60E6-4BFC-9E73-F020656E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A59E0C-BAA2-45AE-AE99-E6B77824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35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99CF020-2FD4-45A8-B471-E949706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97E720-B8EB-433E-B396-3FF41FD2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08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3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D8722A-197D-4F5F-B5FC-4BF2A2C2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14EA90-1F13-4549-AAB3-C6AD4318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7005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5" r:id="rId2"/>
    <p:sldLayoutId id="2147483703" r:id="rId3"/>
    <p:sldLayoutId id="214748370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72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3" r:id="rId2"/>
    <p:sldLayoutId id="2147483767" r:id="rId3"/>
    <p:sldLayoutId id="21474837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hyperlink" Target="https://bergenkommune.sharepoint.com/:v:/s/BkP_ICDPBergen/EUwptIRwXN9BtMjH9CDImkIBwgFUD92bjjCW4WV8ojcILQ?email=heidi.westborg.steel%40icdp.no&amp;e=Ld4K1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5B125-2AEA-462B-AA3E-051607D0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</p:spPr>
        <p:txBody>
          <a:bodyPr/>
          <a:lstStyle/>
          <a:p>
            <a:r>
              <a:rPr lang="nb-NO" dirty="0"/>
              <a:t>22.09.23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B9F911-BF99-43B6-9D96-8516CE935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582" y="3330407"/>
            <a:ext cx="5137842" cy="1218795"/>
          </a:xfrm>
        </p:spPr>
        <p:txBody>
          <a:bodyPr/>
          <a:lstStyle/>
          <a:p>
            <a:r>
              <a:rPr lang="nb-NO" sz="2400" dirty="0">
                <a:solidFill>
                  <a:schemeClr val="tx2"/>
                </a:solidFill>
              </a:rPr>
              <a:t>KOORDINERT ICDP I BERGEN</a:t>
            </a:r>
            <a:br>
              <a:rPr lang="nb-NO" sz="3200" dirty="0">
                <a:solidFill>
                  <a:schemeClr val="tx2"/>
                </a:solidFill>
              </a:rPr>
            </a:br>
            <a:br>
              <a:rPr lang="nb-NO" sz="3200" dirty="0">
                <a:solidFill>
                  <a:schemeClr val="tx2"/>
                </a:solidFill>
              </a:rPr>
            </a:b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Lillian Århus Ekerhovd  lillian.ekerhovd@bergen.kommune.no</a:t>
            </a:r>
          </a:p>
        </p:txBody>
      </p:sp>
    </p:spTree>
    <p:extLst>
      <p:ext uri="{BB962C8B-B14F-4D97-AF65-F5344CB8AC3E}">
        <p14:creationId xmlns:p14="http://schemas.microsoft.com/office/powerpoint/2010/main" val="279488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Et bilde som inneholder vann, utendørs, himmel, innsjø&#10;&#10;Automatisk generert beskrivelse">
            <a:extLst>
              <a:ext uri="{FF2B5EF4-FFF2-40B4-BE49-F238E27FC236}">
                <a16:creationId xmlns:a16="http://schemas.microsoft.com/office/drawing/2014/main" id="{6E68630F-B283-DAB8-D36C-F47DD01D63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/>
          <a:stretch/>
        </p:blipFill>
        <p:spPr>
          <a:xfrm>
            <a:off x="20" y="10"/>
            <a:ext cx="9143980" cy="5145078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A6EB935-5F3B-F509-E3A0-42B1D1469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412342"/>
            <a:ext cx="9143999" cy="732745"/>
          </a:xfrm>
        </p:spPr>
        <p:txBody>
          <a:bodyPr anchor="ctr">
            <a:normAutofit/>
          </a:bodyPr>
          <a:lstStyle/>
          <a:p>
            <a:r>
              <a:rPr lang="nb-NO" dirty="0"/>
              <a:t>        Gå til: MENTI.COM         Kode: 14148523 </a:t>
            </a:r>
          </a:p>
          <a:p>
            <a:r>
              <a:rPr lang="nb-NO" dirty="0"/>
              <a:t>           https://www.menti.com/alqyngsxditt</a:t>
            </a:r>
          </a:p>
        </p:txBody>
      </p:sp>
    </p:spTree>
    <p:extLst>
      <p:ext uri="{BB962C8B-B14F-4D97-AF65-F5344CB8AC3E}">
        <p14:creationId xmlns:p14="http://schemas.microsoft.com/office/powerpoint/2010/main" val="32622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2E85523-F499-4345-955A-291A7C3E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>
                <a:solidFill>
                  <a:schemeClr val="tx2"/>
                </a:solidFill>
              </a:rPr>
              <a:t>TVERRFAGLIG SAMARBEID OM IMPLEMENTERING AV ICDP I BERGEN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7D2A62-98F2-4FA8-A4F4-D659F21084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0647" y="351954"/>
            <a:ext cx="3629843" cy="828104"/>
          </a:xfrm>
        </p:spPr>
        <p:txBody>
          <a:bodyPr>
            <a:normAutofit/>
          </a:bodyPr>
          <a:lstStyle/>
          <a:p>
            <a:r>
              <a:rPr lang="en-US" sz="1800" b="0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SYNLIGJØRING, PROFILERING,MARKEDS ETABLERING og SIKRE 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ICDP I </a:t>
            </a:r>
            <a:r>
              <a:rPr lang="en-US" sz="1800" b="0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DRIFT/PRAKSIS</a:t>
            </a:r>
            <a:endParaRPr lang="en-GB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FB51DEA-D6FD-4171-AB30-1B1FDD071D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650" y="1369642"/>
            <a:ext cx="3316056" cy="3476677"/>
          </a:xfrm>
        </p:spPr>
        <p:txBody>
          <a:bodyPr>
            <a:normAutofit fontScale="47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PROSJEKT SAMARBEID </a:t>
            </a:r>
          </a:p>
          <a:p>
            <a:r>
              <a:rPr lang="nb-NO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BAKGRUNN</a:t>
            </a:r>
            <a:r>
              <a:rPr lang="nb-NO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Å sikre et kvalitativt godt og koordinert ICDP tilbud til det beste for Bergens barn</a:t>
            </a:r>
          </a:p>
          <a:p>
            <a:pPr fontAlgn="base"/>
            <a:endParaRPr lang="nb-NO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nb-NO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GEVINST</a:t>
            </a:r>
            <a:r>
              <a:rPr lang="nb-NO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Kompetansen kommer barn og foreldre i Bergen til gode!</a:t>
            </a:r>
          </a:p>
          <a:p>
            <a:pPr fontAlgn="base"/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Tilgjengelighet av veiledningsgrupper</a:t>
            </a:r>
          </a:p>
          <a:p>
            <a:pPr fontAlgn="base"/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Tryggere, mer kompetente ICDP veiledere</a:t>
            </a:r>
          </a:p>
          <a:p>
            <a:pPr fontAlgn="base"/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Aktivt tverrfaglig kompetansemiljø som bidrar til økt faglighet</a:t>
            </a:r>
          </a:p>
          <a:p>
            <a:pPr fontAlgn="base"/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Samarbeid om å tilby ulike ICDP grupper (språk, kultur, behov..)</a:t>
            </a:r>
          </a:p>
          <a:p>
            <a:pPr fontAlgn="base"/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nb-NO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nn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CCB53B-596C-F645-C941-CD2B455C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20" y="1331554"/>
            <a:ext cx="1631962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088B6B8-1278-02F2-2BBE-F34C294C25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12922" y="3287838"/>
            <a:ext cx="2947308" cy="363230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6800" b="0" i="0" u="sng" strike="noStrike" dirty="0">
                <a:solidFill>
                  <a:srgbClr val="0563C1"/>
                </a:solidFill>
                <a:effectLst/>
                <a:latin typeface="+mj-lt"/>
                <a:hlinkClick r:id="rId4"/>
              </a:rPr>
              <a:t> ICDP fag- og erfaringsnettverk.wmv</a:t>
            </a:r>
            <a:endParaRPr lang="en-US" sz="6800" b="0" i="0" u="sng" strike="noStrike" dirty="0">
              <a:solidFill>
                <a:srgbClr val="0563C1"/>
              </a:solidFill>
              <a:effectLst/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nb-NO" sz="6800" dirty="0">
                <a:latin typeface="+mj-lt"/>
              </a:rPr>
              <a:t>Felles opplæringer</a:t>
            </a:r>
          </a:p>
          <a:p>
            <a:pPr lvl="1">
              <a:lnSpc>
                <a:spcPct val="120000"/>
              </a:lnSpc>
            </a:pPr>
            <a:r>
              <a:rPr lang="nb-NO" sz="6800" dirty="0">
                <a:latin typeface="+mj-lt"/>
              </a:rPr>
              <a:t>Felles nettressurs</a:t>
            </a:r>
          </a:p>
          <a:p>
            <a:pPr lvl="1">
              <a:lnSpc>
                <a:spcPct val="120000"/>
              </a:lnSpc>
            </a:pPr>
            <a:r>
              <a:rPr lang="nb-NO" sz="6800" dirty="0">
                <a:latin typeface="+mj-lt"/>
              </a:rPr>
              <a:t>Samarbeidsavtale</a:t>
            </a:r>
          </a:p>
          <a:p>
            <a:endParaRPr lang="nb-NO" sz="7200" dirty="0">
              <a:latin typeface="+mj-lt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en-US" sz="16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endParaRPr lang="nb-NO" sz="1600" dirty="0"/>
          </a:p>
        </p:txBody>
      </p:sp>
      <p:pic>
        <p:nvPicPr>
          <p:cNvPr id="7" name="Bilde 6" descr="Et bilde som inneholder tegning, sketch, fugl, illustrasjon&#10;&#10;Automatisk generert beskrivelse">
            <a:extLst>
              <a:ext uri="{FF2B5EF4-FFF2-40B4-BE49-F238E27FC236}">
                <a16:creationId xmlns:a16="http://schemas.microsoft.com/office/drawing/2014/main" id="{9C7D7365-1C4B-26F4-7788-F182AF124B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1375048"/>
            <a:ext cx="1450152" cy="15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1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2020-CD8F-CE8E-9127-1D7D59FF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3921508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35BE11-1837-3D6E-8974-B54999A8A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1" y="324867"/>
            <a:ext cx="6542437" cy="46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0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1219B8E-C2DF-A157-C0FC-0FB8CA091B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C38074-46FC-10A8-4501-641EE2B5A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17610"/>
            <a:ext cx="6858000" cy="2092143"/>
          </a:xfrm>
        </p:spPr>
        <p:txBody>
          <a:bodyPr>
            <a:normAutofit fontScale="85000" lnSpcReduction="20000"/>
          </a:bodyPr>
          <a:lstStyle/>
          <a:p>
            <a:r>
              <a:rPr lang="nb-NO" u="sng" dirty="0"/>
              <a:t>BETINGER</a:t>
            </a:r>
            <a:r>
              <a:rPr lang="nb-NO" dirty="0"/>
              <a:t>:</a:t>
            </a:r>
          </a:p>
          <a:p>
            <a:r>
              <a:rPr lang="nb-NO" dirty="0"/>
              <a:t>LEDELSESFORANKRING</a:t>
            </a:r>
          </a:p>
          <a:p>
            <a:r>
              <a:rPr lang="nb-NO" dirty="0"/>
              <a:t>«NOK» RESSURSER</a:t>
            </a:r>
          </a:p>
          <a:p>
            <a:r>
              <a:rPr lang="nb-NO" dirty="0"/>
              <a:t>SETTES INN I KONTEKST </a:t>
            </a:r>
          </a:p>
          <a:p>
            <a:r>
              <a:rPr lang="nb-NO" dirty="0"/>
              <a:t>FLEKSIBILITET OG SENSITIVITET</a:t>
            </a:r>
          </a:p>
          <a:p>
            <a:r>
              <a:rPr lang="nb-NO" dirty="0"/>
              <a:t>PROGRESSIVT «SYN» – NÆRSYNT OG LANGSYNT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14BF2D4-27F7-8EFD-F023-463F879C2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531" y="496390"/>
            <a:ext cx="6858000" cy="1045438"/>
          </a:xfrm>
        </p:spPr>
        <p:txBody>
          <a:bodyPr/>
          <a:lstStyle/>
          <a:p>
            <a:r>
              <a:rPr lang="nb-NO" dirty="0"/>
              <a:t>IMPLEMENTERING;</a:t>
            </a:r>
          </a:p>
        </p:txBody>
      </p:sp>
    </p:spTree>
    <p:extLst>
      <p:ext uri="{BB962C8B-B14F-4D97-AF65-F5344CB8AC3E}">
        <p14:creationId xmlns:p14="http://schemas.microsoft.com/office/powerpoint/2010/main" val="425889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EE41EB-9715-322F-89EC-0EA7CBF19E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940594"/>
            <a:ext cx="7886700" cy="3263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200" dirty="0"/>
              <a:t>TUSEN </a:t>
            </a:r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r>
              <a:rPr lang="nb-NO" sz="3200" dirty="0"/>
              <a:t>TAKK </a:t>
            </a:r>
          </a:p>
          <a:p>
            <a:pPr marL="0" indent="0">
              <a:buNone/>
            </a:pPr>
            <a:r>
              <a:rPr lang="nb-NO" sz="3200"/>
              <a:t>                                                              ❤</a:t>
            </a:r>
            <a:endParaRPr lang="nb-NO" sz="3200" dirty="0"/>
          </a:p>
          <a:p>
            <a:pPr marL="0" indent="0">
              <a:buNone/>
            </a:pPr>
            <a:r>
              <a:rPr lang="nb-NO" sz="3200" dirty="0"/>
              <a:t>FOR </a:t>
            </a:r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r>
              <a:rPr lang="nb-NO" sz="3200" dirty="0"/>
              <a:t>MEG</a:t>
            </a:r>
            <a:r>
              <a:rPr lang="nb-NO" dirty="0"/>
              <a:t>!</a:t>
            </a:r>
          </a:p>
        </p:txBody>
      </p:sp>
      <p:pic>
        <p:nvPicPr>
          <p:cNvPr id="5" name="Bilde 4" descr="Et bilde som inneholder utendørs, plante, grunn, blad&#10;&#10;Automatisk generert beskrivelse">
            <a:extLst>
              <a:ext uri="{FF2B5EF4-FFF2-40B4-BE49-F238E27FC236}">
                <a16:creationId xmlns:a16="http://schemas.microsoft.com/office/drawing/2014/main" id="{029BD6EB-ED7D-7A26-D65F-0313D290A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56" y="0"/>
            <a:ext cx="410588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4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7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A720278C-83EE-48EE-833D-97AE2B86CFF3}"/>
    </a:ext>
  </a:extLst>
</a:theme>
</file>

<file path=ppt/theme/theme2.xml><?xml version="1.0" encoding="utf-8"?>
<a:theme xmlns:a="http://schemas.openxmlformats.org/drawingml/2006/main" name="1_Office-tema">
  <a:themeElements>
    <a:clrScheme name="Egendefinert 18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D45F9FA0-B131-4EC0-AFC4-01D1FB483B8D}"/>
    </a:ext>
  </a:extLst>
</a:theme>
</file>

<file path=ppt/theme/theme3.xml><?xml version="1.0" encoding="utf-8"?>
<a:theme xmlns:a="http://schemas.openxmlformats.org/drawingml/2006/main" name="Rød">
  <a:themeElements>
    <a:clrScheme name="Egendefinert 19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522C0E01-F5B3-47B8-A113-B90E71362804}"/>
    </a:ext>
  </a:extLst>
</a:theme>
</file>

<file path=ppt/theme/theme4.xml><?xml version="1.0" encoding="utf-8"?>
<a:theme xmlns:a="http://schemas.openxmlformats.org/drawingml/2006/main" name="Lilla">
  <a:themeElements>
    <a:clrScheme name="Egendefinert 20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8BC8C436-444F-47E3-AAFF-581C03617193}"/>
    </a:ext>
  </a:extLst>
</a:theme>
</file>

<file path=ppt/theme/theme5.xml><?xml version="1.0" encoding="utf-8"?>
<a:theme xmlns:a="http://schemas.openxmlformats.org/drawingml/2006/main" name="Blå">
  <a:themeElements>
    <a:clrScheme name="Egendefinert 21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C807659C-5C80-451A-BC1C-AD01FCD328EF}"/>
    </a:ext>
  </a:extLst>
</a:theme>
</file>

<file path=ppt/theme/theme6.xml><?xml version="1.0" encoding="utf-8"?>
<a:theme xmlns:a="http://schemas.openxmlformats.org/drawingml/2006/main" name="Grønn">
  <a:themeElements>
    <a:clrScheme name="Egendefinert 22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4385D189-78FD-4AC8-BA5D-7A35BAB920F0}"/>
    </a:ext>
  </a:extLst>
</a:theme>
</file>

<file path=ppt/theme/theme7.xml><?xml version="1.0" encoding="utf-8"?>
<a:theme xmlns:a="http://schemas.openxmlformats.org/drawingml/2006/main" name="Svart">
  <a:themeElements>
    <a:clrScheme name="Egendefinert 23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15030006-CB2B-49A6-A0CC-6465261196E9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BF6FEEBB4C344B86989B54ED832E27" ma:contentTypeVersion="12" ma:contentTypeDescription="Opprett et nytt dokument." ma:contentTypeScope="" ma:versionID="3501189586de1fab5982bc00f1e855cd">
  <xsd:schema xmlns:xsd="http://www.w3.org/2001/XMLSchema" xmlns:xs="http://www.w3.org/2001/XMLSchema" xmlns:p="http://schemas.microsoft.com/office/2006/metadata/properties" xmlns:ns2="dc238bb7-003a-417f-ba33-94d5e2dcf420" xmlns:ns3="834516e6-4eb6-409e-8c5d-f395c34f31af" targetNamespace="http://schemas.microsoft.com/office/2006/metadata/properties" ma:root="true" ma:fieldsID="e31cce1361589cc01d7a192f2ed03f5a" ns2:_="" ns3:_="">
    <xsd:import namespace="dc238bb7-003a-417f-ba33-94d5e2dcf420"/>
    <xsd:import namespace="834516e6-4eb6-409e-8c5d-f395c34f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38bb7-003a-417f-ba33-94d5e2dcf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adf8bd55-5f83-4a6f-a9d2-83357c5a87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516e6-4eb6-409e-8c5d-f395c34f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238bb7-003a-417f-ba33-94d5e2dcf4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F341BE-FCEF-4AC8-980C-63738F6D92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4B9D5-82B2-4206-A7DB-2448F9799D3D}"/>
</file>

<file path=customXml/itemProps3.xml><?xml version="1.0" encoding="utf-8"?>
<ds:datastoreItem xmlns:ds="http://schemas.openxmlformats.org/officeDocument/2006/customXml" ds:itemID="{59D84FE9-90BD-413A-BD1B-E5F8442116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PP_MAL_NORSK</Template>
  <TotalTime>178</TotalTime>
  <Words>358</Words>
  <Application>Microsoft Office PowerPoint</Application>
  <PresentationFormat>Egendefinert</PresentationFormat>
  <Paragraphs>65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6</vt:i4>
      </vt:variant>
    </vt:vector>
  </HeadingPairs>
  <TitlesOfParts>
    <vt:vector size="16" baseType="lpstr">
      <vt:lpstr>Arial</vt:lpstr>
      <vt:lpstr>Calibri</vt:lpstr>
      <vt:lpstr>Times New Roman</vt:lpstr>
      <vt:lpstr>Office-tema</vt:lpstr>
      <vt:lpstr>1_Office-tema</vt:lpstr>
      <vt:lpstr>Rød</vt:lpstr>
      <vt:lpstr>Lilla</vt:lpstr>
      <vt:lpstr>Blå</vt:lpstr>
      <vt:lpstr>Grønn</vt:lpstr>
      <vt:lpstr>Svart</vt:lpstr>
      <vt:lpstr>KOORDINERT ICDP I BERGEN  Lillian Århus Ekerhovd  lillian.ekerhovd@bergen.kommune.no</vt:lpstr>
      <vt:lpstr>PowerPoint-presentasjon</vt:lpstr>
      <vt:lpstr>TVERRFAGLIG SAMARBEID OM IMPLEMENTERING AV ICDP I BERGEN</vt:lpstr>
      <vt:lpstr>PowerPoint-presentasjon</vt:lpstr>
      <vt:lpstr>IMPLEMENTERING;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Loodtz, Ann-Kristin</dc:creator>
  <cp:lastModifiedBy>Ekerhovd, Lillian Århus</cp:lastModifiedBy>
  <cp:revision>27</cp:revision>
  <dcterms:created xsi:type="dcterms:W3CDTF">2022-07-13T13:59:07Z</dcterms:created>
  <dcterms:modified xsi:type="dcterms:W3CDTF">2023-09-21T16:22:17Z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0x01010014BF6FEEBB4C344B86989B54ED832E27</vt:lpwstr>
  </property>
</Properties>
</file>