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1" r:id="rId4"/>
    <p:sldId id="273" r:id="rId5"/>
    <p:sldId id="274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8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D43AD-181E-E2D0-CA44-9DD836F11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F06EBE-7ABC-0715-93E5-E0F46D7F4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8D8C81-E6A8-F015-74D6-0DB585FC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48CFF5-9CB9-9E75-CD5C-770ABF99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873D26-14C4-42EA-41BD-FC02407D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2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F8A0E-BE52-B443-AC55-8F9DF652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3120B8-3844-72F4-5FDD-805E3B836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923F52-8BC8-8443-7986-F0D13D3C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17DE57-1EDF-6D21-4971-775325D8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4DBE6C-03A7-2196-70D8-5CA48848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26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AC5E8E2-D1FA-A963-9511-C76FF86C5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48CB619-9BC1-52A2-96DD-7F642228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5ACCE8-9A12-1CE1-A791-F7C87314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58C018-F50F-6B40-48BD-E6DA91B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6CFCA7-7B5D-289D-7AAE-756EEF71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58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3C053-0CDD-DC88-F6DE-7ABAB2A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CEEFF7-2AFB-93E2-B952-54E6B058B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D50B97-70F1-EF2C-4E08-D4C2935C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43C3D9-83D0-20B9-C46B-8C5DD239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E309E6-D1C4-8E7E-FBA7-5F33198A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11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62DB6-EECF-3A83-E873-7B7F5B2E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933182-5B3E-91B6-D857-28CBDF99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8CFE2E-196E-813B-4447-65E03E3F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D3E890-42F5-496F-AAB3-FC791478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9BD44A-15F5-AACC-F949-6CCD6A13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25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6198D-60EF-C8D3-A165-B2EECEB6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90B03C-9374-3EB3-D373-77E39186C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293E144-02C9-9112-ABF8-34E83AC44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23312E-A67B-E300-4D71-B15D097E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F5DBA12-E036-E2C4-FCEC-DD9F03E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5ABAB3-AF1A-CC31-0183-15DF36C3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46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A2BEA-2C1C-E488-0D1C-321160A7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FA3118-4B78-EDAE-0A03-90067CF7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E10F77B-2EA7-A0A2-FAAF-AC098DF21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45E039-45AA-447B-D7DA-75BFE2067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2B457AD-CC9E-EEC3-A8C4-7840DE38E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498953-4C8D-81A2-6B10-F79ACE3D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3FC9541-C4C6-D61C-09D6-B4C288CA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3897849-9C24-ECF9-EF38-B59712AB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86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21FF7-8819-332E-4364-50E6CB5D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DF096F-98F1-76C8-CD91-F7288398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799C66D-4F4B-B077-7FDC-AB2BF315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7099DFF-1B2F-6996-4A33-7D79656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13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7478CCF-4DEE-A115-069B-BDF836AF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FF198F-CC7B-5DE1-214A-1B326776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86DACA-084E-C4A3-CEC5-B80DFC27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41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AC967-788C-BF68-CA8C-2A69FDB0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3C07A9-D33B-6233-F423-266539770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8C48CA9-CD18-B188-3FDC-A2E68762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21CCA1-10F6-C9BC-6771-32869B18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6F17B9-BF99-275D-4D2E-07745CB4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BD53E8-5DA1-8691-35FB-E8AAF9AC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15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C23D8-739F-F1FA-0E94-D5EF0DBD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125D89C-BC4F-BA49-CCD8-A80EB22FB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2F49F0-B2F2-3729-1A04-695D3C265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E53C89-A3A5-AD40-E198-C697593D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FA93FE7-D862-4E55-DE2B-FBF4EE49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6BDF757-770E-6DD2-22BF-C4DBE67B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55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C16F6B7-5E8C-87AA-A384-E088EA85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EA7AB1-883E-B930-B7D7-E7B32EAB9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F8BBE2-0B69-479E-5A98-82CB43287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1E8B-0C90-42D8-BE2B-5DA76F1EAC37}" type="datetimeFigureOut">
              <a:rPr lang="da-DK" smtClean="0"/>
              <a:t>25-09-2023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C5EEEB-6219-3DF7-47B2-DC38C0E60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890256-278F-A2ED-ACC9-847F821A1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723B-8425-48B5-B254-92AA6BBA5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5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mailto:eliselinder@danskcenterfor-icdp.d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eliselinder@danskcenterfor-icdp.d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7F4F98-3D48-8B3B-1BE3-9EDAE5D7A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198" y="3631668"/>
            <a:ext cx="518472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ICDP i Børnehøjde</a:t>
            </a:r>
            <a:br>
              <a:rPr lang="da-DK" dirty="0">
                <a:solidFill>
                  <a:srgbClr val="FFFFFF"/>
                </a:solidFill>
              </a:rPr>
            </a:br>
            <a:r>
              <a:rPr lang="da-DK" sz="2700" dirty="0">
                <a:solidFill>
                  <a:srgbClr val="FFFFFF"/>
                </a:solidFill>
              </a:rPr>
              <a:t>Et materiale til skolens yngste klasser</a:t>
            </a:r>
            <a:br>
              <a:rPr lang="da-DK" sz="2700" dirty="0">
                <a:solidFill>
                  <a:srgbClr val="FFFFFF"/>
                </a:solidFill>
              </a:rPr>
            </a:br>
            <a:br>
              <a:rPr lang="da-DK" sz="2700" dirty="0">
                <a:solidFill>
                  <a:srgbClr val="FFFFFF"/>
                </a:solidFill>
              </a:rPr>
            </a:br>
            <a:r>
              <a:rPr lang="da-DK" sz="2000" dirty="0">
                <a:solidFill>
                  <a:srgbClr val="FFFFFF"/>
                </a:solidFill>
                <a:latin typeface="+mn-lt"/>
                <a:ea typeface="HGMaruGothicMPRO" panose="020B0400000000000000" pitchFamily="34" charset="-128"/>
              </a:rPr>
              <a:t>Elise Linder </a:t>
            </a:r>
            <a:br>
              <a:rPr lang="da-DK" sz="2000" dirty="0">
                <a:solidFill>
                  <a:srgbClr val="FFFFFF"/>
                </a:solidFill>
                <a:latin typeface="+mn-lt"/>
                <a:ea typeface="HGMaruGothicMPRO" panose="020B0400000000000000" pitchFamily="34" charset="-128"/>
              </a:rPr>
            </a:br>
            <a:r>
              <a:rPr lang="da-DK" sz="2000" dirty="0">
                <a:solidFill>
                  <a:srgbClr val="FFFFFF"/>
                </a:solidFill>
                <a:latin typeface="+mn-lt"/>
                <a:ea typeface="HGMaruGothicMPRO" panose="020B0400000000000000" pitchFamily="34" charset="-128"/>
              </a:rPr>
              <a:t>Dansk Center for ICDP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B7E862C-6FF4-7973-734F-A709D743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888" y="1301947"/>
            <a:ext cx="2851541" cy="407363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34882A5-7C77-95CA-4576-077CFEEF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209" y="5255280"/>
            <a:ext cx="1925826" cy="110618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864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BF6E7A-9697-60E2-801D-266AA1CF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523" y="1518707"/>
            <a:ext cx="1702714" cy="26563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F7D2E6-0D7B-BE5B-14AB-F427AFFE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68"/>
            <a:ext cx="12036090" cy="934286"/>
          </a:xfrm>
          <a:solidFill>
            <a:srgbClr val="FBA305"/>
          </a:solidFill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Empati i Børnehøjde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sz="1600" dirty="0">
                <a:solidFill>
                  <a:schemeClr val="bg1"/>
                </a:solidFill>
              </a:rPr>
              <a:t>Implementering af ICDP i børnegrupper (Indskolingen)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792E500-3242-A3D2-5E61-EDDBA53E95B6}"/>
              </a:ext>
            </a:extLst>
          </p:cNvPr>
          <p:cNvSpPr txBox="1"/>
          <p:nvPr/>
        </p:nvSpPr>
        <p:spPr>
          <a:xfrm>
            <a:off x="2809100" y="1295954"/>
            <a:ext cx="3194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/>
              <a:t>Formål:  At udvikle et relationssprog i børnegruppen og herigennem at styrke trivslen og fællesskabet i klassen </a:t>
            </a: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42DD14D-B9D5-89DF-8BD2-F95A792650DB}"/>
              </a:ext>
            </a:extLst>
          </p:cNvPr>
          <p:cNvSpPr txBox="1"/>
          <p:nvPr/>
        </p:nvSpPr>
        <p:spPr>
          <a:xfrm>
            <a:off x="8362449" y="1704648"/>
            <a:ext cx="2179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Lærervejledning </a:t>
            </a:r>
          </a:p>
          <a:p>
            <a:r>
              <a:rPr lang="da-DK" dirty="0"/>
              <a:t>24 aktivitetsforslag</a:t>
            </a:r>
          </a:p>
          <a:p>
            <a:r>
              <a:rPr lang="da-DK" dirty="0"/>
              <a:t>Plakater </a:t>
            </a:r>
          </a:p>
          <a:p>
            <a:r>
              <a:rPr lang="da-DK" dirty="0"/>
              <a:t>Brætspil</a:t>
            </a:r>
          </a:p>
          <a:p>
            <a:r>
              <a:rPr lang="da-DK" dirty="0"/>
              <a:t>Kortspil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9505CA5-45CC-8BDE-25D7-692F43634D71}"/>
              </a:ext>
            </a:extLst>
          </p:cNvPr>
          <p:cNvSpPr txBox="1"/>
          <p:nvPr/>
        </p:nvSpPr>
        <p:spPr>
          <a:xfrm rot="1188711">
            <a:off x="8570090" y="825988"/>
            <a:ext cx="3507205" cy="369332"/>
          </a:xfrm>
          <a:prstGeom prst="rect">
            <a:avLst/>
          </a:prstGeom>
          <a:solidFill>
            <a:srgbClr val="F95207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 Udviklet af Dansk Center for ICDP 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BBD4BBFE-C40B-9307-B3D2-A337508F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3" y="3701249"/>
            <a:ext cx="2041978" cy="2183113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25928638-9CC6-2719-9143-7EC176A81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043" y="4085934"/>
            <a:ext cx="2269251" cy="233789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B661FF9-7C10-37D1-F5E3-941100E5B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93" y="1094444"/>
            <a:ext cx="2041978" cy="2260333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91488FF-091D-E0D0-AC4A-A7486C8E3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141" y="1221732"/>
            <a:ext cx="2109399" cy="2005758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A520A354-579F-BDEC-2CA5-6D0C7FFC6CCE}"/>
              </a:ext>
            </a:extLst>
          </p:cNvPr>
          <p:cNvSpPr txBox="1"/>
          <p:nvPr/>
        </p:nvSpPr>
        <p:spPr>
          <a:xfrm>
            <a:off x="3454156" y="6403636"/>
            <a:ext cx="51152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Kontaktperson: </a:t>
            </a:r>
            <a:r>
              <a:rPr lang="da-DK" dirty="0">
                <a:hlinkClick r:id="rId7"/>
              </a:rPr>
              <a:t>eliselinder@danskcenterfor-icdp.dk</a:t>
            </a:r>
            <a:r>
              <a:rPr lang="da-DK" dirty="0"/>
              <a:t>  </a:t>
            </a: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251C24C2-9897-5A67-E680-A973E41D2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455" y="6074697"/>
            <a:ext cx="1224077" cy="698271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056DF64A-645E-3616-74B0-52E60F4417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634" y="3054144"/>
            <a:ext cx="5605014" cy="31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4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285FE-9723-A4EB-19A5-AC0F6F12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B65F4C8-9871-5E9B-9FCE-ECC4C10E5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75" y="0"/>
            <a:ext cx="10696072" cy="6815889"/>
          </a:xfrm>
        </p:spPr>
      </p:pic>
    </p:spTree>
    <p:extLst>
      <p:ext uri="{BB962C8B-B14F-4D97-AF65-F5344CB8AC3E}">
        <p14:creationId xmlns:p14="http://schemas.microsoft.com/office/powerpoint/2010/main" val="205187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EBE0A-4B85-7E77-EA8F-17A3CC6B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387350"/>
            <a:ext cx="11526253" cy="1325563"/>
          </a:xfrm>
          <a:solidFill>
            <a:srgbClr val="F88608"/>
          </a:solidFill>
        </p:spPr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  <a:latin typeface="+mn-lt"/>
              </a:rPr>
              <a:t>Empati skaber demokrati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2643B6E-6A77-CFDE-6CE6-3A6025F6C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41" y="649705"/>
            <a:ext cx="2043763" cy="6071472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900F18A-260C-BB89-4660-81EBCE9AAEE9}"/>
              </a:ext>
            </a:extLst>
          </p:cNvPr>
          <p:cNvSpPr txBox="1"/>
          <p:nvPr/>
        </p:nvSpPr>
        <p:spPr>
          <a:xfrm>
            <a:off x="2789609" y="1959478"/>
            <a:ext cx="7501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De røde samspilstemaer 1-4: Når vi bruger vores følelser – </a:t>
            </a:r>
          </a:p>
          <a:p>
            <a:r>
              <a:rPr lang="da-DK" sz="2400" dirty="0"/>
              <a:t>så varmes vores hjerter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AE6F6D4-5393-C94E-D1F2-6A6E26AF463A}"/>
              </a:ext>
            </a:extLst>
          </p:cNvPr>
          <p:cNvSpPr txBox="1"/>
          <p:nvPr/>
        </p:nvSpPr>
        <p:spPr>
          <a:xfrm>
            <a:off x="2746004" y="3337496"/>
            <a:ext cx="8118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De grønne samspilstemaer 5-7: Når vi leger og lærer sammen – </a:t>
            </a:r>
          </a:p>
          <a:p>
            <a:r>
              <a:rPr lang="da-DK" sz="2400" dirty="0"/>
              <a:t>så bliver vores hjerner kloge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1F92604-29FD-ED9E-D7D3-203BDF5C523E}"/>
              </a:ext>
            </a:extLst>
          </p:cNvPr>
          <p:cNvSpPr txBox="1"/>
          <p:nvPr/>
        </p:nvSpPr>
        <p:spPr>
          <a:xfrm>
            <a:off x="2746004" y="4962079"/>
            <a:ext cx="9026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Det gule samspilstema 8: Når vi hjælper hinanden med at bestemme – </a:t>
            </a:r>
          </a:p>
          <a:p>
            <a:r>
              <a:rPr lang="da-DK" sz="2400" dirty="0"/>
              <a:t>så skabes gode fællesskaber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D6EB538-5497-A290-BC40-77410BED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99" y="5797871"/>
            <a:ext cx="122540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DA2B4B-380E-5AE3-56AE-DF929D14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da-DK"/>
              <a:t>   Kontakt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EEF62C-9930-2263-C958-FFA5346B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0116" cy="4351338"/>
          </a:xfrm>
        </p:spPr>
        <p:txBody>
          <a:bodyPr>
            <a:normAutofit/>
          </a:bodyPr>
          <a:lstStyle/>
          <a:p>
            <a:r>
              <a:rPr lang="da-DK" dirty="0"/>
              <a:t>Dansk Center for ICDP</a:t>
            </a:r>
          </a:p>
          <a:p>
            <a:r>
              <a:rPr lang="da-DK" dirty="0"/>
              <a:t>Faglig Konsulent Elise Linder</a:t>
            </a:r>
          </a:p>
          <a:p>
            <a:r>
              <a:rPr lang="da-DK" dirty="0">
                <a:hlinkClick r:id="rId2"/>
              </a:rPr>
              <a:t>eliselinder@danskcenterfor-icdp.dk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96AD1BD-C7C9-E3D7-12C0-CAB41EE9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5" r="11125"/>
          <a:stretch/>
        </p:blipFill>
        <p:spPr>
          <a:xfrm>
            <a:off x="7288147" y="1752935"/>
            <a:ext cx="4049611" cy="404961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50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BF6FEEBB4C344B86989B54ED832E27" ma:contentTypeVersion="12" ma:contentTypeDescription="Opprett et nytt dokument." ma:contentTypeScope="" ma:versionID="3501189586de1fab5982bc00f1e855cd">
  <xsd:schema xmlns:xsd="http://www.w3.org/2001/XMLSchema" xmlns:xs="http://www.w3.org/2001/XMLSchema" xmlns:p="http://schemas.microsoft.com/office/2006/metadata/properties" xmlns:ns2="dc238bb7-003a-417f-ba33-94d5e2dcf420" xmlns:ns3="834516e6-4eb6-409e-8c5d-f395c34f31af" targetNamespace="http://schemas.microsoft.com/office/2006/metadata/properties" ma:root="true" ma:fieldsID="e31cce1361589cc01d7a192f2ed03f5a" ns2:_="" ns3:_="">
    <xsd:import namespace="dc238bb7-003a-417f-ba33-94d5e2dcf420"/>
    <xsd:import namespace="834516e6-4eb6-409e-8c5d-f395c34f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38bb7-003a-417f-ba33-94d5e2dcf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adf8bd55-5f83-4a6f-a9d2-83357c5a8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516e6-4eb6-409e-8c5d-f395c34f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38bb7-003a-417f-ba33-94d5e2dcf4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3FA5D0-A08A-4051-868A-FC0ABD3532FB}"/>
</file>

<file path=customXml/itemProps2.xml><?xml version="1.0" encoding="utf-8"?>
<ds:datastoreItem xmlns:ds="http://schemas.openxmlformats.org/officeDocument/2006/customXml" ds:itemID="{BE3654BA-28B0-414D-BCED-6D0561625C06}"/>
</file>

<file path=customXml/itemProps3.xml><?xml version="1.0" encoding="utf-8"?>
<ds:datastoreItem xmlns:ds="http://schemas.openxmlformats.org/officeDocument/2006/customXml" ds:itemID="{46DB1951-AE84-496F-8556-26F225A105CD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ICDP i Børnehøjde Et materiale til skolens yngste klasser  Elise Linder  Dansk Center for ICDP</vt:lpstr>
      <vt:lpstr>Empati i Børnehøjde  Implementering af ICDP i børnegrupper (Indskolingen)</vt:lpstr>
      <vt:lpstr>PowerPoint-præsentation</vt:lpstr>
      <vt:lpstr>Empati skaber demokrati</vt:lpstr>
      <vt:lpstr>   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Empati i Børnehøjde  Implementering af ICDP i børnegrupper (Indskolingen)</dc:title>
  <dc:creator>Anne Linder</dc:creator>
  <cp:lastModifiedBy>Anne Linder</cp:lastModifiedBy>
  <cp:revision>6</cp:revision>
  <dcterms:created xsi:type="dcterms:W3CDTF">2023-08-10T11:29:18Z</dcterms:created>
  <dcterms:modified xsi:type="dcterms:W3CDTF">2023-09-25T09:16:42Z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0x01010014BF6FEEBB4C344B86989B54ED832E27</vt:lpwstr>
  </property>
</Properties>
</file>