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87D99-6B6D-4373-AEB0-63C3C9BD2606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7807-3323-4B80-9A04-441BDDB2D9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14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Presentere seg selv + bakgrunn. Forteller kort hvordan KB jobber: Avdekke, lindre og forandre. Visjon: Menneskene i byen erfarer respekt, rettferdighet og omsorg. «Ingen er bare det du ser.»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7807-3323-4B80-9A04-441BDDB2D9F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17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innsatte har barn, noen opptil flere barn</a:t>
            </a:r>
          </a:p>
          <a:p>
            <a:r>
              <a:rPr lang="nb-NO" dirty="0"/>
              <a:t>Erfaringene viste oss:</a:t>
            </a:r>
          </a:p>
          <a:p>
            <a:r>
              <a:rPr lang="nb-NO" dirty="0"/>
              <a:t>Relasjonene til barna/andre forelder (egne foreldre/søsken) utfordrende</a:t>
            </a:r>
          </a:p>
          <a:p>
            <a:r>
              <a:rPr lang="nb-NO" dirty="0"/>
              <a:t>Trenger å opparbeide tillit/gjenoppta kontakt</a:t>
            </a:r>
          </a:p>
          <a:p>
            <a:r>
              <a:rPr lang="nb-NO" dirty="0"/>
              <a:t>Rollene er uklare – trenger støtte og veiledning</a:t>
            </a:r>
          </a:p>
          <a:p>
            <a:r>
              <a:rPr lang="nb-NO" dirty="0"/>
              <a:t>Rolletap når man settes i fengsel (fra far, ektemann/kjæreste  innsatt)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7807-3323-4B80-9A04-441BDDB2D9F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955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Kartlegging: Utvelgelse. Hvorfor viktig. Sammensetningen, innsatte som ikke kommer overens like vell i samme gruppe (ro i avdelingen)</a:t>
            </a:r>
          </a:p>
          <a:p>
            <a:r>
              <a:rPr lang="nb-NO" dirty="0"/>
              <a:t>God oppfølgning: Gratis ringetid/mer tilgjengelig. Følge utvikling.</a:t>
            </a:r>
          </a:p>
          <a:p>
            <a:r>
              <a:rPr lang="nb-NO" dirty="0"/>
              <a:t>Sensitivisering: Hente de inn i rett sinnsstemning. Vite hvordan miljøet i fengslene er/ utfordringer og begrensninger, </a:t>
            </a:r>
            <a:r>
              <a:rPr lang="nb-NO" dirty="0" err="1"/>
              <a:t>ift</a:t>
            </a:r>
            <a:r>
              <a:rPr lang="nb-NO" dirty="0"/>
              <a:t> lekser og telefon samtalen («vis at du er glad i barnet ditt»)</a:t>
            </a:r>
          </a:p>
          <a:p>
            <a:r>
              <a:rPr lang="nb-NO" dirty="0"/>
              <a:t>Før/under/etter soning: Familien på utsiden, pappa på innsiden, være med under samvær. 50% av de innsatte opplever at de har en viktig omsorgsrolle i barnets liv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7807-3323-4B80-9A04-441BDDB2D9F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96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D92B7-C1C5-F7DA-9D66-06A938667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D2E218-2DF9-DD2B-C8B5-3146C9B3B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05C92E-9AF0-F139-BB7C-45284D0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781A55-1835-8327-F531-19CCD03D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B38434-F905-22F1-7B16-7D6861BB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96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2BD5F-C7DB-C2D0-BE78-679EC612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626FA94-A053-A7A3-C59C-75F988066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2954E5-3B88-6A3A-772A-6D68ACDA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E01C88-07AC-4EE1-6307-BD85AABD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CCB300-04D6-00A3-D102-5B3FE86D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33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6FF3E20-C5F3-2070-9A50-2FC2324C3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C4A410E-2FF6-8428-DE6C-A73613CD5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E187D8-9D3F-4E8E-D2D6-B2D16222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3F0AC5-6D29-1F1E-0223-E9FDF651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A289B4-1F47-9C6F-D5F6-8D71B6AA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10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68D201-6A1B-CCDE-6B2C-E8A6FE69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68FCE8-01D7-72D2-EADB-BBE953088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A9D188-C072-8490-0D5A-174914D2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E75D7C-ED61-0B72-CC27-6A95E67E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59AA09-CCF0-9021-7A54-50A6EAF0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7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B7387A-AF60-B1A5-57A6-C94838E9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06663B-2C5D-4AF2-E572-4F558EED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71678C-5B0A-33E6-F063-451D44FE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FD6CBD-388B-D8B1-51C1-08A86C03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12C4CE-59B7-654B-7CA8-36E1BF7D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14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6F25EB-D2AC-A4F3-F668-408B6D67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16A42A-33AB-161E-6905-23DDF05CC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9C0CA6-E26D-7322-F9A3-CB1A9609F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934A92-1D1E-ABDB-7030-717A667A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878EA6-AFFF-ABFA-50CA-F7BB6A27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4DA30C-FE12-52AC-DFF3-8027D26A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7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64CD9-E0E1-9DF7-1E17-7A94F37A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AD0164-BD9A-DC92-00FF-ECEC1835E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7F3EF6-69A9-7ABF-284F-F27055393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975551-C8F6-7994-CD0C-D9F7D70D2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BE3C9BB-1A38-ED6D-656C-6D4F6274B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0E0326-0C58-E7F6-BECC-943F9DDE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43A8984-4CC7-1391-E335-DE7C5E21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70E38A3-2FAC-5A52-E80B-CB644C09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29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313D86-96A1-6EAB-43DB-16A734C5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8B5A7F7-7DF0-9205-40BC-280596E2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161A199-7160-713F-9A2D-D956298D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AC3618-5571-5C3E-4D00-03C4CDC0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6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E1D7370-142F-397C-096F-66B9ED0E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95C9A5-EF64-3FBB-7049-5CCA872A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90BC6A5-65D8-A3B4-3B00-7CDA9529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30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7BA8E4-65F6-119D-1158-3AA182A4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0CAF61-E6AB-3F1A-AD77-15F16E1D6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F5B3793-4D06-272E-9ED5-2F1C17354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558D4F-CA0D-789D-75E8-AA6F7E05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BFAD4D-070A-E8D0-0C20-FB7DB397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0B1C72-EE2F-D3A6-FD80-76EBA55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60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ED7003-5C20-DCA2-374B-158EFA5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E8514C-B715-7D75-DF7F-2ABEB26D3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F975B30-A30F-C2A3-36D1-ED8AE16CD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112D1C-5F10-B866-85AF-B154385B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627A93-B358-7572-7EAF-85A3F00B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44B560-C64A-1CBB-9247-ED5E5581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34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1914E1F-1DE6-2DC2-4DB6-001A14B4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0D4166-8B68-5BB6-98E1-9B1556E82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B8FD4B-D762-83A9-BBB1-344250AE5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7D0EC-C553-4A4C-846B-74A1CA9E02BC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C19AFA-BB51-6092-C35F-194716C7D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CA8B07-2917-413F-1C47-4DC34F265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F79-E52D-4420-956F-2BBD19BB6E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6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E76CF-4675-0A48-1E97-805B54094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B416898-8949-D34F-2A60-93A7EA4F1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C0AD14-8557-742D-6E2A-A3669C22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263FBE1-154A-3684-A5E4-30122B735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6" y="3996777"/>
            <a:ext cx="1416843" cy="109841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89D0D45-F815-762C-AD24-5D9A898C4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365" y="5582006"/>
            <a:ext cx="2243137" cy="6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595B004-51F4-BF3F-8C0C-40093274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72FF187-CB80-828F-EFB5-820E7B39B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AE504BA-0E6D-167A-1B9B-31FD3516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BF6FEEBB4C344B86989B54ED832E27" ma:contentTypeVersion="12" ma:contentTypeDescription="Opprett et nytt dokument." ma:contentTypeScope="" ma:versionID="3501189586de1fab5982bc00f1e855cd">
  <xsd:schema xmlns:xsd="http://www.w3.org/2001/XMLSchema" xmlns:xs="http://www.w3.org/2001/XMLSchema" xmlns:p="http://schemas.microsoft.com/office/2006/metadata/properties" xmlns:ns2="dc238bb7-003a-417f-ba33-94d5e2dcf420" xmlns:ns3="834516e6-4eb6-409e-8c5d-f395c34f31af" targetNamespace="http://schemas.microsoft.com/office/2006/metadata/properties" ma:root="true" ma:fieldsID="e31cce1361589cc01d7a192f2ed03f5a" ns2:_="" ns3:_="">
    <xsd:import namespace="dc238bb7-003a-417f-ba33-94d5e2dcf420"/>
    <xsd:import namespace="834516e6-4eb6-409e-8c5d-f395c34f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38bb7-003a-417f-ba33-94d5e2dcf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adf8bd55-5f83-4a6f-a9d2-83357c5a8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516e6-4eb6-409e-8c5d-f395c34f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38bb7-003a-417f-ba33-94d5e2dcf4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9A8176-6C9E-432D-82DB-4D6EFB7D1716}"/>
</file>

<file path=customXml/itemProps2.xml><?xml version="1.0" encoding="utf-8"?>
<ds:datastoreItem xmlns:ds="http://schemas.openxmlformats.org/officeDocument/2006/customXml" ds:itemID="{D4A931BE-3269-4432-84FB-702E7D2CFA07}"/>
</file>

<file path=customXml/itemProps3.xml><?xml version="1.0" encoding="utf-8"?>
<ds:datastoreItem xmlns:ds="http://schemas.openxmlformats.org/officeDocument/2006/customXml" ds:itemID="{7283D429-01AB-49A7-8B24-73199CF79B1A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204</Words>
  <Application>Microsoft Office PowerPoint</Application>
  <PresentationFormat>Widescreen</PresentationFormat>
  <Paragraphs>14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Ulstad</dc:creator>
  <cp:lastModifiedBy>Ingeborg Ulstad</cp:lastModifiedBy>
  <cp:revision>2</cp:revision>
  <dcterms:created xsi:type="dcterms:W3CDTF">2023-09-12T06:52:57Z</dcterms:created>
  <dcterms:modified xsi:type="dcterms:W3CDTF">2023-09-20T13:55:51Z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0x01010014BF6FEEBB4C344B86989B54ED832E27</vt:lpwstr>
  </property>
</Properties>
</file>