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48" r:id="rId2"/>
    <p:sldMasterId id="2147483783" r:id="rId3"/>
    <p:sldMasterId id="2147483679" r:id="rId4"/>
  </p:sldMasterIdLst>
  <p:notesMasterIdLst>
    <p:notesMasterId r:id="rId10"/>
  </p:notesMasterIdLst>
  <p:sldIdLst>
    <p:sldId id="367" r:id="rId5"/>
    <p:sldId id="366" r:id="rId6"/>
    <p:sldId id="364" r:id="rId7"/>
    <p:sldId id="363" r:id="rId8"/>
    <p:sldId id="365" r:id="rId9"/>
  </p:sldIdLst>
  <p:sldSz cx="9144000" cy="5715000" type="screen16x10"/>
  <p:notesSz cx="6881813" cy="100028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7C4"/>
    <a:srgbClr val="2E3C87"/>
    <a:srgbClr val="99054B"/>
    <a:srgbClr val="E9EAE9"/>
    <a:srgbClr val="F4F7ED"/>
    <a:srgbClr val="E9EAE8"/>
    <a:srgbClr val="D3D4CD"/>
    <a:srgbClr val="898989"/>
    <a:srgbClr val="584F49"/>
    <a:srgbClr val="D9D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5638" autoAdjust="0"/>
  </p:normalViewPr>
  <p:slideViewPr>
    <p:cSldViewPr snapToGrid="0" showGuides="1">
      <p:cViewPr varScale="1">
        <p:scale>
          <a:sx n="137" d="100"/>
          <a:sy n="137" d="100"/>
        </p:scale>
        <p:origin x="7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sv-SE" dirty="0"/>
          </a:p>
        </p:txBody>
      </p:sp>
      <p:sp>
        <p:nvSpPr>
          <p:cNvPr id="3" name="Platshållare för datum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F57B4729-BDD3-4058-AE24-18566A8E7017}" type="datetimeFigureOut">
              <a:rPr lang="sv-SE" smtClean="0"/>
              <a:t>2020-11-05</a:t>
            </a:fld>
            <a:endParaRPr lang="sv-SE" dirty="0"/>
          </a:p>
        </p:txBody>
      </p:sp>
      <p:sp>
        <p:nvSpPr>
          <p:cNvPr id="4" name="Platshållare för bildobjekt 3"/>
          <p:cNvSpPr>
            <a:spLocks noGrp="1" noRot="1" noChangeAspect="1"/>
          </p:cNvSpPr>
          <p:nvPr>
            <p:ph type="sldImg" idx="2"/>
          </p:nvPr>
        </p:nvSpPr>
        <p:spPr>
          <a:xfrm>
            <a:off x="442913" y="750888"/>
            <a:ext cx="5997575" cy="3749675"/>
          </a:xfrm>
          <a:prstGeom prst="rect">
            <a:avLst/>
          </a:prstGeom>
          <a:noFill/>
          <a:ln w="12700">
            <a:solidFill>
              <a:prstClr val="black"/>
            </a:solidFill>
          </a:ln>
        </p:spPr>
        <p:txBody>
          <a:bodyPr vert="horz" lIns="96478" tIns="48239" rIns="96478" bIns="48239" rtlCol="0" anchor="ctr"/>
          <a:lstStyle/>
          <a:p>
            <a:endParaRPr lang="sv-SE" dirty="0"/>
          </a:p>
        </p:txBody>
      </p:sp>
      <p:sp>
        <p:nvSpPr>
          <p:cNvPr id="5" name="Platshållare för anteckninga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EB5B1D5B-B39B-47C5-B4BB-4D8BC1C053B6}" type="slidenum">
              <a:rPr lang="sv-SE" smtClean="0"/>
              <a:t>‹#›</a:t>
            </a:fld>
            <a:endParaRPr lang="sv-SE" dirty="0"/>
          </a:p>
        </p:txBody>
      </p:sp>
    </p:spTree>
    <p:extLst>
      <p:ext uri="{BB962C8B-B14F-4D97-AF65-F5344CB8AC3E}">
        <p14:creationId xmlns:p14="http://schemas.microsoft.com/office/powerpoint/2010/main" val="38931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 sida_1">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865FFB1B-B2ED-4596-9AF8-39B3F463D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206"/>
          <a:stretch/>
        </p:blipFill>
        <p:spPr>
          <a:xfrm>
            <a:off x="-34783" y="0"/>
            <a:ext cx="9178783" cy="5714999"/>
          </a:xfrm>
          <a:prstGeom prst="rect">
            <a:avLst/>
          </a:prstGeom>
        </p:spPr>
      </p:pic>
      <p:sp>
        <p:nvSpPr>
          <p:cNvPr id="9" name="Frihandsfigur: Form 8">
            <a:extLst>
              <a:ext uri="{FF2B5EF4-FFF2-40B4-BE49-F238E27FC236}">
                <a16:creationId xmlns:a16="http://schemas.microsoft.com/office/drawing/2014/main" id="{98019EEA-7546-4D3D-839F-F98CCD9E561F}"/>
              </a:ext>
            </a:extLst>
          </p:cNvPr>
          <p:cNvSpPr/>
          <p:nvPr userDrawn="1"/>
        </p:nvSpPr>
        <p:spPr>
          <a:xfrm>
            <a:off x="2299063" y="1371599"/>
            <a:ext cx="4558937" cy="2272937"/>
          </a:xfrm>
          <a:custGeom>
            <a:avLst/>
            <a:gdLst>
              <a:gd name="connsiteX0" fmla="*/ 13063 w 4558937"/>
              <a:gd name="connsiteY0" fmla="*/ 0 h 2266406"/>
              <a:gd name="connsiteX1" fmla="*/ 4558937 w 4558937"/>
              <a:gd name="connsiteY1" fmla="*/ 0 h 2266406"/>
              <a:gd name="connsiteX2" fmla="*/ 4558937 w 4558937"/>
              <a:gd name="connsiteY2" fmla="*/ 1998618 h 2266406"/>
              <a:gd name="connsiteX3" fmla="*/ 4278086 w 4558937"/>
              <a:gd name="connsiteY3" fmla="*/ 2266406 h 2266406"/>
              <a:gd name="connsiteX4" fmla="*/ 0 w 4558937"/>
              <a:gd name="connsiteY4" fmla="*/ 2266406 h 2266406"/>
              <a:gd name="connsiteX5" fmla="*/ 13063 w 4558937"/>
              <a:gd name="connsiteY5" fmla="*/ 0 h 2266406"/>
              <a:gd name="connsiteX0" fmla="*/ 6532 w 4558937"/>
              <a:gd name="connsiteY0" fmla="*/ 0 h 2272937"/>
              <a:gd name="connsiteX1" fmla="*/ 4558937 w 4558937"/>
              <a:gd name="connsiteY1" fmla="*/ 6531 h 2272937"/>
              <a:gd name="connsiteX2" fmla="*/ 4558937 w 4558937"/>
              <a:gd name="connsiteY2" fmla="*/ 2005149 h 2272937"/>
              <a:gd name="connsiteX3" fmla="*/ 4278086 w 4558937"/>
              <a:gd name="connsiteY3" fmla="*/ 2272937 h 2272937"/>
              <a:gd name="connsiteX4" fmla="*/ 0 w 4558937"/>
              <a:gd name="connsiteY4" fmla="*/ 2272937 h 2272937"/>
              <a:gd name="connsiteX5" fmla="*/ 6532 w 4558937"/>
              <a:gd name="connsiteY5" fmla="*/ 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937" h="2272937">
                <a:moveTo>
                  <a:pt x="6532" y="0"/>
                </a:moveTo>
                <a:lnTo>
                  <a:pt x="4558937" y="6531"/>
                </a:lnTo>
                <a:lnTo>
                  <a:pt x="4558937" y="2005149"/>
                </a:lnTo>
                <a:lnTo>
                  <a:pt x="4278086" y="2272937"/>
                </a:lnTo>
                <a:lnTo>
                  <a:pt x="0" y="2272937"/>
                </a:lnTo>
                <a:cubicBezTo>
                  <a:pt x="4354" y="1517468"/>
                  <a:pt x="2178" y="755469"/>
                  <a:pt x="6532"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2614115" y="1579984"/>
            <a:ext cx="4066603" cy="555764"/>
          </a:xfrm>
        </p:spPr>
        <p:txBody>
          <a:bodyPr/>
          <a:lstStyle>
            <a:lvl1pPr>
              <a:lnSpc>
                <a:spcPct val="90000"/>
              </a:lnSpc>
              <a:defRPr sz="2800" baseline="0">
                <a:solidFill>
                  <a:schemeClr val="tx1"/>
                </a:solidFill>
              </a:defRPr>
            </a:lvl1pPr>
          </a:lstStyle>
          <a:p>
            <a:r>
              <a:rPr lang="sv-SE"/>
              <a:t>Klicka och skriv rubrik</a:t>
            </a:r>
          </a:p>
        </p:txBody>
      </p:sp>
      <p:sp>
        <p:nvSpPr>
          <p:cNvPr id="3" name="Underrubrik 2"/>
          <p:cNvSpPr>
            <a:spLocks noGrp="1"/>
          </p:cNvSpPr>
          <p:nvPr>
            <p:ph type="subTitle" idx="1"/>
          </p:nvPr>
        </p:nvSpPr>
        <p:spPr>
          <a:xfrm>
            <a:off x="2614115" y="2485828"/>
            <a:ext cx="4091485" cy="555952"/>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18" name="Platshållare för datum 3"/>
          <p:cNvSpPr>
            <a:spLocks noGrp="1"/>
          </p:cNvSpPr>
          <p:nvPr>
            <p:ph type="dt" sz="half" idx="2"/>
          </p:nvPr>
        </p:nvSpPr>
        <p:spPr>
          <a:xfrm>
            <a:off x="2693550" y="3083708"/>
            <a:ext cx="721351" cy="261610"/>
          </a:xfrm>
          <a:prstGeom prst="rect">
            <a:avLst/>
          </a:prstGeom>
        </p:spPr>
        <p:txBody>
          <a:bodyPr vert="horz" wrap="none" lIns="0" tIns="45720" rIns="0" bIns="45720" rtlCol="0" anchor="ctr">
            <a:spAutoFit/>
          </a:bodyPr>
          <a:lstStyle>
            <a:lvl1pPr algn="ctr">
              <a:defRPr sz="1100">
                <a:solidFill>
                  <a:schemeClr val="tx1"/>
                </a:solidFill>
              </a:defRPr>
            </a:lvl1pPr>
          </a:lstStyle>
          <a:p>
            <a:fld id="{4F75C1FE-37B0-4C97-82BC-B6B1AFD87D33}" type="datetime1">
              <a:rPr lang="sv-SE" smtClean="0"/>
              <a:t>2020-11-05</a:t>
            </a:fld>
            <a:endParaRPr lang="sv-SE" dirty="0"/>
          </a:p>
        </p:txBody>
      </p:sp>
      <p:sp>
        <p:nvSpPr>
          <p:cNvPr id="11" name="Ellips 10"/>
          <p:cNvSpPr/>
          <p:nvPr/>
        </p:nvSpPr>
        <p:spPr>
          <a:xfrm>
            <a:off x="270969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84881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3" name="Ellips 12"/>
          <p:cNvSpPr/>
          <p:nvPr/>
        </p:nvSpPr>
        <p:spPr>
          <a:xfrm>
            <a:off x="298793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5" name="Bildobjekt 14" descr="En bild som visar objekt&#10;&#10;Automatiskt genererad beskrivning">
            <a:extLst>
              <a:ext uri="{FF2B5EF4-FFF2-40B4-BE49-F238E27FC236}">
                <a16:creationId xmlns:a16="http://schemas.microsoft.com/office/drawing/2014/main" id="{FEF969E2-6DE6-4E5D-9D4C-761DF946D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2419" y="5122137"/>
            <a:ext cx="1544400" cy="359973"/>
          </a:xfrm>
          <a:prstGeom prst="rect">
            <a:avLst/>
          </a:prstGeom>
        </p:spPr>
      </p:pic>
    </p:spTree>
    <p:extLst>
      <p:ext uri="{BB962C8B-B14F-4D97-AF65-F5344CB8AC3E}">
        <p14:creationId xmlns:p14="http://schemas.microsoft.com/office/powerpoint/2010/main" val="16740982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ytt avsnitt_Ros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C94131E-011B-41A6-8AD0-F51B0F0BD6C3}"/>
              </a:ext>
            </a:extLst>
          </p:cNvPr>
          <p:cNvSpPr/>
          <p:nvPr userDrawn="1"/>
        </p:nvSpPr>
        <p:spPr>
          <a:xfrm>
            <a:off x="0" y="0"/>
            <a:ext cx="9144000" cy="5715000"/>
          </a:xfrm>
          <a:prstGeom prst="rect">
            <a:avLst/>
          </a:prstGeom>
          <a:solidFill>
            <a:srgbClr val="9905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5449384E-8040-4BAD-AC10-B51294D53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6466" y="4678200"/>
            <a:ext cx="1297534" cy="1036800"/>
          </a:xfrm>
          <a:prstGeom prst="rect">
            <a:avLst/>
          </a:prstGeom>
        </p:spPr>
      </p:pic>
      <p:sp>
        <p:nvSpPr>
          <p:cNvPr id="13" name="Platshållare för text 4">
            <a:extLst>
              <a:ext uri="{FF2B5EF4-FFF2-40B4-BE49-F238E27FC236}">
                <a16:creationId xmlns:a16="http://schemas.microsoft.com/office/drawing/2014/main" id="{E73F1527-1CF7-481C-98D6-715CEA97982B}"/>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r>
              <a:rPr lang="sv-SE"/>
              <a:t>Redigera format för bakgrundstext</a:t>
            </a:r>
          </a:p>
        </p:txBody>
      </p:sp>
      <p:sp>
        <p:nvSpPr>
          <p:cNvPr id="2" name="Rubrik 1"/>
          <p:cNvSpPr>
            <a:spLocks noGrp="1"/>
          </p:cNvSpPr>
          <p:nvPr>
            <p:ph type="title" hasCustomPrompt="1"/>
          </p:nvPr>
        </p:nvSpPr>
        <p:spPr>
          <a:xfrm>
            <a:off x="663591" y="954838"/>
            <a:ext cx="5717615" cy="1436356"/>
          </a:xfrm>
        </p:spPr>
        <p:txBody>
          <a:bodyPr/>
          <a:lstStyle>
            <a:lvl1pPr>
              <a:lnSpc>
                <a:spcPct val="85000"/>
              </a:lnSpc>
              <a:defRPr sz="4000">
                <a:solidFill>
                  <a:schemeClr val="bg1"/>
                </a:solidFill>
              </a:defRPr>
            </a:lvl1pPr>
          </a:lstStyle>
          <a:p>
            <a:r>
              <a:rPr lang="sv-SE"/>
              <a:t>Rubrik nytt avsnitt</a:t>
            </a:r>
          </a:p>
        </p:txBody>
      </p:sp>
      <p:grpSp>
        <p:nvGrpSpPr>
          <p:cNvPr id="4" name="Grupp 3"/>
          <p:cNvGrpSpPr/>
          <p:nvPr userDrawn="1"/>
        </p:nvGrpSpPr>
        <p:grpSpPr>
          <a:xfrm>
            <a:off x="813591" y="2553377"/>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 name="Platshållare för text 5">
            <a:extLst>
              <a:ext uri="{FF2B5EF4-FFF2-40B4-BE49-F238E27FC236}">
                <a16:creationId xmlns:a16="http://schemas.microsoft.com/office/drawing/2014/main" id="{BA2417B6-DDC9-4560-A1D6-D0C496CE1581}"/>
              </a:ext>
            </a:extLst>
          </p:cNvPr>
          <p:cNvSpPr>
            <a:spLocks noGrp="1"/>
          </p:cNvSpPr>
          <p:nvPr>
            <p:ph type="body" sz="quarter" idx="11" hasCustomPrompt="1"/>
          </p:nvPr>
        </p:nvSpPr>
        <p:spPr>
          <a:xfrm>
            <a:off x="670122" y="2991082"/>
            <a:ext cx="5704552" cy="594678"/>
          </a:xfrm>
        </p:spPr>
        <p:txBody>
          <a:bodyPr/>
          <a:lstStyle>
            <a:lvl1pPr marL="0" indent="0">
              <a:buFontTx/>
              <a:buNone/>
              <a:defRPr sz="2000">
                <a:solidFill>
                  <a:schemeClr val="bg1"/>
                </a:solidFill>
              </a:defRPr>
            </a:lvl1pPr>
            <a:lvl2pPr marL="266700" indent="0">
              <a:buNone/>
              <a:defRPr/>
            </a:lvl2pPr>
          </a:lstStyle>
          <a:p>
            <a:pPr lvl="0"/>
            <a:r>
              <a:rPr lang="sv-SE"/>
              <a:t>Underrubrik</a:t>
            </a:r>
          </a:p>
        </p:txBody>
      </p:sp>
    </p:spTree>
    <p:extLst>
      <p:ext uri="{BB962C8B-B14F-4D97-AF65-F5344CB8AC3E}">
        <p14:creationId xmlns:p14="http://schemas.microsoft.com/office/powerpoint/2010/main" val="36062210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ningsfras_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497489" y="1412032"/>
            <a:ext cx="4338737" cy="1436356"/>
          </a:xfrm>
        </p:spPr>
        <p:txBody>
          <a:bodyPr/>
          <a:lstStyle>
            <a:lvl1pPr>
              <a:lnSpc>
                <a:spcPct val="85000"/>
              </a:lnSpc>
              <a:defRPr sz="4000">
                <a:solidFill>
                  <a:schemeClr val="tx1"/>
                </a:solidFill>
              </a:defRPr>
            </a:lvl1pPr>
          </a:lstStyle>
          <a:p>
            <a:r>
              <a:rPr lang="sv-SE"/>
              <a:t>Skriv in avslutningsfras</a:t>
            </a:r>
          </a:p>
        </p:txBody>
      </p:sp>
      <p:grpSp>
        <p:nvGrpSpPr>
          <p:cNvPr id="4" name="Grupp 3"/>
          <p:cNvGrpSpPr/>
          <p:nvPr userDrawn="1"/>
        </p:nvGrpSpPr>
        <p:grpSpPr>
          <a:xfrm>
            <a:off x="2647489" y="2951790"/>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pic>
        <p:nvPicPr>
          <p:cNvPr id="16" name="Bildobjekt 15">
            <a:extLst>
              <a:ext uri="{FF2B5EF4-FFF2-40B4-BE49-F238E27FC236}">
                <a16:creationId xmlns:a16="http://schemas.microsoft.com/office/drawing/2014/main" id="{50D56D1A-C173-4620-916D-91700C23B2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621" y="4976948"/>
            <a:ext cx="1890000" cy="440291"/>
          </a:xfrm>
          <a:prstGeom prst="rect">
            <a:avLst/>
          </a:prstGeom>
        </p:spPr>
      </p:pic>
      <p:sp>
        <p:nvSpPr>
          <p:cNvPr id="13" name="textruta 12">
            <a:extLst>
              <a:ext uri="{FF2B5EF4-FFF2-40B4-BE49-F238E27FC236}">
                <a16:creationId xmlns:a16="http://schemas.microsoft.com/office/drawing/2014/main" id="{C9A258C3-39EF-4F56-AF47-D9E7ACD94FBD}"/>
              </a:ext>
            </a:extLst>
          </p:cNvPr>
          <p:cNvSpPr txBox="1"/>
          <p:nvPr userDrawn="1"/>
        </p:nvSpPr>
        <p:spPr>
          <a:xfrm>
            <a:off x="2484842" y="5119293"/>
            <a:ext cx="6412333" cy="246221"/>
          </a:xfrm>
          <a:prstGeom prst="rect">
            <a:avLst/>
          </a:prstGeom>
          <a:noFill/>
        </p:spPr>
        <p:txBody>
          <a:bodyPr wrap="none" rtlCol="0">
            <a:spAutoFit/>
          </a:bodyPr>
          <a:lstStyle/>
          <a:p>
            <a:r>
              <a:rPr lang="sv-SE" sz="950">
                <a:latin typeface="Franklin Gothic Book" panose="020B0503020102020204" pitchFamily="34" charset="0"/>
              </a:rPr>
              <a:t>Regeringsgatan 38</a:t>
            </a:r>
            <a:r>
              <a:rPr lang="sv-SE" sz="1000">
                <a:latin typeface="Franklin Gothic Book" panose="020B0503020102020204" pitchFamily="34" charset="0"/>
              </a:rPr>
              <a:t> </a:t>
            </a:r>
            <a:r>
              <a:rPr lang="sv-SE" sz="1000">
                <a:latin typeface="Franklin Gothic Book" panose="020B0503020102020204" pitchFamily="34" charset="0"/>
                <a:cs typeface="Arial" panose="020B0604020202020204" pitchFamily="34" charset="0"/>
              </a:rPr>
              <a:t>◦ </a:t>
            </a:r>
            <a:r>
              <a:rPr lang="sv-SE" sz="950">
                <a:latin typeface="Franklin Gothic Book" panose="020B0503020102020204" pitchFamily="34" charset="0"/>
                <a:cs typeface="Arial" panose="020B0604020202020204" pitchFamily="34" charset="0"/>
              </a:rPr>
              <a:t>P.O. Box 3124 </a:t>
            </a:r>
            <a:r>
              <a:rPr lang="sv-SE" sz="10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SE-103 62 Stockholm</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+46 8 677 17 00 </a:t>
            </a:r>
            <a:r>
              <a:rPr lang="sv-SE" sz="7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info@agadvokat.se</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www.agadvokat.se  </a:t>
            </a:r>
            <a:endParaRPr lang="sv-SE" sz="950">
              <a:latin typeface="Franklin Gothic Book" panose="020B0503020102020204" pitchFamily="34" charset="0"/>
            </a:endParaRPr>
          </a:p>
        </p:txBody>
      </p:sp>
      <p:sp>
        <p:nvSpPr>
          <p:cNvPr id="14" name="Frihandsfigur: Form 13">
            <a:extLst>
              <a:ext uri="{FF2B5EF4-FFF2-40B4-BE49-F238E27FC236}">
                <a16:creationId xmlns:a16="http://schemas.microsoft.com/office/drawing/2014/main" id="{0D0BAC13-749B-4AEE-95B5-1EE0787321B1}"/>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7CC7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997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fras_2">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05CB79D-A30E-4BF4-9D6B-282D248301F9}"/>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2497489" y="1412032"/>
            <a:ext cx="4338737" cy="1436356"/>
          </a:xfrm>
        </p:spPr>
        <p:txBody>
          <a:bodyPr/>
          <a:lstStyle>
            <a:lvl1pPr>
              <a:lnSpc>
                <a:spcPct val="85000"/>
              </a:lnSpc>
              <a:defRPr sz="4000">
                <a:solidFill>
                  <a:schemeClr val="tx1"/>
                </a:solidFill>
              </a:defRPr>
            </a:lvl1pPr>
          </a:lstStyle>
          <a:p>
            <a:r>
              <a:rPr lang="sv-SE"/>
              <a:t>Skriv in avslutningsfras</a:t>
            </a:r>
          </a:p>
        </p:txBody>
      </p:sp>
      <p:grpSp>
        <p:nvGrpSpPr>
          <p:cNvPr id="4" name="Grupp 3"/>
          <p:cNvGrpSpPr/>
          <p:nvPr userDrawn="1"/>
        </p:nvGrpSpPr>
        <p:grpSpPr>
          <a:xfrm>
            <a:off x="2647489" y="2951790"/>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pic>
        <p:nvPicPr>
          <p:cNvPr id="6" name="Bildobjekt 5">
            <a:extLst>
              <a:ext uri="{FF2B5EF4-FFF2-40B4-BE49-F238E27FC236}">
                <a16:creationId xmlns:a16="http://schemas.microsoft.com/office/drawing/2014/main" id="{16724789-6E2C-4830-92E2-26E5D5F42C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621" y="4976948"/>
            <a:ext cx="1890000" cy="440291"/>
          </a:xfrm>
          <a:prstGeom prst="rect">
            <a:avLst/>
          </a:prstGeom>
        </p:spPr>
      </p:pic>
      <p:sp>
        <p:nvSpPr>
          <p:cNvPr id="13" name="Platshållare för text 4">
            <a:extLst>
              <a:ext uri="{FF2B5EF4-FFF2-40B4-BE49-F238E27FC236}">
                <a16:creationId xmlns:a16="http://schemas.microsoft.com/office/drawing/2014/main" id="{917CF698-5A2F-4BB8-B943-A37B606ECD41}"/>
              </a:ext>
            </a:extLst>
          </p:cNvPr>
          <p:cNvSpPr>
            <a:spLocks noGrp="1"/>
          </p:cNvSpPr>
          <p:nvPr>
            <p:ph type="body" sz="quarter" idx="10"/>
          </p:nvPr>
        </p:nvSpPr>
        <p:spPr>
          <a:xfrm flipH="1">
            <a:off x="8676000" y="5265000"/>
            <a:ext cx="468000" cy="450000"/>
          </a:xfrm>
          <a:prstGeom prst="rtTriangle">
            <a:avLst/>
          </a:prstGeom>
          <a:solidFill>
            <a:srgbClr val="2E3C87"/>
          </a:solidFill>
        </p:spPr>
        <p:txBody>
          <a:bodyPr/>
          <a:lstStyle>
            <a:lvl1pPr marL="0" indent="0">
              <a:buFontTx/>
              <a:buNone/>
              <a:defRPr sz="100">
                <a:noFill/>
              </a:defRPr>
            </a:lvl1pPr>
          </a:lstStyle>
          <a:p>
            <a:pPr lvl="0"/>
            <a:r>
              <a:rPr lang="sv-SE"/>
              <a:t>Redigera format för bakgrundstext</a:t>
            </a:r>
          </a:p>
        </p:txBody>
      </p:sp>
      <p:sp>
        <p:nvSpPr>
          <p:cNvPr id="15" name="textruta 14">
            <a:extLst>
              <a:ext uri="{FF2B5EF4-FFF2-40B4-BE49-F238E27FC236}">
                <a16:creationId xmlns:a16="http://schemas.microsoft.com/office/drawing/2014/main" id="{364CEBD0-65FC-446C-BDBC-A457DA5A0D66}"/>
              </a:ext>
            </a:extLst>
          </p:cNvPr>
          <p:cNvSpPr txBox="1"/>
          <p:nvPr userDrawn="1"/>
        </p:nvSpPr>
        <p:spPr>
          <a:xfrm>
            <a:off x="2484842" y="5119293"/>
            <a:ext cx="6412333" cy="246221"/>
          </a:xfrm>
          <a:prstGeom prst="rect">
            <a:avLst/>
          </a:prstGeom>
          <a:noFill/>
        </p:spPr>
        <p:txBody>
          <a:bodyPr wrap="none" rtlCol="0">
            <a:spAutoFit/>
          </a:bodyPr>
          <a:lstStyle/>
          <a:p>
            <a:r>
              <a:rPr lang="sv-SE" sz="950">
                <a:latin typeface="Franklin Gothic Book" panose="020B0503020102020204" pitchFamily="34" charset="0"/>
              </a:rPr>
              <a:t>Regeringsgatan 38</a:t>
            </a:r>
            <a:r>
              <a:rPr lang="sv-SE" sz="1000">
                <a:latin typeface="Franklin Gothic Book" panose="020B0503020102020204" pitchFamily="34" charset="0"/>
              </a:rPr>
              <a:t> </a:t>
            </a:r>
            <a:r>
              <a:rPr lang="sv-SE" sz="1000">
                <a:latin typeface="Franklin Gothic Book" panose="020B0503020102020204" pitchFamily="34" charset="0"/>
                <a:cs typeface="Arial" panose="020B0604020202020204" pitchFamily="34" charset="0"/>
              </a:rPr>
              <a:t>◦ </a:t>
            </a:r>
            <a:r>
              <a:rPr lang="sv-SE" sz="950">
                <a:latin typeface="Franklin Gothic Book" panose="020B0503020102020204" pitchFamily="34" charset="0"/>
                <a:cs typeface="Arial" panose="020B0604020202020204" pitchFamily="34" charset="0"/>
              </a:rPr>
              <a:t>P.O. Box 3124 </a:t>
            </a:r>
            <a:r>
              <a:rPr lang="sv-SE" sz="10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SE-103 62 Stockholm</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+46 8 677 17 00 </a:t>
            </a:r>
            <a:r>
              <a:rPr lang="sv-SE" sz="7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info@agadvokat.se</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www.agadvokat.se  </a:t>
            </a:r>
            <a:endParaRPr lang="sv-SE" sz="950">
              <a:latin typeface="Franklin Gothic Book" panose="020B0503020102020204" pitchFamily="34" charset="0"/>
            </a:endParaRPr>
          </a:p>
        </p:txBody>
      </p:sp>
    </p:spTree>
    <p:extLst>
      <p:ext uri="{BB962C8B-B14F-4D97-AF65-F5344CB8AC3E}">
        <p14:creationId xmlns:p14="http://schemas.microsoft.com/office/powerpoint/2010/main" val="401225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fras_3">
    <p:spTree>
      <p:nvGrpSpPr>
        <p:cNvPr id="1" name=""/>
        <p:cNvGrpSpPr/>
        <p:nvPr/>
      </p:nvGrpSpPr>
      <p:grpSpPr>
        <a:xfrm>
          <a:off x="0" y="0"/>
          <a:ext cx="0" cy="0"/>
          <a:chOff x="0" y="0"/>
          <a:chExt cx="0" cy="0"/>
        </a:xfrm>
      </p:grpSpPr>
      <p:sp>
        <p:nvSpPr>
          <p:cNvPr id="13" name="Platshållare för text 4">
            <a:extLst>
              <a:ext uri="{FF2B5EF4-FFF2-40B4-BE49-F238E27FC236}">
                <a16:creationId xmlns:a16="http://schemas.microsoft.com/office/drawing/2014/main" id="{E73F1527-1CF7-481C-98D6-715CEA97982B}"/>
              </a:ext>
            </a:extLst>
          </p:cNvPr>
          <p:cNvSpPr>
            <a:spLocks noGrp="1"/>
          </p:cNvSpPr>
          <p:nvPr>
            <p:ph type="body" sz="quarter" idx="10"/>
          </p:nvPr>
        </p:nvSpPr>
        <p:spPr>
          <a:xfrm flipH="1">
            <a:off x="8676000" y="5265000"/>
            <a:ext cx="468000" cy="450000"/>
          </a:xfrm>
          <a:prstGeom prst="rtTriangle">
            <a:avLst/>
          </a:prstGeom>
          <a:solidFill>
            <a:srgbClr val="99054B"/>
          </a:solidFill>
        </p:spPr>
        <p:txBody>
          <a:bodyPr/>
          <a:lstStyle>
            <a:lvl1pPr marL="0" indent="0">
              <a:buFontTx/>
              <a:buNone/>
              <a:defRPr sz="100">
                <a:noFill/>
              </a:defRPr>
            </a:lvl1pPr>
          </a:lstStyle>
          <a:p>
            <a:pPr lvl="0"/>
            <a:r>
              <a:rPr lang="sv-SE"/>
              <a:t>Redigera format för bakgrundstext</a:t>
            </a:r>
          </a:p>
        </p:txBody>
      </p:sp>
      <p:sp>
        <p:nvSpPr>
          <p:cNvPr id="2" name="Rubrik 1"/>
          <p:cNvSpPr>
            <a:spLocks noGrp="1"/>
          </p:cNvSpPr>
          <p:nvPr>
            <p:ph type="title" hasCustomPrompt="1"/>
          </p:nvPr>
        </p:nvSpPr>
        <p:spPr>
          <a:xfrm>
            <a:off x="2497489" y="1412032"/>
            <a:ext cx="4338737" cy="1436356"/>
          </a:xfrm>
        </p:spPr>
        <p:txBody>
          <a:bodyPr/>
          <a:lstStyle>
            <a:lvl1pPr>
              <a:lnSpc>
                <a:spcPct val="85000"/>
              </a:lnSpc>
              <a:defRPr sz="4000">
                <a:solidFill>
                  <a:schemeClr val="tx1"/>
                </a:solidFill>
              </a:defRPr>
            </a:lvl1pPr>
          </a:lstStyle>
          <a:p>
            <a:r>
              <a:rPr lang="sv-SE"/>
              <a:t>Skriv in avslutningsfras</a:t>
            </a:r>
          </a:p>
        </p:txBody>
      </p:sp>
      <p:grpSp>
        <p:nvGrpSpPr>
          <p:cNvPr id="4" name="Grupp 3"/>
          <p:cNvGrpSpPr/>
          <p:nvPr userDrawn="1"/>
        </p:nvGrpSpPr>
        <p:grpSpPr>
          <a:xfrm>
            <a:off x="2647489" y="2951790"/>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rgbClr val="58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pic>
        <p:nvPicPr>
          <p:cNvPr id="14" name="Bildobjekt 13">
            <a:extLst>
              <a:ext uri="{FF2B5EF4-FFF2-40B4-BE49-F238E27FC236}">
                <a16:creationId xmlns:a16="http://schemas.microsoft.com/office/drawing/2014/main" id="{892B10F0-ADFC-461A-8FF0-8E1FC2387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621" y="4976948"/>
            <a:ext cx="1890000" cy="440291"/>
          </a:xfrm>
          <a:prstGeom prst="rect">
            <a:avLst/>
          </a:prstGeom>
        </p:spPr>
      </p:pic>
      <p:sp>
        <p:nvSpPr>
          <p:cNvPr id="15" name="textruta 14">
            <a:extLst>
              <a:ext uri="{FF2B5EF4-FFF2-40B4-BE49-F238E27FC236}">
                <a16:creationId xmlns:a16="http://schemas.microsoft.com/office/drawing/2014/main" id="{82B1EF22-550A-4AFC-99C5-66C96518517F}"/>
              </a:ext>
            </a:extLst>
          </p:cNvPr>
          <p:cNvSpPr txBox="1"/>
          <p:nvPr userDrawn="1"/>
        </p:nvSpPr>
        <p:spPr>
          <a:xfrm>
            <a:off x="2484842" y="5119293"/>
            <a:ext cx="6412333" cy="246221"/>
          </a:xfrm>
          <a:prstGeom prst="rect">
            <a:avLst/>
          </a:prstGeom>
          <a:noFill/>
        </p:spPr>
        <p:txBody>
          <a:bodyPr wrap="none" rtlCol="0">
            <a:spAutoFit/>
          </a:bodyPr>
          <a:lstStyle/>
          <a:p>
            <a:r>
              <a:rPr lang="sv-SE" sz="950">
                <a:latin typeface="Franklin Gothic Book" panose="020B0503020102020204" pitchFamily="34" charset="0"/>
              </a:rPr>
              <a:t>Regeringsgatan 38</a:t>
            </a:r>
            <a:r>
              <a:rPr lang="sv-SE" sz="1000">
                <a:latin typeface="Franklin Gothic Book" panose="020B0503020102020204" pitchFamily="34" charset="0"/>
              </a:rPr>
              <a:t> </a:t>
            </a:r>
            <a:r>
              <a:rPr lang="sv-SE" sz="1000">
                <a:latin typeface="Franklin Gothic Book" panose="020B0503020102020204" pitchFamily="34" charset="0"/>
                <a:cs typeface="Arial" panose="020B0604020202020204" pitchFamily="34" charset="0"/>
              </a:rPr>
              <a:t>◦ </a:t>
            </a:r>
            <a:r>
              <a:rPr lang="sv-SE" sz="950">
                <a:latin typeface="Franklin Gothic Book" panose="020B0503020102020204" pitchFamily="34" charset="0"/>
                <a:cs typeface="Arial" panose="020B0604020202020204" pitchFamily="34" charset="0"/>
              </a:rPr>
              <a:t>P.O. Box 3124 </a:t>
            </a:r>
            <a:r>
              <a:rPr lang="sv-SE" sz="10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SE-103 62 Stockholm</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+46 8 677 17 00 </a:t>
            </a:r>
            <a:r>
              <a:rPr lang="sv-SE" sz="700">
                <a:latin typeface="Franklin Gothic Book" panose="020B0503020102020204" pitchFamily="34" charset="0"/>
                <a:cs typeface="Arial" panose="020B0604020202020204" pitchFamily="34" charset="0"/>
              </a:rPr>
              <a:t>ᵒ</a:t>
            </a:r>
            <a:r>
              <a:rPr lang="sv-SE" sz="950">
                <a:latin typeface="Franklin Gothic Book" panose="020B0503020102020204" pitchFamily="34" charset="0"/>
                <a:cs typeface="Arial" panose="020B0604020202020204" pitchFamily="34" charset="0"/>
              </a:rPr>
              <a:t> info@agadvokat.se</a:t>
            </a:r>
            <a:r>
              <a:rPr lang="sv-SE" sz="1000">
                <a:latin typeface="Franklin Gothic Book" panose="020B0503020102020204" pitchFamily="34" charset="0"/>
                <a:cs typeface="Arial" panose="020B0604020202020204" pitchFamily="34" charset="0"/>
              </a:rPr>
              <a:t> ◦ </a:t>
            </a:r>
            <a:r>
              <a:rPr lang="sv-SE" sz="950">
                <a:latin typeface="Franklin Gothic Book" panose="020B0503020102020204" pitchFamily="34" charset="0"/>
                <a:cs typeface="Arial" panose="020B0604020202020204" pitchFamily="34" charset="0"/>
              </a:rPr>
              <a:t>www.agadvokat.se  </a:t>
            </a:r>
            <a:endParaRPr lang="sv-SE" sz="950">
              <a:latin typeface="Franklin Gothic Book" panose="020B0503020102020204" pitchFamily="34" charset="0"/>
            </a:endParaRPr>
          </a:p>
        </p:txBody>
      </p:sp>
    </p:spTree>
    <p:extLst>
      <p:ext uri="{BB962C8B-B14F-4D97-AF65-F5344CB8AC3E}">
        <p14:creationId xmlns:p14="http://schemas.microsoft.com/office/powerpoint/2010/main" val="262697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och text_Turkos">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E3C5F052-EB4B-4E49-8A97-2D8C6A69FF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80400" y="1620000"/>
            <a:ext cx="6554859"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E21B942A-9394-45F3-9E77-FCF5506C89C4}" type="datetime1">
              <a:rPr lang="sv-SE" smtClean="0"/>
              <a:pPr/>
              <a:t>2020-11-05</a:t>
            </a:fld>
            <a:endParaRPr lang="sv-SE" dirty="0"/>
          </a:p>
        </p:txBody>
      </p:sp>
      <p:sp>
        <p:nvSpPr>
          <p:cNvPr id="4" name="Frihandsfigur: Form 3">
            <a:extLst>
              <a:ext uri="{FF2B5EF4-FFF2-40B4-BE49-F238E27FC236}">
                <a16:creationId xmlns:a16="http://schemas.microsoft.com/office/drawing/2014/main" id="{EF991539-4E52-492C-97EA-BA0FCAB393CD}"/>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7CC7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8184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vå spalter_ Turkos">
    <p:spTree>
      <p:nvGrpSpPr>
        <p:cNvPr id="1" name=""/>
        <p:cNvGrpSpPr/>
        <p:nvPr/>
      </p:nvGrpSpPr>
      <p:grpSpPr>
        <a:xfrm>
          <a:off x="0" y="0"/>
          <a:ext cx="0" cy="0"/>
          <a:chOff x="0" y="0"/>
          <a:chExt cx="0" cy="0"/>
        </a:xfrm>
      </p:grpSpPr>
      <p:sp>
        <p:nvSpPr>
          <p:cNvPr id="16" name="Platshållare för innehåll 2">
            <a:extLst>
              <a:ext uri="{FF2B5EF4-FFF2-40B4-BE49-F238E27FC236}">
                <a16:creationId xmlns:a16="http://schemas.microsoft.com/office/drawing/2014/main" id="{D9CB82E4-6088-4639-B1B1-DD21B3F06428}"/>
              </a:ext>
            </a:extLst>
          </p:cNvPr>
          <p:cNvSpPr>
            <a:spLocks noGrp="1"/>
          </p:cNvSpPr>
          <p:nvPr>
            <p:ph idx="12"/>
          </p:nvPr>
        </p:nvSpPr>
        <p:spPr>
          <a:xfrm>
            <a:off x="680401" y="1620000"/>
            <a:ext cx="3827990"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2">
            <a:extLst>
              <a:ext uri="{FF2B5EF4-FFF2-40B4-BE49-F238E27FC236}">
                <a16:creationId xmlns:a16="http://schemas.microsoft.com/office/drawing/2014/main" id="{5B4B084B-8809-44A8-90BF-D140EFB3FA5A}"/>
              </a:ext>
            </a:extLst>
          </p:cNvPr>
          <p:cNvSpPr>
            <a:spLocks noGrp="1"/>
          </p:cNvSpPr>
          <p:nvPr>
            <p:ph idx="13"/>
          </p:nvPr>
        </p:nvSpPr>
        <p:spPr>
          <a:xfrm>
            <a:off x="4641476" y="1620001"/>
            <a:ext cx="3827990" cy="2769120"/>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80BB25EC-115D-4B4F-B515-BEA62608BCE9}" type="datetime1">
              <a:rPr lang="sv-SE" smtClean="0"/>
              <a:pPr/>
              <a:t>2020-11-05</a:t>
            </a:fld>
            <a:endParaRPr lang="sv-SE" dirty="0"/>
          </a:p>
        </p:txBody>
      </p:sp>
      <p:sp>
        <p:nvSpPr>
          <p:cNvPr id="9" name="Rubrik 1">
            <a:extLst>
              <a:ext uri="{FF2B5EF4-FFF2-40B4-BE49-F238E27FC236}">
                <a16:creationId xmlns:a16="http://schemas.microsoft.com/office/drawing/2014/main" id="{1E146F1D-A214-4B05-80A0-C2045F23AB2C}"/>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2" name="Frihandsfigur: Form 11">
            <a:extLst>
              <a:ext uri="{FF2B5EF4-FFF2-40B4-BE49-F238E27FC236}">
                <a16:creationId xmlns:a16="http://schemas.microsoft.com/office/drawing/2014/main" id="{FF9391A6-F285-45A2-917A-B4D31CC3DC8B}"/>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7CC7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BE25E4CC-43BE-4E91-B88E-4B2A39A24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207194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e spalter_Turkos">
    <p:spTree>
      <p:nvGrpSpPr>
        <p:cNvPr id="1" name=""/>
        <p:cNvGrpSpPr/>
        <p:nvPr/>
      </p:nvGrpSpPr>
      <p:grpSpPr>
        <a:xfrm>
          <a:off x="0" y="0"/>
          <a:ext cx="0" cy="0"/>
          <a:chOff x="0" y="0"/>
          <a:chExt cx="0" cy="0"/>
        </a:xfrm>
      </p:grpSpPr>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D27C78BA-2AFD-4DF7-B7CA-ADE698DEACB4}" type="datetime1">
              <a:rPr lang="sv-SE" smtClean="0"/>
              <a:pPr/>
              <a:t>2020-11-05</a:t>
            </a:fld>
            <a:endParaRPr lang="sv-SE" dirty="0"/>
          </a:p>
        </p:txBody>
      </p:sp>
      <p:sp>
        <p:nvSpPr>
          <p:cNvPr id="10" name="Rubrik 1">
            <a:extLst>
              <a:ext uri="{FF2B5EF4-FFF2-40B4-BE49-F238E27FC236}">
                <a16:creationId xmlns:a16="http://schemas.microsoft.com/office/drawing/2014/main" id="{5CB7B02B-8DA8-4245-AD06-13712DB7198F}"/>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1" name="Platshållare för innehåll 2">
            <a:extLst>
              <a:ext uri="{FF2B5EF4-FFF2-40B4-BE49-F238E27FC236}">
                <a16:creationId xmlns:a16="http://schemas.microsoft.com/office/drawing/2014/main" id="{F2F3DBC6-45DB-4311-8D21-7CEBB9A13E43}"/>
              </a:ext>
            </a:extLst>
          </p:cNvPr>
          <p:cNvSpPr>
            <a:spLocks noGrp="1"/>
          </p:cNvSpPr>
          <p:nvPr>
            <p:ph idx="13"/>
          </p:nvPr>
        </p:nvSpPr>
        <p:spPr>
          <a:xfrm>
            <a:off x="680401"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2B6E420A-BF25-4319-89B7-5BD27A47CB23}"/>
              </a:ext>
            </a:extLst>
          </p:cNvPr>
          <p:cNvSpPr>
            <a:spLocks noGrp="1"/>
          </p:cNvSpPr>
          <p:nvPr>
            <p:ph idx="14"/>
          </p:nvPr>
        </p:nvSpPr>
        <p:spPr>
          <a:xfrm>
            <a:off x="3412998"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9A2BD39F-8933-480F-9DE8-BB9D7DE386AB}"/>
              </a:ext>
            </a:extLst>
          </p:cNvPr>
          <p:cNvSpPr>
            <a:spLocks noGrp="1"/>
          </p:cNvSpPr>
          <p:nvPr>
            <p:ph idx="15"/>
          </p:nvPr>
        </p:nvSpPr>
        <p:spPr>
          <a:xfrm>
            <a:off x="6145594" y="1620001"/>
            <a:ext cx="2592000" cy="2769120"/>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Frihandsfigur: Form 16">
            <a:extLst>
              <a:ext uri="{FF2B5EF4-FFF2-40B4-BE49-F238E27FC236}">
                <a16:creationId xmlns:a16="http://schemas.microsoft.com/office/drawing/2014/main" id="{A73ECEC1-E597-46EC-887C-8EDEE03EDBDF}"/>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7CC7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a:extLst>
              <a:ext uri="{FF2B5EF4-FFF2-40B4-BE49-F238E27FC236}">
                <a16:creationId xmlns:a16="http://schemas.microsoft.com/office/drawing/2014/main" id="{0CE24EDA-E0CC-472F-ADAA-B06D1716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264645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text_Blå">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8893B62-737D-4C39-867D-A23E0746F4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80400" y="1620000"/>
            <a:ext cx="6554859"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5A989848-2283-411C-AA7B-902D6E0F12D1}" type="datetime1">
              <a:rPr lang="sv-SE" smtClean="0"/>
              <a:pPr/>
              <a:t>2020-11-05</a:t>
            </a:fld>
            <a:endParaRPr lang="sv-SE" dirty="0"/>
          </a:p>
        </p:txBody>
      </p:sp>
      <p:sp>
        <p:nvSpPr>
          <p:cNvPr id="9" name="Frihandsfigur: Form 8">
            <a:extLst>
              <a:ext uri="{FF2B5EF4-FFF2-40B4-BE49-F238E27FC236}">
                <a16:creationId xmlns:a16="http://schemas.microsoft.com/office/drawing/2014/main" id="{FD5665B0-C553-4116-8DC3-DFF4C873C293}"/>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2E3C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7046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vå spalter_Blå">
    <p:spTree>
      <p:nvGrpSpPr>
        <p:cNvPr id="1" name=""/>
        <p:cNvGrpSpPr/>
        <p:nvPr/>
      </p:nvGrpSpPr>
      <p:grpSpPr>
        <a:xfrm>
          <a:off x="0" y="0"/>
          <a:ext cx="0" cy="0"/>
          <a:chOff x="0" y="0"/>
          <a:chExt cx="0" cy="0"/>
        </a:xfrm>
      </p:grpSpPr>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C0E7DB3D-59FC-4A7E-A2F8-1E4332F811F3}" type="datetime1">
              <a:rPr lang="sv-SE" smtClean="0"/>
              <a:pPr/>
              <a:t>2020-11-05</a:t>
            </a:fld>
            <a:endParaRPr lang="sv-SE" dirty="0"/>
          </a:p>
        </p:txBody>
      </p:sp>
      <p:sp>
        <p:nvSpPr>
          <p:cNvPr id="9" name="Platshållare för innehåll 2">
            <a:extLst>
              <a:ext uri="{FF2B5EF4-FFF2-40B4-BE49-F238E27FC236}">
                <a16:creationId xmlns:a16="http://schemas.microsoft.com/office/drawing/2014/main" id="{BF3BA6B4-17ED-4012-8E16-19865846A88B}"/>
              </a:ext>
            </a:extLst>
          </p:cNvPr>
          <p:cNvSpPr>
            <a:spLocks noGrp="1"/>
          </p:cNvSpPr>
          <p:nvPr>
            <p:ph idx="12"/>
          </p:nvPr>
        </p:nvSpPr>
        <p:spPr>
          <a:xfrm>
            <a:off x="680401" y="1620000"/>
            <a:ext cx="3827990"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BFD04D9D-BFB7-4A3F-87E9-D20B2AD1172F}"/>
              </a:ext>
            </a:extLst>
          </p:cNvPr>
          <p:cNvSpPr>
            <a:spLocks noGrp="1"/>
          </p:cNvSpPr>
          <p:nvPr>
            <p:ph idx="13"/>
          </p:nvPr>
        </p:nvSpPr>
        <p:spPr>
          <a:xfrm>
            <a:off x="4641476" y="1620000"/>
            <a:ext cx="3827990" cy="2769120"/>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Rubrik 1">
            <a:extLst>
              <a:ext uri="{FF2B5EF4-FFF2-40B4-BE49-F238E27FC236}">
                <a16:creationId xmlns:a16="http://schemas.microsoft.com/office/drawing/2014/main" id="{8D892BDE-991D-483C-A939-B3B3DE866B2D}"/>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2" name="Frihandsfigur: Form 11">
            <a:extLst>
              <a:ext uri="{FF2B5EF4-FFF2-40B4-BE49-F238E27FC236}">
                <a16:creationId xmlns:a16="http://schemas.microsoft.com/office/drawing/2014/main" id="{5DBE1746-1304-4D5A-ACD2-279A9CE8E8DC}"/>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2E3C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4F1624B7-AE26-45E5-8575-2385548F14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300176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re spalter_Blå">
    <p:spTree>
      <p:nvGrpSpPr>
        <p:cNvPr id="1" name=""/>
        <p:cNvGrpSpPr/>
        <p:nvPr/>
      </p:nvGrpSpPr>
      <p:grpSpPr>
        <a:xfrm>
          <a:off x="0" y="0"/>
          <a:ext cx="0" cy="0"/>
          <a:chOff x="0" y="0"/>
          <a:chExt cx="0" cy="0"/>
        </a:xfrm>
      </p:grpSpPr>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6BD61EE7-5994-4659-A75B-6E15E5E28188}" type="datetime1">
              <a:rPr lang="sv-SE" smtClean="0"/>
              <a:pPr/>
              <a:t>2020-11-05</a:t>
            </a:fld>
            <a:endParaRPr lang="sv-SE" dirty="0"/>
          </a:p>
        </p:txBody>
      </p:sp>
      <p:sp>
        <p:nvSpPr>
          <p:cNvPr id="10" name="Rubrik 1">
            <a:extLst>
              <a:ext uri="{FF2B5EF4-FFF2-40B4-BE49-F238E27FC236}">
                <a16:creationId xmlns:a16="http://schemas.microsoft.com/office/drawing/2014/main" id="{56DB10BF-912B-43F6-9E77-571B743D7974}"/>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1" name="Platshållare för innehåll 2">
            <a:extLst>
              <a:ext uri="{FF2B5EF4-FFF2-40B4-BE49-F238E27FC236}">
                <a16:creationId xmlns:a16="http://schemas.microsoft.com/office/drawing/2014/main" id="{4B01A0CA-1901-4E7B-B275-F509A76FF1AF}"/>
              </a:ext>
            </a:extLst>
          </p:cNvPr>
          <p:cNvSpPr>
            <a:spLocks noGrp="1"/>
          </p:cNvSpPr>
          <p:nvPr>
            <p:ph idx="13"/>
          </p:nvPr>
        </p:nvSpPr>
        <p:spPr>
          <a:xfrm>
            <a:off x="680401"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2AA6F811-2247-4FA3-8E28-D0C25173806F}"/>
              </a:ext>
            </a:extLst>
          </p:cNvPr>
          <p:cNvSpPr>
            <a:spLocks noGrp="1"/>
          </p:cNvSpPr>
          <p:nvPr>
            <p:ph idx="14"/>
          </p:nvPr>
        </p:nvSpPr>
        <p:spPr>
          <a:xfrm>
            <a:off x="3412998"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76A40708-5E84-48F8-BA6A-D8DB5F7DEE0D}"/>
              </a:ext>
            </a:extLst>
          </p:cNvPr>
          <p:cNvSpPr>
            <a:spLocks noGrp="1"/>
          </p:cNvSpPr>
          <p:nvPr>
            <p:ph idx="15"/>
          </p:nvPr>
        </p:nvSpPr>
        <p:spPr>
          <a:xfrm>
            <a:off x="6145594" y="1620001"/>
            <a:ext cx="2592000" cy="2769120"/>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Frihandsfigur: Form 16">
            <a:extLst>
              <a:ext uri="{FF2B5EF4-FFF2-40B4-BE49-F238E27FC236}">
                <a16:creationId xmlns:a16="http://schemas.microsoft.com/office/drawing/2014/main" id="{306D4BD5-548B-47C7-8E70-FBC422B1976E}"/>
              </a:ext>
            </a:extLst>
          </p:cNvPr>
          <p:cNvSpPr/>
          <p:nvPr userDrawn="1"/>
        </p:nvSpPr>
        <p:spPr>
          <a:xfrm>
            <a:off x="8676000" y="5265000"/>
            <a:ext cx="468000" cy="450000"/>
          </a:xfrm>
          <a:custGeom>
            <a:avLst/>
            <a:gdLst>
              <a:gd name="connsiteX0" fmla="*/ 489857 w 489857"/>
              <a:gd name="connsiteY0" fmla="*/ 0 h 457200"/>
              <a:gd name="connsiteX1" fmla="*/ 489857 w 489857"/>
              <a:gd name="connsiteY1" fmla="*/ 457200 h 457200"/>
              <a:gd name="connsiteX2" fmla="*/ 0 w 489857"/>
              <a:gd name="connsiteY2" fmla="*/ 457200 h 457200"/>
              <a:gd name="connsiteX3" fmla="*/ 489857 w 489857"/>
              <a:gd name="connsiteY3" fmla="*/ 0 h 457200"/>
            </a:gdLst>
            <a:ahLst/>
            <a:cxnLst>
              <a:cxn ang="0">
                <a:pos x="connsiteX0" y="connsiteY0"/>
              </a:cxn>
              <a:cxn ang="0">
                <a:pos x="connsiteX1" y="connsiteY1"/>
              </a:cxn>
              <a:cxn ang="0">
                <a:pos x="connsiteX2" y="connsiteY2"/>
              </a:cxn>
              <a:cxn ang="0">
                <a:pos x="connsiteX3" y="connsiteY3"/>
              </a:cxn>
            </a:cxnLst>
            <a:rect l="l" t="t" r="r" b="b"/>
            <a:pathLst>
              <a:path w="489857" h="457200">
                <a:moveTo>
                  <a:pt x="489857" y="0"/>
                </a:moveTo>
                <a:lnTo>
                  <a:pt x="489857" y="457200"/>
                </a:lnTo>
                <a:lnTo>
                  <a:pt x="0" y="457200"/>
                </a:lnTo>
                <a:lnTo>
                  <a:pt x="489857" y="0"/>
                </a:lnTo>
                <a:close/>
              </a:path>
            </a:pathLst>
          </a:custGeom>
          <a:solidFill>
            <a:srgbClr val="2E3C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a:extLst>
              <a:ext uri="{FF2B5EF4-FFF2-40B4-BE49-F238E27FC236}">
                <a16:creationId xmlns:a16="http://schemas.microsoft.com/office/drawing/2014/main" id="{1AB5C196-6911-4371-B4A8-F83D3E07D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187774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örsta sida_2">
    <p:spTree>
      <p:nvGrpSpPr>
        <p:cNvPr id="1" name=""/>
        <p:cNvGrpSpPr/>
        <p:nvPr/>
      </p:nvGrpSpPr>
      <p:grpSpPr>
        <a:xfrm>
          <a:off x="0" y="0"/>
          <a:ext cx="0" cy="0"/>
          <a:chOff x="0" y="0"/>
          <a:chExt cx="0" cy="0"/>
        </a:xfrm>
      </p:grpSpPr>
      <p:pic>
        <p:nvPicPr>
          <p:cNvPr id="7" name="Bildobjekt 6" descr="En bild som visar byggnad, inomhus&#10;&#10;Automatiskt genererad beskrivning">
            <a:extLst>
              <a:ext uri="{FF2B5EF4-FFF2-40B4-BE49-F238E27FC236}">
                <a16:creationId xmlns:a16="http://schemas.microsoft.com/office/drawing/2014/main" id="{2A50B9A0-9AA2-4B48-8DAC-2BB5E153F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0" name="Frihandsfigur: Form 9">
            <a:extLst>
              <a:ext uri="{FF2B5EF4-FFF2-40B4-BE49-F238E27FC236}">
                <a16:creationId xmlns:a16="http://schemas.microsoft.com/office/drawing/2014/main" id="{426378C6-5E87-4A5A-B249-51136C460697}"/>
              </a:ext>
            </a:extLst>
          </p:cNvPr>
          <p:cNvSpPr/>
          <p:nvPr userDrawn="1"/>
        </p:nvSpPr>
        <p:spPr>
          <a:xfrm>
            <a:off x="2299063" y="1371599"/>
            <a:ext cx="4558937" cy="2272937"/>
          </a:xfrm>
          <a:custGeom>
            <a:avLst/>
            <a:gdLst>
              <a:gd name="connsiteX0" fmla="*/ 13063 w 4558937"/>
              <a:gd name="connsiteY0" fmla="*/ 0 h 2266406"/>
              <a:gd name="connsiteX1" fmla="*/ 4558937 w 4558937"/>
              <a:gd name="connsiteY1" fmla="*/ 0 h 2266406"/>
              <a:gd name="connsiteX2" fmla="*/ 4558937 w 4558937"/>
              <a:gd name="connsiteY2" fmla="*/ 1998618 h 2266406"/>
              <a:gd name="connsiteX3" fmla="*/ 4278086 w 4558937"/>
              <a:gd name="connsiteY3" fmla="*/ 2266406 h 2266406"/>
              <a:gd name="connsiteX4" fmla="*/ 0 w 4558937"/>
              <a:gd name="connsiteY4" fmla="*/ 2266406 h 2266406"/>
              <a:gd name="connsiteX5" fmla="*/ 13063 w 4558937"/>
              <a:gd name="connsiteY5" fmla="*/ 0 h 2266406"/>
              <a:gd name="connsiteX0" fmla="*/ 6532 w 4558937"/>
              <a:gd name="connsiteY0" fmla="*/ 0 h 2272937"/>
              <a:gd name="connsiteX1" fmla="*/ 4558937 w 4558937"/>
              <a:gd name="connsiteY1" fmla="*/ 6531 h 2272937"/>
              <a:gd name="connsiteX2" fmla="*/ 4558937 w 4558937"/>
              <a:gd name="connsiteY2" fmla="*/ 2005149 h 2272937"/>
              <a:gd name="connsiteX3" fmla="*/ 4278086 w 4558937"/>
              <a:gd name="connsiteY3" fmla="*/ 2272937 h 2272937"/>
              <a:gd name="connsiteX4" fmla="*/ 0 w 4558937"/>
              <a:gd name="connsiteY4" fmla="*/ 2272937 h 2272937"/>
              <a:gd name="connsiteX5" fmla="*/ 6532 w 4558937"/>
              <a:gd name="connsiteY5" fmla="*/ 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937" h="2272937">
                <a:moveTo>
                  <a:pt x="6532" y="0"/>
                </a:moveTo>
                <a:lnTo>
                  <a:pt x="4558937" y="6531"/>
                </a:lnTo>
                <a:lnTo>
                  <a:pt x="4558937" y="2005149"/>
                </a:lnTo>
                <a:lnTo>
                  <a:pt x="4278086" y="2272937"/>
                </a:lnTo>
                <a:lnTo>
                  <a:pt x="0" y="2272937"/>
                </a:lnTo>
                <a:cubicBezTo>
                  <a:pt x="4354" y="1517468"/>
                  <a:pt x="2178" y="755469"/>
                  <a:pt x="6532"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2614115" y="1579984"/>
            <a:ext cx="4066603" cy="555764"/>
          </a:xfrm>
        </p:spPr>
        <p:txBody>
          <a:bodyPr/>
          <a:lstStyle>
            <a:lvl1pPr>
              <a:lnSpc>
                <a:spcPct val="90000"/>
              </a:lnSpc>
              <a:defRPr sz="2800" baseline="0">
                <a:solidFill>
                  <a:schemeClr val="tx1"/>
                </a:solidFill>
              </a:defRPr>
            </a:lvl1pPr>
          </a:lstStyle>
          <a:p>
            <a:r>
              <a:rPr lang="sv-SE"/>
              <a:t>Klicka och skriv rubrik</a:t>
            </a:r>
          </a:p>
        </p:txBody>
      </p:sp>
      <p:sp>
        <p:nvSpPr>
          <p:cNvPr id="3" name="Underrubrik 2"/>
          <p:cNvSpPr>
            <a:spLocks noGrp="1"/>
          </p:cNvSpPr>
          <p:nvPr>
            <p:ph type="subTitle" idx="1"/>
          </p:nvPr>
        </p:nvSpPr>
        <p:spPr>
          <a:xfrm>
            <a:off x="2614115" y="2485828"/>
            <a:ext cx="4091485" cy="555952"/>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18" name="Platshållare för datum 3"/>
          <p:cNvSpPr>
            <a:spLocks noGrp="1"/>
          </p:cNvSpPr>
          <p:nvPr>
            <p:ph type="dt" sz="half" idx="2"/>
          </p:nvPr>
        </p:nvSpPr>
        <p:spPr>
          <a:xfrm>
            <a:off x="2693550" y="3083708"/>
            <a:ext cx="721351" cy="261610"/>
          </a:xfrm>
          <a:prstGeom prst="rect">
            <a:avLst/>
          </a:prstGeom>
        </p:spPr>
        <p:txBody>
          <a:bodyPr vert="horz" wrap="none" lIns="0" tIns="45720" rIns="0" bIns="45720" rtlCol="0" anchor="ctr">
            <a:spAutoFit/>
          </a:bodyPr>
          <a:lstStyle>
            <a:lvl1pPr algn="ctr">
              <a:defRPr sz="1100">
                <a:solidFill>
                  <a:schemeClr val="tx1"/>
                </a:solidFill>
              </a:defRPr>
            </a:lvl1pPr>
          </a:lstStyle>
          <a:p>
            <a:fld id="{4F75C1FE-37B0-4C97-82BC-B6B1AFD87D33}" type="datetime1">
              <a:rPr lang="sv-SE" smtClean="0"/>
              <a:t>2020-11-05</a:t>
            </a:fld>
            <a:endParaRPr lang="sv-SE" dirty="0"/>
          </a:p>
        </p:txBody>
      </p:sp>
      <p:grpSp>
        <p:nvGrpSpPr>
          <p:cNvPr id="6" name="Grupp 5"/>
          <p:cNvGrpSpPr/>
          <p:nvPr userDrawn="1"/>
        </p:nvGrpSpPr>
        <p:grpSpPr>
          <a:xfrm>
            <a:off x="2709691" y="2223993"/>
            <a:ext cx="335840" cy="57600"/>
            <a:chOff x="2709691" y="2230213"/>
            <a:chExt cx="335840" cy="57600"/>
          </a:xfrm>
        </p:grpSpPr>
        <p:sp>
          <p:nvSpPr>
            <p:cNvPr id="11" name="Ellips 10"/>
            <p:cNvSpPr/>
            <p:nvPr/>
          </p:nvSpPr>
          <p:spPr>
            <a:xfrm>
              <a:off x="2709691" y="223021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848811" y="223021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3" name="Ellips 12"/>
            <p:cNvSpPr/>
            <p:nvPr/>
          </p:nvSpPr>
          <p:spPr>
            <a:xfrm>
              <a:off x="2987931" y="223021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pic>
        <p:nvPicPr>
          <p:cNvPr id="15" name="Bildobjekt 14" descr="En bild som visar objekt&#10;&#10;Automatiskt genererad beskrivning">
            <a:extLst>
              <a:ext uri="{FF2B5EF4-FFF2-40B4-BE49-F238E27FC236}">
                <a16:creationId xmlns:a16="http://schemas.microsoft.com/office/drawing/2014/main" id="{8A6E59F2-ADB2-409B-9701-2B8D4D807A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2419" y="5122137"/>
            <a:ext cx="1544400" cy="359973"/>
          </a:xfrm>
          <a:prstGeom prst="rect">
            <a:avLst/>
          </a:prstGeom>
        </p:spPr>
      </p:pic>
    </p:spTree>
    <p:extLst>
      <p:ext uri="{BB962C8B-B14F-4D97-AF65-F5344CB8AC3E}">
        <p14:creationId xmlns:p14="http://schemas.microsoft.com/office/powerpoint/2010/main" val="15337329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och text_Rosa">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79379"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79379" y="1620000"/>
            <a:ext cx="6554859"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rgbClr val="99054B"/>
          </a:solidFill>
        </p:spPr>
        <p:txBody>
          <a:bodyPr/>
          <a:lstStyle>
            <a:lvl1pPr marL="0" indent="0">
              <a:buFontTx/>
              <a:buNone/>
              <a:defRPr sz="100">
                <a:noFill/>
              </a:defRPr>
            </a:lvl1pPr>
          </a:lstStyle>
          <a:p>
            <a:pPr lvl="0"/>
            <a:endParaRPr lang="sv-SE"/>
          </a:p>
        </p:txBody>
      </p:sp>
    </p:spTree>
    <p:extLst>
      <p:ext uri="{BB962C8B-B14F-4D97-AF65-F5344CB8AC3E}">
        <p14:creationId xmlns:p14="http://schemas.microsoft.com/office/powerpoint/2010/main" val="4105784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vå spalter_Rosa">
    <p:spTree>
      <p:nvGrpSpPr>
        <p:cNvPr id="1" name=""/>
        <p:cNvGrpSpPr/>
        <p:nvPr/>
      </p:nvGrpSpPr>
      <p:grpSpPr>
        <a:xfrm>
          <a:off x="0" y="0"/>
          <a:ext cx="0" cy="0"/>
          <a:chOff x="0" y="0"/>
          <a:chExt cx="0" cy="0"/>
        </a:xfrm>
      </p:grpSpPr>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61FDE759-755C-4983-9441-BAB1C3398314}" type="datetime1">
              <a:rPr lang="sv-SE" smtClean="0"/>
              <a:pPr/>
              <a:t>2020-11-05</a:t>
            </a:fld>
            <a:endParaRPr lang="sv-SE" dirty="0"/>
          </a:p>
        </p:txBody>
      </p:sp>
      <p:sp>
        <p:nvSpPr>
          <p:cNvPr id="16" name="Platshållare för text 4">
            <a:extLst>
              <a:ext uri="{FF2B5EF4-FFF2-40B4-BE49-F238E27FC236}">
                <a16:creationId xmlns:a16="http://schemas.microsoft.com/office/drawing/2014/main" id="{2BA42B5E-4389-4EB4-82D2-A6D9FA64CCC3}"/>
              </a:ext>
            </a:extLst>
          </p:cNvPr>
          <p:cNvSpPr>
            <a:spLocks noGrp="1"/>
          </p:cNvSpPr>
          <p:nvPr>
            <p:ph type="body" sz="quarter" idx="11"/>
          </p:nvPr>
        </p:nvSpPr>
        <p:spPr>
          <a:xfrm flipH="1">
            <a:off x="8676000" y="5265000"/>
            <a:ext cx="468000" cy="450000"/>
          </a:xfrm>
          <a:prstGeom prst="rtTriangle">
            <a:avLst/>
          </a:prstGeom>
          <a:solidFill>
            <a:srgbClr val="99054B"/>
          </a:solidFill>
        </p:spPr>
        <p:txBody>
          <a:bodyPr/>
          <a:lstStyle>
            <a:lvl1pPr marL="0" indent="0">
              <a:buFontTx/>
              <a:buNone/>
              <a:defRPr sz="100">
                <a:noFill/>
              </a:defRPr>
            </a:lvl1pPr>
          </a:lstStyle>
          <a:p>
            <a:pPr lvl="0"/>
            <a:endParaRPr lang="sv-SE"/>
          </a:p>
        </p:txBody>
      </p:sp>
      <p:sp>
        <p:nvSpPr>
          <p:cNvPr id="9" name="Rubrik 1">
            <a:extLst>
              <a:ext uri="{FF2B5EF4-FFF2-40B4-BE49-F238E27FC236}">
                <a16:creationId xmlns:a16="http://schemas.microsoft.com/office/drawing/2014/main" id="{11DDADCF-486A-43DE-8E9E-03DEBD9F26EE}"/>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1" name="Platshållare för innehåll 2">
            <a:extLst>
              <a:ext uri="{FF2B5EF4-FFF2-40B4-BE49-F238E27FC236}">
                <a16:creationId xmlns:a16="http://schemas.microsoft.com/office/drawing/2014/main" id="{7A8BDBDC-0E93-4627-9AF9-4C87325460AE}"/>
              </a:ext>
            </a:extLst>
          </p:cNvPr>
          <p:cNvSpPr>
            <a:spLocks noGrp="1"/>
          </p:cNvSpPr>
          <p:nvPr>
            <p:ph idx="12"/>
          </p:nvPr>
        </p:nvSpPr>
        <p:spPr>
          <a:xfrm>
            <a:off x="680401" y="1620000"/>
            <a:ext cx="3827990"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2">
            <a:extLst>
              <a:ext uri="{FF2B5EF4-FFF2-40B4-BE49-F238E27FC236}">
                <a16:creationId xmlns:a16="http://schemas.microsoft.com/office/drawing/2014/main" id="{63201ACD-B21B-4AA9-A43D-A5810AE2C49D}"/>
              </a:ext>
            </a:extLst>
          </p:cNvPr>
          <p:cNvSpPr>
            <a:spLocks noGrp="1"/>
          </p:cNvSpPr>
          <p:nvPr>
            <p:ph idx="13"/>
          </p:nvPr>
        </p:nvSpPr>
        <p:spPr>
          <a:xfrm>
            <a:off x="4641476" y="1620001"/>
            <a:ext cx="3827990" cy="2769120"/>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Bildobjekt 11">
            <a:extLst>
              <a:ext uri="{FF2B5EF4-FFF2-40B4-BE49-F238E27FC236}">
                <a16:creationId xmlns:a16="http://schemas.microsoft.com/office/drawing/2014/main" id="{157AD936-8362-466B-AC22-73630FD152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547380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 spalter_Rosa">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B51A8CB1-668F-48E2-9459-81932EA8BC28}"/>
              </a:ext>
            </a:extLst>
          </p:cNvPr>
          <p:cNvSpPr>
            <a:spLocks noGrp="1"/>
          </p:cNvSpPr>
          <p:nvPr>
            <p:ph idx="13"/>
          </p:nvPr>
        </p:nvSpPr>
        <p:spPr>
          <a:xfrm>
            <a:off x="680401"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1761FB93-B8B2-46A4-9977-A7BE860DFA56}"/>
              </a:ext>
            </a:extLst>
          </p:cNvPr>
          <p:cNvSpPr>
            <a:spLocks noGrp="1"/>
          </p:cNvSpPr>
          <p:nvPr>
            <p:ph idx="14"/>
          </p:nvPr>
        </p:nvSpPr>
        <p:spPr>
          <a:xfrm>
            <a:off x="3412998" y="1620000"/>
            <a:ext cx="2592000"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B5D12B96-D342-4FD8-B098-33DC99280F1C}"/>
              </a:ext>
            </a:extLst>
          </p:cNvPr>
          <p:cNvSpPr>
            <a:spLocks noGrp="1"/>
          </p:cNvSpPr>
          <p:nvPr>
            <p:ph idx="15"/>
          </p:nvPr>
        </p:nvSpPr>
        <p:spPr>
          <a:xfrm>
            <a:off x="6145594" y="1620000"/>
            <a:ext cx="2592000" cy="2769120"/>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1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193C914D-8415-411D-91D6-581CF0CE3A5D}" type="datetime1">
              <a:rPr lang="sv-SE" smtClean="0"/>
              <a:pPr/>
              <a:t>2020-11-05</a:t>
            </a:fld>
            <a:endParaRPr lang="sv-SE" dirty="0"/>
          </a:p>
        </p:txBody>
      </p:sp>
      <p:sp>
        <p:nvSpPr>
          <p:cNvPr id="12" name="Platshållare för text 4">
            <a:extLst>
              <a:ext uri="{FF2B5EF4-FFF2-40B4-BE49-F238E27FC236}">
                <a16:creationId xmlns:a16="http://schemas.microsoft.com/office/drawing/2014/main" id="{812A374E-78F6-4C0E-BB96-AA73A1601D01}"/>
              </a:ext>
            </a:extLst>
          </p:cNvPr>
          <p:cNvSpPr>
            <a:spLocks noGrp="1"/>
          </p:cNvSpPr>
          <p:nvPr>
            <p:ph type="body" sz="quarter" idx="12"/>
          </p:nvPr>
        </p:nvSpPr>
        <p:spPr>
          <a:xfrm flipH="1">
            <a:off x="8676000" y="5265000"/>
            <a:ext cx="468000" cy="450000"/>
          </a:xfrm>
          <a:prstGeom prst="rtTriangle">
            <a:avLst/>
          </a:prstGeom>
          <a:solidFill>
            <a:srgbClr val="99054B"/>
          </a:solidFill>
        </p:spPr>
        <p:txBody>
          <a:bodyPr/>
          <a:lstStyle>
            <a:lvl1pPr marL="0" indent="0">
              <a:buFontTx/>
              <a:buNone/>
              <a:defRPr sz="100">
                <a:noFill/>
              </a:defRPr>
            </a:lvl1pPr>
          </a:lstStyle>
          <a:p>
            <a:pPr lvl="0"/>
            <a:endParaRPr lang="sv-SE"/>
          </a:p>
        </p:txBody>
      </p:sp>
      <p:sp>
        <p:nvSpPr>
          <p:cNvPr id="10" name="Rubrik 1">
            <a:extLst>
              <a:ext uri="{FF2B5EF4-FFF2-40B4-BE49-F238E27FC236}">
                <a16:creationId xmlns:a16="http://schemas.microsoft.com/office/drawing/2014/main" id="{CD6E00F4-366E-4053-98C9-89E2B8B41E6C}"/>
              </a:ext>
            </a:extLst>
          </p:cNvPr>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pic>
        <p:nvPicPr>
          <p:cNvPr id="17" name="Bildobjekt 16">
            <a:extLst>
              <a:ext uri="{FF2B5EF4-FFF2-40B4-BE49-F238E27FC236}">
                <a16:creationId xmlns:a16="http://schemas.microsoft.com/office/drawing/2014/main" id="{50427AEC-3262-41E2-80BE-D98A27AD3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Tree>
    <p:extLst>
      <p:ext uri="{BB962C8B-B14F-4D97-AF65-F5344CB8AC3E}">
        <p14:creationId xmlns:p14="http://schemas.microsoft.com/office/powerpoint/2010/main" val="76980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och text_PMS 7484">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D316F7-1C22-40B4-9212-FB7A46E1B1D3}"/>
              </a:ext>
            </a:extLst>
          </p:cNvPr>
          <p:cNvSpPr/>
          <p:nvPr userDrawn="1"/>
        </p:nvSpPr>
        <p:spPr>
          <a:xfrm>
            <a:off x="0" y="0"/>
            <a:ext cx="9144000" cy="5715000"/>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79379"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79379" y="1620000"/>
            <a:ext cx="6554859"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Tree>
    <p:extLst>
      <p:ext uri="{BB962C8B-B14F-4D97-AF65-F5344CB8AC3E}">
        <p14:creationId xmlns:p14="http://schemas.microsoft.com/office/powerpoint/2010/main" val="2742642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vådelad_PMS 7484">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91D27E5-4797-4EEE-88DF-B1BB83A57529}"/>
              </a:ext>
            </a:extLst>
          </p:cNvPr>
          <p:cNvSpPr/>
          <p:nvPr userDrawn="1"/>
        </p:nvSpPr>
        <p:spPr>
          <a:xfrm>
            <a:off x="0" y="0"/>
            <a:ext cx="9144000" cy="5715000"/>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0" y="0"/>
            <a:ext cx="457995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79380" y="557212"/>
            <a:ext cx="3359883"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79380" y="1620000"/>
            <a:ext cx="3359883"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1" name="Platshållare för innehåll 2">
            <a:extLst>
              <a:ext uri="{FF2B5EF4-FFF2-40B4-BE49-F238E27FC236}">
                <a16:creationId xmlns:a16="http://schemas.microsoft.com/office/drawing/2014/main" id="{D80C0EAA-FCA3-41B1-A5C0-87CA33BE6035}"/>
              </a:ext>
            </a:extLst>
          </p:cNvPr>
          <p:cNvSpPr>
            <a:spLocks noGrp="1"/>
          </p:cNvSpPr>
          <p:nvPr>
            <p:ph idx="11"/>
          </p:nvPr>
        </p:nvSpPr>
        <p:spPr>
          <a:xfrm>
            <a:off x="5244754" y="1620000"/>
            <a:ext cx="3375785" cy="2769120"/>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53071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och text_Cool Gray 1">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EF77657-8F84-45EF-9668-DC4A4A880B3F}"/>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79379"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79379" y="1620000"/>
            <a:ext cx="6554859"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Tree>
    <p:extLst>
      <p:ext uri="{BB962C8B-B14F-4D97-AF65-F5344CB8AC3E}">
        <p14:creationId xmlns:p14="http://schemas.microsoft.com/office/powerpoint/2010/main" val="957298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vådelad_Cool Grey 1">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6EB69A28-7333-43E1-B2FB-FFCA415E0C4E}"/>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0" y="0"/>
            <a:ext cx="457995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79380" y="557212"/>
            <a:ext cx="3359883"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79380" y="1620000"/>
            <a:ext cx="3359883" cy="3179013"/>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1" name="Platshållare för innehåll 2">
            <a:extLst>
              <a:ext uri="{FF2B5EF4-FFF2-40B4-BE49-F238E27FC236}">
                <a16:creationId xmlns:a16="http://schemas.microsoft.com/office/drawing/2014/main" id="{D80C0EAA-FCA3-41B1-A5C0-87CA33BE6035}"/>
              </a:ext>
            </a:extLst>
          </p:cNvPr>
          <p:cNvSpPr>
            <a:spLocks noGrp="1"/>
          </p:cNvSpPr>
          <p:nvPr>
            <p:ph idx="11"/>
          </p:nvPr>
        </p:nvSpPr>
        <p:spPr>
          <a:xfrm>
            <a:off x="5244754" y="1620000"/>
            <a:ext cx="3375785" cy="2769120"/>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3395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och text_Blå logga">
    <p:spTree>
      <p:nvGrpSpPr>
        <p:cNvPr id="1" name=""/>
        <p:cNvGrpSpPr/>
        <p:nvPr/>
      </p:nvGrpSpPr>
      <p:grpSpPr>
        <a:xfrm>
          <a:off x="0" y="0"/>
          <a:ext cx="0" cy="0"/>
          <a:chOff x="0" y="0"/>
          <a:chExt cx="0" cy="0"/>
        </a:xfrm>
      </p:grpSpPr>
      <p:sp>
        <p:nvSpPr>
          <p:cNvPr id="2" name="Rubrik 1"/>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680400" y="1620001"/>
            <a:ext cx="6554859" cy="3047416"/>
          </a:xfrm>
        </p:spPr>
        <p:txBody>
          <a:bodyPr/>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5A989848-2283-411C-AA7B-902D6E0F12D1}" type="datetime1">
              <a:rPr lang="sv-SE" smtClean="0"/>
              <a:pPr/>
              <a:t>2020-11-05</a:t>
            </a:fld>
            <a:endParaRPr lang="sv-SE" dirty="0"/>
          </a:p>
        </p:txBody>
      </p:sp>
      <p:pic>
        <p:nvPicPr>
          <p:cNvPr id="9" name="Bildobjekt 8">
            <a:extLst>
              <a:ext uri="{FF2B5EF4-FFF2-40B4-BE49-F238E27FC236}">
                <a16:creationId xmlns:a16="http://schemas.microsoft.com/office/drawing/2014/main" id="{0F5DD62F-3A81-4BEF-ADCD-2932174346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2160" y="4790374"/>
            <a:ext cx="2632726" cy="613314"/>
          </a:xfrm>
          <a:prstGeom prst="rect">
            <a:avLst/>
          </a:prstGeom>
        </p:spPr>
      </p:pic>
    </p:spTree>
    <p:extLst>
      <p:ext uri="{BB962C8B-B14F-4D97-AF65-F5344CB8AC3E}">
        <p14:creationId xmlns:p14="http://schemas.microsoft.com/office/powerpoint/2010/main" val="397753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V_7485">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5" y="0"/>
            <a:ext cx="3677194"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hasCustomPrompt="1"/>
          </p:nvPr>
        </p:nvSpPr>
        <p:spPr>
          <a:xfrm>
            <a:off x="679095" y="3123643"/>
            <a:ext cx="2390868" cy="427425"/>
          </a:xfrm>
        </p:spPr>
        <p:txBody>
          <a:bodyPr/>
          <a:lstStyle>
            <a:lvl1pPr>
              <a:defRPr sz="2000">
                <a:solidFill>
                  <a:schemeClr val="tx1"/>
                </a:solidFill>
                <a:latin typeface="+mn-lt"/>
              </a:defRPr>
            </a:lvl1pPr>
          </a:lstStyle>
          <a:p>
            <a:r>
              <a:rPr lang="sv-SE"/>
              <a:t>Namn Namnsson</a:t>
            </a:r>
          </a:p>
        </p:txBody>
      </p:sp>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1" name="Platshållare för innehåll 2">
            <a:extLst>
              <a:ext uri="{FF2B5EF4-FFF2-40B4-BE49-F238E27FC236}">
                <a16:creationId xmlns:a16="http://schemas.microsoft.com/office/drawing/2014/main" id="{D80C0EAA-FCA3-41B1-A5C0-87CA33BE6035}"/>
              </a:ext>
            </a:extLst>
          </p:cNvPr>
          <p:cNvSpPr>
            <a:spLocks noGrp="1"/>
          </p:cNvSpPr>
          <p:nvPr>
            <p:ph idx="11" hasCustomPrompt="1"/>
          </p:nvPr>
        </p:nvSpPr>
        <p:spPr>
          <a:xfrm>
            <a:off x="3853086" y="1156138"/>
            <a:ext cx="2448000" cy="4101661"/>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787442" y="694561"/>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grpSp>
        <p:nvGrpSpPr>
          <p:cNvPr id="15" name="Grupp 14">
            <a:extLst>
              <a:ext uri="{FF2B5EF4-FFF2-40B4-BE49-F238E27FC236}">
                <a16:creationId xmlns:a16="http://schemas.microsoft.com/office/drawing/2014/main" id="{DB176819-79E3-4978-B14D-D2F0ECB84312}"/>
              </a:ext>
            </a:extLst>
          </p:cNvPr>
          <p:cNvGrpSpPr/>
          <p:nvPr userDrawn="1"/>
        </p:nvGrpSpPr>
        <p:grpSpPr>
          <a:xfrm>
            <a:off x="789120" y="3627532"/>
            <a:ext cx="313835" cy="50945"/>
            <a:chOff x="1061284" y="2715399"/>
            <a:chExt cx="443540" cy="72000"/>
          </a:xfrm>
        </p:grpSpPr>
        <p:sp>
          <p:nvSpPr>
            <p:cNvPr id="16" name="Ellips 15">
              <a:extLst>
                <a:ext uri="{FF2B5EF4-FFF2-40B4-BE49-F238E27FC236}">
                  <a16:creationId xmlns:a16="http://schemas.microsoft.com/office/drawing/2014/main" id="{ECA5DBE7-772F-467D-B895-0973803D26F3}"/>
                </a:ext>
              </a:extLst>
            </p:cNvPr>
            <p:cNvSpPr/>
            <p:nvPr/>
          </p:nvSpPr>
          <p:spPr>
            <a:xfrm>
              <a:off x="106128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7" name="Ellips 16">
              <a:extLst>
                <a:ext uri="{FF2B5EF4-FFF2-40B4-BE49-F238E27FC236}">
                  <a16:creationId xmlns:a16="http://schemas.microsoft.com/office/drawing/2014/main" id="{9F10EB9A-3386-4A0F-BEF9-B99A132FA888}"/>
                </a:ext>
              </a:extLst>
            </p:cNvPr>
            <p:cNvSpPr/>
            <p:nvPr/>
          </p:nvSpPr>
          <p:spPr>
            <a:xfrm>
              <a:off x="124705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8" name="Ellips 17">
              <a:extLst>
                <a:ext uri="{FF2B5EF4-FFF2-40B4-BE49-F238E27FC236}">
                  <a16:creationId xmlns:a16="http://schemas.microsoft.com/office/drawing/2014/main" id="{8637D0D3-35CB-4923-B072-2D12563D3EE0}"/>
                </a:ext>
              </a:extLst>
            </p:cNvPr>
            <p:cNvSpPr/>
            <p:nvPr/>
          </p:nvSpPr>
          <p:spPr>
            <a:xfrm>
              <a:off x="143282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84888" y="3911229"/>
            <a:ext cx="2416232" cy="193558"/>
          </a:xfrm>
        </p:spPr>
        <p:txBody>
          <a:bodyPr anchor="ctr" anchorCtr="0"/>
          <a:lstStyle>
            <a:lvl1pPr marL="0" indent="0">
              <a:spcBef>
                <a:spcPts val="0"/>
              </a:spcBef>
              <a:buFontTx/>
              <a:buNone/>
              <a:defRPr sz="1200"/>
            </a:lvl1pPr>
            <a:lvl2pPr marL="266700" indent="0">
              <a:buNone/>
              <a:defRPr/>
            </a:lvl2pPr>
          </a:lstStyle>
          <a:p>
            <a:pPr lvl="0"/>
            <a:r>
              <a:rPr lang="sv-SE"/>
              <a:t>Titel</a:t>
            </a:r>
          </a:p>
        </p:txBody>
      </p:sp>
      <p:sp>
        <p:nvSpPr>
          <p:cNvPr id="20" name="Platshållare för text 18">
            <a:extLst>
              <a:ext uri="{FF2B5EF4-FFF2-40B4-BE49-F238E27FC236}">
                <a16:creationId xmlns:a16="http://schemas.microsoft.com/office/drawing/2014/main" id="{5D5D1FEA-6387-4807-838D-6710C2AEC72D}"/>
              </a:ext>
            </a:extLst>
          </p:cNvPr>
          <p:cNvSpPr>
            <a:spLocks noGrp="1"/>
          </p:cNvSpPr>
          <p:nvPr>
            <p:ph type="body" sz="quarter" idx="14" hasCustomPrompt="1"/>
          </p:nvPr>
        </p:nvSpPr>
        <p:spPr>
          <a:xfrm>
            <a:off x="684888" y="4117027"/>
            <a:ext cx="2416232" cy="193558"/>
          </a:xfrm>
        </p:spPr>
        <p:txBody>
          <a:bodyPr anchor="ctr" anchorCtr="0"/>
          <a:lstStyle>
            <a:lvl1pPr marL="0" indent="0">
              <a:spcBef>
                <a:spcPts val="0"/>
              </a:spcBef>
              <a:buFontTx/>
              <a:buNone/>
              <a:defRPr sz="1200"/>
            </a:lvl1pPr>
            <a:lvl2pPr marL="266700" indent="0">
              <a:buNone/>
              <a:defRPr/>
            </a:lvl2pPr>
          </a:lstStyle>
          <a:p>
            <a:pPr lvl="0"/>
            <a:r>
              <a:rPr lang="sv-SE"/>
              <a:t>+46 000 000 000</a:t>
            </a:r>
          </a:p>
        </p:txBody>
      </p:sp>
      <p:sp>
        <p:nvSpPr>
          <p:cNvPr id="21" name="Platshållare för text 18">
            <a:extLst>
              <a:ext uri="{FF2B5EF4-FFF2-40B4-BE49-F238E27FC236}">
                <a16:creationId xmlns:a16="http://schemas.microsoft.com/office/drawing/2014/main" id="{5C995CAC-D4C9-41C0-85A1-2E7A9A4F1F3E}"/>
              </a:ext>
            </a:extLst>
          </p:cNvPr>
          <p:cNvSpPr>
            <a:spLocks noGrp="1"/>
          </p:cNvSpPr>
          <p:nvPr>
            <p:ph type="body" sz="quarter" idx="15" hasCustomPrompt="1"/>
          </p:nvPr>
        </p:nvSpPr>
        <p:spPr>
          <a:xfrm>
            <a:off x="684888" y="4322825"/>
            <a:ext cx="2416232" cy="193558"/>
          </a:xfrm>
        </p:spPr>
        <p:txBody>
          <a:bodyPr anchor="ctr" anchorCtr="0"/>
          <a:lstStyle>
            <a:lvl1pPr marL="0" indent="0">
              <a:spcBef>
                <a:spcPts val="0"/>
              </a:spcBef>
              <a:buFontTx/>
              <a:buNone/>
              <a:defRPr sz="1200"/>
            </a:lvl1pPr>
            <a:lvl2pPr marL="266700" indent="0">
              <a:buNone/>
              <a:defRPr/>
            </a:lvl2pPr>
          </a:lstStyle>
          <a:p>
            <a:pPr lvl="0"/>
            <a:r>
              <a:rPr lang="sv-SE"/>
              <a:t>namn.namnsson@agadvokat.se</a:t>
            </a:r>
          </a:p>
        </p:txBody>
      </p:sp>
      <p:sp>
        <p:nvSpPr>
          <p:cNvPr id="23" name="Platshållare för text 22">
            <a:extLst>
              <a:ext uri="{FF2B5EF4-FFF2-40B4-BE49-F238E27FC236}">
                <a16:creationId xmlns:a16="http://schemas.microsoft.com/office/drawing/2014/main" id="{CCD37B82-674B-41BC-8E4F-2F3BB4E08F24}"/>
              </a:ext>
            </a:extLst>
          </p:cNvPr>
          <p:cNvSpPr>
            <a:spLocks noGrp="1"/>
          </p:cNvSpPr>
          <p:nvPr>
            <p:ph type="body" sz="quarter" idx="16"/>
          </p:nvPr>
        </p:nvSpPr>
        <p:spPr>
          <a:xfrm>
            <a:off x="3853084" y="421417"/>
            <a:ext cx="4899029" cy="270345"/>
          </a:xfrm>
        </p:spPr>
        <p:txBody>
          <a:bodyPr lIns="180000" bIns="18000" anchor="b" anchorCtr="0"/>
          <a:lstStyle>
            <a:lvl1pPr marL="0" indent="0">
              <a:lnSpc>
                <a:spcPct val="90000"/>
              </a:lnSpc>
              <a:spcBef>
                <a:spcPts val="0"/>
              </a:spcBef>
              <a:buFontTx/>
              <a:buNone/>
              <a:defRPr sz="1100">
                <a:latin typeface="+mj-lt"/>
              </a:defRPr>
            </a:lvl1pPr>
            <a:lvl2pPr marL="266700" indent="0">
              <a:buNone/>
              <a:defRPr/>
            </a:lvl2pPr>
          </a:lstStyle>
          <a:p>
            <a:pPr lvl="0"/>
            <a:r>
              <a:rPr lang="sv-SE"/>
              <a:t>Klicka här för att ändra format på bakgrundstexten</a:t>
            </a:r>
          </a:p>
        </p:txBody>
      </p:sp>
      <p:sp>
        <p:nvSpPr>
          <p:cNvPr id="24" name="Platshållare för text 22">
            <a:extLst>
              <a:ext uri="{FF2B5EF4-FFF2-40B4-BE49-F238E27FC236}">
                <a16:creationId xmlns:a16="http://schemas.microsoft.com/office/drawing/2014/main" id="{8116328A-1907-4E30-BE46-97C3CA6302BE}"/>
              </a:ext>
            </a:extLst>
          </p:cNvPr>
          <p:cNvSpPr>
            <a:spLocks noGrp="1"/>
          </p:cNvSpPr>
          <p:nvPr>
            <p:ph type="body" sz="quarter" idx="17"/>
          </p:nvPr>
        </p:nvSpPr>
        <p:spPr>
          <a:xfrm>
            <a:off x="3854409" y="699715"/>
            <a:ext cx="4899029" cy="246490"/>
          </a:xfrm>
        </p:spPr>
        <p:txBody>
          <a:bodyPr lIns="180000" tIns="18000" anchor="t" anchorCtr="0"/>
          <a:lstStyle>
            <a:lvl1pPr marL="0" indent="0">
              <a:lnSpc>
                <a:spcPct val="90000"/>
              </a:lnSpc>
              <a:spcBef>
                <a:spcPts val="0"/>
              </a:spcBef>
              <a:buFontTx/>
              <a:buNone/>
              <a:defRPr sz="1100">
                <a:latin typeface="+mn-lt"/>
              </a:defRPr>
            </a:lvl1pPr>
            <a:lvl2pPr marL="266700" indent="0">
              <a:buNone/>
              <a:defRPr/>
            </a:lvl2pPr>
          </a:lstStyle>
          <a:p>
            <a:pPr lvl="0"/>
            <a:r>
              <a:rPr lang="sv-SE"/>
              <a:t>Klicka här för att ändra format på bakgrundstexten</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339196" y="1156139"/>
            <a:ext cx="2448000" cy="3226450"/>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4898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V_Cool Grey 1">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5" y="0"/>
            <a:ext cx="3677194"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hasCustomPrompt="1"/>
          </p:nvPr>
        </p:nvSpPr>
        <p:spPr>
          <a:xfrm>
            <a:off x="679095" y="3123643"/>
            <a:ext cx="2390868" cy="427425"/>
          </a:xfrm>
        </p:spPr>
        <p:txBody>
          <a:bodyPr/>
          <a:lstStyle>
            <a:lvl1pPr>
              <a:defRPr sz="2000">
                <a:solidFill>
                  <a:schemeClr val="tx1"/>
                </a:solidFill>
                <a:latin typeface="+mn-lt"/>
              </a:defRPr>
            </a:lvl1pPr>
          </a:lstStyle>
          <a:p>
            <a:r>
              <a:rPr lang="sv-SE"/>
              <a:t>Namn Namnsson</a:t>
            </a:r>
          </a:p>
        </p:txBody>
      </p:sp>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D8B43AA-4AB1-4D62-B163-3ACCE23709E2}" type="datetime1">
              <a:rPr lang="sv-SE" smtClean="0"/>
              <a:pPr/>
              <a:t>2020-11-05</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1" name="Platshållare för innehåll 2">
            <a:extLst>
              <a:ext uri="{FF2B5EF4-FFF2-40B4-BE49-F238E27FC236}">
                <a16:creationId xmlns:a16="http://schemas.microsoft.com/office/drawing/2014/main" id="{D80C0EAA-FCA3-41B1-A5C0-87CA33BE6035}"/>
              </a:ext>
            </a:extLst>
          </p:cNvPr>
          <p:cNvSpPr>
            <a:spLocks noGrp="1"/>
          </p:cNvSpPr>
          <p:nvPr>
            <p:ph idx="11" hasCustomPrompt="1"/>
          </p:nvPr>
        </p:nvSpPr>
        <p:spPr>
          <a:xfrm>
            <a:off x="3853086" y="1156138"/>
            <a:ext cx="2448000" cy="4101661"/>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787442" y="694561"/>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grpSp>
        <p:nvGrpSpPr>
          <p:cNvPr id="15" name="Grupp 14">
            <a:extLst>
              <a:ext uri="{FF2B5EF4-FFF2-40B4-BE49-F238E27FC236}">
                <a16:creationId xmlns:a16="http://schemas.microsoft.com/office/drawing/2014/main" id="{DB176819-79E3-4978-B14D-D2F0ECB84312}"/>
              </a:ext>
            </a:extLst>
          </p:cNvPr>
          <p:cNvGrpSpPr/>
          <p:nvPr userDrawn="1"/>
        </p:nvGrpSpPr>
        <p:grpSpPr>
          <a:xfrm>
            <a:off x="789120" y="3627532"/>
            <a:ext cx="313835" cy="50945"/>
            <a:chOff x="1061284" y="2715399"/>
            <a:chExt cx="443540" cy="72000"/>
          </a:xfrm>
        </p:grpSpPr>
        <p:sp>
          <p:nvSpPr>
            <p:cNvPr id="16" name="Ellips 15">
              <a:extLst>
                <a:ext uri="{FF2B5EF4-FFF2-40B4-BE49-F238E27FC236}">
                  <a16:creationId xmlns:a16="http://schemas.microsoft.com/office/drawing/2014/main" id="{ECA5DBE7-772F-467D-B895-0973803D26F3}"/>
                </a:ext>
              </a:extLst>
            </p:cNvPr>
            <p:cNvSpPr/>
            <p:nvPr/>
          </p:nvSpPr>
          <p:spPr>
            <a:xfrm>
              <a:off x="106128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7" name="Ellips 16">
              <a:extLst>
                <a:ext uri="{FF2B5EF4-FFF2-40B4-BE49-F238E27FC236}">
                  <a16:creationId xmlns:a16="http://schemas.microsoft.com/office/drawing/2014/main" id="{9F10EB9A-3386-4A0F-BEF9-B99A132FA888}"/>
                </a:ext>
              </a:extLst>
            </p:cNvPr>
            <p:cNvSpPr/>
            <p:nvPr/>
          </p:nvSpPr>
          <p:spPr>
            <a:xfrm>
              <a:off x="124705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8" name="Ellips 17">
              <a:extLst>
                <a:ext uri="{FF2B5EF4-FFF2-40B4-BE49-F238E27FC236}">
                  <a16:creationId xmlns:a16="http://schemas.microsoft.com/office/drawing/2014/main" id="{8637D0D3-35CB-4923-B072-2D12563D3EE0}"/>
                </a:ext>
              </a:extLst>
            </p:cNvPr>
            <p:cNvSpPr/>
            <p:nvPr/>
          </p:nvSpPr>
          <p:spPr>
            <a:xfrm>
              <a:off x="1432824" y="2715399"/>
              <a:ext cx="72000" cy="720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84888" y="3911229"/>
            <a:ext cx="2416232" cy="193558"/>
          </a:xfrm>
        </p:spPr>
        <p:txBody>
          <a:bodyPr anchor="ctr" anchorCtr="0"/>
          <a:lstStyle>
            <a:lvl1pPr marL="0" indent="0">
              <a:spcBef>
                <a:spcPts val="0"/>
              </a:spcBef>
              <a:buFontTx/>
              <a:buNone/>
              <a:defRPr sz="1200"/>
            </a:lvl1pPr>
            <a:lvl2pPr marL="266700" indent="0">
              <a:buNone/>
              <a:defRPr/>
            </a:lvl2pPr>
          </a:lstStyle>
          <a:p>
            <a:pPr lvl="0"/>
            <a:r>
              <a:rPr lang="sv-SE"/>
              <a:t>Titel</a:t>
            </a:r>
          </a:p>
        </p:txBody>
      </p:sp>
      <p:sp>
        <p:nvSpPr>
          <p:cNvPr id="20" name="Platshållare för text 18">
            <a:extLst>
              <a:ext uri="{FF2B5EF4-FFF2-40B4-BE49-F238E27FC236}">
                <a16:creationId xmlns:a16="http://schemas.microsoft.com/office/drawing/2014/main" id="{5D5D1FEA-6387-4807-838D-6710C2AEC72D}"/>
              </a:ext>
            </a:extLst>
          </p:cNvPr>
          <p:cNvSpPr>
            <a:spLocks noGrp="1"/>
          </p:cNvSpPr>
          <p:nvPr>
            <p:ph type="body" sz="quarter" idx="14" hasCustomPrompt="1"/>
          </p:nvPr>
        </p:nvSpPr>
        <p:spPr>
          <a:xfrm>
            <a:off x="684888" y="4117027"/>
            <a:ext cx="2416232" cy="193558"/>
          </a:xfrm>
        </p:spPr>
        <p:txBody>
          <a:bodyPr anchor="ctr" anchorCtr="0"/>
          <a:lstStyle>
            <a:lvl1pPr marL="0" indent="0">
              <a:spcBef>
                <a:spcPts val="0"/>
              </a:spcBef>
              <a:buFontTx/>
              <a:buNone/>
              <a:defRPr sz="1200"/>
            </a:lvl1pPr>
            <a:lvl2pPr marL="266700" indent="0">
              <a:buNone/>
              <a:defRPr/>
            </a:lvl2pPr>
          </a:lstStyle>
          <a:p>
            <a:pPr lvl="0"/>
            <a:r>
              <a:rPr lang="sv-SE"/>
              <a:t>+46 000 000 000</a:t>
            </a:r>
          </a:p>
        </p:txBody>
      </p:sp>
      <p:sp>
        <p:nvSpPr>
          <p:cNvPr id="21" name="Platshållare för text 18">
            <a:extLst>
              <a:ext uri="{FF2B5EF4-FFF2-40B4-BE49-F238E27FC236}">
                <a16:creationId xmlns:a16="http://schemas.microsoft.com/office/drawing/2014/main" id="{5C995CAC-D4C9-41C0-85A1-2E7A9A4F1F3E}"/>
              </a:ext>
            </a:extLst>
          </p:cNvPr>
          <p:cNvSpPr>
            <a:spLocks noGrp="1"/>
          </p:cNvSpPr>
          <p:nvPr>
            <p:ph type="body" sz="quarter" idx="15" hasCustomPrompt="1"/>
          </p:nvPr>
        </p:nvSpPr>
        <p:spPr>
          <a:xfrm>
            <a:off x="684888" y="4322825"/>
            <a:ext cx="2416232" cy="193558"/>
          </a:xfrm>
        </p:spPr>
        <p:txBody>
          <a:bodyPr anchor="ctr" anchorCtr="0"/>
          <a:lstStyle>
            <a:lvl1pPr marL="0" indent="0">
              <a:spcBef>
                <a:spcPts val="0"/>
              </a:spcBef>
              <a:buFontTx/>
              <a:buNone/>
              <a:defRPr sz="1200"/>
            </a:lvl1pPr>
            <a:lvl2pPr marL="266700" indent="0">
              <a:buNone/>
              <a:defRPr/>
            </a:lvl2pPr>
          </a:lstStyle>
          <a:p>
            <a:pPr lvl="0"/>
            <a:r>
              <a:rPr lang="sv-SE"/>
              <a:t>namn.namnsson@agadvokat.se</a:t>
            </a:r>
          </a:p>
        </p:txBody>
      </p:sp>
      <p:sp>
        <p:nvSpPr>
          <p:cNvPr id="23" name="Platshållare för text 22">
            <a:extLst>
              <a:ext uri="{FF2B5EF4-FFF2-40B4-BE49-F238E27FC236}">
                <a16:creationId xmlns:a16="http://schemas.microsoft.com/office/drawing/2014/main" id="{CCD37B82-674B-41BC-8E4F-2F3BB4E08F24}"/>
              </a:ext>
            </a:extLst>
          </p:cNvPr>
          <p:cNvSpPr>
            <a:spLocks noGrp="1"/>
          </p:cNvSpPr>
          <p:nvPr>
            <p:ph type="body" sz="quarter" idx="16"/>
          </p:nvPr>
        </p:nvSpPr>
        <p:spPr>
          <a:xfrm>
            <a:off x="3853084" y="421417"/>
            <a:ext cx="4899029" cy="270345"/>
          </a:xfrm>
        </p:spPr>
        <p:txBody>
          <a:bodyPr lIns="180000" bIns="18000" anchor="b" anchorCtr="0"/>
          <a:lstStyle>
            <a:lvl1pPr marL="0" indent="0">
              <a:lnSpc>
                <a:spcPct val="90000"/>
              </a:lnSpc>
              <a:spcBef>
                <a:spcPts val="0"/>
              </a:spcBef>
              <a:buFontTx/>
              <a:buNone/>
              <a:defRPr sz="1100">
                <a:latin typeface="+mj-lt"/>
              </a:defRPr>
            </a:lvl1pPr>
            <a:lvl2pPr marL="266700" indent="0">
              <a:buNone/>
              <a:defRPr/>
            </a:lvl2pPr>
          </a:lstStyle>
          <a:p>
            <a:pPr lvl="0"/>
            <a:r>
              <a:rPr lang="sv-SE"/>
              <a:t>Klicka här för att ändra format på bakgrundstexten</a:t>
            </a:r>
          </a:p>
        </p:txBody>
      </p:sp>
      <p:sp>
        <p:nvSpPr>
          <p:cNvPr id="24" name="Platshållare för text 22">
            <a:extLst>
              <a:ext uri="{FF2B5EF4-FFF2-40B4-BE49-F238E27FC236}">
                <a16:creationId xmlns:a16="http://schemas.microsoft.com/office/drawing/2014/main" id="{8116328A-1907-4E30-BE46-97C3CA6302BE}"/>
              </a:ext>
            </a:extLst>
          </p:cNvPr>
          <p:cNvSpPr>
            <a:spLocks noGrp="1"/>
          </p:cNvSpPr>
          <p:nvPr>
            <p:ph type="body" sz="quarter" idx="17"/>
          </p:nvPr>
        </p:nvSpPr>
        <p:spPr>
          <a:xfrm>
            <a:off x="3854409" y="699715"/>
            <a:ext cx="4899029" cy="246490"/>
          </a:xfrm>
        </p:spPr>
        <p:txBody>
          <a:bodyPr lIns="180000" tIns="18000" anchor="t" anchorCtr="0"/>
          <a:lstStyle>
            <a:lvl1pPr marL="0" indent="0">
              <a:lnSpc>
                <a:spcPct val="90000"/>
              </a:lnSpc>
              <a:spcBef>
                <a:spcPts val="0"/>
              </a:spcBef>
              <a:buFontTx/>
              <a:buNone/>
              <a:defRPr sz="1100">
                <a:latin typeface="+mn-lt"/>
              </a:defRPr>
            </a:lvl1pPr>
            <a:lvl2pPr marL="266700" indent="0">
              <a:buNone/>
              <a:defRPr/>
            </a:lvl2pPr>
          </a:lstStyle>
          <a:p>
            <a:pPr lvl="0"/>
            <a:r>
              <a:rPr lang="sv-SE"/>
              <a:t>Klicka här för att ändra format på bakgrundstexten</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339196" y="1156139"/>
            <a:ext cx="2448000" cy="3226450"/>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828983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foga bild 1 o 2_Vit logga">
    <p:spTree>
      <p:nvGrpSpPr>
        <p:cNvPr id="1" name=""/>
        <p:cNvGrpSpPr/>
        <p:nvPr/>
      </p:nvGrpSpPr>
      <p:grpSpPr>
        <a:xfrm>
          <a:off x="0" y="0"/>
          <a:ext cx="0" cy="0"/>
          <a:chOff x="0" y="0"/>
          <a:chExt cx="0" cy="0"/>
        </a:xfrm>
      </p:grpSpPr>
      <p:sp>
        <p:nvSpPr>
          <p:cNvPr id="21" name="Platshållare för text 19">
            <a:extLst>
              <a:ext uri="{FF2B5EF4-FFF2-40B4-BE49-F238E27FC236}">
                <a16:creationId xmlns:a16="http://schemas.microsoft.com/office/drawing/2014/main" id="{EEF17E1E-CA2A-4A1A-A685-AF19089587C9}"/>
              </a:ext>
            </a:extLst>
          </p:cNvPr>
          <p:cNvSpPr>
            <a:spLocks noGrp="1"/>
          </p:cNvSpPr>
          <p:nvPr>
            <p:ph type="body" sz="quarter" idx="11"/>
          </p:nvPr>
        </p:nvSpPr>
        <p:spPr>
          <a:xfrm flipV="1">
            <a:off x="2307044" y="1374186"/>
            <a:ext cx="4564019" cy="2283414"/>
          </a:xfrm>
          <a:prstGeom prst="snip1Rect">
            <a:avLst>
              <a:gd name="adj" fmla="val 13831"/>
            </a:avLst>
          </a:prstGeom>
          <a:solidFill>
            <a:schemeClr val="bg1"/>
          </a:solidFill>
          <a:ln w="12700">
            <a:no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2" name="Rubrik 1"/>
          <p:cNvSpPr>
            <a:spLocks noGrp="1"/>
          </p:cNvSpPr>
          <p:nvPr>
            <p:ph type="ctrTitle" hasCustomPrompt="1"/>
          </p:nvPr>
        </p:nvSpPr>
        <p:spPr>
          <a:xfrm>
            <a:off x="2614115" y="1579984"/>
            <a:ext cx="4066603" cy="555764"/>
          </a:xfrm>
        </p:spPr>
        <p:txBody>
          <a:bodyPr/>
          <a:lstStyle>
            <a:lvl1pPr>
              <a:lnSpc>
                <a:spcPct val="90000"/>
              </a:lnSpc>
              <a:defRPr sz="2800" baseline="0">
                <a:solidFill>
                  <a:schemeClr val="tx1"/>
                </a:solidFill>
              </a:defRPr>
            </a:lvl1pPr>
          </a:lstStyle>
          <a:p>
            <a:r>
              <a:rPr lang="sv-SE"/>
              <a:t>Klicka och skriv rubrik</a:t>
            </a:r>
          </a:p>
        </p:txBody>
      </p:sp>
      <p:sp>
        <p:nvSpPr>
          <p:cNvPr id="3" name="Underrubrik 2"/>
          <p:cNvSpPr>
            <a:spLocks noGrp="1"/>
          </p:cNvSpPr>
          <p:nvPr>
            <p:ph type="subTitle" idx="1"/>
          </p:nvPr>
        </p:nvSpPr>
        <p:spPr>
          <a:xfrm>
            <a:off x="2614115" y="2485828"/>
            <a:ext cx="4091485" cy="555952"/>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18" name="Platshållare för datum 3"/>
          <p:cNvSpPr>
            <a:spLocks noGrp="1"/>
          </p:cNvSpPr>
          <p:nvPr>
            <p:ph type="dt" sz="half" idx="2"/>
          </p:nvPr>
        </p:nvSpPr>
        <p:spPr>
          <a:xfrm>
            <a:off x="2693550" y="3083708"/>
            <a:ext cx="721351" cy="261610"/>
          </a:xfrm>
          <a:prstGeom prst="rect">
            <a:avLst/>
          </a:prstGeom>
        </p:spPr>
        <p:txBody>
          <a:bodyPr vert="horz" wrap="none" lIns="0" tIns="45720" rIns="0" bIns="45720" rtlCol="0" anchor="ctr">
            <a:spAutoFit/>
          </a:bodyPr>
          <a:lstStyle>
            <a:lvl1pPr algn="ctr">
              <a:defRPr sz="1100">
                <a:solidFill>
                  <a:schemeClr val="tx1"/>
                </a:solidFill>
              </a:defRPr>
            </a:lvl1pPr>
          </a:lstStyle>
          <a:p>
            <a:fld id="{4F75C1FE-37B0-4C97-82BC-B6B1AFD87D33}" type="datetime1">
              <a:rPr lang="sv-SE" smtClean="0"/>
              <a:t>2020-11-05</a:t>
            </a:fld>
            <a:endParaRPr lang="sv-SE" dirty="0"/>
          </a:p>
        </p:txBody>
      </p:sp>
      <p:sp>
        <p:nvSpPr>
          <p:cNvPr id="20" name="Platshållare för text 19">
            <a:extLst>
              <a:ext uri="{FF2B5EF4-FFF2-40B4-BE49-F238E27FC236}">
                <a16:creationId xmlns:a16="http://schemas.microsoft.com/office/drawing/2014/main" id="{138024CE-1716-4355-B49E-3ACD25399174}"/>
              </a:ext>
            </a:extLst>
          </p:cNvPr>
          <p:cNvSpPr>
            <a:spLocks noGrp="1"/>
          </p:cNvSpPr>
          <p:nvPr>
            <p:ph type="body" sz="quarter" idx="10"/>
          </p:nvPr>
        </p:nvSpPr>
        <p:spPr>
          <a:xfrm>
            <a:off x="2703286"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5" name="Platshållare för text 19">
            <a:extLst>
              <a:ext uri="{FF2B5EF4-FFF2-40B4-BE49-F238E27FC236}">
                <a16:creationId xmlns:a16="http://schemas.microsoft.com/office/drawing/2014/main" id="{165E4218-AFDF-459A-A10B-D84FA0BF83AB}"/>
              </a:ext>
            </a:extLst>
          </p:cNvPr>
          <p:cNvSpPr>
            <a:spLocks noGrp="1"/>
          </p:cNvSpPr>
          <p:nvPr>
            <p:ph type="body" sz="quarter" idx="12"/>
          </p:nvPr>
        </p:nvSpPr>
        <p:spPr>
          <a:xfrm>
            <a:off x="2852420"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6" name="Platshållare för text 19">
            <a:extLst>
              <a:ext uri="{FF2B5EF4-FFF2-40B4-BE49-F238E27FC236}">
                <a16:creationId xmlns:a16="http://schemas.microsoft.com/office/drawing/2014/main" id="{CCDE0AE3-298E-443F-B0C7-988C5A49F558}"/>
              </a:ext>
            </a:extLst>
          </p:cNvPr>
          <p:cNvSpPr>
            <a:spLocks noGrp="1"/>
          </p:cNvSpPr>
          <p:nvPr>
            <p:ph type="body" sz="quarter" idx="13"/>
          </p:nvPr>
        </p:nvSpPr>
        <p:spPr>
          <a:xfrm>
            <a:off x="3001555"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2" name="Platshållare för text 13">
            <a:extLst>
              <a:ext uri="{FF2B5EF4-FFF2-40B4-BE49-F238E27FC236}">
                <a16:creationId xmlns:a16="http://schemas.microsoft.com/office/drawing/2014/main" id="{7ABD4CB1-4D2F-4A48-A448-4BF7A5173D49}"/>
              </a:ext>
            </a:extLst>
          </p:cNvPr>
          <p:cNvSpPr>
            <a:spLocks noGrp="1"/>
          </p:cNvSpPr>
          <p:nvPr>
            <p:ph type="body" sz="quarter" idx="15" hasCustomPrompt="1"/>
          </p:nvPr>
        </p:nvSpPr>
        <p:spPr>
          <a:xfrm>
            <a:off x="7261895" y="5126186"/>
            <a:ext cx="1543223" cy="344803"/>
          </a:xfrm>
          <a:blipFill>
            <a:blip r:embed="rId2"/>
            <a:stretch>
              <a:fillRect/>
            </a:stretch>
          </a:blipFill>
        </p:spPr>
        <p:txBody>
          <a:bodyPr/>
          <a:lstStyle>
            <a:lvl1pPr marL="0" indent="0">
              <a:buFontTx/>
              <a:buNone/>
              <a:defRPr sz="100">
                <a:noFill/>
              </a:defRPr>
            </a:lvl1pPr>
          </a:lstStyle>
          <a:p>
            <a:pPr lvl="0"/>
            <a:r>
              <a:rPr lang="sv-SE"/>
              <a:t>x</a:t>
            </a:r>
          </a:p>
        </p:txBody>
      </p:sp>
      <p:sp>
        <p:nvSpPr>
          <p:cNvPr id="10" name="Platshållare för bild 9">
            <a:extLst>
              <a:ext uri="{FF2B5EF4-FFF2-40B4-BE49-F238E27FC236}">
                <a16:creationId xmlns:a16="http://schemas.microsoft.com/office/drawing/2014/main" id="{A7E552AC-0D5D-495D-956C-EADB44992BA8}"/>
              </a:ext>
            </a:extLst>
          </p:cNvPr>
          <p:cNvSpPr>
            <a:spLocks noGrp="1"/>
          </p:cNvSpPr>
          <p:nvPr>
            <p:ph type="pic" sz="quarter" idx="14" hasCustomPrompt="1"/>
          </p:nvPr>
        </p:nvSpPr>
        <p:spPr>
          <a:xfrm>
            <a:off x="0" y="0"/>
            <a:ext cx="9144000" cy="5715000"/>
          </a:xfrm>
          <a:solidFill>
            <a:srgbClr val="D3D4CD">
              <a:alpha val="80000"/>
            </a:srgbClr>
          </a:solidFill>
        </p:spPr>
        <p:txBody>
          <a:bodyPr/>
          <a:lstStyle>
            <a:lvl1pPr marL="0" indent="0" algn="ctr">
              <a:buFontTx/>
              <a:buNone/>
              <a:defRPr sz="800">
                <a:solidFill>
                  <a:schemeClr val="bg1">
                    <a:lumMod val="50000"/>
                  </a:schemeClr>
                </a:solidFill>
              </a:defRPr>
            </a:lvl1pPr>
          </a:lstStyle>
          <a:p>
            <a:r>
              <a:rPr lang="sv-SE"/>
              <a:t>Klicka på ikonen för att lägga till bild. Lägg bilden längst bak</a:t>
            </a:r>
          </a:p>
        </p:txBody>
      </p:sp>
    </p:spTree>
    <p:extLst>
      <p:ext uri="{BB962C8B-B14F-4D97-AF65-F5344CB8AC3E}">
        <p14:creationId xmlns:p14="http://schemas.microsoft.com/office/powerpoint/2010/main" val="99645848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V_Ref_7485">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666B0FF-0B8A-477F-9D13-32D8428614D3}"/>
              </a:ext>
            </a:extLst>
          </p:cNvPr>
          <p:cNvSpPr/>
          <p:nvPr userDrawn="1"/>
        </p:nvSpPr>
        <p:spPr>
          <a:xfrm>
            <a:off x="0" y="2091192"/>
            <a:ext cx="9143999" cy="3623807"/>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3C5F052-EB4B-4E49-8A97-2D8C6A69FF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E21B942A-9394-45F3-9E77-FCF5506C89C4}" type="datetime1">
              <a:rPr lang="sv-SE" smtClean="0"/>
              <a:pPr/>
              <a:t>2020-11-05</a:t>
            </a:fld>
            <a:endParaRPr lang="sv-SE" dirty="0"/>
          </a:p>
        </p:txBody>
      </p:sp>
      <p:sp>
        <p:nvSpPr>
          <p:cNvPr id="11" name="Platshållare för text 4">
            <a:extLst>
              <a:ext uri="{FF2B5EF4-FFF2-40B4-BE49-F238E27FC236}">
                <a16:creationId xmlns:a16="http://schemas.microsoft.com/office/drawing/2014/main" id="{11B3898F-5D7D-4B06-9183-3BC7E0C69BB7}"/>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2" name="Platshållare för text 18">
            <a:extLst>
              <a:ext uri="{FF2B5EF4-FFF2-40B4-BE49-F238E27FC236}">
                <a16:creationId xmlns:a16="http://schemas.microsoft.com/office/drawing/2014/main" id="{53DEEA78-86A2-408F-AB5D-271EF14A754F}"/>
              </a:ext>
            </a:extLst>
          </p:cNvPr>
          <p:cNvSpPr>
            <a:spLocks noGrp="1"/>
          </p:cNvSpPr>
          <p:nvPr>
            <p:ph type="body" sz="quarter" idx="13" hasCustomPrompt="1"/>
          </p:nvPr>
        </p:nvSpPr>
        <p:spPr>
          <a:xfrm>
            <a:off x="680400" y="1594557"/>
            <a:ext cx="6562954" cy="393267"/>
          </a:xfrm>
        </p:spPr>
        <p:txBody>
          <a:bodyPr anchor="t" anchorCtr="0"/>
          <a:lstStyle>
            <a:lvl1pPr marL="0" indent="0">
              <a:spcBef>
                <a:spcPts val="0"/>
              </a:spcBef>
              <a:buFontTx/>
              <a:buNone/>
              <a:defRPr sz="1600"/>
            </a:lvl1pPr>
            <a:lvl2pPr marL="266700" indent="0">
              <a:buNone/>
              <a:defRPr/>
            </a:lvl2pPr>
          </a:lstStyle>
          <a:p>
            <a:pPr lvl="0"/>
            <a:r>
              <a:rPr lang="sv-SE"/>
              <a:t>Namn / verksamhetsområde / annan underrubrik</a:t>
            </a:r>
          </a:p>
        </p:txBody>
      </p:sp>
      <p:sp>
        <p:nvSpPr>
          <p:cNvPr id="15" name="Platshållare för innehåll 2">
            <a:extLst>
              <a:ext uri="{FF2B5EF4-FFF2-40B4-BE49-F238E27FC236}">
                <a16:creationId xmlns:a16="http://schemas.microsoft.com/office/drawing/2014/main" id="{4D2FF692-1E13-4D80-91A5-345640F1C756}"/>
              </a:ext>
            </a:extLst>
          </p:cNvPr>
          <p:cNvSpPr>
            <a:spLocks noGrp="1"/>
          </p:cNvSpPr>
          <p:nvPr>
            <p:ph idx="11" hasCustomPrompt="1"/>
          </p:nvPr>
        </p:nvSpPr>
        <p:spPr>
          <a:xfrm>
            <a:off x="593049" y="2237516"/>
            <a:ext cx="3420000" cy="31057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grpSp>
        <p:nvGrpSpPr>
          <p:cNvPr id="4" name="Grupp 3">
            <a:extLst>
              <a:ext uri="{FF2B5EF4-FFF2-40B4-BE49-F238E27FC236}">
                <a16:creationId xmlns:a16="http://schemas.microsoft.com/office/drawing/2014/main" id="{6DD4053B-1AC2-42DC-93FE-043251285B9F}"/>
              </a:ext>
            </a:extLst>
          </p:cNvPr>
          <p:cNvGrpSpPr/>
          <p:nvPr userDrawn="1"/>
        </p:nvGrpSpPr>
        <p:grpSpPr>
          <a:xfrm>
            <a:off x="785475" y="1412962"/>
            <a:ext cx="335840" cy="57600"/>
            <a:chOff x="2709691" y="2223993"/>
            <a:chExt cx="335840" cy="57600"/>
          </a:xfrm>
        </p:grpSpPr>
        <p:sp>
          <p:nvSpPr>
            <p:cNvPr id="17" name="Ellips 16">
              <a:extLst>
                <a:ext uri="{FF2B5EF4-FFF2-40B4-BE49-F238E27FC236}">
                  <a16:creationId xmlns:a16="http://schemas.microsoft.com/office/drawing/2014/main" id="{0EAEFA48-FB27-40F6-AAD1-89FB01AA823B}"/>
                </a:ext>
              </a:extLst>
            </p:cNvPr>
            <p:cNvSpPr/>
            <p:nvPr userDrawn="1"/>
          </p:nvSpPr>
          <p:spPr>
            <a:xfrm>
              <a:off x="270969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8" name="Ellips 17">
              <a:extLst>
                <a:ext uri="{FF2B5EF4-FFF2-40B4-BE49-F238E27FC236}">
                  <a16:creationId xmlns:a16="http://schemas.microsoft.com/office/drawing/2014/main" id="{4E422411-A22E-4AA0-8EE7-BB7E67EBCFFD}"/>
                </a:ext>
              </a:extLst>
            </p:cNvPr>
            <p:cNvSpPr/>
            <p:nvPr userDrawn="1"/>
          </p:nvSpPr>
          <p:spPr>
            <a:xfrm>
              <a:off x="284881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9" name="Ellips 18">
              <a:extLst>
                <a:ext uri="{FF2B5EF4-FFF2-40B4-BE49-F238E27FC236}">
                  <a16:creationId xmlns:a16="http://schemas.microsoft.com/office/drawing/2014/main" id="{EDE35C62-A203-461C-95C4-DB65B87BDEF7}"/>
                </a:ext>
              </a:extLst>
            </p:cNvPr>
            <p:cNvSpPr/>
            <p:nvPr userDrawn="1"/>
          </p:nvSpPr>
          <p:spPr>
            <a:xfrm>
              <a:off x="298793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20" name="Platshållare för innehåll 2">
            <a:extLst>
              <a:ext uri="{FF2B5EF4-FFF2-40B4-BE49-F238E27FC236}">
                <a16:creationId xmlns:a16="http://schemas.microsoft.com/office/drawing/2014/main" id="{A54CDCA7-12F5-441E-AC1B-AC66B2A3D74A}"/>
              </a:ext>
            </a:extLst>
          </p:cNvPr>
          <p:cNvSpPr>
            <a:spLocks noGrp="1"/>
          </p:cNvSpPr>
          <p:nvPr>
            <p:ph idx="14" hasCustomPrompt="1"/>
          </p:nvPr>
        </p:nvSpPr>
        <p:spPr>
          <a:xfrm>
            <a:off x="4053191" y="2237516"/>
            <a:ext cx="3420000" cy="31057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64204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V_Ref_Cool Grey">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666B0FF-0B8A-477F-9D13-32D8428614D3}"/>
              </a:ext>
            </a:extLst>
          </p:cNvPr>
          <p:cNvSpPr/>
          <p:nvPr userDrawn="1"/>
        </p:nvSpPr>
        <p:spPr>
          <a:xfrm>
            <a:off x="0" y="2091192"/>
            <a:ext cx="9143999" cy="3623807"/>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3C5F052-EB4B-4E49-8A97-2D8C6A69FF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2" name="Rubrik 1"/>
          <p:cNvSpPr>
            <a:spLocks noGrp="1"/>
          </p:cNvSpPr>
          <p:nvPr>
            <p:ph type="title"/>
          </p:nvPr>
        </p:nvSpPr>
        <p:spPr>
          <a:xfrm>
            <a:off x="680400" y="557212"/>
            <a:ext cx="6554859" cy="791287"/>
          </a:xfrm>
        </p:spPr>
        <p:txBody>
          <a:bodyPr/>
          <a:lstStyle>
            <a:lvl1pPr>
              <a:defRPr>
                <a:solidFill>
                  <a:schemeClr val="tx1"/>
                </a:solidFill>
              </a:defRPr>
            </a:lvl1pPr>
          </a:lstStyle>
          <a:p>
            <a:r>
              <a:rPr lang="sv-SE"/>
              <a:t>Klicka här för att ändra format</a:t>
            </a:r>
          </a:p>
        </p:txBody>
      </p:sp>
      <p:sp>
        <p:nvSpPr>
          <p:cNvPr id="13"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8"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E21B942A-9394-45F3-9E77-FCF5506C89C4}" type="datetime1">
              <a:rPr lang="sv-SE" smtClean="0"/>
              <a:pPr/>
              <a:t>2020-11-05</a:t>
            </a:fld>
            <a:endParaRPr lang="sv-SE" dirty="0"/>
          </a:p>
        </p:txBody>
      </p:sp>
      <p:sp>
        <p:nvSpPr>
          <p:cNvPr id="11" name="Platshållare för text 4">
            <a:extLst>
              <a:ext uri="{FF2B5EF4-FFF2-40B4-BE49-F238E27FC236}">
                <a16:creationId xmlns:a16="http://schemas.microsoft.com/office/drawing/2014/main" id="{11B3898F-5D7D-4B06-9183-3BC7E0C69BB7}"/>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12" name="Platshållare för text 18">
            <a:extLst>
              <a:ext uri="{FF2B5EF4-FFF2-40B4-BE49-F238E27FC236}">
                <a16:creationId xmlns:a16="http://schemas.microsoft.com/office/drawing/2014/main" id="{53DEEA78-86A2-408F-AB5D-271EF14A754F}"/>
              </a:ext>
            </a:extLst>
          </p:cNvPr>
          <p:cNvSpPr>
            <a:spLocks noGrp="1"/>
          </p:cNvSpPr>
          <p:nvPr>
            <p:ph type="body" sz="quarter" idx="13" hasCustomPrompt="1"/>
          </p:nvPr>
        </p:nvSpPr>
        <p:spPr>
          <a:xfrm>
            <a:off x="680400" y="1594557"/>
            <a:ext cx="6562954" cy="393267"/>
          </a:xfrm>
        </p:spPr>
        <p:txBody>
          <a:bodyPr anchor="t" anchorCtr="0"/>
          <a:lstStyle>
            <a:lvl1pPr marL="0" indent="0">
              <a:spcBef>
                <a:spcPts val="0"/>
              </a:spcBef>
              <a:buFontTx/>
              <a:buNone/>
              <a:defRPr sz="1600"/>
            </a:lvl1pPr>
            <a:lvl2pPr marL="266700" indent="0">
              <a:buNone/>
              <a:defRPr/>
            </a:lvl2pPr>
          </a:lstStyle>
          <a:p>
            <a:pPr lvl="0"/>
            <a:r>
              <a:rPr lang="sv-SE"/>
              <a:t>Namn / verksamhetsområde / annan underrubrik</a:t>
            </a:r>
          </a:p>
        </p:txBody>
      </p:sp>
      <p:sp>
        <p:nvSpPr>
          <p:cNvPr id="15" name="Platshållare för innehåll 2">
            <a:extLst>
              <a:ext uri="{FF2B5EF4-FFF2-40B4-BE49-F238E27FC236}">
                <a16:creationId xmlns:a16="http://schemas.microsoft.com/office/drawing/2014/main" id="{4D2FF692-1E13-4D80-91A5-345640F1C756}"/>
              </a:ext>
            </a:extLst>
          </p:cNvPr>
          <p:cNvSpPr>
            <a:spLocks noGrp="1"/>
          </p:cNvSpPr>
          <p:nvPr>
            <p:ph idx="11" hasCustomPrompt="1"/>
          </p:nvPr>
        </p:nvSpPr>
        <p:spPr>
          <a:xfrm>
            <a:off x="593049" y="2237516"/>
            <a:ext cx="3420000" cy="31057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grpSp>
        <p:nvGrpSpPr>
          <p:cNvPr id="4" name="Grupp 3">
            <a:extLst>
              <a:ext uri="{FF2B5EF4-FFF2-40B4-BE49-F238E27FC236}">
                <a16:creationId xmlns:a16="http://schemas.microsoft.com/office/drawing/2014/main" id="{6DD4053B-1AC2-42DC-93FE-043251285B9F}"/>
              </a:ext>
            </a:extLst>
          </p:cNvPr>
          <p:cNvGrpSpPr/>
          <p:nvPr userDrawn="1"/>
        </p:nvGrpSpPr>
        <p:grpSpPr>
          <a:xfrm>
            <a:off x="785475" y="1412962"/>
            <a:ext cx="335840" cy="57600"/>
            <a:chOff x="2709691" y="2223993"/>
            <a:chExt cx="335840" cy="57600"/>
          </a:xfrm>
        </p:grpSpPr>
        <p:sp>
          <p:nvSpPr>
            <p:cNvPr id="17" name="Ellips 16">
              <a:extLst>
                <a:ext uri="{FF2B5EF4-FFF2-40B4-BE49-F238E27FC236}">
                  <a16:creationId xmlns:a16="http://schemas.microsoft.com/office/drawing/2014/main" id="{0EAEFA48-FB27-40F6-AAD1-89FB01AA823B}"/>
                </a:ext>
              </a:extLst>
            </p:cNvPr>
            <p:cNvSpPr/>
            <p:nvPr userDrawn="1"/>
          </p:nvSpPr>
          <p:spPr>
            <a:xfrm>
              <a:off x="270969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8" name="Ellips 17">
              <a:extLst>
                <a:ext uri="{FF2B5EF4-FFF2-40B4-BE49-F238E27FC236}">
                  <a16:creationId xmlns:a16="http://schemas.microsoft.com/office/drawing/2014/main" id="{4E422411-A22E-4AA0-8EE7-BB7E67EBCFFD}"/>
                </a:ext>
              </a:extLst>
            </p:cNvPr>
            <p:cNvSpPr/>
            <p:nvPr userDrawn="1"/>
          </p:nvSpPr>
          <p:spPr>
            <a:xfrm>
              <a:off x="284881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9" name="Ellips 18">
              <a:extLst>
                <a:ext uri="{FF2B5EF4-FFF2-40B4-BE49-F238E27FC236}">
                  <a16:creationId xmlns:a16="http://schemas.microsoft.com/office/drawing/2014/main" id="{EDE35C62-A203-461C-95C4-DB65B87BDEF7}"/>
                </a:ext>
              </a:extLst>
            </p:cNvPr>
            <p:cNvSpPr/>
            <p:nvPr userDrawn="1"/>
          </p:nvSpPr>
          <p:spPr>
            <a:xfrm>
              <a:off x="2987931" y="2223993"/>
              <a:ext cx="57600" cy="57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20" name="Platshållare för innehåll 2">
            <a:extLst>
              <a:ext uri="{FF2B5EF4-FFF2-40B4-BE49-F238E27FC236}">
                <a16:creationId xmlns:a16="http://schemas.microsoft.com/office/drawing/2014/main" id="{A54CDCA7-12F5-441E-AC1B-AC66B2A3D74A}"/>
              </a:ext>
            </a:extLst>
          </p:cNvPr>
          <p:cNvSpPr>
            <a:spLocks noGrp="1"/>
          </p:cNvSpPr>
          <p:nvPr>
            <p:ph idx="14" hasCustomPrompt="1"/>
          </p:nvPr>
        </p:nvSpPr>
        <p:spPr>
          <a:xfrm>
            <a:off x="4053191" y="2237516"/>
            <a:ext cx="3420000" cy="31057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8700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V_Arbetsgrupp    2 pers._7485">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4" y="0"/>
            <a:ext cx="685530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796008" y="1752083"/>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87764" y="4547335"/>
            <a:ext cx="2412000" cy="263205"/>
          </a:xfrm>
        </p:spPr>
        <p:txBody>
          <a:bodyPr anchor="t" anchorCtr="0"/>
          <a:lstStyle>
            <a:lvl1pPr marL="0" indent="0" algn="ctr">
              <a:lnSpc>
                <a:spcPct val="90000"/>
              </a:lnSpc>
              <a:spcBef>
                <a:spcPts val="0"/>
              </a:spcBef>
              <a:buFontTx/>
              <a:buNone/>
              <a:defRPr sz="1200"/>
            </a:lvl1pPr>
            <a:lvl2pPr marL="266700" indent="0">
              <a:buNone/>
              <a:defRPr/>
            </a:lvl2pPr>
          </a:lstStyle>
          <a:p>
            <a:pPr lvl="0"/>
            <a:r>
              <a:rPr lang="sv-SE"/>
              <a:t>Titel</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951446" y="1657071"/>
            <a:ext cx="2041479" cy="28115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35" name="Platshållare för text 18">
            <a:extLst>
              <a:ext uri="{FF2B5EF4-FFF2-40B4-BE49-F238E27FC236}">
                <a16:creationId xmlns:a16="http://schemas.microsoft.com/office/drawing/2014/main" id="{2ADB2397-03C9-4582-A292-443D20BCA64F}"/>
              </a:ext>
            </a:extLst>
          </p:cNvPr>
          <p:cNvSpPr>
            <a:spLocks noGrp="1"/>
          </p:cNvSpPr>
          <p:nvPr>
            <p:ph type="body" sz="quarter" idx="21" hasCustomPrompt="1"/>
          </p:nvPr>
        </p:nvSpPr>
        <p:spPr>
          <a:xfrm>
            <a:off x="687764" y="4238046"/>
            <a:ext cx="2412000" cy="289487"/>
          </a:xfrm>
        </p:spPr>
        <p:txBody>
          <a:bodyPr anchor="b" anchorCtr="0"/>
          <a:lstStyle>
            <a:lvl1pPr marL="0" indent="0" algn="ctr">
              <a:spcBef>
                <a:spcPts val="0"/>
              </a:spcBef>
              <a:buFontTx/>
              <a:buNone/>
              <a:defRPr sz="1600"/>
            </a:lvl1pPr>
            <a:lvl2pPr marL="266700" indent="0">
              <a:buNone/>
              <a:defRPr/>
            </a:lvl2pPr>
          </a:lstStyle>
          <a:p>
            <a:pPr lvl="0"/>
            <a:r>
              <a:rPr lang="sv-SE"/>
              <a:t>Namn Namnsson</a:t>
            </a:r>
          </a:p>
        </p:txBody>
      </p:sp>
      <p:sp>
        <p:nvSpPr>
          <p:cNvPr id="36" name="Platshållare för bild 6">
            <a:extLst>
              <a:ext uri="{FF2B5EF4-FFF2-40B4-BE49-F238E27FC236}">
                <a16:creationId xmlns:a16="http://schemas.microsoft.com/office/drawing/2014/main" id="{31129E94-4D9D-44AC-A96E-D129AFD3C051}"/>
              </a:ext>
            </a:extLst>
          </p:cNvPr>
          <p:cNvSpPr>
            <a:spLocks noGrp="1"/>
          </p:cNvSpPr>
          <p:nvPr>
            <p:ph type="pic" sz="quarter" idx="22"/>
          </p:nvPr>
        </p:nvSpPr>
        <p:spPr>
          <a:xfrm>
            <a:off x="3453069" y="1753408"/>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37" name="Platshållare för text 18">
            <a:extLst>
              <a:ext uri="{FF2B5EF4-FFF2-40B4-BE49-F238E27FC236}">
                <a16:creationId xmlns:a16="http://schemas.microsoft.com/office/drawing/2014/main" id="{A6D08013-46D0-481A-881C-305F59795206}"/>
              </a:ext>
            </a:extLst>
          </p:cNvPr>
          <p:cNvSpPr>
            <a:spLocks noGrp="1"/>
          </p:cNvSpPr>
          <p:nvPr>
            <p:ph type="body" sz="quarter" idx="23" hasCustomPrompt="1"/>
          </p:nvPr>
        </p:nvSpPr>
        <p:spPr>
          <a:xfrm>
            <a:off x="3344825" y="4548660"/>
            <a:ext cx="2412000" cy="263205"/>
          </a:xfrm>
        </p:spPr>
        <p:txBody>
          <a:bodyPr anchor="t" anchorCtr="0"/>
          <a:lstStyle>
            <a:lvl1pPr marL="0" indent="0" algn="ctr">
              <a:lnSpc>
                <a:spcPct val="90000"/>
              </a:lnSpc>
              <a:spcBef>
                <a:spcPts val="0"/>
              </a:spcBef>
              <a:buFontTx/>
              <a:buNone/>
              <a:defRPr sz="1200"/>
            </a:lvl1pPr>
            <a:lvl2pPr marL="266700" indent="0">
              <a:buNone/>
              <a:defRPr/>
            </a:lvl2pPr>
          </a:lstStyle>
          <a:p>
            <a:pPr lvl="0"/>
            <a:r>
              <a:rPr lang="sv-SE"/>
              <a:t>Titel</a:t>
            </a:r>
          </a:p>
        </p:txBody>
      </p:sp>
      <p:sp>
        <p:nvSpPr>
          <p:cNvPr id="38" name="Platshållare för text 18">
            <a:extLst>
              <a:ext uri="{FF2B5EF4-FFF2-40B4-BE49-F238E27FC236}">
                <a16:creationId xmlns:a16="http://schemas.microsoft.com/office/drawing/2014/main" id="{DFF5AB22-D168-4720-8985-827C745D10E2}"/>
              </a:ext>
            </a:extLst>
          </p:cNvPr>
          <p:cNvSpPr>
            <a:spLocks noGrp="1"/>
          </p:cNvSpPr>
          <p:nvPr>
            <p:ph type="body" sz="quarter" idx="24" hasCustomPrompt="1"/>
          </p:nvPr>
        </p:nvSpPr>
        <p:spPr>
          <a:xfrm>
            <a:off x="3344825" y="4239371"/>
            <a:ext cx="2412000" cy="289487"/>
          </a:xfrm>
        </p:spPr>
        <p:txBody>
          <a:bodyPr anchor="b" anchorCtr="0"/>
          <a:lstStyle>
            <a:lvl1pPr marL="0" indent="0" algn="ctr">
              <a:spcBef>
                <a:spcPts val="0"/>
              </a:spcBef>
              <a:buFontTx/>
              <a:buNone/>
              <a:defRPr sz="1600"/>
            </a:lvl1pPr>
            <a:lvl2pPr marL="266700" indent="0">
              <a:buNone/>
              <a:defRPr/>
            </a:lvl2pPr>
          </a:lstStyle>
          <a:p>
            <a:pPr lvl="0"/>
            <a:r>
              <a:rPr lang="sv-SE"/>
              <a:t>Namn Namnsson</a:t>
            </a:r>
          </a:p>
        </p:txBody>
      </p:sp>
      <p:sp>
        <p:nvSpPr>
          <p:cNvPr id="12" name="Platshållare för bild 11">
            <a:extLst>
              <a:ext uri="{FF2B5EF4-FFF2-40B4-BE49-F238E27FC236}">
                <a16:creationId xmlns:a16="http://schemas.microsoft.com/office/drawing/2014/main" id="{5877FED0-B473-4E37-8770-03A477B5A2F7}"/>
              </a:ext>
            </a:extLst>
          </p:cNvPr>
          <p:cNvSpPr>
            <a:spLocks noGrp="1" noChangeAspect="1"/>
          </p:cNvSpPr>
          <p:nvPr>
            <p:ph type="pic" sz="quarter" idx="25" hasCustomPrompt="1"/>
          </p:nvPr>
        </p:nvSpPr>
        <p:spPr>
          <a:xfrm>
            <a:off x="7401961" y="293826"/>
            <a:ext cx="1201737" cy="1201737"/>
          </a:xfrm>
          <a:prstGeom prst="ellipse">
            <a:avLst/>
          </a:prstGeom>
          <a:solidFill>
            <a:schemeClr val="bg1"/>
          </a:solidFill>
        </p:spPr>
        <p:txBody>
          <a:bodyPr lIns="90000" rIns="90000"/>
          <a:lstStyle>
            <a:lvl1pPr marL="0" indent="0" algn="ctr">
              <a:buFontTx/>
              <a:buNone/>
              <a:defRPr sz="800">
                <a:solidFill>
                  <a:schemeClr val="bg1">
                    <a:lumMod val="50000"/>
                  </a:schemeClr>
                </a:solidFill>
              </a:defRPr>
            </a:lvl1pPr>
          </a:lstStyle>
          <a:p>
            <a:r>
              <a:rPr lang="sv-SE"/>
              <a:t>Ikon</a:t>
            </a:r>
          </a:p>
        </p:txBody>
      </p:sp>
      <p:sp>
        <p:nvSpPr>
          <p:cNvPr id="39" name="Rubrik 1">
            <a:extLst>
              <a:ext uri="{FF2B5EF4-FFF2-40B4-BE49-F238E27FC236}">
                <a16:creationId xmlns:a16="http://schemas.microsoft.com/office/drawing/2014/main" id="{628B4942-6B1E-4455-B071-BE80764DE0D3}"/>
              </a:ext>
            </a:extLst>
          </p:cNvPr>
          <p:cNvSpPr>
            <a:spLocks noGrp="1"/>
          </p:cNvSpPr>
          <p:nvPr>
            <p:ph type="title"/>
          </p:nvPr>
        </p:nvSpPr>
        <p:spPr>
          <a:xfrm>
            <a:off x="680400" y="557212"/>
            <a:ext cx="5776059" cy="791287"/>
          </a:xfrm>
        </p:spPr>
        <p:txBody>
          <a:bodyPr/>
          <a:lstStyle>
            <a:lvl1pPr>
              <a:defRPr>
                <a:solidFill>
                  <a:schemeClr val="tx1"/>
                </a:solidFill>
              </a:defRPr>
            </a:lvl1pPr>
          </a:lstStyle>
          <a:p>
            <a:r>
              <a:rPr lang="sv-SE"/>
              <a:t>Klicka här för att ändra format</a:t>
            </a:r>
          </a:p>
        </p:txBody>
      </p:sp>
    </p:spTree>
    <p:extLst>
      <p:ext uri="{BB962C8B-B14F-4D97-AF65-F5344CB8AC3E}">
        <p14:creationId xmlns:p14="http://schemas.microsoft.com/office/powerpoint/2010/main" val="250031843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V_Arbetsgrupp    2 pers._Cool Grey">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4" y="0"/>
            <a:ext cx="685530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796008" y="1752083"/>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87764" y="4547335"/>
            <a:ext cx="2412000" cy="263205"/>
          </a:xfrm>
        </p:spPr>
        <p:txBody>
          <a:bodyPr anchor="t" anchorCtr="0"/>
          <a:lstStyle>
            <a:lvl1pPr marL="0" indent="0" algn="ctr">
              <a:lnSpc>
                <a:spcPct val="90000"/>
              </a:lnSpc>
              <a:spcBef>
                <a:spcPts val="0"/>
              </a:spcBef>
              <a:buFontTx/>
              <a:buNone/>
              <a:defRPr sz="1200"/>
            </a:lvl1pPr>
            <a:lvl2pPr marL="266700" indent="0">
              <a:buNone/>
              <a:defRPr/>
            </a:lvl2pPr>
          </a:lstStyle>
          <a:p>
            <a:pPr lvl="0"/>
            <a:r>
              <a:rPr lang="sv-SE"/>
              <a:t>Titel</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951446" y="1657071"/>
            <a:ext cx="2041479" cy="28115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35" name="Platshållare för text 18">
            <a:extLst>
              <a:ext uri="{FF2B5EF4-FFF2-40B4-BE49-F238E27FC236}">
                <a16:creationId xmlns:a16="http://schemas.microsoft.com/office/drawing/2014/main" id="{2ADB2397-03C9-4582-A292-443D20BCA64F}"/>
              </a:ext>
            </a:extLst>
          </p:cNvPr>
          <p:cNvSpPr>
            <a:spLocks noGrp="1"/>
          </p:cNvSpPr>
          <p:nvPr>
            <p:ph type="body" sz="quarter" idx="21" hasCustomPrompt="1"/>
          </p:nvPr>
        </p:nvSpPr>
        <p:spPr>
          <a:xfrm>
            <a:off x="687764" y="4238046"/>
            <a:ext cx="2412000" cy="289487"/>
          </a:xfrm>
        </p:spPr>
        <p:txBody>
          <a:bodyPr anchor="b" anchorCtr="0"/>
          <a:lstStyle>
            <a:lvl1pPr marL="0" indent="0" algn="ctr">
              <a:spcBef>
                <a:spcPts val="0"/>
              </a:spcBef>
              <a:buFontTx/>
              <a:buNone/>
              <a:defRPr sz="1600"/>
            </a:lvl1pPr>
            <a:lvl2pPr marL="266700" indent="0">
              <a:buNone/>
              <a:defRPr/>
            </a:lvl2pPr>
          </a:lstStyle>
          <a:p>
            <a:pPr lvl="0"/>
            <a:r>
              <a:rPr lang="sv-SE"/>
              <a:t>Namn Namnsson</a:t>
            </a:r>
          </a:p>
        </p:txBody>
      </p:sp>
      <p:sp>
        <p:nvSpPr>
          <p:cNvPr id="36" name="Platshållare för bild 6">
            <a:extLst>
              <a:ext uri="{FF2B5EF4-FFF2-40B4-BE49-F238E27FC236}">
                <a16:creationId xmlns:a16="http://schemas.microsoft.com/office/drawing/2014/main" id="{31129E94-4D9D-44AC-A96E-D129AFD3C051}"/>
              </a:ext>
            </a:extLst>
          </p:cNvPr>
          <p:cNvSpPr>
            <a:spLocks noGrp="1"/>
          </p:cNvSpPr>
          <p:nvPr>
            <p:ph type="pic" sz="quarter" idx="22"/>
          </p:nvPr>
        </p:nvSpPr>
        <p:spPr>
          <a:xfrm>
            <a:off x="3453069" y="1753408"/>
            <a:ext cx="2195513" cy="2195513"/>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37" name="Platshållare för text 18">
            <a:extLst>
              <a:ext uri="{FF2B5EF4-FFF2-40B4-BE49-F238E27FC236}">
                <a16:creationId xmlns:a16="http://schemas.microsoft.com/office/drawing/2014/main" id="{A6D08013-46D0-481A-881C-305F59795206}"/>
              </a:ext>
            </a:extLst>
          </p:cNvPr>
          <p:cNvSpPr>
            <a:spLocks noGrp="1"/>
          </p:cNvSpPr>
          <p:nvPr>
            <p:ph type="body" sz="quarter" idx="23" hasCustomPrompt="1"/>
          </p:nvPr>
        </p:nvSpPr>
        <p:spPr>
          <a:xfrm>
            <a:off x="3344825" y="4547335"/>
            <a:ext cx="2412000" cy="263205"/>
          </a:xfrm>
        </p:spPr>
        <p:txBody>
          <a:bodyPr anchor="t" anchorCtr="0"/>
          <a:lstStyle>
            <a:lvl1pPr marL="0" indent="0" algn="ctr">
              <a:lnSpc>
                <a:spcPct val="90000"/>
              </a:lnSpc>
              <a:spcBef>
                <a:spcPts val="0"/>
              </a:spcBef>
              <a:buFontTx/>
              <a:buNone/>
              <a:defRPr sz="1200"/>
            </a:lvl1pPr>
            <a:lvl2pPr marL="266700" indent="0">
              <a:buNone/>
              <a:defRPr/>
            </a:lvl2pPr>
          </a:lstStyle>
          <a:p>
            <a:pPr lvl="0"/>
            <a:r>
              <a:rPr lang="sv-SE"/>
              <a:t>Titel</a:t>
            </a:r>
          </a:p>
        </p:txBody>
      </p:sp>
      <p:sp>
        <p:nvSpPr>
          <p:cNvPr id="38" name="Platshållare för text 18">
            <a:extLst>
              <a:ext uri="{FF2B5EF4-FFF2-40B4-BE49-F238E27FC236}">
                <a16:creationId xmlns:a16="http://schemas.microsoft.com/office/drawing/2014/main" id="{DFF5AB22-D168-4720-8985-827C745D10E2}"/>
              </a:ext>
            </a:extLst>
          </p:cNvPr>
          <p:cNvSpPr>
            <a:spLocks noGrp="1"/>
          </p:cNvSpPr>
          <p:nvPr>
            <p:ph type="body" sz="quarter" idx="24" hasCustomPrompt="1"/>
          </p:nvPr>
        </p:nvSpPr>
        <p:spPr>
          <a:xfrm>
            <a:off x="3344825" y="4239371"/>
            <a:ext cx="2412000" cy="289487"/>
          </a:xfrm>
        </p:spPr>
        <p:txBody>
          <a:bodyPr anchor="b" anchorCtr="0"/>
          <a:lstStyle>
            <a:lvl1pPr marL="0" indent="0" algn="ctr">
              <a:spcBef>
                <a:spcPts val="0"/>
              </a:spcBef>
              <a:buFontTx/>
              <a:buNone/>
              <a:defRPr sz="1600"/>
            </a:lvl1pPr>
            <a:lvl2pPr marL="266700" indent="0">
              <a:buNone/>
              <a:defRPr/>
            </a:lvl2pPr>
          </a:lstStyle>
          <a:p>
            <a:pPr lvl="0"/>
            <a:r>
              <a:rPr lang="sv-SE"/>
              <a:t>Namn Namnsson</a:t>
            </a:r>
          </a:p>
        </p:txBody>
      </p:sp>
      <p:sp>
        <p:nvSpPr>
          <p:cNvPr id="12" name="Platshållare för bild 11">
            <a:extLst>
              <a:ext uri="{FF2B5EF4-FFF2-40B4-BE49-F238E27FC236}">
                <a16:creationId xmlns:a16="http://schemas.microsoft.com/office/drawing/2014/main" id="{5877FED0-B473-4E37-8770-03A477B5A2F7}"/>
              </a:ext>
            </a:extLst>
          </p:cNvPr>
          <p:cNvSpPr>
            <a:spLocks noGrp="1"/>
          </p:cNvSpPr>
          <p:nvPr>
            <p:ph type="pic" sz="quarter" idx="25" hasCustomPrompt="1"/>
          </p:nvPr>
        </p:nvSpPr>
        <p:spPr>
          <a:xfrm>
            <a:off x="7401961" y="293826"/>
            <a:ext cx="1201737" cy="1201737"/>
          </a:xfrm>
          <a:prstGeom prst="ellipse">
            <a:avLst/>
          </a:prstGeom>
          <a:solidFill>
            <a:schemeClr val="bg1"/>
          </a:solidFill>
        </p:spPr>
        <p:txBody>
          <a:bodyPr/>
          <a:lstStyle>
            <a:lvl1pPr marL="0" indent="0" algn="ctr">
              <a:buFontTx/>
              <a:buNone/>
              <a:defRPr sz="800">
                <a:solidFill>
                  <a:schemeClr val="bg1">
                    <a:lumMod val="50000"/>
                  </a:schemeClr>
                </a:solidFill>
              </a:defRPr>
            </a:lvl1pPr>
          </a:lstStyle>
          <a:p>
            <a:r>
              <a:rPr lang="sv-SE"/>
              <a:t>Ikon</a:t>
            </a:r>
          </a:p>
        </p:txBody>
      </p:sp>
      <p:sp>
        <p:nvSpPr>
          <p:cNvPr id="39" name="Rubrik 1">
            <a:extLst>
              <a:ext uri="{FF2B5EF4-FFF2-40B4-BE49-F238E27FC236}">
                <a16:creationId xmlns:a16="http://schemas.microsoft.com/office/drawing/2014/main" id="{628B4942-6B1E-4455-B071-BE80764DE0D3}"/>
              </a:ext>
            </a:extLst>
          </p:cNvPr>
          <p:cNvSpPr>
            <a:spLocks noGrp="1"/>
          </p:cNvSpPr>
          <p:nvPr>
            <p:ph type="title"/>
          </p:nvPr>
        </p:nvSpPr>
        <p:spPr>
          <a:xfrm>
            <a:off x="680400" y="557212"/>
            <a:ext cx="5776059" cy="791287"/>
          </a:xfrm>
        </p:spPr>
        <p:txBody>
          <a:bodyPr/>
          <a:lstStyle>
            <a:lvl1pPr>
              <a:defRPr>
                <a:solidFill>
                  <a:schemeClr val="tx1"/>
                </a:solidFill>
              </a:defRPr>
            </a:lvl1pPr>
          </a:lstStyle>
          <a:p>
            <a:r>
              <a:rPr lang="sv-SE"/>
              <a:t>Klicka här för att ändra format</a:t>
            </a:r>
          </a:p>
        </p:txBody>
      </p:sp>
    </p:spTree>
    <p:extLst>
      <p:ext uri="{BB962C8B-B14F-4D97-AF65-F5344CB8AC3E}">
        <p14:creationId xmlns:p14="http://schemas.microsoft.com/office/powerpoint/2010/main" val="108776907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V_Arbetsgrupp    8 pers._7485">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F4F7E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4" y="0"/>
            <a:ext cx="685530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691908"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61640"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951446" y="1657071"/>
            <a:ext cx="2041479" cy="28115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35" name="Platshållare för text 18">
            <a:extLst>
              <a:ext uri="{FF2B5EF4-FFF2-40B4-BE49-F238E27FC236}">
                <a16:creationId xmlns:a16="http://schemas.microsoft.com/office/drawing/2014/main" id="{2ADB2397-03C9-4582-A292-443D20BCA64F}"/>
              </a:ext>
            </a:extLst>
          </p:cNvPr>
          <p:cNvSpPr>
            <a:spLocks noGrp="1"/>
          </p:cNvSpPr>
          <p:nvPr>
            <p:ph type="body" sz="quarter" idx="21" hasCustomPrompt="1"/>
          </p:nvPr>
        </p:nvSpPr>
        <p:spPr>
          <a:xfrm>
            <a:off x="661640"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12" name="Platshållare för bild 11">
            <a:extLst>
              <a:ext uri="{FF2B5EF4-FFF2-40B4-BE49-F238E27FC236}">
                <a16:creationId xmlns:a16="http://schemas.microsoft.com/office/drawing/2014/main" id="{5877FED0-B473-4E37-8770-03A477B5A2F7}"/>
              </a:ext>
            </a:extLst>
          </p:cNvPr>
          <p:cNvSpPr>
            <a:spLocks noGrp="1"/>
          </p:cNvSpPr>
          <p:nvPr>
            <p:ph type="pic" sz="quarter" idx="25" hasCustomPrompt="1"/>
          </p:nvPr>
        </p:nvSpPr>
        <p:spPr>
          <a:xfrm>
            <a:off x="7401961" y="293826"/>
            <a:ext cx="1201737" cy="1201737"/>
          </a:xfrm>
          <a:prstGeom prst="ellipse">
            <a:avLst/>
          </a:prstGeom>
          <a:solidFill>
            <a:schemeClr val="bg1"/>
          </a:solidFill>
        </p:spPr>
        <p:txBody>
          <a:bodyPr/>
          <a:lstStyle>
            <a:lvl1pPr marL="0" indent="0" algn="ctr">
              <a:buFontTx/>
              <a:buNone/>
              <a:defRPr sz="800">
                <a:solidFill>
                  <a:schemeClr val="bg1">
                    <a:lumMod val="50000"/>
                  </a:schemeClr>
                </a:solidFill>
              </a:defRPr>
            </a:lvl1pPr>
          </a:lstStyle>
          <a:p>
            <a:r>
              <a:rPr lang="sv-SE"/>
              <a:t>Ikon</a:t>
            </a:r>
          </a:p>
        </p:txBody>
      </p:sp>
      <p:sp>
        <p:nvSpPr>
          <p:cNvPr id="39" name="Rubrik 1">
            <a:extLst>
              <a:ext uri="{FF2B5EF4-FFF2-40B4-BE49-F238E27FC236}">
                <a16:creationId xmlns:a16="http://schemas.microsoft.com/office/drawing/2014/main" id="{628B4942-6B1E-4455-B071-BE80764DE0D3}"/>
              </a:ext>
            </a:extLst>
          </p:cNvPr>
          <p:cNvSpPr>
            <a:spLocks noGrp="1"/>
          </p:cNvSpPr>
          <p:nvPr>
            <p:ph type="title"/>
          </p:nvPr>
        </p:nvSpPr>
        <p:spPr>
          <a:xfrm>
            <a:off x="680400" y="557212"/>
            <a:ext cx="5776059" cy="791287"/>
          </a:xfrm>
        </p:spPr>
        <p:txBody>
          <a:bodyPr/>
          <a:lstStyle>
            <a:lvl1pPr>
              <a:defRPr>
                <a:solidFill>
                  <a:schemeClr val="tx1"/>
                </a:solidFill>
              </a:defRPr>
            </a:lvl1pPr>
          </a:lstStyle>
          <a:p>
            <a:r>
              <a:rPr lang="sv-SE"/>
              <a:t>Klicka här för att ändra format</a:t>
            </a:r>
          </a:p>
        </p:txBody>
      </p:sp>
      <p:sp>
        <p:nvSpPr>
          <p:cNvPr id="20" name="Platshållare för bild 6">
            <a:extLst>
              <a:ext uri="{FF2B5EF4-FFF2-40B4-BE49-F238E27FC236}">
                <a16:creationId xmlns:a16="http://schemas.microsoft.com/office/drawing/2014/main" id="{F6FC5144-3733-4E7D-AA00-2915FB897ED8}"/>
              </a:ext>
            </a:extLst>
          </p:cNvPr>
          <p:cNvSpPr>
            <a:spLocks noGrp="1"/>
          </p:cNvSpPr>
          <p:nvPr>
            <p:ph type="pic" sz="quarter" idx="26"/>
          </p:nvPr>
        </p:nvSpPr>
        <p:spPr>
          <a:xfrm>
            <a:off x="2219885"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1" name="Platshållare för text 18">
            <a:extLst>
              <a:ext uri="{FF2B5EF4-FFF2-40B4-BE49-F238E27FC236}">
                <a16:creationId xmlns:a16="http://schemas.microsoft.com/office/drawing/2014/main" id="{503DCA00-2AE1-4A59-ADDE-F5643E1AD0F0}"/>
              </a:ext>
            </a:extLst>
          </p:cNvPr>
          <p:cNvSpPr>
            <a:spLocks noGrp="1"/>
          </p:cNvSpPr>
          <p:nvPr>
            <p:ph type="body" sz="quarter" idx="27" hasCustomPrompt="1"/>
          </p:nvPr>
        </p:nvSpPr>
        <p:spPr>
          <a:xfrm>
            <a:off x="2189617"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2" name="Platshållare för text 18">
            <a:extLst>
              <a:ext uri="{FF2B5EF4-FFF2-40B4-BE49-F238E27FC236}">
                <a16:creationId xmlns:a16="http://schemas.microsoft.com/office/drawing/2014/main" id="{D4159C46-1280-4CF1-9A60-15F1B270575B}"/>
              </a:ext>
            </a:extLst>
          </p:cNvPr>
          <p:cNvSpPr>
            <a:spLocks noGrp="1"/>
          </p:cNvSpPr>
          <p:nvPr>
            <p:ph type="body" sz="quarter" idx="28" hasCustomPrompt="1"/>
          </p:nvPr>
        </p:nvSpPr>
        <p:spPr>
          <a:xfrm>
            <a:off x="2189617"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23" name="Platshållare för bild 6">
            <a:extLst>
              <a:ext uri="{FF2B5EF4-FFF2-40B4-BE49-F238E27FC236}">
                <a16:creationId xmlns:a16="http://schemas.microsoft.com/office/drawing/2014/main" id="{303055C3-3060-4436-B8FF-1F5393537A76}"/>
              </a:ext>
            </a:extLst>
          </p:cNvPr>
          <p:cNvSpPr>
            <a:spLocks noGrp="1"/>
          </p:cNvSpPr>
          <p:nvPr>
            <p:ph type="pic" sz="quarter" idx="29"/>
          </p:nvPr>
        </p:nvSpPr>
        <p:spPr>
          <a:xfrm>
            <a:off x="3747862"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4" name="Platshållare för text 18">
            <a:extLst>
              <a:ext uri="{FF2B5EF4-FFF2-40B4-BE49-F238E27FC236}">
                <a16:creationId xmlns:a16="http://schemas.microsoft.com/office/drawing/2014/main" id="{67C43BF9-34B5-45FE-9F86-DD292E1D13BC}"/>
              </a:ext>
            </a:extLst>
          </p:cNvPr>
          <p:cNvSpPr>
            <a:spLocks noGrp="1"/>
          </p:cNvSpPr>
          <p:nvPr>
            <p:ph type="body" sz="quarter" idx="30" hasCustomPrompt="1"/>
          </p:nvPr>
        </p:nvSpPr>
        <p:spPr>
          <a:xfrm>
            <a:off x="3717594"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5" name="Platshållare för text 18">
            <a:extLst>
              <a:ext uri="{FF2B5EF4-FFF2-40B4-BE49-F238E27FC236}">
                <a16:creationId xmlns:a16="http://schemas.microsoft.com/office/drawing/2014/main" id="{4029AF1E-420B-4C3E-844B-6366C02F05AC}"/>
              </a:ext>
            </a:extLst>
          </p:cNvPr>
          <p:cNvSpPr>
            <a:spLocks noGrp="1"/>
          </p:cNvSpPr>
          <p:nvPr>
            <p:ph type="body" sz="quarter" idx="31" hasCustomPrompt="1"/>
          </p:nvPr>
        </p:nvSpPr>
        <p:spPr>
          <a:xfrm>
            <a:off x="3717594"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26" name="Platshållare för bild 6">
            <a:extLst>
              <a:ext uri="{FF2B5EF4-FFF2-40B4-BE49-F238E27FC236}">
                <a16:creationId xmlns:a16="http://schemas.microsoft.com/office/drawing/2014/main" id="{6DBACD39-BCE0-4825-B09D-413342C4BD71}"/>
              </a:ext>
            </a:extLst>
          </p:cNvPr>
          <p:cNvSpPr>
            <a:spLocks noGrp="1"/>
          </p:cNvSpPr>
          <p:nvPr>
            <p:ph type="pic" sz="quarter" idx="32"/>
          </p:nvPr>
        </p:nvSpPr>
        <p:spPr>
          <a:xfrm>
            <a:off x="5275839"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9" name="Platshållare för text 18">
            <a:extLst>
              <a:ext uri="{FF2B5EF4-FFF2-40B4-BE49-F238E27FC236}">
                <a16:creationId xmlns:a16="http://schemas.microsoft.com/office/drawing/2014/main" id="{404EA129-417E-4E0A-87F1-2744861E1A05}"/>
              </a:ext>
            </a:extLst>
          </p:cNvPr>
          <p:cNvSpPr>
            <a:spLocks noGrp="1"/>
          </p:cNvSpPr>
          <p:nvPr>
            <p:ph type="body" sz="quarter" idx="33" hasCustomPrompt="1"/>
          </p:nvPr>
        </p:nvSpPr>
        <p:spPr>
          <a:xfrm>
            <a:off x="5245571"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30" name="Platshållare för text 18">
            <a:extLst>
              <a:ext uri="{FF2B5EF4-FFF2-40B4-BE49-F238E27FC236}">
                <a16:creationId xmlns:a16="http://schemas.microsoft.com/office/drawing/2014/main" id="{D4ECF5FE-AD04-48D7-BB45-8C33362DE377}"/>
              </a:ext>
            </a:extLst>
          </p:cNvPr>
          <p:cNvSpPr>
            <a:spLocks noGrp="1"/>
          </p:cNvSpPr>
          <p:nvPr>
            <p:ph type="body" sz="quarter" idx="34" hasCustomPrompt="1"/>
          </p:nvPr>
        </p:nvSpPr>
        <p:spPr>
          <a:xfrm>
            <a:off x="5245571"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31" name="Platshållare för bild 6">
            <a:extLst>
              <a:ext uri="{FF2B5EF4-FFF2-40B4-BE49-F238E27FC236}">
                <a16:creationId xmlns:a16="http://schemas.microsoft.com/office/drawing/2014/main" id="{B4060882-8F3B-44AA-9CFD-1D071A4A7E99}"/>
              </a:ext>
            </a:extLst>
          </p:cNvPr>
          <p:cNvSpPr>
            <a:spLocks noGrp="1"/>
          </p:cNvSpPr>
          <p:nvPr>
            <p:ph type="pic" sz="quarter" idx="35"/>
          </p:nvPr>
        </p:nvSpPr>
        <p:spPr>
          <a:xfrm>
            <a:off x="693233"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32" name="Platshållare för text 18">
            <a:extLst>
              <a:ext uri="{FF2B5EF4-FFF2-40B4-BE49-F238E27FC236}">
                <a16:creationId xmlns:a16="http://schemas.microsoft.com/office/drawing/2014/main" id="{E0A48077-A0F8-4FFF-9AA9-A2C92070FFD0}"/>
              </a:ext>
            </a:extLst>
          </p:cNvPr>
          <p:cNvSpPr>
            <a:spLocks noGrp="1"/>
          </p:cNvSpPr>
          <p:nvPr>
            <p:ph type="body" sz="quarter" idx="36" hasCustomPrompt="1"/>
          </p:nvPr>
        </p:nvSpPr>
        <p:spPr>
          <a:xfrm>
            <a:off x="662965"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33" name="Platshållare för text 18">
            <a:extLst>
              <a:ext uri="{FF2B5EF4-FFF2-40B4-BE49-F238E27FC236}">
                <a16:creationId xmlns:a16="http://schemas.microsoft.com/office/drawing/2014/main" id="{E9100501-0BE1-4F6E-AD04-DC47E89A7336}"/>
              </a:ext>
            </a:extLst>
          </p:cNvPr>
          <p:cNvSpPr>
            <a:spLocks noGrp="1"/>
          </p:cNvSpPr>
          <p:nvPr>
            <p:ph type="body" sz="quarter" idx="37" hasCustomPrompt="1"/>
          </p:nvPr>
        </p:nvSpPr>
        <p:spPr>
          <a:xfrm>
            <a:off x="662965"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34" name="Platshållare för bild 6">
            <a:extLst>
              <a:ext uri="{FF2B5EF4-FFF2-40B4-BE49-F238E27FC236}">
                <a16:creationId xmlns:a16="http://schemas.microsoft.com/office/drawing/2014/main" id="{642B08C0-C392-4B10-937C-CEFD6F7C1922}"/>
              </a:ext>
            </a:extLst>
          </p:cNvPr>
          <p:cNvSpPr>
            <a:spLocks noGrp="1"/>
          </p:cNvSpPr>
          <p:nvPr>
            <p:ph type="pic" sz="quarter" idx="38"/>
          </p:nvPr>
        </p:nvSpPr>
        <p:spPr>
          <a:xfrm>
            <a:off x="2221210"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0" name="Platshållare för text 18">
            <a:extLst>
              <a:ext uri="{FF2B5EF4-FFF2-40B4-BE49-F238E27FC236}">
                <a16:creationId xmlns:a16="http://schemas.microsoft.com/office/drawing/2014/main" id="{3C71D63A-9134-435C-9E73-110A8454E254}"/>
              </a:ext>
            </a:extLst>
          </p:cNvPr>
          <p:cNvSpPr>
            <a:spLocks noGrp="1"/>
          </p:cNvSpPr>
          <p:nvPr>
            <p:ph type="body" sz="quarter" idx="39" hasCustomPrompt="1"/>
          </p:nvPr>
        </p:nvSpPr>
        <p:spPr>
          <a:xfrm>
            <a:off x="2190942"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1" name="Platshållare för text 18">
            <a:extLst>
              <a:ext uri="{FF2B5EF4-FFF2-40B4-BE49-F238E27FC236}">
                <a16:creationId xmlns:a16="http://schemas.microsoft.com/office/drawing/2014/main" id="{7F5ABF22-55D5-4018-A75A-87F472B303C4}"/>
              </a:ext>
            </a:extLst>
          </p:cNvPr>
          <p:cNvSpPr>
            <a:spLocks noGrp="1"/>
          </p:cNvSpPr>
          <p:nvPr>
            <p:ph type="body" sz="quarter" idx="40" hasCustomPrompt="1"/>
          </p:nvPr>
        </p:nvSpPr>
        <p:spPr>
          <a:xfrm>
            <a:off x="2190942"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42" name="Platshållare för bild 6">
            <a:extLst>
              <a:ext uri="{FF2B5EF4-FFF2-40B4-BE49-F238E27FC236}">
                <a16:creationId xmlns:a16="http://schemas.microsoft.com/office/drawing/2014/main" id="{66F71F5B-7CDE-4AFB-AC4C-A87EE7DF00B2}"/>
              </a:ext>
            </a:extLst>
          </p:cNvPr>
          <p:cNvSpPr>
            <a:spLocks noGrp="1"/>
          </p:cNvSpPr>
          <p:nvPr>
            <p:ph type="pic" sz="quarter" idx="41"/>
          </p:nvPr>
        </p:nvSpPr>
        <p:spPr>
          <a:xfrm>
            <a:off x="3749187"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3" name="Platshållare för text 18">
            <a:extLst>
              <a:ext uri="{FF2B5EF4-FFF2-40B4-BE49-F238E27FC236}">
                <a16:creationId xmlns:a16="http://schemas.microsoft.com/office/drawing/2014/main" id="{5534B1B6-E9A7-4CD3-BB15-0A04C09DF76B}"/>
              </a:ext>
            </a:extLst>
          </p:cNvPr>
          <p:cNvSpPr>
            <a:spLocks noGrp="1"/>
          </p:cNvSpPr>
          <p:nvPr>
            <p:ph type="body" sz="quarter" idx="42" hasCustomPrompt="1"/>
          </p:nvPr>
        </p:nvSpPr>
        <p:spPr>
          <a:xfrm>
            <a:off x="3718919"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4" name="Platshållare för text 18">
            <a:extLst>
              <a:ext uri="{FF2B5EF4-FFF2-40B4-BE49-F238E27FC236}">
                <a16:creationId xmlns:a16="http://schemas.microsoft.com/office/drawing/2014/main" id="{D941B87F-4499-43F2-ACED-6D4592FE9007}"/>
              </a:ext>
            </a:extLst>
          </p:cNvPr>
          <p:cNvSpPr>
            <a:spLocks noGrp="1"/>
          </p:cNvSpPr>
          <p:nvPr>
            <p:ph type="body" sz="quarter" idx="43" hasCustomPrompt="1"/>
          </p:nvPr>
        </p:nvSpPr>
        <p:spPr>
          <a:xfrm>
            <a:off x="3718919"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45" name="Platshållare för bild 6">
            <a:extLst>
              <a:ext uri="{FF2B5EF4-FFF2-40B4-BE49-F238E27FC236}">
                <a16:creationId xmlns:a16="http://schemas.microsoft.com/office/drawing/2014/main" id="{2C26916E-84AB-4D08-B5DF-B4E8AD170713}"/>
              </a:ext>
            </a:extLst>
          </p:cNvPr>
          <p:cNvSpPr>
            <a:spLocks noGrp="1"/>
          </p:cNvSpPr>
          <p:nvPr>
            <p:ph type="pic" sz="quarter" idx="44"/>
          </p:nvPr>
        </p:nvSpPr>
        <p:spPr>
          <a:xfrm>
            <a:off x="5277164"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6" name="Platshållare för text 18">
            <a:extLst>
              <a:ext uri="{FF2B5EF4-FFF2-40B4-BE49-F238E27FC236}">
                <a16:creationId xmlns:a16="http://schemas.microsoft.com/office/drawing/2014/main" id="{9CA0C03B-5DDE-467E-B099-DAA533CEBCE9}"/>
              </a:ext>
            </a:extLst>
          </p:cNvPr>
          <p:cNvSpPr>
            <a:spLocks noGrp="1"/>
          </p:cNvSpPr>
          <p:nvPr>
            <p:ph type="body" sz="quarter" idx="45" hasCustomPrompt="1"/>
          </p:nvPr>
        </p:nvSpPr>
        <p:spPr>
          <a:xfrm>
            <a:off x="5246896"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7" name="Platshållare för text 18">
            <a:extLst>
              <a:ext uri="{FF2B5EF4-FFF2-40B4-BE49-F238E27FC236}">
                <a16:creationId xmlns:a16="http://schemas.microsoft.com/office/drawing/2014/main" id="{264D703D-2EEE-4BD6-9023-E418EBD187D7}"/>
              </a:ext>
            </a:extLst>
          </p:cNvPr>
          <p:cNvSpPr>
            <a:spLocks noGrp="1"/>
          </p:cNvSpPr>
          <p:nvPr>
            <p:ph type="body" sz="quarter" idx="46" hasCustomPrompt="1"/>
          </p:nvPr>
        </p:nvSpPr>
        <p:spPr>
          <a:xfrm>
            <a:off x="5246896"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Tree>
    <p:extLst>
      <p:ext uri="{BB962C8B-B14F-4D97-AF65-F5344CB8AC3E}">
        <p14:creationId xmlns:p14="http://schemas.microsoft.com/office/powerpoint/2010/main" val="143898199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V_Arbetsgrupp    8 pers._Cool Gray">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50826C77-25F7-4168-B244-9EAC828C2FCF}"/>
              </a:ext>
            </a:extLst>
          </p:cNvPr>
          <p:cNvSpPr/>
          <p:nvPr userDrawn="1"/>
        </p:nvSpPr>
        <p:spPr>
          <a:xfrm>
            <a:off x="0" y="0"/>
            <a:ext cx="9144000" cy="5715000"/>
          </a:xfrm>
          <a:prstGeom prst="rect">
            <a:avLst/>
          </a:prstGeom>
          <a:solidFill>
            <a:srgbClr val="E9EA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725E70E-A8CC-4D3C-901F-8186741FE9F5}"/>
              </a:ext>
            </a:extLst>
          </p:cNvPr>
          <p:cNvSpPr/>
          <p:nvPr userDrawn="1"/>
        </p:nvSpPr>
        <p:spPr>
          <a:xfrm>
            <a:off x="6674" y="0"/>
            <a:ext cx="6855301" cy="5715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a:p>
        </p:txBody>
      </p:sp>
      <p:pic>
        <p:nvPicPr>
          <p:cNvPr id="10" name="Bildobjekt 9">
            <a:extLst>
              <a:ext uri="{FF2B5EF4-FFF2-40B4-BE49-F238E27FC236}">
                <a16:creationId xmlns:a16="http://schemas.microsoft.com/office/drawing/2014/main" id="{A288764B-FC29-4E60-834F-7E048C153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000" y="4679425"/>
            <a:ext cx="1296000" cy="1035575"/>
          </a:xfrm>
          <a:prstGeom prst="rect">
            <a:avLst/>
          </a:prstGeom>
        </p:spPr>
      </p:pic>
      <p:sp>
        <p:nvSpPr>
          <p:cNvPr id="13" name="Platshållare för sidfot 4"/>
          <p:cNvSpPr>
            <a:spLocks noGrp="1"/>
          </p:cNvSpPr>
          <p:nvPr>
            <p:ph type="ftr" sz="quarter" idx="3"/>
          </p:nvPr>
        </p:nvSpPr>
        <p:spPr>
          <a:xfrm>
            <a:off x="404812" y="259642"/>
            <a:ext cx="321303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
        <p:nvSpPr>
          <p:cNvPr id="5" name="Platshållare för text 4">
            <a:extLst>
              <a:ext uri="{FF2B5EF4-FFF2-40B4-BE49-F238E27FC236}">
                <a16:creationId xmlns:a16="http://schemas.microsoft.com/office/drawing/2014/main" id="{B7B36D39-7B04-41F5-A913-F837BD772F54}"/>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endParaRPr lang="sv-SE"/>
          </a:p>
        </p:txBody>
      </p:sp>
      <p:sp>
        <p:nvSpPr>
          <p:cNvPr id="7" name="Platshållare för bild 6">
            <a:extLst>
              <a:ext uri="{FF2B5EF4-FFF2-40B4-BE49-F238E27FC236}">
                <a16:creationId xmlns:a16="http://schemas.microsoft.com/office/drawing/2014/main" id="{71C44B28-83BA-4EEA-8A04-C95237A69AD2}"/>
              </a:ext>
            </a:extLst>
          </p:cNvPr>
          <p:cNvSpPr>
            <a:spLocks noGrp="1"/>
          </p:cNvSpPr>
          <p:nvPr>
            <p:ph type="pic" sz="quarter" idx="12"/>
          </p:nvPr>
        </p:nvSpPr>
        <p:spPr>
          <a:xfrm>
            <a:off x="691908"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19" name="Platshållare för text 18">
            <a:extLst>
              <a:ext uri="{FF2B5EF4-FFF2-40B4-BE49-F238E27FC236}">
                <a16:creationId xmlns:a16="http://schemas.microsoft.com/office/drawing/2014/main" id="{FE537713-B5D0-41D5-A380-B408C1D16B70}"/>
              </a:ext>
            </a:extLst>
          </p:cNvPr>
          <p:cNvSpPr>
            <a:spLocks noGrp="1"/>
          </p:cNvSpPr>
          <p:nvPr>
            <p:ph type="body" sz="quarter" idx="13" hasCustomPrompt="1"/>
          </p:nvPr>
        </p:nvSpPr>
        <p:spPr>
          <a:xfrm>
            <a:off x="661640"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7" name="Platshållare för innehåll 2">
            <a:extLst>
              <a:ext uri="{FF2B5EF4-FFF2-40B4-BE49-F238E27FC236}">
                <a16:creationId xmlns:a16="http://schemas.microsoft.com/office/drawing/2014/main" id="{4CED42DB-782A-49BB-9D70-763CA7CC4EE1}"/>
              </a:ext>
            </a:extLst>
          </p:cNvPr>
          <p:cNvSpPr>
            <a:spLocks noGrp="1"/>
          </p:cNvSpPr>
          <p:nvPr>
            <p:ph idx="18" hasCustomPrompt="1"/>
          </p:nvPr>
        </p:nvSpPr>
        <p:spPr>
          <a:xfrm>
            <a:off x="6951446" y="1657071"/>
            <a:ext cx="2041479" cy="2811562"/>
          </a:xfrm>
        </p:spPr>
        <p:txBody>
          <a:bodyPr lIns="0" rIns="18000"/>
          <a:lstStyle>
            <a:lvl1pPr marL="180975" indent="-180975">
              <a:spcBef>
                <a:spcPts val="800"/>
              </a:spcBef>
              <a:spcAft>
                <a:spcPts val="400"/>
              </a:spcAft>
              <a:buSzPct val="100000"/>
              <a:buFont typeface="Franklin Gothic Book" panose="020B0503020102020204" pitchFamily="34" charset="0"/>
              <a:buChar char=" "/>
              <a:defRPr sz="1500">
                <a:solidFill>
                  <a:schemeClr val="tx1"/>
                </a:solidFill>
              </a:defRPr>
            </a:lvl1pPr>
            <a:lvl2pPr marL="180000" indent="-180000">
              <a:spcBef>
                <a:spcPts val="0"/>
              </a:spcBef>
              <a:spcAft>
                <a:spcPts val="0"/>
              </a:spcAft>
              <a:buSzPct val="100000"/>
              <a:buFont typeface="Franklin Gothic Book" panose="020B0503020102020204" pitchFamily="34" charset="0"/>
              <a:buChar char=" "/>
              <a:defRPr sz="1000">
                <a:solidFill>
                  <a:schemeClr val="tx1"/>
                </a:solidFill>
              </a:defRPr>
            </a:lvl2pPr>
            <a:lvl3pPr marL="357188" indent="-174625">
              <a:spcBef>
                <a:spcPts val="200"/>
              </a:spcBef>
              <a:buSzPct val="110000"/>
              <a:buFont typeface="Franklin Gothic Book" panose="020B0503020102020204" pitchFamily="34" charset="0"/>
              <a:buChar char="◦"/>
              <a:defRPr sz="1000">
                <a:solidFill>
                  <a:schemeClr val="tx1"/>
                </a:solidFill>
              </a:defRPr>
            </a:lvl3pPr>
            <a:lvl4pPr marL="501650" indent="-128588">
              <a:spcBef>
                <a:spcPts val="100"/>
              </a:spcBef>
              <a:buFont typeface="Franklin Gothic Book" panose="020B0503020102020204" pitchFamily="34" charset="0"/>
              <a:buChar char="–"/>
              <a:defRPr sz="1000">
                <a:solidFill>
                  <a:schemeClr val="tx1"/>
                </a:solidFill>
              </a:defRPr>
            </a:lvl4pPr>
            <a:lvl5pPr>
              <a:defRPr>
                <a:solidFill>
                  <a:schemeClr val="tx1"/>
                </a:solidFill>
              </a:defRPr>
            </a:lvl5pPr>
          </a:lstStyle>
          <a:p>
            <a:pPr lvl="0"/>
            <a:r>
              <a:rPr lang="sv-SE"/>
              <a:t>Text</a:t>
            </a:r>
          </a:p>
          <a:p>
            <a:pPr lvl="1"/>
            <a:r>
              <a:rPr lang="sv-SE"/>
              <a:t>Nivå två</a:t>
            </a:r>
          </a:p>
          <a:p>
            <a:pPr lvl="2"/>
            <a:r>
              <a:rPr lang="sv-SE"/>
              <a:t>Nivå tre</a:t>
            </a:r>
          </a:p>
          <a:p>
            <a:pPr lvl="3"/>
            <a:r>
              <a:rPr lang="sv-SE"/>
              <a:t>Nivå fyra</a:t>
            </a:r>
          </a:p>
          <a:p>
            <a:pPr lvl="4"/>
            <a:r>
              <a:rPr lang="sv-SE"/>
              <a:t>Nivå fem</a:t>
            </a:r>
          </a:p>
        </p:txBody>
      </p:sp>
      <p:sp>
        <p:nvSpPr>
          <p:cNvPr id="35" name="Platshållare för text 18">
            <a:extLst>
              <a:ext uri="{FF2B5EF4-FFF2-40B4-BE49-F238E27FC236}">
                <a16:creationId xmlns:a16="http://schemas.microsoft.com/office/drawing/2014/main" id="{2ADB2397-03C9-4582-A292-443D20BCA64F}"/>
              </a:ext>
            </a:extLst>
          </p:cNvPr>
          <p:cNvSpPr>
            <a:spLocks noGrp="1"/>
          </p:cNvSpPr>
          <p:nvPr>
            <p:ph type="body" sz="quarter" idx="21" hasCustomPrompt="1"/>
          </p:nvPr>
        </p:nvSpPr>
        <p:spPr>
          <a:xfrm>
            <a:off x="661640"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12" name="Platshållare för bild 11">
            <a:extLst>
              <a:ext uri="{FF2B5EF4-FFF2-40B4-BE49-F238E27FC236}">
                <a16:creationId xmlns:a16="http://schemas.microsoft.com/office/drawing/2014/main" id="{5877FED0-B473-4E37-8770-03A477B5A2F7}"/>
              </a:ext>
            </a:extLst>
          </p:cNvPr>
          <p:cNvSpPr>
            <a:spLocks noGrp="1"/>
          </p:cNvSpPr>
          <p:nvPr>
            <p:ph type="pic" sz="quarter" idx="25" hasCustomPrompt="1"/>
          </p:nvPr>
        </p:nvSpPr>
        <p:spPr>
          <a:xfrm>
            <a:off x="7401961" y="293826"/>
            <a:ext cx="1201737" cy="1201737"/>
          </a:xfrm>
          <a:prstGeom prst="ellipse">
            <a:avLst/>
          </a:prstGeom>
          <a:solidFill>
            <a:schemeClr val="bg1"/>
          </a:solidFill>
        </p:spPr>
        <p:txBody>
          <a:bodyPr/>
          <a:lstStyle>
            <a:lvl1pPr marL="0" indent="0" algn="ctr">
              <a:buFontTx/>
              <a:buNone/>
              <a:defRPr sz="800">
                <a:solidFill>
                  <a:schemeClr val="bg1">
                    <a:lumMod val="50000"/>
                  </a:schemeClr>
                </a:solidFill>
              </a:defRPr>
            </a:lvl1pPr>
          </a:lstStyle>
          <a:p>
            <a:r>
              <a:rPr lang="sv-SE"/>
              <a:t>Ikon</a:t>
            </a:r>
          </a:p>
        </p:txBody>
      </p:sp>
      <p:sp>
        <p:nvSpPr>
          <p:cNvPr id="39" name="Rubrik 1">
            <a:extLst>
              <a:ext uri="{FF2B5EF4-FFF2-40B4-BE49-F238E27FC236}">
                <a16:creationId xmlns:a16="http://schemas.microsoft.com/office/drawing/2014/main" id="{628B4942-6B1E-4455-B071-BE80764DE0D3}"/>
              </a:ext>
            </a:extLst>
          </p:cNvPr>
          <p:cNvSpPr>
            <a:spLocks noGrp="1"/>
          </p:cNvSpPr>
          <p:nvPr>
            <p:ph type="title"/>
          </p:nvPr>
        </p:nvSpPr>
        <p:spPr>
          <a:xfrm>
            <a:off x="680400" y="557212"/>
            <a:ext cx="5776059" cy="791287"/>
          </a:xfrm>
        </p:spPr>
        <p:txBody>
          <a:bodyPr/>
          <a:lstStyle>
            <a:lvl1pPr>
              <a:defRPr>
                <a:solidFill>
                  <a:schemeClr val="tx1"/>
                </a:solidFill>
              </a:defRPr>
            </a:lvl1pPr>
          </a:lstStyle>
          <a:p>
            <a:r>
              <a:rPr lang="sv-SE"/>
              <a:t>Klicka här för att ändra format</a:t>
            </a:r>
          </a:p>
        </p:txBody>
      </p:sp>
      <p:sp>
        <p:nvSpPr>
          <p:cNvPr id="20" name="Platshållare för bild 6">
            <a:extLst>
              <a:ext uri="{FF2B5EF4-FFF2-40B4-BE49-F238E27FC236}">
                <a16:creationId xmlns:a16="http://schemas.microsoft.com/office/drawing/2014/main" id="{F6FC5144-3733-4E7D-AA00-2915FB897ED8}"/>
              </a:ext>
            </a:extLst>
          </p:cNvPr>
          <p:cNvSpPr>
            <a:spLocks noGrp="1"/>
          </p:cNvSpPr>
          <p:nvPr>
            <p:ph type="pic" sz="quarter" idx="26"/>
          </p:nvPr>
        </p:nvSpPr>
        <p:spPr>
          <a:xfrm>
            <a:off x="2219885"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1" name="Platshållare för text 18">
            <a:extLst>
              <a:ext uri="{FF2B5EF4-FFF2-40B4-BE49-F238E27FC236}">
                <a16:creationId xmlns:a16="http://schemas.microsoft.com/office/drawing/2014/main" id="{503DCA00-2AE1-4A59-ADDE-F5643E1AD0F0}"/>
              </a:ext>
            </a:extLst>
          </p:cNvPr>
          <p:cNvSpPr>
            <a:spLocks noGrp="1"/>
          </p:cNvSpPr>
          <p:nvPr>
            <p:ph type="body" sz="quarter" idx="27" hasCustomPrompt="1"/>
          </p:nvPr>
        </p:nvSpPr>
        <p:spPr>
          <a:xfrm>
            <a:off x="2189617"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2" name="Platshållare för text 18">
            <a:extLst>
              <a:ext uri="{FF2B5EF4-FFF2-40B4-BE49-F238E27FC236}">
                <a16:creationId xmlns:a16="http://schemas.microsoft.com/office/drawing/2014/main" id="{D4159C46-1280-4CF1-9A60-15F1B270575B}"/>
              </a:ext>
            </a:extLst>
          </p:cNvPr>
          <p:cNvSpPr>
            <a:spLocks noGrp="1"/>
          </p:cNvSpPr>
          <p:nvPr>
            <p:ph type="body" sz="quarter" idx="28" hasCustomPrompt="1"/>
          </p:nvPr>
        </p:nvSpPr>
        <p:spPr>
          <a:xfrm>
            <a:off x="2189617"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23" name="Platshållare för bild 6">
            <a:extLst>
              <a:ext uri="{FF2B5EF4-FFF2-40B4-BE49-F238E27FC236}">
                <a16:creationId xmlns:a16="http://schemas.microsoft.com/office/drawing/2014/main" id="{303055C3-3060-4436-B8FF-1F5393537A76}"/>
              </a:ext>
            </a:extLst>
          </p:cNvPr>
          <p:cNvSpPr>
            <a:spLocks noGrp="1"/>
          </p:cNvSpPr>
          <p:nvPr>
            <p:ph type="pic" sz="quarter" idx="29"/>
          </p:nvPr>
        </p:nvSpPr>
        <p:spPr>
          <a:xfrm>
            <a:off x="3747862"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4" name="Platshållare för text 18">
            <a:extLst>
              <a:ext uri="{FF2B5EF4-FFF2-40B4-BE49-F238E27FC236}">
                <a16:creationId xmlns:a16="http://schemas.microsoft.com/office/drawing/2014/main" id="{67C43BF9-34B5-45FE-9F86-DD292E1D13BC}"/>
              </a:ext>
            </a:extLst>
          </p:cNvPr>
          <p:cNvSpPr>
            <a:spLocks noGrp="1"/>
          </p:cNvSpPr>
          <p:nvPr>
            <p:ph type="body" sz="quarter" idx="30" hasCustomPrompt="1"/>
          </p:nvPr>
        </p:nvSpPr>
        <p:spPr>
          <a:xfrm>
            <a:off x="3717594"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25" name="Platshållare för text 18">
            <a:extLst>
              <a:ext uri="{FF2B5EF4-FFF2-40B4-BE49-F238E27FC236}">
                <a16:creationId xmlns:a16="http://schemas.microsoft.com/office/drawing/2014/main" id="{4029AF1E-420B-4C3E-844B-6366C02F05AC}"/>
              </a:ext>
            </a:extLst>
          </p:cNvPr>
          <p:cNvSpPr>
            <a:spLocks noGrp="1"/>
          </p:cNvSpPr>
          <p:nvPr>
            <p:ph type="body" sz="quarter" idx="31" hasCustomPrompt="1"/>
          </p:nvPr>
        </p:nvSpPr>
        <p:spPr>
          <a:xfrm>
            <a:off x="3717594"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26" name="Platshållare för bild 6">
            <a:extLst>
              <a:ext uri="{FF2B5EF4-FFF2-40B4-BE49-F238E27FC236}">
                <a16:creationId xmlns:a16="http://schemas.microsoft.com/office/drawing/2014/main" id="{6DBACD39-BCE0-4825-B09D-413342C4BD71}"/>
              </a:ext>
            </a:extLst>
          </p:cNvPr>
          <p:cNvSpPr>
            <a:spLocks noGrp="1"/>
          </p:cNvSpPr>
          <p:nvPr>
            <p:ph type="pic" sz="quarter" idx="32"/>
          </p:nvPr>
        </p:nvSpPr>
        <p:spPr>
          <a:xfrm>
            <a:off x="5275839" y="1601007"/>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29" name="Platshållare för text 18">
            <a:extLst>
              <a:ext uri="{FF2B5EF4-FFF2-40B4-BE49-F238E27FC236}">
                <a16:creationId xmlns:a16="http://schemas.microsoft.com/office/drawing/2014/main" id="{404EA129-417E-4E0A-87F1-2744861E1A05}"/>
              </a:ext>
            </a:extLst>
          </p:cNvPr>
          <p:cNvSpPr>
            <a:spLocks noGrp="1"/>
          </p:cNvSpPr>
          <p:nvPr>
            <p:ph type="body" sz="quarter" idx="33" hasCustomPrompt="1"/>
          </p:nvPr>
        </p:nvSpPr>
        <p:spPr>
          <a:xfrm>
            <a:off x="5245571" y="3171760"/>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30" name="Platshållare för text 18">
            <a:extLst>
              <a:ext uri="{FF2B5EF4-FFF2-40B4-BE49-F238E27FC236}">
                <a16:creationId xmlns:a16="http://schemas.microsoft.com/office/drawing/2014/main" id="{D4ECF5FE-AD04-48D7-BB45-8C33362DE377}"/>
              </a:ext>
            </a:extLst>
          </p:cNvPr>
          <p:cNvSpPr>
            <a:spLocks noGrp="1"/>
          </p:cNvSpPr>
          <p:nvPr>
            <p:ph type="body" sz="quarter" idx="34" hasCustomPrompt="1"/>
          </p:nvPr>
        </p:nvSpPr>
        <p:spPr>
          <a:xfrm>
            <a:off x="5245571" y="2957886"/>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31" name="Platshållare för bild 6">
            <a:extLst>
              <a:ext uri="{FF2B5EF4-FFF2-40B4-BE49-F238E27FC236}">
                <a16:creationId xmlns:a16="http://schemas.microsoft.com/office/drawing/2014/main" id="{B4060882-8F3B-44AA-9CFD-1D071A4A7E99}"/>
              </a:ext>
            </a:extLst>
          </p:cNvPr>
          <p:cNvSpPr>
            <a:spLocks noGrp="1"/>
          </p:cNvSpPr>
          <p:nvPr>
            <p:ph type="pic" sz="quarter" idx="35"/>
          </p:nvPr>
        </p:nvSpPr>
        <p:spPr>
          <a:xfrm>
            <a:off x="693233"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32" name="Platshållare för text 18">
            <a:extLst>
              <a:ext uri="{FF2B5EF4-FFF2-40B4-BE49-F238E27FC236}">
                <a16:creationId xmlns:a16="http://schemas.microsoft.com/office/drawing/2014/main" id="{E0A48077-A0F8-4FFF-9AA9-A2C92070FFD0}"/>
              </a:ext>
            </a:extLst>
          </p:cNvPr>
          <p:cNvSpPr>
            <a:spLocks noGrp="1"/>
          </p:cNvSpPr>
          <p:nvPr>
            <p:ph type="body" sz="quarter" idx="36" hasCustomPrompt="1"/>
          </p:nvPr>
        </p:nvSpPr>
        <p:spPr>
          <a:xfrm>
            <a:off x="662965"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33" name="Platshållare för text 18">
            <a:extLst>
              <a:ext uri="{FF2B5EF4-FFF2-40B4-BE49-F238E27FC236}">
                <a16:creationId xmlns:a16="http://schemas.microsoft.com/office/drawing/2014/main" id="{E9100501-0BE1-4F6E-AD04-DC47E89A7336}"/>
              </a:ext>
            </a:extLst>
          </p:cNvPr>
          <p:cNvSpPr>
            <a:spLocks noGrp="1"/>
          </p:cNvSpPr>
          <p:nvPr>
            <p:ph type="body" sz="quarter" idx="37" hasCustomPrompt="1"/>
          </p:nvPr>
        </p:nvSpPr>
        <p:spPr>
          <a:xfrm>
            <a:off x="662965"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34" name="Platshållare för bild 6">
            <a:extLst>
              <a:ext uri="{FF2B5EF4-FFF2-40B4-BE49-F238E27FC236}">
                <a16:creationId xmlns:a16="http://schemas.microsoft.com/office/drawing/2014/main" id="{642B08C0-C392-4B10-937C-CEFD6F7C1922}"/>
              </a:ext>
            </a:extLst>
          </p:cNvPr>
          <p:cNvSpPr>
            <a:spLocks noGrp="1"/>
          </p:cNvSpPr>
          <p:nvPr>
            <p:ph type="pic" sz="quarter" idx="38"/>
          </p:nvPr>
        </p:nvSpPr>
        <p:spPr>
          <a:xfrm>
            <a:off x="2221210"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0" name="Platshållare för text 18">
            <a:extLst>
              <a:ext uri="{FF2B5EF4-FFF2-40B4-BE49-F238E27FC236}">
                <a16:creationId xmlns:a16="http://schemas.microsoft.com/office/drawing/2014/main" id="{3C71D63A-9134-435C-9E73-110A8454E254}"/>
              </a:ext>
            </a:extLst>
          </p:cNvPr>
          <p:cNvSpPr>
            <a:spLocks noGrp="1"/>
          </p:cNvSpPr>
          <p:nvPr>
            <p:ph type="body" sz="quarter" idx="39" hasCustomPrompt="1"/>
          </p:nvPr>
        </p:nvSpPr>
        <p:spPr>
          <a:xfrm>
            <a:off x="2190942"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1" name="Platshållare för text 18">
            <a:extLst>
              <a:ext uri="{FF2B5EF4-FFF2-40B4-BE49-F238E27FC236}">
                <a16:creationId xmlns:a16="http://schemas.microsoft.com/office/drawing/2014/main" id="{7F5ABF22-55D5-4018-A75A-87F472B303C4}"/>
              </a:ext>
            </a:extLst>
          </p:cNvPr>
          <p:cNvSpPr>
            <a:spLocks noGrp="1"/>
          </p:cNvSpPr>
          <p:nvPr>
            <p:ph type="body" sz="quarter" idx="40" hasCustomPrompt="1"/>
          </p:nvPr>
        </p:nvSpPr>
        <p:spPr>
          <a:xfrm>
            <a:off x="2190942"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42" name="Platshållare för bild 6">
            <a:extLst>
              <a:ext uri="{FF2B5EF4-FFF2-40B4-BE49-F238E27FC236}">
                <a16:creationId xmlns:a16="http://schemas.microsoft.com/office/drawing/2014/main" id="{66F71F5B-7CDE-4AFB-AC4C-A87EE7DF00B2}"/>
              </a:ext>
            </a:extLst>
          </p:cNvPr>
          <p:cNvSpPr>
            <a:spLocks noGrp="1"/>
          </p:cNvSpPr>
          <p:nvPr>
            <p:ph type="pic" sz="quarter" idx="41"/>
          </p:nvPr>
        </p:nvSpPr>
        <p:spPr>
          <a:xfrm>
            <a:off x="3749187"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3" name="Platshållare för text 18">
            <a:extLst>
              <a:ext uri="{FF2B5EF4-FFF2-40B4-BE49-F238E27FC236}">
                <a16:creationId xmlns:a16="http://schemas.microsoft.com/office/drawing/2014/main" id="{5534B1B6-E9A7-4CD3-BB15-0A04C09DF76B}"/>
              </a:ext>
            </a:extLst>
          </p:cNvPr>
          <p:cNvSpPr>
            <a:spLocks noGrp="1"/>
          </p:cNvSpPr>
          <p:nvPr>
            <p:ph type="body" sz="quarter" idx="42" hasCustomPrompt="1"/>
          </p:nvPr>
        </p:nvSpPr>
        <p:spPr>
          <a:xfrm>
            <a:off x="3718919"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4" name="Platshållare för text 18">
            <a:extLst>
              <a:ext uri="{FF2B5EF4-FFF2-40B4-BE49-F238E27FC236}">
                <a16:creationId xmlns:a16="http://schemas.microsoft.com/office/drawing/2014/main" id="{D941B87F-4499-43F2-ACED-6D4592FE9007}"/>
              </a:ext>
            </a:extLst>
          </p:cNvPr>
          <p:cNvSpPr>
            <a:spLocks noGrp="1"/>
          </p:cNvSpPr>
          <p:nvPr>
            <p:ph type="body" sz="quarter" idx="43" hasCustomPrompt="1"/>
          </p:nvPr>
        </p:nvSpPr>
        <p:spPr>
          <a:xfrm>
            <a:off x="3718919"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
        <p:nvSpPr>
          <p:cNvPr id="45" name="Platshållare för bild 6">
            <a:extLst>
              <a:ext uri="{FF2B5EF4-FFF2-40B4-BE49-F238E27FC236}">
                <a16:creationId xmlns:a16="http://schemas.microsoft.com/office/drawing/2014/main" id="{2C26916E-84AB-4D08-B5DF-B4E8AD170713}"/>
              </a:ext>
            </a:extLst>
          </p:cNvPr>
          <p:cNvSpPr>
            <a:spLocks noGrp="1"/>
          </p:cNvSpPr>
          <p:nvPr>
            <p:ph type="pic" sz="quarter" idx="44"/>
          </p:nvPr>
        </p:nvSpPr>
        <p:spPr>
          <a:xfrm>
            <a:off x="5277164" y="3614012"/>
            <a:ext cx="1297455" cy="1297455"/>
          </a:xfrm>
          <a:prstGeom prst="ellipse">
            <a:avLst/>
          </a:prstGeom>
        </p:spPr>
        <p:txBody>
          <a:bodyPr/>
          <a:lstStyle>
            <a:lvl1pPr marL="0" indent="0" algn="ctr">
              <a:buFontTx/>
              <a:buNone/>
              <a:defRPr sz="1000">
                <a:solidFill>
                  <a:schemeClr val="bg1">
                    <a:lumMod val="50000"/>
                  </a:schemeClr>
                </a:solidFill>
              </a:defRPr>
            </a:lvl1pPr>
          </a:lstStyle>
          <a:p>
            <a:endParaRPr lang="sv-SE"/>
          </a:p>
        </p:txBody>
      </p:sp>
      <p:sp>
        <p:nvSpPr>
          <p:cNvPr id="46" name="Platshållare för text 18">
            <a:extLst>
              <a:ext uri="{FF2B5EF4-FFF2-40B4-BE49-F238E27FC236}">
                <a16:creationId xmlns:a16="http://schemas.microsoft.com/office/drawing/2014/main" id="{9CA0C03B-5DDE-467E-B099-DAA533CEBCE9}"/>
              </a:ext>
            </a:extLst>
          </p:cNvPr>
          <p:cNvSpPr>
            <a:spLocks noGrp="1"/>
          </p:cNvSpPr>
          <p:nvPr>
            <p:ph type="body" sz="quarter" idx="45" hasCustomPrompt="1"/>
          </p:nvPr>
        </p:nvSpPr>
        <p:spPr>
          <a:xfrm>
            <a:off x="5246896" y="5184765"/>
            <a:ext cx="1357991" cy="239349"/>
          </a:xfrm>
        </p:spPr>
        <p:txBody>
          <a:bodyPr tIns="18000" anchor="t" anchorCtr="0"/>
          <a:lstStyle>
            <a:lvl1pPr marL="0" indent="0" algn="ctr">
              <a:lnSpc>
                <a:spcPct val="90000"/>
              </a:lnSpc>
              <a:spcBef>
                <a:spcPts val="0"/>
              </a:spcBef>
              <a:buFontTx/>
              <a:buNone/>
              <a:defRPr sz="1000"/>
            </a:lvl1pPr>
            <a:lvl2pPr marL="266700" indent="0">
              <a:buNone/>
              <a:defRPr/>
            </a:lvl2pPr>
          </a:lstStyle>
          <a:p>
            <a:pPr lvl="0"/>
            <a:r>
              <a:rPr lang="sv-SE"/>
              <a:t>Titel</a:t>
            </a:r>
          </a:p>
        </p:txBody>
      </p:sp>
      <p:sp>
        <p:nvSpPr>
          <p:cNvPr id="47" name="Platshållare för text 18">
            <a:extLst>
              <a:ext uri="{FF2B5EF4-FFF2-40B4-BE49-F238E27FC236}">
                <a16:creationId xmlns:a16="http://schemas.microsoft.com/office/drawing/2014/main" id="{264D703D-2EEE-4BD6-9023-E418EBD187D7}"/>
              </a:ext>
            </a:extLst>
          </p:cNvPr>
          <p:cNvSpPr>
            <a:spLocks noGrp="1"/>
          </p:cNvSpPr>
          <p:nvPr>
            <p:ph type="body" sz="quarter" idx="46" hasCustomPrompt="1"/>
          </p:nvPr>
        </p:nvSpPr>
        <p:spPr>
          <a:xfrm>
            <a:off x="5246896" y="4970891"/>
            <a:ext cx="1357991" cy="214683"/>
          </a:xfrm>
        </p:spPr>
        <p:txBody>
          <a:bodyPr bIns="18000" anchor="b" anchorCtr="0"/>
          <a:lstStyle>
            <a:lvl1pPr marL="0" indent="0" algn="ctr">
              <a:lnSpc>
                <a:spcPct val="90000"/>
              </a:lnSpc>
              <a:spcBef>
                <a:spcPts val="0"/>
              </a:spcBef>
              <a:buFontTx/>
              <a:buNone/>
              <a:defRPr sz="1100"/>
            </a:lvl1pPr>
            <a:lvl2pPr marL="266700" indent="0">
              <a:buNone/>
              <a:defRPr/>
            </a:lvl2pPr>
          </a:lstStyle>
          <a:p>
            <a:pPr lvl="0"/>
            <a:r>
              <a:rPr lang="sv-SE"/>
              <a:t>Namn Namnsson</a:t>
            </a:r>
          </a:p>
        </p:txBody>
      </p:sp>
    </p:spTree>
    <p:extLst>
      <p:ext uri="{BB962C8B-B14F-4D97-AF65-F5344CB8AC3E}">
        <p14:creationId xmlns:p14="http://schemas.microsoft.com/office/powerpoint/2010/main" val="261790146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xtplatta + Egen bild höger_1">
    <p:spTree>
      <p:nvGrpSpPr>
        <p:cNvPr id="1" name=""/>
        <p:cNvGrpSpPr/>
        <p:nvPr/>
      </p:nvGrpSpPr>
      <p:grpSpPr>
        <a:xfrm>
          <a:off x="0" y="0"/>
          <a:ext cx="0" cy="0"/>
          <a:chOff x="0" y="0"/>
          <a:chExt cx="0" cy="0"/>
        </a:xfrm>
      </p:grpSpPr>
      <p:sp>
        <p:nvSpPr>
          <p:cNvPr id="10" name="Platshållare för innehåll 2">
            <a:extLst>
              <a:ext uri="{FF2B5EF4-FFF2-40B4-BE49-F238E27FC236}">
                <a16:creationId xmlns:a16="http://schemas.microsoft.com/office/drawing/2014/main" id="{6E9F9E44-922B-481E-826E-A955CAE8C400}"/>
              </a:ext>
            </a:extLst>
          </p:cNvPr>
          <p:cNvSpPr>
            <a:spLocks noGrp="1"/>
          </p:cNvSpPr>
          <p:nvPr>
            <p:ph idx="12"/>
          </p:nvPr>
        </p:nvSpPr>
        <p:spPr>
          <a:xfrm>
            <a:off x="680401" y="1620000"/>
            <a:ext cx="5187662"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12"/>
          <p:cNvSpPr>
            <a:spLocks noGrp="1" noChangeAspect="1"/>
          </p:cNvSpPr>
          <p:nvPr>
            <p:ph type="pic" sz="quarter" idx="19" hasCustomPrompt="1"/>
          </p:nvPr>
        </p:nvSpPr>
        <p:spPr>
          <a:xfrm>
            <a:off x="6108440" y="-1"/>
            <a:ext cx="3033971" cy="5715001"/>
          </a:xfrm>
          <a:custGeom>
            <a:avLst/>
            <a:gdLst>
              <a:gd name="connsiteX0" fmla="*/ 0 w 4394136"/>
              <a:gd name="connsiteY0" fmla="*/ 0 h 5715001"/>
              <a:gd name="connsiteX1" fmla="*/ 4394136 w 4394136"/>
              <a:gd name="connsiteY1" fmla="*/ 0 h 5715001"/>
              <a:gd name="connsiteX2" fmla="*/ 4394136 w 4394136"/>
              <a:gd name="connsiteY2" fmla="*/ 5715001 h 5715001"/>
              <a:gd name="connsiteX3" fmla="*/ 0 w 4394136"/>
              <a:gd name="connsiteY3" fmla="*/ 5715001 h 5715001"/>
              <a:gd name="connsiteX4" fmla="*/ 0 w 4394136"/>
              <a:gd name="connsiteY4" fmla="*/ 0 h 5715001"/>
              <a:gd name="connsiteX0" fmla="*/ 0 w 4394136"/>
              <a:gd name="connsiteY0" fmla="*/ 0 h 5715001"/>
              <a:gd name="connsiteX1" fmla="*/ 4394136 w 4394136"/>
              <a:gd name="connsiteY1" fmla="*/ 0 h 5715001"/>
              <a:gd name="connsiteX2" fmla="*/ 4389503 w 4394136"/>
              <a:gd name="connsiteY2" fmla="*/ 5299789 h 5715001"/>
              <a:gd name="connsiteX3" fmla="*/ 4394136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20770 w 4394136"/>
              <a:gd name="connsiteY3" fmla="*/ 570878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20770 w 4394136"/>
              <a:gd name="connsiteY3" fmla="*/ 570878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20770 w 4394136"/>
              <a:gd name="connsiteY3" fmla="*/ 570878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02827 w 4394136"/>
              <a:gd name="connsiteY3" fmla="*/ 571500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02827 w 4394136"/>
              <a:gd name="connsiteY3" fmla="*/ 571500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02827 w 4394136"/>
              <a:gd name="connsiteY3" fmla="*/ 571500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02827 w 4394136"/>
              <a:gd name="connsiteY3" fmla="*/ 5715000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802827 w 4394136"/>
              <a:gd name="connsiteY3" fmla="*/ 5715000 h 5715001"/>
              <a:gd name="connsiteX4" fmla="*/ 0 w 4394136"/>
              <a:gd name="connsiteY4" fmla="*/ 5715001 h 5715001"/>
              <a:gd name="connsiteX5" fmla="*/ 0 w 4394136"/>
              <a:gd name="connsiteY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4136" h="5715001">
                <a:moveTo>
                  <a:pt x="0" y="0"/>
                </a:moveTo>
                <a:lnTo>
                  <a:pt x="4394136" y="0"/>
                </a:lnTo>
                <a:cubicBezTo>
                  <a:pt x="4392592" y="1766596"/>
                  <a:pt x="4391047" y="3533193"/>
                  <a:pt x="4389503" y="5299789"/>
                </a:cubicBezTo>
                <a:cubicBezTo>
                  <a:pt x="4399793" y="5301344"/>
                  <a:pt x="3782851" y="5694783"/>
                  <a:pt x="3802827" y="5715000"/>
                </a:cubicBezTo>
                <a:lnTo>
                  <a:pt x="0" y="5715001"/>
                </a:lnTo>
                <a:lnTo>
                  <a:pt x="0" y="0"/>
                </a:lnTo>
                <a:close/>
              </a:path>
            </a:pathLst>
          </a:custGeom>
          <a:noFill/>
        </p:spPr>
        <p:txBody>
          <a:bodyPr/>
          <a:lstStyle>
            <a:lvl1pPr marL="0" indent="0">
              <a:buNone/>
              <a:defRPr>
                <a:solidFill>
                  <a:srgbClr val="FF0000"/>
                </a:solidFill>
              </a:defRPr>
            </a:lvl1pPr>
          </a:lstStyle>
          <a:p>
            <a:r>
              <a:rPr lang="sv-SE" dirty="0"/>
              <a:t> </a:t>
            </a:r>
          </a:p>
        </p:txBody>
      </p:sp>
      <p:sp>
        <p:nvSpPr>
          <p:cNvPr id="12"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bg1"/>
                </a:solidFill>
              </a:defRPr>
            </a:lvl1pPr>
          </a:lstStyle>
          <a:p>
            <a:fld id="{43177446-6E7A-44DF-8BCF-05D70DBD39FB}" type="datetime1">
              <a:rPr lang="sv-SE" smtClean="0"/>
              <a:t>2020-11-05</a:t>
            </a:fld>
            <a:endParaRPr lang="sv-SE" dirty="0"/>
          </a:p>
        </p:txBody>
      </p:sp>
      <p:sp>
        <p:nvSpPr>
          <p:cNvPr id="13" name="Platshållare för sidfot 4"/>
          <p:cNvSpPr>
            <a:spLocks noGrp="1"/>
          </p:cNvSpPr>
          <p:nvPr>
            <p:ph type="ftr" sz="quarter" idx="3"/>
          </p:nvPr>
        </p:nvSpPr>
        <p:spPr>
          <a:xfrm>
            <a:off x="404812" y="259642"/>
            <a:ext cx="5454811"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bg1"/>
                </a:solidFill>
              </a:defRPr>
            </a:lvl1pPr>
          </a:lstStyle>
          <a:p>
            <a:r>
              <a:rPr lang="sv-SE" dirty="0"/>
              <a:t>sid</a:t>
            </a:r>
            <a:r>
              <a:rPr lang="sv-SE" sz="400" dirty="0"/>
              <a:t> </a:t>
            </a:r>
            <a:fld id="{7CFD06ED-334A-4F40-BDBE-B5AC790D2D7A}" type="slidenum">
              <a:rPr lang="sv-SE" smtClean="0"/>
              <a:pPr/>
              <a:t>‹#›</a:t>
            </a:fld>
            <a:endParaRPr lang="sv-SE" dirty="0"/>
          </a:p>
        </p:txBody>
      </p:sp>
      <p:sp>
        <p:nvSpPr>
          <p:cNvPr id="2" name="Rubrik 1"/>
          <p:cNvSpPr>
            <a:spLocks noGrp="1"/>
          </p:cNvSpPr>
          <p:nvPr>
            <p:ph type="title"/>
          </p:nvPr>
        </p:nvSpPr>
        <p:spPr>
          <a:xfrm>
            <a:off x="680400" y="557212"/>
            <a:ext cx="5180961" cy="792787"/>
          </a:xfrm>
        </p:spPr>
        <p:txBody>
          <a:bodyPr/>
          <a:lstStyle>
            <a:lvl1pPr>
              <a:defRPr>
                <a:solidFill>
                  <a:schemeClr val="tx1"/>
                </a:solidFill>
              </a:defRPr>
            </a:lvl1pPr>
          </a:lstStyle>
          <a:p>
            <a:r>
              <a:rPr lang="sv-SE"/>
              <a:t>Klicka här för att ändra format</a:t>
            </a:r>
          </a:p>
        </p:txBody>
      </p:sp>
      <p:sp>
        <p:nvSpPr>
          <p:cNvPr id="9" name="Platshållare för bild 12"/>
          <p:cNvSpPr>
            <a:spLocks noGrp="1" noChangeAspect="1"/>
          </p:cNvSpPr>
          <p:nvPr>
            <p:ph type="pic" sz="quarter" idx="20" hasCustomPrompt="1"/>
          </p:nvPr>
        </p:nvSpPr>
        <p:spPr>
          <a:xfrm>
            <a:off x="7845544" y="4678200"/>
            <a:ext cx="1296867" cy="1036800"/>
          </a:xfrm>
          <a:blipFill>
            <a:blip r:embed="rId2"/>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680142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xtplatta + Egen bild höger_2">
    <p:spTree>
      <p:nvGrpSpPr>
        <p:cNvPr id="1" name=""/>
        <p:cNvGrpSpPr/>
        <p:nvPr/>
      </p:nvGrpSpPr>
      <p:grpSpPr>
        <a:xfrm>
          <a:off x="0" y="0"/>
          <a:ext cx="0" cy="0"/>
          <a:chOff x="0" y="0"/>
          <a:chExt cx="0" cy="0"/>
        </a:xfrm>
      </p:grpSpPr>
      <p:sp>
        <p:nvSpPr>
          <p:cNvPr id="10" name="Platshållare för innehåll 2">
            <a:extLst>
              <a:ext uri="{FF2B5EF4-FFF2-40B4-BE49-F238E27FC236}">
                <a16:creationId xmlns:a16="http://schemas.microsoft.com/office/drawing/2014/main" id="{55892410-8E64-468C-9D4C-1DA4914BDE6A}"/>
              </a:ext>
            </a:extLst>
          </p:cNvPr>
          <p:cNvSpPr>
            <a:spLocks noGrp="1"/>
          </p:cNvSpPr>
          <p:nvPr>
            <p:ph idx="12"/>
          </p:nvPr>
        </p:nvSpPr>
        <p:spPr>
          <a:xfrm>
            <a:off x="680401" y="1620000"/>
            <a:ext cx="3931356" cy="3179013"/>
          </a:xfrm>
        </p:spPr>
        <p:txBody>
          <a:bodyPr rIns="0"/>
          <a:lstStyle>
            <a:lvl1pPr>
              <a:defRPr>
                <a:solidFill>
                  <a:schemeClr val="tx1"/>
                </a:solidFill>
              </a:defRPr>
            </a:lvl1pPr>
            <a:lvl2pPr marL="496888" indent="-230188">
              <a:spcBef>
                <a:spcPts val="400"/>
              </a:spcBef>
              <a:defRPr>
                <a:solidFill>
                  <a:schemeClr val="tx1"/>
                </a:solidFill>
              </a:defRPr>
            </a:lvl2pPr>
            <a:lvl3pPr marL="666000" indent="-122400">
              <a:defRPr>
                <a:solidFill>
                  <a:schemeClr val="tx1"/>
                </a:solidFill>
              </a:defRPr>
            </a:lvl3pPr>
            <a:lvl4pPr>
              <a:spcBef>
                <a:spcPts val="400"/>
              </a:spcBef>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12"/>
          <p:cNvSpPr>
            <a:spLocks noGrp="1" noChangeAspect="1"/>
          </p:cNvSpPr>
          <p:nvPr>
            <p:ph type="pic" sz="quarter" idx="19" hasCustomPrompt="1"/>
          </p:nvPr>
        </p:nvSpPr>
        <p:spPr>
          <a:xfrm>
            <a:off x="4748277" y="-1"/>
            <a:ext cx="4394136" cy="5715001"/>
          </a:xfrm>
          <a:custGeom>
            <a:avLst/>
            <a:gdLst>
              <a:gd name="connsiteX0" fmla="*/ 0 w 4394136"/>
              <a:gd name="connsiteY0" fmla="*/ 0 h 5715001"/>
              <a:gd name="connsiteX1" fmla="*/ 4394136 w 4394136"/>
              <a:gd name="connsiteY1" fmla="*/ 0 h 5715001"/>
              <a:gd name="connsiteX2" fmla="*/ 4394136 w 4394136"/>
              <a:gd name="connsiteY2" fmla="*/ 5715001 h 5715001"/>
              <a:gd name="connsiteX3" fmla="*/ 0 w 4394136"/>
              <a:gd name="connsiteY3" fmla="*/ 5715001 h 5715001"/>
              <a:gd name="connsiteX4" fmla="*/ 0 w 4394136"/>
              <a:gd name="connsiteY4" fmla="*/ 0 h 5715001"/>
              <a:gd name="connsiteX0" fmla="*/ 0 w 4394136"/>
              <a:gd name="connsiteY0" fmla="*/ 0 h 5715001"/>
              <a:gd name="connsiteX1" fmla="*/ 4394136 w 4394136"/>
              <a:gd name="connsiteY1" fmla="*/ 0 h 5715001"/>
              <a:gd name="connsiteX2" fmla="*/ 4389503 w 4394136"/>
              <a:gd name="connsiteY2" fmla="*/ 5299789 h 5715001"/>
              <a:gd name="connsiteX3" fmla="*/ 4394136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4027132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989809 w 4394136"/>
              <a:gd name="connsiteY3" fmla="*/ 5715001 h 5715001"/>
              <a:gd name="connsiteX4" fmla="*/ 0 w 4394136"/>
              <a:gd name="connsiteY4" fmla="*/ 5715001 h 5715001"/>
              <a:gd name="connsiteX5" fmla="*/ 0 w 4394136"/>
              <a:gd name="connsiteY5" fmla="*/ 0 h 5715001"/>
              <a:gd name="connsiteX0" fmla="*/ 0 w 4394136"/>
              <a:gd name="connsiteY0" fmla="*/ 0 h 5715001"/>
              <a:gd name="connsiteX1" fmla="*/ 4394136 w 4394136"/>
              <a:gd name="connsiteY1" fmla="*/ 0 h 5715001"/>
              <a:gd name="connsiteX2" fmla="*/ 4389503 w 4394136"/>
              <a:gd name="connsiteY2" fmla="*/ 5299789 h 5715001"/>
              <a:gd name="connsiteX3" fmla="*/ 3989809 w 4394136"/>
              <a:gd name="connsiteY3" fmla="*/ 5715001 h 5715001"/>
              <a:gd name="connsiteX4" fmla="*/ 0 w 4394136"/>
              <a:gd name="connsiteY4" fmla="*/ 5715001 h 5715001"/>
              <a:gd name="connsiteX5" fmla="*/ 0 w 4394136"/>
              <a:gd name="connsiteY5" fmla="*/ 0 h 57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4136" h="5715001">
                <a:moveTo>
                  <a:pt x="0" y="0"/>
                </a:moveTo>
                <a:lnTo>
                  <a:pt x="4394136" y="0"/>
                </a:lnTo>
                <a:cubicBezTo>
                  <a:pt x="4392592" y="1766596"/>
                  <a:pt x="4391047" y="3533193"/>
                  <a:pt x="4389503" y="5299789"/>
                </a:cubicBezTo>
                <a:cubicBezTo>
                  <a:pt x="4384827" y="5313785"/>
                  <a:pt x="3988265" y="5701005"/>
                  <a:pt x="3989809" y="5715001"/>
                </a:cubicBezTo>
                <a:lnTo>
                  <a:pt x="0" y="5715001"/>
                </a:lnTo>
                <a:lnTo>
                  <a:pt x="0" y="0"/>
                </a:lnTo>
                <a:close/>
              </a:path>
            </a:pathLst>
          </a:custGeom>
          <a:noFill/>
        </p:spPr>
        <p:txBody>
          <a:bodyPr/>
          <a:lstStyle>
            <a:lvl1pPr marL="0" indent="0">
              <a:buNone/>
              <a:defRPr>
                <a:solidFill>
                  <a:srgbClr val="FF0000"/>
                </a:solidFill>
              </a:defRPr>
            </a:lvl1pPr>
          </a:lstStyle>
          <a:p>
            <a:r>
              <a:rPr lang="sv-SE" dirty="0"/>
              <a:t> </a:t>
            </a:r>
          </a:p>
        </p:txBody>
      </p:sp>
      <p:sp>
        <p:nvSpPr>
          <p:cNvPr id="2" name="Rubrik 1"/>
          <p:cNvSpPr>
            <a:spLocks noGrp="1"/>
          </p:cNvSpPr>
          <p:nvPr>
            <p:ph type="title"/>
          </p:nvPr>
        </p:nvSpPr>
        <p:spPr>
          <a:xfrm>
            <a:off x="680400" y="541798"/>
            <a:ext cx="3914219" cy="815044"/>
          </a:xfrm>
        </p:spPr>
        <p:txBody>
          <a:bodyPr/>
          <a:lstStyle>
            <a:lvl1pPr>
              <a:defRPr>
                <a:solidFill>
                  <a:schemeClr val="tx1"/>
                </a:solidFill>
              </a:defRPr>
            </a:lvl1pPr>
          </a:lstStyle>
          <a:p>
            <a:r>
              <a:rPr lang="sv-SE"/>
              <a:t>Klicka här för att ändra format</a:t>
            </a:r>
          </a:p>
        </p:txBody>
      </p:sp>
      <p:sp>
        <p:nvSpPr>
          <p:cNvPr id="12"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bg1"/>
                </a:solidFill>
              </a:defRPr>
            </a:lvl1pPr>
          </a:lstStyle>
          <a:p>
            <a:fld id="{BAF78242-6DF5-4691-891A-FC985D04B28B}" type="datetime1">
              <a:rPr lang="sv-SE" smtClean="0"/>
              <a:t>2020-11-05</a:t>
            </a:fld>
            <a:endParaRPr lang="sv-SE" dirty="0"/>
          </a:p>
        </p:txBody>
      </p:sp>
      <p:sp>
        <p:nvSpPr>
          <p:cNvPr id="13" name="Platshållare för sidfot 4"/>
          <p:cNvSpPr>
            <a:spLocks noGrp="1"/>
          </p:cNvSpPr>
          <p:nvPr>
            <p:ph type="ftr" sz="quarter" idx="3"/>
          </p:nvPr>
        </p:nvSpPr>
        <p:spPr>
          <a:xfrm>
            <a:off x="404813" y="259642"/>
            <a:ext cx="4179628"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4"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bg1"/>
                </a:solidFill>
              </a:defRPr>
            </a:lvl1pPr>
          </a:lstStyle>
          <a:p>
            <a:r>
              <a:rPr lang="sv-SE" dirty="0"/>
              <a:t>sid</a:t>
            </a:r>
            <a:r>
              <a:rPr lang="sv-SE" sz="400" dirty="0"/>
              <a:t> </a:t>
            </a:r>
            <a:fld id="{7CFD06ED-334A-4F40-BDBE-B5AC790D2D7A}" type="slidenum">
              <a:rPr lang="sv-SE" smtClean="0"/>
              <a:pPr/>
              <a:t>‹#›</a:t>
            </a:fld>
            <a:endParaRPr lang="sv-SE" dirty="0"/>
          </a:p>
        </p:txBody>
      </p:sp>
      <p:sp>
        <p:nvSpPr>
          <p:cNvPr id="9" name="Platshållare för bild 12">
            <a:extLst>
              <a:ext uri="{FF2B5EF4-FFF2-40B4-BE49-F238E27FC236}">
                <a16:creationId xmlns:a16="http://schemas.microsoft.com/office/drawing/2014/main" id="{D7EBB529-E1A5-44B3-B2D9-9D71251640F4}"/>
              </a:ext>
            </a:extLst>
          </p:cNvPr>
          <p:cNvSpPr>
            <a:spLocks noGrp="1" noChangeAspect="1"/>
          </p:cNvSpPr>
          <p:nvPr>
            <p:ph type="pic" sz="quarter" idx="20" hasCustomPrompt="1"/>
          </p:nvPr>
        </p:nvSpPr>
        <p:spPr>
          <a:xfrm>
            <a:off x="7845544" y="4678200"/>
            <a:ext cx="1296867" cy="1036800"/>
          </a:xfrm>
          <a:blipFill>
            <a:blip r:embed="rId2"/>
            <a:stretch>
              <a:fillRect/>
            </a:stretch>
          </a:blipFill>
        </p:spPr>
        <p:txBody>
          <a:bodyPr/>
          <a:lstStyle>
            <a:lvl1pPr marL="0" indent="0">
              <a:buNone/>
              <a:defRPr/>
            </a:lvl1pPr>
          </a:lstStyle>
          <a:p>
            <a:r>
              <a:rPr lang="sv-SE" dirty="0"/>
              <a:t> </a:t>
            </a:r>
          </a:p>
        </p:txBody>
      </p:sp>
    </p:spTree>
    <p:extLst>
      <p:ext uri="{BB962C8B-B14F-4D97-AF65-F5344CB8AC3E}">
        <p14:creationId xmlns:p14="http://schemas.microsoft.com/office/powerpoint/2010/main" val="31166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foga bild 1 o 2_Svart logga">
    <p:spTree>
      <p:nvGrpSpPr>
        <p:cNvPr id="1" name=""/>
        <p:cNvGrpSpPr/>
        <p:nvPr/>
      </p:nvGrpSpPr>
      <p:grpSpPr>
        <a:xfrm>
          <a:off x="0" y="0"/>
          <a:ext cx="0" cy="0"/>
          <a:chOff x="0" y="0"/>
          <a:chExt cx="0" cy="0"/>
        </a:xfrm>
      </p:grpSpPr>
      <p:sp>
        <p:nvSpPr>
          <p:cNvPr id="21" name="Platshållare för text 19">
            <a:extLst>
              <a:ext uri="{FF2B5EF4-FFF2-40B4-BE49-F238E27FC236}">
                <a16:creationId xmlns:a16="http://schemas.microsoft.com/office/drawing/2014/main" id="{EEF17E1E-CA2A-4A1A-A685-AF19089587C9}"/>
              </a:ext>
            </a:extLst>
          </p:cNvPr>
          <p:cNvSpPr>
            <a:spLocks noGrp="1"/>
          </p:cNvSpPr>
          <p:nvPr>
            <p:ph type="body" sz="quarter" idx="11"/>
          </p:nvPr>
        </p:nvSpPr>
        <p:spPr>
          <a:xfrm flipV="1">
            <a:off x="2307044" y="1374186"/>
            <a:ext cx="4564019" cy="2283414"/>
          </a:xfrm>
          <a:prstGeom prst="snip1Rect">
            <a:avLst>
              <a:gd name="adj" fmla="val 13831"/>
            </a:avLst>
          </a:prstGeom>
          <a:solidFill>
            <a:schemeClr val="bg1"/>
          </a:solidFill>
          <a:ln w="12700">
            <a:no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2" name="Rubrik 1"/>
          <p:cNvSpPr>
            <a:spLocks noGrp="1"/>
          </p:cNvSpPr>
          <p:nvPr>
            <p:ph type="ctrTitle" hasCustomPrompt="1"/>
          </p:nvPr>
        </p:nvSpPr>
        <p:spPr>
          <a:xfrm>
            <a:off x="2614115" y="1579984"/>
            <a:ext cx="4066603" cy="555764"/>
          </a:xfrm>
        </p:spPr>
        <p:txBody>
          <a:bodyPr/>
          <a:lstStyle>
            <a:lvl1pPr>
              <a:lnSpc>
                <a:spcPct val="90000"/>
              </a:lnSpc>
              <a:defRPr sz="2800" baseline="0">
                <a:solidFill>
                  <a:schemeClr val="tx1"/>
                </a:solidFill>
              </a:defRPr>
            </a:lvl1pPr>
          </a:lstStyle>
          <a:p>
            <a:r>
              <a:rPr lang="sv-SE"/>
              <a:t>Klicka och skriv rubrik</a:t>
            </a:r>
          </a:p>
        </p:txBody>
      </p:sp>
      <p:sp>
        <p:nvSpPr>
          <p:cNvPr id="3" name="Underrubrik 2"/>
          <p:cNvSpPr>
            <a:spLocks noGrp="1"/>
          </p:cNvSpPr>
          <p:nvPr>
            <p:ph type="subTitle" idx="1"/>
          </p:nvPr>
        </p:nvSpPr>
        <p:spPr>
          <a:xfrm>
            <a:off x="2614115" y="2485828"/>
            <a:ext cx="4091485" cy="555952"/>
          </a:xfr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18" name="Platshållare för datum 3"/>
          <p:cNvSpPr>
            <a:spLocks noGrp="1"/>
          </p:cNvSpPr>
          <p:nvPr>
            <p:ph type="dt" sz="half" idx="2"/>
          </p:nvPr>
        </p:nvSpPr>
        <p:spPr>
          <a:xfrm>
            <a:off x="2693550" y="3083708"/>
            <a:ext cx="721351" cy="261610"/>
          </a:xfrm>
          <a:prstGeom prst="rect">
            <a:avLst/>
          </a:prstGeom>
        </p:spPr>
        <p:txBody>
          <a:bodyPr vert="horz" wrap="none" lIns="0" tIns="45720" rIns="0" bIns="45720" rtlCol="0" anchor="ctr">
            <a:spAutoFit/>
          </a:bodyPr>
          <a:lstStyle>
            <a:lvl1pPr algn="ctr">
              <a:defRPr sz="1100">
                <a:solidFill>
                  <a:schemeClr val="tx1"/>
                </a:solidFill>
              </a:defRPr>
            </a:lvl1pPr>
          </a:lstStyle>
          <a:p>
            <a:fld id="{4F75C1FE-37B0-4C97-82BC-B6B1AFD87D33}" type="datetime1">
              <a:rPr lang="sv-SE" smtClean="0"/>
              <a:t>2020-11-05</a:t>
            </a:fld>
            <a:endParaRPr lang="sv-SE" dirty="0"/>
          </a:p>
        </p:txBody>
      </p:sp>
      <p:sp>
        <p:nvSpPr>
          <p:cNvPr id="20" name="Platshållare för text 19">
            <a:extLst>
              <a:ext uri="{FF2B5EF4-FFF2-40B4-BE49-F238E27FC236}">
                <a16:creationId xmlns:a16="http://schemas.microsoft.com/office/drawing/2014/main" id="{138024CE-1716-4355-B49E-3ACD25399174}"/>
              </a:ext>
            </a:extLst>
          </p:cNvPr>
          <p:cNvSpPr>
            <a:spLocks noGrp="1"/>
          </p:cNvSpPr>
          <p:nvPr>
            <p:ph type="body" sz="quarter" idx="10"/>
          </p:nvPr>
        </p:nvSpPr>
        <p:spPr>
          <a:xfrm>
            <a:off x="2703286"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5" name="Platshållare för text 19">
            <a:extLst>
              <a:ext uri="{FF2B5EF4-FFF2-40B4-BE49-F238E27FC236}">
                <a16:creationId xmlns:a16="http://schemas.microsoft.com/office/drawing/2014/main" id="{165E4218-AFDF-459A-A10B-D84FA0BF83AB}"/>
              </a:ext>
            </a:extLst>
          </p:cNvPr>
          <p:cNvSpPr>
            <a:spLocks noGrp="1"/>
          </p:cNvSpPr>
          <p:nvPr>
            <p:ph type="body" sz="quarter" idx="12"/>
          </p:nvPr>
        </p:nvSpPr>
        <p:spPr>
          <a:xfrm>
            <a:off x="2852420"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6" name="Platshållare för text 19">
            <a:extLst>
              <a:ext uri="{FF2B5EF4-FFF2-40B4-BE49-F238E27FC236}">
                <a16:creationId xmlns:a16="http://schemas.microsoft.com/office/drawing/2014/main" id="{CCDE0AE3-298E-443F-B0C7-988C5A49F558}"/>
              </a:ext>
            </a:extLst>
          </p:cNvPr>
          <p:cNvSpPr>
            <a:spLocks noGrp="1"/>
          </p:cNvSpPr>
          <p:nvPr>
            <p:ph type="body" sz="quarter" idx="13"/>
          </p:nvPr>
        </p:nvSpPr>
        <p:spPr>
          <a:xfrm>
            <a:off x="3001555" y="2221095"/>
            <a:ext cx="57600" cy="57600"/>
          </a:xfrm>
          <a:prstGeom prst="ellipse">
            <a:avLst/>
          </a:prstGeom>
          <a:noFill/>
          <a:ln w="12700">
            <a:solidFill>
              <a:schemeClr val="tx1"/>
            </a:solid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2" name="Platshållare för text 13">
            <a:extLst>
              <a:ext uri="{FF2B5EF4-FFF2-40B4-BE49-F238E27FC236}">
                <a16:creationId xmlns:a16="http://schemas.microsoft.com/office/drawing/2014/main" id="{7ABD4CB1-4D2F-4A48-A448-4BF7A5173D49}"/>
              </a:ext>
            </a:extLst>
          </p:cNvPr>
          <p:cNvSpPr>
            <a:spLocks noGrp="1"/>
          </p:cNvSpPr>
          <p:nvPr>
            <p:ph type="body" sz="quarter" idx="15" hasCustomPrompt="1"/>
          </p:nvPr>
        </p:nvSpPr>
        <p:spPr>
          <a:xfrm>
            <a:off x="7261895" y="5126186"/>
            <a:ext cx="1543223" cy="344803"/>
          </a:xfrm>
          <a:blipFill>
            <a:blip r:embed="rId2"/>
            <a:stretch>
              <a:fillRect/>
            </a:stretch>
          </a:blipFill>
        </p:spPr>
        <p:txBody>
          <a:bodyPr/>
          <a:lstStyle>
            <a:lvl1pPr marL="0" indent="0">
              <a:buFontTx/>
              <a:buNone/>
              <a:defRPr sz="100">
                <a:noFill/>
              </a:defRPr>
            </a:lvl1pPr>
          </a:lstStyle>
          <a:p>
            <a:pPr lvl="0"/>
            <a:r>
              <a:rPr lang="sv-SE"/>
              <a:t>x</a:t>
            </a:r>
          </a:p>
        </p:txBody>
      </p:sp>
      <p:sp>
        <p:nvSpPr>
          <p:cNvPr id="10" name="Platshållare för bild 9">
            <a:extLst>
              <a:ext uri="{FF2B5EF4-FFF2-40B4-BE49-F238E27FC236}">
                <a16:creationId xmlns:a16="http://schemas.microsoft.com/office/drawing/2014/main" id="{A7E552AC-0D5D-495D-956C-EADB44992BA8}"/>
              </a:ext>
            </a:extLst>
          </p:cNvPr>
          <p:cNvSpPr>
            <a:spLocks noGrp="1"/>
          </p:cNvSpPr>
          <p:nvPr>
            <p:ph type="pic" sz="quarter" idx="14" hasCustomPrompt="1"/>
          </p:nvPr>
        </p:nvSpPr>
        <p:spPr>
          <a:xfrm>
            <a:off x="0" y="0"/>
            <a:ext cx="9144000" cy="5715000"/>
          </a:xfrm>
          <a:solidFill>
            <a:srgbClr val="D3D4CD">
              <a:alpha val="80000"/>
            </a:srgbClr>
          </a:solidFill>
        </p:spPr>
        <p:txBody>
          <a:bodyPr/>
          <a:lstStyle>
            <a:lvl1pPr marL="0" indent="0" algn="ctr">
              <a:buFontTx/>
              <a:buNone/>
              <a:defRPr sz="800">
                <a:solidFill>
                  <a:schemeClr val="bg1">
                    <a:lumMod val="50000"/>
                  </a:schemeClr>
                </a:solidFill>
              </a:defRPr>
            </a:lvl1pPr>
          </a:lstStyle>
          <a:p>
            <a:r>
              <a:rPr lang="sv-SE"/>
              <a:t>Klicka på ikonen för att lägga till bild. Lägg bilden längst bak</a:t>
            </a:r>
          </a:p>
        </p:txBody>
      </p:sp>
    </p:spTree>
    <p:extLst>
      <p:ext uri="{BB962C8B-B14F-4D97-AF65-F5344CB8AC3E}">
        <p14:creationId xmlns:p14="http://schemas.microsoft.com/office/powerpoint/2010/main" val="17398474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örsta sida_3">
    <p:spTree>
      <p:nvGrpSpPr>
        <p:cNvPr id="1" name=""/>
        <p:cNvGrpSpPr/>
        <p:nvPr/>
      </p:nvGrpSpPr>
      <p:grpSpPr>
        <a:xfrm>
          <a:off x="0" y="0"/>
          <a:ext cx="0" cy="0"/>
          <a:chOff x="0" y="0"/>
          <a:chExt cx="0" cy="0"/>
        </a:xfrm>
      </p:grpSpPr>
      <p:pic>
        <p:nvPicPr>
          <p:cNvPr id="7" name="Bildobjekt 6" descr="En bild som visar byggnad, inomhus&#10;&#10;Automatiskt genererad beskrivning">
            <a:extLst>
              <a:ext uri="{FF2B5EF4-FFF2-40B4-BE49-F238E27FC236}">
                <a16:creationId xmlns:a16="http://schemas.microsoft.com/office/drawing/2014/main" id="{E5CC1453-2201-4F3B-ABC4-2AC81DF195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Frihandsfigur: Form 7">
            <a:extLst>
              <a:ext uri="{FF2B5EF4-FFF2-40B4-BE49-F238E27FC236}">
                <a16:creationId xmlns:a16="http://schemas.microsoft.com/office/drawing/2014/main" id="{AACDD1AF-0B5D-4BD6-954C-5033EF82C26B}"/>
              </a:ext>
            </a:extLst>
          </p:cNvPr>
          <p:cNvSpPr/>
          <p:nvPr userDrawn="1"/>
        </p:nvSpPr>
        <p:spPr>
          <a:xfrm>
            <a:off x="2573384" y="1443444"/>
            <a:ext cx="4003765" cy="1887586"/>
          </a:xfrm>
          <a:custGeom>
            <a:avLst/>
            <a:gdLst>
              <a:gd name="connsiteX0" fmla="*/ 13063 w 4558937"/>
              <a:gd name="connsiteY0" fmla="*/ 0 h 2266406"/>
              <a:gd name="connsiteX1" fmla="*/ 4558937 w 4558937"/>
              <a:gd name="connsiteY1" fmla="*/ 0 h 2266406"/>
              <a:gd name="connsiteX2" fmla="*/ 4558937 w 4558937"/>
              <a:gd name="connsiteY2" fmla="*/ 1998618 h 2266406"/>
              <a:gd name="connsiteX3" fmla="*/ 4278086 w 4558937"/>
              <a:gd name="connsiteY3" fmla="*/ 2266406 h 2266406"/>
              <a:gd name="connsiteX4" fmla="*/ 0 w 4558937"/>
              <a:gd name="connsiteY4" fmla="*/ 2266406 h 2266406"/>
              <a:gd name="connsiteX5" fmla="*/ 13063 w 4558937"/>
              <a:gd name="connsiteY5" fmla="*/ 0 h 2266406"/>
              <a:gd name="connsiteX0" fmla="*/ 6532 w 4558937"/>
              <a:gd name="connsiteY0" fmla="*/ 0 h 2272937"/>
              <a:gd name="connsiteX1" fmla="*/ 4558937 w 4558937"/>
              <a:gd name="connsiteY1" fmla="*/ 6531 h 2272937"/>
              <a:gd name="connsiteX2" fmla="*/ 4558937 w 4558937"/>
              <a:gd name="connsiteY2" fmla="*/ 2005149 h 2272937"/>
              <a:gd name="connsiteX3" fmla="*/ 4278086 w 4558937"/>
              <a:gd name="connsiteY3" fmla="*/ 2272937 h 2272937"/>
              <a:gd name="connsiteX4" fmla="*/ 0 w 4558937"/>
              <a:gd name="connsiteY4" fmla="*/ 2272937 h 2272937"/>
              <a:gd name="connsiteX5" fmla="*/ 6532 w 4558937"/>
              <a:gd name="connsiteY5" fmla="*/ 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937" h="2272937">
                <a:moveTo>
                  <a:pt x="6532" y="0"/>
                </a:moveTo>
                <a:lnTo>
                  <a:pt x="4558937" y="6531"/>
                </a:lnTo>
                <a:lnTo>
                  <a:pt x="4558937" y="2005149"/>
                </a:lnTo>
                <a:lnTo>
                  <a:pt x="4278086" y="2272937"/>
                </a:lnTo>
                <a:lnTo>
                  <a:pt x="0" y="2272937"/>
                </a:lnTo>
                <a:cubicBezTo>
                  <a:pt x="4354" y="1517468"/>
                  <a:pt x="2178" y="755469"/>
                  <a:pt x="6532"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367413" y="3626498"/>
            <a:ext cx="6409174" cy="1037647"/>
          </a:xfrm>
          <a:effectLst>
            <a:outerShdw blurRad="50800" dist="38100" dir="2700000" algn="tl" rotWithShape="0">
              <a:prstClr val="black">
                <a:alpha val="40000"/>
              </a:prstClr>
            </a:outerShdw>
          </a:effectLst>
        </p:spPr>
        <p:txBody>
          <a:bodyPr wrap="none"/>
          <a:lstStyle>
            <a:lvl1pPr algn="ctr">
              <a:defRPr sz="2800" baseline="0">
                <a:solidFill>
                  <a:schemeClr val="bg1"/>
                </a:solidFill>
              </a:defRPr>
            </a:lvl1pPr>
          </a:lstStyle>
          <a:p>
            <a:r>
              <a:rPr lang="sv-SE"/>
              <a:t>Klicka och skriv rubrik</a:t>
            </a:r>
          </a:p>
        </p:txBody>
      </p:sp>
      <p:sp>
        <p:nvSpPr>
          <p:cNvPr id="18" name="Platshållare för datum 3"/>
          <p:cNvSpPr>
            <a:spLocks noGrp="1"/>
          </p:cNvSpPr>
          <p:nvPr>
            <p:ph type="dt" sz="half" idx="2"/>
          </p:nvPr>
        </p:nvSpPr>
        <p:spPr>
          <a:xfrm>
            <a:off x="3844925" y="4788748"/>
            <a:ext cx="1454150" cy="261610"/>
          </a:xfrm>
          <a:prstGeom prst="rect">
            <a:avLst/>
          </a:prstGeom>
          <a:effectLst>
            <a:outerShdw blurRad="50800" dist="38100" dir="2700000" algn="tl" rotWithShape="0">
              <a:prstClr val="black">
                <a:alpha val="40000"/>
              </a:prstClr>
            </a:outerShdw>
          </a:effectLst>
        </p:spPr>
        <p:txBody>
          <a:bodyPr vert="horz" wrap="none" lIns="0" tIns="45720" rIns="0" bIns="45720" rtlCol="0" anchor="t" anchorCtr="0">
            <a:noAutofit/>
          </a:bodyPr>
          <a:lstStyle>
            <a:lvl1pPr algn="ctr">
              <a:defRPr sz="1400">
                <a:solidFill>
                  <a:schemeClr val="bg1"/>
                </a:solidFill>
              </a:defRPr>
            </a:lvl1pPr>
          </a:lstStyle>
          <a:p>
            <a:fld id="{A362BD1C-CBDA-4915-9BA6-A4DC2AAD7C46}" type="datetime1">
              <a:rPr lang="sv-SE" smtClean="0"/>
              <a:t>2020-11-05</a:t>
            </a:fld>
            <a:endParaRPr lang="sv-SE" dirty="0"/>
          </a:p>
        </p:txBody>
      </p:sp>
      <p:pic>
        <p:nvPicPr>
          <p:cNvPr id="4" name="Bildobjekt 3">
            <a:extLst>
              <a:ext uri="{FF2B5EF4-FFF2-40B4-BE49-F238E27FC236}">
                <a16:creationId xmlns:a16="http://schemas.microsoft.com/office/drawing/2014/main" id="{AA191A50-4DAF-4F90-B7A7-2AE8CEBA8B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8034" y="2006669"/>
            <a:ext cx="3289886" cy="766404"/>
          </a:xfrm>
          <a:prstGeom prst="rect">
            <a:avLst/>
          </a:prstGeom>
        </p:spPr>
      </p:pic>
    </p:spTree>
    <p:extLst>
      <p:ext uri="{BB962C8B-B14F-4D97-AF65-F5344CB8AC3E}">
        <p14:creationId xmlns:p14="http://schemas.microsoft.com/office/powerpoint/2010/main" val="39766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örsta sida_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2A2D956-DC29-4C63-A105-E56B76555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Rubrik 1"/>
          <p:cNvSpPr>
            <a:spLocks noGrp="1"/>
          </p:cNvSpPr>
          <p:nvPr>
            <p:ph type="ctrTitle" hasCustomPrompt="1"/>
          </p:nvPr>
        </p:nvSpPr>
        <p:spPr>
          <a:xfrm>
            <a:off x="1367413" y="3626498"/>
            <a:ext cx="6409174" cy="1037647"/>
          </a:xfrm>
        </p:spPr>
        <p:txBody>
          <a:bodyPr wrap="none"/>
          <a:lstStyle>
            <a:lvl1pPr algn="ctr">
              <a:defRPr sz="2800" baseline="0">
                <a:solidFill>
                  <a:schemeClr val="bg1"/>
                </a:solidFill>
              </a:defRPr>
            </a:lvl1pPr>
          </a:lstStyle>
          <a:p>
            <a:r>
              <a:rPr lang="sv-SE"/>
              <a:t>Klicka och skriv rubrik</a:t>
            </a:r>
          </a:p>
        </p:txBody>
      </p:sp>
      <p:sp>
        <p:nvSpPr>
          <p:cNvPr id="18" name="Platshållare för datum 3"/>
          <p:cNvSpPr>
            <a:spLocks noGrp="1"/>
          </p:cNvSpPr>
          <p:nvPr>
            <p:ph type="dt" sz="half" idx="2"/>
          </p:nvPr>
        </p:nvSpPr>
        <p:spPr>
          <a:xfrm>
            <a:off x="3844925" y="4788748"/>
            <a:ext cx="1454150" cy="261610"/>
          </a:xfrm>
          <a:prstGeom prst="rect">
            <a:avLst/>
          </a:prstGeom>
        </p:spPr>
        <p:txBody>
          <a:bodyPr vert="horz" wrap="none" lIns="0" tIns="45720" rIns="0" bIns="45720" rtlCol="0" anchor="t" anchorCtr="0">
            <a:noAutofit/>
          </a:bodyPr>
          <a:lstStyle>
            <a:lvl1pPr algn="ctr">
              <a:defRPr sz="1400">
                <a:solidFill>
                  <a:schemeClr val="bg1"/>
                </a:solidFill>
              </a:defRPr>
            </a:lvl1pPr>
          </a:lstStyle>
          <a:p>
            <a:fld id="{A362BD1C-CBDA-4915-9BA6-A4DC2AAD7C46}" type="datetime1">
              <a:rPr lang="sv-SE" smtClean="0"/>
              <a:t>2020-11-05</a:t>
            </a:fld>
            <a:endParaRPr lang="sv-SE" dirty="0"/>
          </a:p>
        </p:txBody>
      </p:sp>
      <p:sp>
        <p:nvSpPr>
          <p:cNvPr id="7" name="Frihandsfigur: Form 6">
            <a:extLst>
              <a:ext uri="{FF2B5EF4-FFF2-40B4-BE49-F238E27FC236}">
                <a16:creationId xmlns:a16="http://schemas.microsoft.com/office/drawing/2014/main" id="{8E431D13-A27A-4073-A918-ECB758386CC0}"/>
              </a:ext>
            </a:extLst>
          </p:cNvPr>
          <p:cNvSpPr/>
          <p:nvPr userDrawn="1"/>
        </p:nvSpPr>
        <p:spPr>
          <a:xfrm>
            <a:off x="2573384" y="1443444"/>
            <a:ext cx="4003765" cy="1887586"/>
          </a:xfrm>
          <a:custGeom>
            <a:avLst/>
            <a:gdLst>
              <a:gd name="connsiteX0" fmla="*/ 13063 w 4558937"/>
              <a:gd name="connsiteY0" fmla="*/ 0 h 2266406"/>
              <a:gd name="connsiteX1" fmla="*/ 4558937 w 4558937"/>
              <a:gd name="connsiteY1" fmla="*/ 0 h 2266406"/>
              <a:gd name="connsiteX2" fmla="*/ 4558937 w 4558937"/>
              <a:gd name="connsiteY2" fmla="*/ 1998618 h 2266406"/>
              <a:gd name="connsiteX3" fmla="*/ 4278086 w 4558937"/>
              <a:gd name="connsiteY3" fmla="*/ 2266406 h 2266406"/>
              <a:gd name="connsiteX4" fmla="*/ 0 w 4558937"/>
              <a:gd name="connsiteY4" fmla="*/ 2266406 h 2266406"/>
              <a:gd name="connsiteX5" fmla="*/ 13063 w 4558937"/>
              <a:gd name="connsiteY5" fmla="*/ 0 h 2266406"/>
              <a:gd name="connsiteX0" fmla="*/ 6532 w 4558937"/>
              <a:gd name="connsiteY0" fmla="*/ 0 h 2272937"/>
              <a:gd name="connsiteX1" fmla="*/ 4558937 w 4558937"/>
              <a:gd name="connsiteY1" fmla="*/ 6531 h 2272937"/>
              <a:gd name="connsiteX2" fmla="*/ 4558937 w 4558937"/>
              <a:gd name="connsiteY2" fmla="*/ 2005149 h 2272937"/>
              <a:gd name="connsiteX3" fmla="*/ 4278086 w 4558937"/>
              <a:gd name="connsiteY3" fmla="*/ 2272937 h 2272937"/>
              <a:gd name="connsiteX4" fmla="*/ 0 w 4558937"/>
              <a:gd name="connsiteY4" fmla="*/ 2272937 h 2272937"/>
              <a:gd name="connsiteX5" fmla="*/ 6532 w 4558937"/>
              <a:gd name="connsiteY5" fmla="*/ 0 h 227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8937" h="2272937">
                <a:moveTo>
                  <a:pt x="6532" y="0"/>
                </a:moveTo>
                <a:lnTo>
                  <a:pt x="4558937" y="6531"/>
                </a:lnTo>
                <a:lnTo>
                  <a:pt x="4558937" y="2005149"/>
                </a:lnTo>
                <a:lnTo>
                  <a:pt x="4278086" y="2272937"/>
                </a:lnTo>
                <a:lnTo>
                  <a:pt x="0" y="2272937"/>
                </a:lnTo>
                <a:cubicBezTo>
                  <a:pt x="4354" y="1517468"/>
                  <a:pt x="2178" y="755469"/>
                  <a:pt x="6532"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F0E7BE86-EFF4-47EA-A098-FEFABF2DD5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28034" y="2006669"/>
            <a:ext cx="3289886" cy="766404"/>
          </a:xfrm>
          <a:prstGeom prst="rect">
            <a:avLst/>
          </a:prstGeom>
        </p:spPr>
      </p:pic>
    </p:spTree>
    <p:extLst>
      <p:ext uri="{BB962C8B-B14F-4D97-AF65-F5344CB8AC3E}">
        <p14:creationId xmlns:p14="http://schemas.microsoft.com/office/powerpoint/2010/main" val="6073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oga bild 3 o 4_Logga">
    <p:spTree>
      <p:nvGrpSpPr>
        <p:cNvPr id="1" name=""/>
        <p:cNvGrpSpPr/>
        <p:nvPr/>
      </p:nvGrpSpPr>
      <p:grpSpPr>
        <a:xfrm>
          <a:off x="0" y="0"/>
          <a:ext cx="0" cy="0"/>
          <a:chOff x="0" y="0"/>
          <a:chExt cx="0" cy="0"/>
        </a:xfrm>
      </p:grpSpPr>
      <p:sp>
        <p:nvSpPr>
          <p:cNvPr id="21" name="Platshållare för text 19">
            <a:extLst>
              <a:ext uri="{FF2B5EF4-FFF2-40B4-BE49-F238E27FC236}">
                <a16:creationId xmlns:a16="http://schemas.microsoft.com/office/drawing/2014/main" id="{EEF17E1E-CA2A-4A1A-A685-AF19089587C9}"/>
              </a:ext>
            </a:extLst>
          </p:cNvPr>
          <p:cNvSpPr>
            <a:spLocks noGrp="1"/>
          </p:cNvSpPr>
          <p:nvPr>
            <p:ph type="body" sz="quarter" idx="11"/>
          </p:nvPr>
        </p:nvSpPr>
        <p:spPr>
          <a:xfrm flipV="1">
            <a:off x="2573384" y="1443444"/>
            <a:ext cx="4003200" cy="1886400"/>
          </a:xfrm>
          <a:prstGeom prst="snip1Rect">
            <a:avLst>
              <a:gd name="adj" fmla="val 13831"/>
            </a:avLst>
          </a:prstGeom>
          <a:solidFill>
            <a:schemeClr val="bg1"/>
          </a:solidFill>
          <a:ln w="12700">
            <a:noFill/>
          </a:ln>
        </p:spPr>
        <p:txBody>
          <a:bodyPr/>
          <a:lstStyle>
            <a:lvl1pPr marL="0" indent="0">
              <a:buFontTx/>
              <a:buNone/>
              <a:defRPr sz="200">
                <a:noFill/>
              </a:defRPr>
            </a:lvl1pPr>
            <a:lvl2pPr marL="266700" indent="0">
              <a:buFontTx/>
              <a:buNone/>
              <a:defRPr sz="200"/>
            </a:lvl2pPr>
            <a:lvl3pPr marL="541338" indent="0">
              <a:buFontTx/>
              <a:buNone/>
              <a:defRPr sz="200"/>
            </a:lvl3pPr>
            <a:lvl4pPr marL="447675" indent="0">
              <a:buFontTx/>
              <a:buNone/>
              <a:defRPr sz="200"/>
            </a:lvl4pPr>
            <a:lvl5pPr marL="746125" indent="0">
              <a:buFontTx/>
              <a:buNone/>
              <a:defRPr sz="200"/>
            </a:lvl5pPr>
          </a:lstStyle>
          <a:p>
            <a:pPr lvl="0"/>
            <a:r>
              <a:rPr lang="sv-SE"/>
              <a:t>Redigera format för bakgrundstext</a:t>
            </a:r>
          </a:p>
        </p:txBody>
      </p:sp>
      <p:sp>
        <p:nvSpPr>
          <p:cNvPr id="13" name="Platshållare för text 13">
            <a:extLst>
              <a:ext uri="{FF2B5EF4-FFF2-40B4-BE49-F238E27FC236}">
                <a16:creationId xmlns:a16="http://schemas.microsoft.com/office/drawing/2014/main" id="{4798EF9E-F7AC-498B-A10C-832F61CCB6D3}"/>
              </a:ext>
            </a:extLst>
          </p:cNvPr>
          <p:cNvSpPr>
            <a:spLocks noGrp="1"/>
          </p:cNvSpPr>
          <p:nvPr>
            <p:ph type="body" sz="quarter" idx="16" hasCustomPrompt="1"/>
          </p:nvPr>
        </p:nvSpPr>
        <p:spPr>
          <a:xfrm>
            <a:off x="2927864" y="2005298"/>
            <a:ext cx="3290400" cy="766800"/>
          </a:xfrm>
          <a:blipFill>
            <a:blip r:embed="rId2"/>
            <a:stretch>
              <a:fillRect/>
            </a:stretch>
          </a:blipFill>
        </p:spPr>
        <p:txBody>
          <a:bodyPr/>
          <a:lstStyle>
            <a:lvl1pPr marL="0" indent="0">
              <a:buFontTx/>
              <a:buNone/>
              <a:defRPr sz="100">
                <a:noFill/>
              </a:defRPr>
            </a:lvl1pPr>
          </a:lstStyle>
          <a:p>
            <a:pPr lvl="0"/>
            <a:r>
              <a:rPr lang="sv-SE"/>
              <a:t>x</a:t>
            </a:r>
          </a:p>
        </p:txBody>
      </p:sp>
      <p:sp>
        <p:nvSpPr>
          <p:cNvPr id="14" name="Rubrik 1">
            <a:extLst>
              <a:ext uri="{FF2B5EF4-FFF2-40B4-BE49-F238E27FC236}">
                <a16:creationId xmlns:a16="http://schemas.microsoft.com/office/drawing/2014/main" id="{07FAFCD8-3426-44D4-82C2-E7867B3F4256}"/>
              </a:ext>
            </a:extLst>
          </p:cNvPr>
          <p:cNvSpPr>
            <a:spLocks noGrp="1"/>
          </p:cNvSpPr>
          <p:nvPr>
            <p:ph type="ctrTitle" hasCustomPrompt="1"/>
          </p:nvPr>
        </p:nvSpPr>
        <p:spPr>
          <a:xfrm>
            <a:off x="1367413" y="3626498"/>
            <a:ext cx="6409174" cy="1037647"/>
          </a:xfrm>
          <a:effectLst/>
        </p:spPr>
        <p:txBody>
          <a:bodyPr wrap="none"/>
          <a:lstStyle>
            <a:lvl1pPr algn="ctr">
              <a:defRPr sz="2800" baseline="0">
                <a:solidFill>
                  <a:schemeClr val="bg1"/>
                </a:solidFill>
              </a:defRPr>
            </a:lvl1pPr>
          </a:lstStyle>
          <a:p>
            <a:r>
              <a:rPr lang="sv-SE"/>
              <a:t>Klicka och skriv rubrik</a:t>
            </a:r>
          </a:p>
        </p:txBody>
      </p:sp>
      <p:sp>
        <p:nvSpPr>
          <p:cNvPr id="17" name="Platshållare för datum 3">
            <a:extLst>
              <a:ext uri="{FF2B5EF4-FFF2-40B4-BE49-F238E27FC236}">
                <a16:creationId xmlns:a16="http://schemas.microsoft.com/office/drawing/2014/main" id="{3D52837D-F566-42B4-BA5C-6888235D4892}"/>
              </a:ext>
            </a:extLst>
          </p:cNvPr>
          <p:cNvSpPr>
            <a:spLocks noGrp="1"/>
          </p:cNvSpPr>
          <p:nvPr>
            <p:ph type="dt" sz="half" idx="2"/>
          </p:nvPr>
        </p:nvSpPr>
        <p:spPr>
          <a:xfrm>
            <a:off x="3844925" y="4788748"/>
            <a:ext cx="1454150" cy="261610"/>
          </a:xfrm>
          <a:prstGeom prst="rect">
            <a:avLst/>
          </a:prstGeom>
          <a:effectLst/>
        </p:spPr>
        <p:txBody>
          <a:bodyPr vert="horz" wrap="none" lIns="0" tIns="45720" rIns="0" bIns="45720" rtlCol="0" anchor="t" anchorCtr="0">
            <a:noAutofit/>
          </a:bodyPr>
          <a:lstStyle>
            <a:lvl1pPr algn="ctr">
              <a:defRPr sz="1400">
                <a:solidFill>
                  <a:schemeClr val="bg1"/>
                </a:solidFill>
              </a:defRPr>
            </a:lvl1pPr>
          </a:lstStyle>
          <a:p>
            <a:fld id="{A362BD1C-CBDA-4915-9BA6-A4DC2AAD7C46}" type="datetime1">
              <a:rPr lang="sv-SE" smtClean="0"/>
              <a:t>2020-11-05</a:t>
            </a:fld>
            <a:endParaRPr lang="sv-SE" dirty="0"/>
          </a:p>
        </p:txBody>
      </p:sp>
      <p:sp>
        <p:nvSpPr>
          <p:cNvPr id="10" name="Platshållare för bild 9">
            <a:extLst>
              <a:ext uri="{FF2B5EF4-FFF2-40B4-BE49-F238E27FC236}">
                <a16:creationId xmlns:a16="http://schemas.microsoft.com/office/drawing/2014/main" id="{A7E552AC-0D5D-495D-956C-EADB44992BA8}"/>
              </a:ext>
            </a:extLst>
          </p:cNvPr>
          <p:cNvSpPr>
            <a:spLocks noGrp="1"/>
          </p:cNvSpPr>
          <p:nvPr>
            <p:ph type="pic" sz="quarter" idx="14" hasCustomPrompt="1"/>
          </p:nvPr>
        </p:nvSpPr>
        <p:spPr>
          <a:xfrm>
            <a:off x="0" y="0"/>
            <a:ext cx="9144000" cy="5715000"/>
          </a:xfrm>
          <a:solidFill>
            <a:srgbClr val="D3D4CD">
              <a:alpha val="80000"/>
            </a:srgbClr>
          </a:solidFill>
        </p:spPr>
        <p:txBody>
          <a:bodyPr/>
          <a:lstStyle>
            <a:lvl1pPr marL="0" indent="0" algn="ctr">
              <a:buFontTx/>
              <a:buNone/>
              <a:defRPr sz="800">
                <a:solidFill>
                  <a:schemeClr val="bg1">
                    <a:lumMod val="50000"/>
                  </a:schemeClr>
                </a:solidFill>
              </a:defRPr>
            </a:lvl1pPr>
          </a:lstStyle>
          <a:p>
            <a:r>
              <a:rPr lang="sv-SE"/>
              <a:t>Klicka på ikonen för att lägga till bild. Lägg bilden längst bak</a:t>
            </a:r>
          </a:p>
        </p:txBody>
      </p:sp>
    </p:spTree>
    <p:extLst>
      <p:ext uri="{BB962C8B-B14F-4D97-AF65-F5344CB8AC3E}">
        <p14:creationId xmlns:p14="http://schemas.microsoft.com/office/powerpoint/2010/main" val="42105325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ytt avsnitt_Turko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C94131E-011B-41A6-8AD0-F51B0F0BD6C3}"/>
              </a:ext>
            </a:extLst>
          </p:cNvPr>
          <p:cNvSpPr/>
          <p:nvPr userDrawn="1"/>
        </p:nvSpPr>
        <p:spPr>
          <a:xfrm>
            <a:off x="0" y="0"/>
            <a:ext cx="9144000" cy="5715000"/>
          </a:xfrm>
          <a:prstGeom prst="rect">
            <a:avLst/>
          </a:prstGeom>
          <a:solidFill>
            <a:srgbClr val="7CC7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097C7709-9F0C-4496-AC0A-810492C6E9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6466" y="4678200"/>
            <a:ext cx="1297534" cy="1036800"/>
          </a:xfrm>
          <a:prstGeom prst="rect">
            <a:avLst/>
          </a:prstGeom>
        </p:spPr>
      </p:pic>
      <p:sp>
        <p:nvSpPr>
          <p:cNvPr id="13" name="Platshållare för text 4">
            <a:extLst>
              <a:ext uri="{FF2B5EF4-FFF2-40B4-BE49-F238E27FC236}">
                <a16:creationId xmlns:a16="http://schemas.microsoft.com/office/drawing/2014/main" id="{E73F1527-1CF7-481C-98D6-715CEA97982B}"/>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r>
              <a:rPr lang="sv-SE"/>
              <a:t>Redigera format för bakgrundstext</a:t>
            </a:r>
          </a:p>
        </p:txBody>
      </p:sp>
      <p:sp>
        <p:nvSpPr>
          <p:cNvPr id="2" name="Rubrik 1"/>
          <p:cNvSpPr>
            <a:spLocks noGrp="1"/>
          </p:cNvSpPr>
          <p:nvPr>
            <p:ph type="title" hasCustomPrompt="1"/>
          </p:nvPr>
        </p:nvSpPr>
        <p:spPr>
          <a:xfrm>
            <a:off x="663591" y="954838"/>
            <a:ext cx="5717615" cy="1436356"/>
          </a:xfrm>
        </p:spPr>
        <p:txBody>
          <a:bodyPr/>
          <a:lstStyle>
            <a:lvl1pPr>
              <a:lnSpc>
                <a:spcPct val="85000"/>
              </a:lnSpc>
              <a:defRPr sz="4000">
                <a:solidFill>
                  <a:schemeClr val="bg1"/>
                </a:solidFill>
              </a:defRPr>
            </a:lvl1pPr>
          </a:lstStyle>
          <a:p>
            <a:r>
              <a:rPr lang="sv-SE"/>
              <a:t>Rubrik nytt avsnitt</a:t>
            </a:r>
          </a:p>
        </p:txBody>
      </p:sp>
      <p:grpSp>
        <p:nvGrpSpPr>
          <p:cNvPr id="4" name="Grupp 3"/>
          <p:cNvGrpSpPr/>
          <p:nvPr userDrawn="1"/>
        </p:nvGrpSpPr>
        <p:grpSpPr>
          <a:xfrm>
            <a:off x="813591" y="2553377"/>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 name="Platshållare för text 5">
            <a:extLst>
              <a:ext uri="{FF2B5EF4-FFF2-40B4-BE49-F238E27FC236}">
                <a16:creationId xmlns:a16="http://schemas.microsoft.com/office/drawing/2014/main" id="{BA2417B6-DDC9-4560-A1D6-D0C496CE1581}"/>
              </a:ext>
            </a:extLst>
          </p:cNvPr>
          <p:cNvSpPr>
            <a:spLocks noGrp="1"/>
          </p:cNvSpPr>
          <p:nvPr>
            <p:ph type="body" sz="quarter" idx="11" hasCustomPrompt="1"/>
          </p:nvPr>
        </p:nvSpPr>
        <p:spPr>
          <a:xfrm>
            <a:off x="670122" y="2991082"/>
            <a:ext cx="5704552" cy="594678"/>
          </a:xfrm>
        </p:spPr>
        <p:txBody>
          <a:bodyPr/>
          <a:lstStyle>
            <a:lvl1pPr marL="0" indent="0">
              <a:buFontTx/>
              <a:buNone/>
              <a:defRPr sz="2000">
                <a:solidFill>
                  <a:schemeClr val="bg1"/>
                </a:solidFill>
              </a:defRPr>
            </a:lvl1pPr>
            <a:lvl2pPr marL="266700" indent="0">
              <a:buNone/>
              <a:defRPr/>
            </a:lvl2pPr>
          </a:lstStyle>
          <a:p>
            <a:pPr lvl="0"/>
            <a:r>
              <a:rPr lang="sv-SE"/>
              <a:t>Underrubrik</a:t>
            </a:r>
          </a:p>
        </p:txBody>
      </p:sp>
    </p:spTree>
    <p:extLst>
      <p:ext uri="{BB962C8B-B14F-4D97-AF65-F5344CB8AC3E}">
        <p14:creationId xmlns:p14="http://schemas.microsoft.com/office/powerpoint/2010/main" val="42947562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ytt avsnitt_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C94131E-011B-41A6-8AD0-F51B0F0BD6C3}"/>
              </a:ext>
            </a:extLst>
          </p:cNvPr>
          <p:cNvSpPr/>
          <p:nvPr userDrawn="1"/>
        </p:nvSpPr>
        <p:spPr>
          <a:xfrm>
            <a:off x="0" y="0"/>
            <a:ext cx="9144000" cy="5715000"/>
          </a:xfrm>
          <a:prstGeom prst="rect">
            <a:avLst/>
          </a:prstGeom>
          <a:solidFill>
            <a:srgbClr val="2E3C8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A3F2C6AC-6E59-42A3-960A-40A22EC90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6466" y="4678200"/>
            <a:ext cx="1297534" cy="1036800"/>
          </a:xfrm>
          <a:prstGeom prst="rect">
            <a:avLst/>
          </a:prstGeom>
        </p:spPr>
      </p:pic>
      <p:sp>
        <p:nvSpPr>
          <p:cNvPr id="13" name="Platshållare för text 4">
            <a:extLst>
              <a:ext uri="{FF2B5EF4-FFF2-40B4-BE49-F238E27FC236}">
                <a16:creationId xmlns:a16="http://schemas.microsoft.com/office/drawing/2014/main" id="{E73F1527-1CF7-481C-98D6-715CEA97982B}"/>
              </a:ext>
            </a:extLst>
          </p:cNvPr>
          <p:cNvSpPr>
            <a:spLocks noGrp="1"/>
          </p:cNvSpPr>
          <p:nvPr>
            <p:ph type="body" sz="quarter" idx="10"/>
          </p:nvPr>
        </p:nvSpPr>
        <p:spPr>
          <a:xfrm flipH="1">
            <a:off x="8676000" y="5265000"/>
            <a:ext cx="468000" cy="450000"/>
          </a:xfrm>
          <a:prstGeom prst="rtTriangle">
            <a:avLst/>
          </a:prstGeom>
          <a:solidFill>
            <a:schemeClr val="bg1"/>
          </a:solidFill>
        </p:spPr>
        <p:txBody>
          <a:bodyPr/>
          <a:lstStyle>
            <a:lvl1pPr marL="0" indent="0">
              <a:buFontTx/>
              <a:buNone/>
              <a:defRPr sz="100">
                <a:noFill/>
              </a:defRPr>
            </a:lvl1pPr>
          </a:lstStyle>
          <a:p>
            <a:pPr lvl="0"/>
            <a:r>
              <a:rPr lang="sv-SE"/>
              <a:t>Redigera format för bakgrundstext</a:t>
            </a:r>
          </a:p>
        </p:txBody>
      </p:sp>
      <p:sp>
        <p:nvSpPr>
          <p:cNvPr id="2" name="Rubrik 1"/>
          <p:cNvSpPr>
            <a:spLocks noGrp="1"/>
          </p:cNvSpPr>
          <p:nvPr>
            <p:ph type="title" hasCustomPrompt="1"/>
          </p:nvPr>
        </p:nvSpPr>
        <p:spPr>
          <a:xfrm>
            <a:off x="663591" y="954838"/>
            <a:ext cx="5717615" cy="1436356"/>
          </a:xfrm>
        </p:spPr>
        <p:txBody>
          <a:bodyPr/>
          <a:lstStyle>
            <a:lvl1pPr>
              <a:lnSpc>
                <a:spcPct val="85000"/>
              </a:lnSpc>
              <a:defRPr sz="4000">
                <a:solidFill>
                  <a:schemeClr val="bg1"/>
                </a:solidFill>
              </a:defRPr>
            </a:lvl1pPr>
          </a:lstStyle>
          <a:p>
            <a:r>
              <a:rPr lang="sv-SE"/>
              <a:t>Rubrik nytt avsnitt</a:t>
            </a:r>
          </a:p>
        </p:txBody>
      </p:sp>
      <p:grpSp>
        <p:nvGrpSpPr>
          <p:cNvPr id="4" name="Grupp 3"/>
          <p:cNvGrpSpPr/>
          <p:nvPr userDrawn="1"/>
        </p:nvGrpSpPr>
        <p:grpSpPr>
          <a:xfrm>
            <a:off x="813591" y="2553377"/>
            <a:ext cx="437320" cy="72000"/>
            <a:chOff x="2236940" y="4059022"/>
            <a:chExt cx="437320" cy="72000"/>
          </a:xfrm>
        </p:grpSpPr>
        <p:sp>
          <p:nvSpPr>
            <p:cNvPr id="10" name="Ellips 9"/>
            <p:cNvSpPr/>
            <p:nvPr/>
          </p:nvSpPr>
          <p:spPr>
            <a:xfrm>
              <a:off x="223694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1" name="Ellips 10"/>
            <p:cNvSpPr/>
            <p:nvPr/>
          </p:nvSpPr>
          <p:spPr>
            <a:xfrm>
              <a:off x="241960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2" name="Ellips 11"/>
            <p:cNvSpPr/>
            <p:nvPr/>
          </p:nvSpPr>
          <p:spPr>
            <a:xfrm>
              <a:off x="2602260" y="4059022"/>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 name="Platshållare för text 5">
            <a:extLst>
              <a:ext uri="{FF2B5EF4-FFF2-40B4-BE49-F238E27FC236}">
                <a16:creationId xmlns:a16="http://schemas.microsoft.com/office/drawing/2014/main" id="{BA2417B6-DDC9-4560-A1D6-D0C496CE1581}"/>
              </a:ext>
            </a:extLst>
          </p:cNvPr>
          <p:cNvSpPr>
            <a:spLocks noGrp="1"/>
          </p:cNvSpPr>
          <p:nvPr>
            <p:ph type="body" sz="quarter" idx="11" hasCustomPrompt="1"/>
          </p:nvPr>
        </p:nvSpPr>
        <p:spPr>
          <a:xfrm>
            <a:off x="670122" y="2991082"/>
            <a:ext cx="5704552" cy="594678"/>
          </a:xfrm>
        </p:spPr>
        <p:txBody>
          <a:bodyPr/>
          <a:lstStyle>
            <a:lvl1pPr marL="0" indent="0">
              <a:buFontTx/>
              <a:buNone/>
              <a:defRPr sz="2000">
                <a:solidFill>
                  <a:schemeClr val="bg1"/>
                </a:solidFill>
              </a:defRPr>
            </a:lvl1pPr>
            <a:lvl2pPr marL="266700" indent="0">
              <a:buNone/>
              <a:defRPr/>
            </a:lvl2pPr>
          </a:lstStyle>
          <a:p>
            <a:pPr lvl="0"/>
            <a:r>
              <a:rPr lang="sv-SE"/>
              <a:t>Underrubrik</a:t>
            </a:r>
          </a:p>
        </p:txBody>
      </p:sp>
    </p:spTree>
    <p:extLst>
      <p:ext uri="{BB962C8B-B14F-4D97-AF65-F5344CB8AC3E}">
        <p14:creationId xmlns:p14="http://schemas.microsoft.com/office/powerpoint/2010/main" val="3513860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7504" y="557212"/>
            <a:ext cx="6559621" cy="791287"/>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917505" y="1620000"/>
            <a:ext cx="6559620" cy="3380625"/>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2C6FC716-71BA-4135-A1FD-3077A973EDD9}" type="datetime1">
              <a:rPr lang="sv-SE" smtClean="0"/>
              <a:pPr/>
              <a:t>2020-11-05</a:t>
            </a:fld>
            <a:endParaRPr lang="sv-SE" dirty="0"/>
          </a:p>
        </p:txBody>
      </p:sp>
      <p:sp>
        <p:nvSpPr>
          <p:cNvPr id="11"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2"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Tree>
    <p:extLst>
      <p:ext uri="{BB962C8B-B14F-4D97-AF65-F5344CB8AC3E}">
        <p14:creationId xmlns:p14="http://schemas.microsoft.com/office/powerpoint/2010/main" val="677955958"/>
      </p:ext>
    </p:extLst>
  </p:cSld>
  <p:clrMap bg1="lt1" tx1="dk1" bg2="lt2" tx2="dk2" accent1="accent1" accent2="accent2" accent3="accent3" accent4="accent4" accent5="accent5" accent6="accent6" hlink="hlink" folHlink="folHlink"/>
  <p:sldLayoutIdLst>
    <p:sldLayoutId id="2147483723" r:id="rId1"/>
    <p:sldLayoutId id="2147483754" r:id="rId2"/>
    <p:sldLayoutId id="2147483763" r:id="rId3"/>
    <p:sldLayoutId id="2147483764" r:id="rId4"/>
    <p:sldLayoutId id="2147483755" r:id="rId5"/>
    <p:sldLayoutId id="2147483708" r:id="rId6"/>
    <p:sldLayoutId id="2147483766" r:id="rId7"/>
    <p:sldLayoutId id="2147483808" r:id="rId8"/>
    <p:sldLayoutId id="2147483810" r:id="rId9"/>
    <p:sldLayoutId id="2147483809" r:id="rId10"/>
    <p:sldLayoutId id="2147483736" r:id="rId11"/>
    <p:sldLayoutId id="2147483711" r:id="rId12"/>
    <p:sldLayoutId id="2147483735" r:id="rId13"/>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16000" indent="-216000" algn="l" defTabSz="914400" rtl="0" eaLnBrk="1" latinLnBrk="0" hangingPunct="1">
        <a:spcBef>
          <a:spcPts val="800"/>
        </a:spcBef>
        <a:buSzPct val="110000"/>
        <a:buFont typeface="Arial" panose="020B0604020202020204" pitchFamily="34" charset="0"/>
        <a:buChar char="◦"/>
        <a:tabLst/>
        <a:defRPr sz="1600" kern="1200">
          <a:solidFill>
            <a:schemeClr val="tx1"/>
          </a:solidFill>
          <a:latin typeface="+mn-lt"/>
          <a:ea typeface="+mn-ea"/>
          <a:cs typeface="+mn-cs"/>
        </a:defRPr>
      </a:lvl1pPr>
      <a:lvl2pPr marL="496888" indent="-230188" algn="l" defTabSz="914400" rtl="0" eaLnBrk="1" latinLnBrk="0" hangingPunct="1">
        <a:spcBef>
          <a:spcPts val="400"/>
        </a:spcBef>
        <a:buSzPct val="98000"/>
        <a:buFont typeface="Arial" panose="020B0604020202020204" pitchFamily="34" charset="0"/>
        <a:buChar char="–"/>
        <a:tabLst/>
        <a:defRPr sz="1600" kern="1200">
          <a:solidFill>
            <a:schemeClr val="tx1"/>
          </a:solidFill>
          <a:latin typeface="+mn-lt"/>
          <a:ea typeface="+mn-ea"/>
          <a:cs typeface="+mn-cs"/>
        </a:defRPr>
      </a:lvl2pPr>
      <a:lvl3pPr marL="658813" indent="-117475" algn="l" defTabSz="914400" rtl="0" eaLnBrk="1" latinLnBrk="0" hangingPunct="1">
        <a:spcBef>
          <a:spcPts val="400"/>
        </a:spcBef>
        <a:buSzPct val="98000"/>
        <a:buFont typeface="Arial" panose="020B0604020202020204" pitchFamily="34" charset="0"/>
        <a:buChar char="-"/>
        <a:defRPr sz="1200" kern="1200">
          <a:solidFill>
            <a:schemeClr val="tx1"/>
          </a:solidFill>
          <a:latin typeface="+mn-lt"/>
          <a:ea typeface="+mn-ea"/>
          <a:cs typeface="+mn-cs"/>
        </a:defRPr>
      </a:lvl3pPr>
      <a:lvl4pPr marL="541338" indent="-93663" algn="l" defTabSz="914400" rtl="0" eaLnBrk="1" latinLnBrk="0" hangingPunct="1">
        <a:spcBef>
          <a:spcPts val="400"/>
        </a:spcBef>
        <a:buSzPct val="98000"/>
        <a:buFont typeface="Arial" panose="020B0604020202020204" pitchFamily="34" charset="0"/>
        <a:buChar char=" "/>
        <a:defRPr sz="1000" kern="1200">
          <a:solidFill>
            <a:schemeClr val="tx1"/>
          </a:solidFill>
          <a:latin typeface="+mn-lt"/>
          <a:ea typeface="+mn-ea"/>
          <a:cs typeface="+mn-cs"/>
        </a:defRPr>
      </a:lvl4pPr>
      <a:lvl5pPr marL="871538" indent="-125413" algn="l" defTabSz="914400" rtl="0" eaLnBrk="1" latinLnBrk="0" hangingPunct="1">
        <a:spcBef>
          <a:spcPct val="20000"/>
        </a:spcBef>
        <a:buSzPct val="98000"/>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79379" y="557212"/>
            <a:ext cx="6559621" cy="791287"/>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679380" y="1620000"/>
            <a:ext cx="6559620" cy="3380625"/>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C96D9CD1-4704-43E7-A50F-BC9E6610A09E}" type="datetime1">
              <a:rPr lang="sv-SE" smtClean="0"/>
              <a:pPr/>
              <a:t>2020-11-05</a:t>
            </a:fld>
            <a:endParaRPr lang="sv-SE" dirty="0"/>
          </a:p>
        </p:txBody>
      </p:sp>
      <p:sp>
        <p:nvSpPr>
          <p:cNvPr id="11" name="Platshållare för sidfot 4"/>
          <p:cNvSpPr>
            <a:spLocks noGrp="1"/>
          </p:cNvSpPr>
          <p:nvPr>
            <p:ph type="ftr" sz="quarter" idx="3"/>
          </p:nvPr>
        </p:nvSpPr>
        <p:spPr>
          <a:xfrm>
            <a:off x="398108" y="259642"/>
            <a:ext cx="6251930"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2"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Tree>
    <p:extLst>
      <p:ext uri="{BB962C8B-B14F-4D97-AF65-F5344CB8AC3E}">
        <p14:creationId xmlns:p14="http://schemas.microsoft.com/office/powerpoint/2010/main" val="1423564812"/>
      </p:ext>
    </p:extLst>
  </p:cSld>
  <p:clrMap bg1="lt1" tx1="dk1" bg2="lt2" tx2="dk2" accent1="accent1" accent2="accent2" accent3="accent3" accent4="accent4" accent5="accent5" accent6="accent6" hlink="hlink" folHlink="folHlink"/>
  <p:sldLayoutIdLst>
    <p:sldLayoutId id="2147483717" r:id="rId1"/>
    <p:sldLayoutId id="2147483713" r:id="rId2"/>
    <p:sldLayoutId id="2147483667" r:id="rId3"/>
    <p:sldLayoutId id="2147483718" r:id="rId4"/>
    <p:sldLayoutId id="2147483729" r:id="rId5"/>
    <p:sldLayoutId id="2147483730" r:id="rId6"/>
    <p:sldLayoutId id="2147483767" r:id="rId7"/>
    <p:sldLayoutId id="2147483726" r:id="rId8"/>
    <p:sldLayoutId id="2147483727" r:id="rId9"/>
    <p:sldLayoutId id="2147483665" r:id="rId10"/>
    <p:sldLayoutId id="2147483769" r:id="rId11"/>
    <p:sldLayoutId id="2147483768" r:id="rId12"/>
    <p:sldLayoutId id="2147483770" r:id="rId13"/>
    <p:sldLayoutId id="2147483771" r:id="rId14"/>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0975" indent="-180975" algn="l" defTabSz="914400" rtl="0" eaLnBrk="1" latinLnBrk="0" hangingPunct="1">
        <a:spcBef>
          <a:spcPts val="800"/>
        </a:spcBef>
        <a:buSzPct val="110000"/>
        <a:buFont typeface="Arial" panose="020B0604020202020204" pitchFamily="34" charset="0"/>
        <a:buChar char="◦"/>
        <a:tabLst/>
        <a:defRPr sz="1600" kern="1200">
          <a:solidFill>
            <a:schemeClr val="tx1"/>
          </a:solidFill>
          <a:latin typeface="+mn-lt"/>
          <a:ea typeface="+mn-ea"/>
          <a:cs typeface="+mn-cs"/>
        </a:defRPr>
      </a:lvl1pPr>
      <a:lvl2pPr marL="496888" indent="-230188" algn="l" defTabSz="914400" rtl="0" eaLnBrk="1" latinLnBrk="0" hangingPunct="1">
        <a:spcBef>
          <a:spcPts val="400"/>
        </a:spcBef>
        <a:buSzPct val="98000"/>
        <a:buFont typeface="Arial" panose="020B0604020202020204" pitchFamily="34" charset="0"/>
        <a:buChar char="–"/>
        <a:tabLst/>
        <a:defRPr sz="1400" kern="1200">
          <a:solidFill>
            <a:schemeClr val="tx1"/>
          </a:solidFill>
          <a:latin typeface="+mn-lt"/>
          <a:ea typeface="+mn-ea"/>
          <a:cs typeface="+mn-cs"/>
        </a:defRPr>
      </a:lvl2pPr>
      <a:lvl3pPr marL="665163" indent="-123825" algn="l" defTabSz="914400" rtl="0" eaLnBrk="1" latinLnBrk="0" hangingPunct="1">
        <a:spcBef>
          <a:spcPts val="400"/>
        </a:spcBef>
        <a:buSzPct val="98000"/>
        <a:buFont typeface="Arial" panose="020B0604020202020204" pitchFamily="34" charset="0"/>
        <a:buChar char="-"/>
        <a:defRPr sz="1200" kern="1200">
          <a:solidFill>
            <a:schemeClr val="tx1"/>
          </a:solidFill>
          <a:latin typeface="+mn-lt"/>
          <a:ea typeface="+mn-ea"/>
          <a:cs typeface="+mn-cs"/>
        </a:defRPr>
      </a:lvl3pPr>
      <a:lvl4pPr marL="541338" indent="-93663" algn="l" defTabSz="914400" rtl="0" eaLnBrk="1" latinLnBrk="0" hangingPunct="1">
        <a:spcBef>
          <a:spcPts val="400"/>
        </a:spcBef>
        <a:buSzPct val="98000"/>
        <a:buFont typeface="Arial" panose="020B0604020202020204" pitchFamily="34" charset="0"/>
        <a:buChar char=" "/>
        <a:defRPr sz="1000" kern="1200">
          <a:solidFill>
            <a:schemeClr val="tx1"/>
          </a:solidFill>
          <a:latin typeface="+mn-lt"/>
          <a:ea typeface="+mn-ea"/>
          <a:cs typeface="+mn-cs"/>
        </a:defRPr>
      </a:lvl4pPr>
      <a:lvl5pPr marL="871538" indent="-125413" algn="l" defTabSz="914400" rtl="0" eaLnBrk="1" latinLnBrk="0" hangingPunct="1">
        <a:spcBef>
          <a:spcPct val="20000"/>
        </a:spcBef>
        <a:buSzPct val="98000"/>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79379" y="557212"/>
            <a:ext cx="6559621" cy="791287"/>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679380" y="1620000"/>
            <a:ext cx="6559620" cy="3380625"/>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C96D9CD1-4704-43E7-A50F-BC9E6610A09E}" type="datetime1">
              <a:rPr lang="sv-SE" smtClean="0"/>
              <a:pPr/>
              <a:t>2020-11-05</a:t>
            </a:fld>
            <a:endParaRPr lang="sv-SE" dirty="0"/>
          </a:p>
        </p:txBody>
      </p:sp>
      <p:sp>
        <p:nvSpPr>
          <p:cNvPr id="11" name="Platshållare för sidfot 4"/>
          <p:cNvSpPr>
            <a:spLocks noGrp="1"/>
          </p:cNvSpPr>
          <p:nvPr>
            <p:ph type="ftr" sz="quarter" idx="3"/>
          </p:nvPr>
        </p:nvSpPr>
        <p:spPr>
          <a:xfrm>
            <a:off x="398108" y="259642"/>
            <a:ext cx="6251930"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2"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Tree>
    <p:extLst>
      <p:ext uri="{BB962C8B-B14F-4D97-AF65-F5344CB8AC3E}">
        <p14:creationId xmlns:p14="http://schemas.microsoft.com/office/powerpoint/2010/main" val="180704122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0975" indent="-180975" algn="l" defTabSz="914400" rtl="0" eaLnBrk="1" latinLnBrk="0" hangingPunct="1">
        <a:spcBef>
          <a:spcPts val="800"/>
        </a:spcBef>
        <a:buSzPct val="110000"/>
        <a:buFont typeface="Arial" panose="020B0604020202020204" pitchFamily="34" charset="0"/>
        <a:buChar char="◦"/>
        <a:tabLst/>
        <a:defRPr sz="1600" kern="1200">
          <a:solidFill>
            <a:schemeClr val="tx1"/>
          </a:solidFill>
          <a:latin typeface="+mn-lt"/>
          <a:ea typeface="+mn-ea"/>
          <a:cs typeface="+mn-cs"/>
        </a:defRPr>
      </a:lvl1pPr>
      <a:lvl2pPr marL="496888" indent="-230188" algn="l" defTabSz="914400" rtl="0" eaLnBrk="1" latinLnBrk="0" hangingPunct="1">
        <a:spcBef>
          <a:spcPts val="400"/>
        </a:spcBef>
        <a:buSzPct val="98000"/>
        <a:buFont typeface="Arial" panose="020B0604020202020204" pitchFamily="34" charset="0"/>
        <a:buChar char="–"/>
        <a:tabLst/>
        <a:defRPr sz="1400" kern="1200">
          <a:solidFill>
            <a:schemeClr val="tx1"/>
          </a:solidFill>
          <a:latin typeface="+mn-lt"/>
          <a:ea typeface="+mn-ea"/>
          <a:cs typeface="+mn-cs"/>
        </a:defRPr>
      </a:lvl2pPr>
      <a:lvl3pPr marL="665163" indent="-123825" algn="l" defTabSz="914400" rtl="0" eaLnBrk="1" latinLnBrk="0" hangingPunct="1">
        <a:spcBef>
          <a:spcPts val="400"/>
        </a:spcBef>
        <a:buSzPct val="98000"/>
        <a:buFont typeface="Arial" panose="020B0604020202020204" pitchFamily="34" charset="0"/>
        <a:buChar char="-"/>
        <a:defRPr sz="1200" kern="1200">
          <a:solidFill>
            <a:schemeClr val="tx1"/>
          </a:solidFill>
          <a:latin typeface="+mn-lt"/>
          <a:ea typeface="+mn-ea"/>
          <a:cs typeface="+mn-cs"/>
        </a:defRPr>
      </a:lvl3pPr>
      <a:lvl4pPr marL="541338" indent="-93663" algn="l" defTabSz="914400" rtl="0" eaLnBrk="1" latinLnBrk="0" hangingPunct="1">
        <a:spcBef>
          <a:spcPts val="400"/>
        </a:spcBef>
        <a:buSzPct val="98000"/>
        <a:buFont typeface="Arial" panose="020B0604020202020204" pitchFamily="34" charset="0"/>
        <a:buChar char=" "/>
        <a:defRPr sz="1000" kern="1200">
          <a:solidFill>
            <a:schemeClr val="tx1"/>
          </a:solidFill>
          <a:latin typeface="+mn-lt"/>
          <a:ea typeface="+mn-ea"/>
          <a:cs typeface="+mn-cs"/>
        </a:defRPr>
      </a:lvl4pPr>
      <a:lvl5pPr marL="871538" indent="-125413" algn="l" defTabSz="914400" rtl="0" eaLnBrk="1" latinLnBrk="0" hangingPunct="1">
        <a:spcBef>
          <a:spcPct val="20000"/>
        </a:spcBef>
        <a:buSzPct val="98000"/>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78974" y="557212"/>
            <a:ext cx="6559621" cy="791287"/>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678974" y="1620000"/>
            <a:ext cx="6559621" cy="3771636"/>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7473130" y="259642"/>
            <a:ext cx="721351" cy="261610"/>
          </a:xfrm>
          <a:prstGeom prst="rect">
            <a:avLst/>
          </a:prstGeom>
        </p:spPr>
        <p:txBody>
          <a:bodyPr vert="horz" wrap="none" lIns="0" tIns="45720" rIns="0" bIns="45720" rtlCol="0" anchor="ctr">
            <a:spAutoFit/>
          </a:bodyPr>
          <a:lstStyle>
            <a:lvl1pPr algn="r">
              <a:defRPr sz="1100">
                <a:solidFill>
                  <a:schemeClr val="tx1"/>
                </a:solidFill>
              </a:defRPr>
            </a:lvl1pPr>
          </a:lstStyle>
          <a:p>
            <a:fld id="{179A563C-4AD0-4519-82AD-6FF95F5999BF}" type="datetime1">
              <a:rPr lang="sv-SE" smtClean="0"/>
              <a:pPr/>
              <a:t>2020-11-05</a:t>
            </a:fld>
            <a:endParaRPr lang="sv-SE" dirty="0"/>
          </a:p>
        </p:txBody>
      </p:sp>
      <p:sp>
        <p:nvSpPr>
          <p:cNvPr id="11" name="Platshållare för sidfot 4"/>
          <p:cNvSpPr>
            <a:spLocks noGrp="1"/>
          </p:cNvSpPr>
          <p:nvPr>
            <p:ph type="ftr" sz="quarter" idx="3"/>
          </p:nvPr>
        </p:nvSpPr>
        <p:spPr>
          <a:xfrm>
            <a:off x="404812" y="259642"/>
            <a:ext cx="6245225" cy="261610"/>
          </a:xfrm>
          <a:prstGeom prst="rect">
            <a:avLst/>
          </a:prstGeom>
        </p:spPr>
        <p:txBody>
          <a:bodyPr vert="horz" wrap="square" lIns="91440" tIns="45720" rIns="0" bIns="45720" rtlCol="0" anchor="ctr">
            <a:spAutoFit/>
          </a:bodyPr>
          <a:lstStyle>
            <a:lvl1pPr algn="l">
              <a:defRPr sz="1100">
                <a:solidFill>
                  <a:schemeClr val="tx1"/>
                </a:solidFill>
              </a:defRPr>
            </a:lvl1pPr>
          </a:lstStyle>
          <a:p>
            <a:r>
              <a:rPr lang="sv-SE"/>
              <a:t>Skriv ämne</a:t>
            </a:r>
            <a:endParaRPr lang="sv-SE" dirty="0"/>
          </a:p>
        </p:txBody>
      </p:sp>
      <p:sp>
        <p:nvSpPr>
          <p:cNvPr id="12" name="Platshållare för bildnummer 5"/>
          <p:cNvSpPr>
            <a:spLocks noGrp="1"/>
          </p:cNvSpPr>
          <p:nvPr>
            <p:ph type="sldNum" sz="quarter" idx="4"/>
          </p:nvPr>
        </p:nvSpPr>
        <p:spPr>
          <a:xfrm>
            <a:off x="8282472" y="259642"/>
            <a:ext cx="367088" cy="261610"/>
          </a:xfrm>
          <a:prstGeom prst="rect">
            <a:avLst/>
          </a:prstGeom>
        </p:spPr>
        <p:txBody>
          <a:bodyPr vert="horz" wrap="none" lIns="0" tIns="45720" rIns="0" bIns="45720" rtlCol="0" anchor="ctr">
            <a:spAutoFit/>
          </a:bodyPr>
          <a:lstStyle>
            <a:lvl1pPr algn="l">
              <a:defRPr sz="1100">
                <a:solidFill>
                  <a:schemeClr val="tx1"/>
                </a:solidFill>
              </a:defRPr>
            </a:lvl1pPr>
          </a:lstStyle>
          <a:p>
            <a:r>
              <a:rPr lang="sv-SE"/>
              <a:t>sid</a:t>
            </a:r>
            <a:r>
              <a:rPr lang="sv-SE" sz="400"/>
              <a:t> </a:t>
            </a:r>
            <a:fld id="{7CFD06ED-334A-4F40-BDBE-B5AC790D2D7A}" type="slidenum">
              <a:rPr lang="sv-SE" smtClean="0"/>
              <a:pPr/>
              <a:t>‹#›</a:t>
            </a:fld>
            <a:endParaRPr lang="sv-SE" dirty="0"/>
          </a:p>
        </p:txBody>
      </p:sp>
    </p:spTree>
    <p:extLst>
      <p:ext uri="{BB962C8B-B14F-4D97-AF65-F5344CB8AC3E}">
        <p14:creationId xmlns:p14="http://schemas.microsoft.com/office/powerpoint/2010/main" val="1360741586"/>
      </p:ext>
    </p:extLst>
  </p:cSld>
  <p:clrMap bg1="lt1" tx1="dk1" bg2="lt2" tx2="dk2" accent1="accent1" accent2="accent2" accent3="accent3" accent4="accent4" accent5="accent5" accent6="accent6" hlink="hlink" folHlink="folHlink"/>
  <p:sldLayoutIdLst>
    <p:sldLayoutId id="2147483715" r:id="rId1"/>
    <p:sldLayoutId id="2147483696" r:id="rId2"/>
  </p:sldLayoutIdLs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80975" indent="-180975" algn="l" defTabSz="914400" rtl="0" eaLnBrk="1" latinLnBrk="0" hangingPunct="1">
        <a:spcBef>
          <a:spcPts val="800"/>
        </a:spcBef>
        <a:buSzPct val="110000"/>
        <a:buFont typeface="Arial" panose="020B0604020202020204" pitchFamily="34" charset="0"/>
        <a:buChar char="◦"/>
        <a:tabLst/>
        <a:defRPr sz="1600" kern="1200">
          <a:solidFill>
            <a:schemeClr val="tx1"/>
          </a:solidFill>
          <a:latin typeface="+mn-lt"/>
          <a:ea typeface="+mn-ea"/>
          <a:cs typeface="+mn-cs"/>
        </a:defRPr>
      </a:lvl1pPr>
      <a:lvl2pPr marL="496888" indent="-230188" algn="l" defTabSz="914400" rtl="0" eaLnBrk="1" latinLnBrk="0" hangingPunct="1">
        <a:spcBef>
          <a:spcPts val="400"/>
        </a:spcBef>
        <a:buSzPct val="98000"/>
        <a:buFont typeface="Arial" panose="020B0604020202020204" pitchFamily="34" charset="0"/>
        <a:buChar char="–"/>
        <a:tabLst/>
        <a:defRPr sz="1400" kern="1200">
          <a:solidFill>
            <a:schemeClr val="tx1"/>
          </a:solidFill>
          <a:latin typeface="+mn-lt"/>
          <a:ea typeface="+mn-ea"/>
          <a:cs typeface="+mn-cs"/>
        </a:defRPr>
      </a:lvl2pPr>
      <a:lvl3pPr marL="666000" indent="-122400" algn="l" defTabSz="914400" rtl="0" eaLnBrk="1" latinLnBrk="0" hangingPunct="1">
        <a:spcBef>
          <a:spcPts val="400"/>
        </a:spcBef>
        <a:buSzPct val="98000"/>
        <a:buFont typeface="Arial" panose="020B0604020202020204" pitchFamily="34" charset="0"/>
        <a:buChar char="-"/>
        <a:defRPr sz="1200" kern="1200">
          <a:solidFill>
            <a:schemeClr val="tx1"/>
          </a:solidFill>
          <a:latin typeface="+mn-lt"/>
          <a:ea typeface="+mn-ea"/>
          <a:cs typeface="+mn-cs"/>
        </a:defRPr>
      </a:lvl3pPr>
      <a:lvl4pPr marL="509588" indent="-72000" algn="l" defTabSz="914400" rtl="0" eaLnBrk="1" latinLnBrk="0" hangingPunct="1">
        <a:spcBef>
          <a:spcPts val="400"/>
        </a:spcBef>
        <a:buSzPct val="98000"/>
        <a:buFont typeface="Arial" panose="020B0604020202020204" pitchFamily="34" charset="0"/>
        <a:buChar char=" "/>
        <a:defRPr sz="1000" kern="1200">
          <a:solidFill>
            <a:schemeClr val="tx1"/>
          </a:solidFill>
          <a:latin typeface="+mn-lt"/>
          <a:ea typeface="+mn-ea"/>
          <a:cs typeface="+mn-cs"/>
        </a:defRPr>
      </a:lvl4pPr>
      <a:lvl5pPr marL="871538" indent="-125413" algn="l" defTabSz="914400" rtl="0" eaLnBrk="1" latinLnBrk="0" hangingPunct="1">
        <a:spcBef>
          <a:spcPct val="20000"/>
        </a:spcBef>
        <a:buSzPct val="98000"/>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30D32B64-31C5-4CC8-B9E3-E580DA003AD2}"/>
              </a:ext>
            </a:extLst>
          </p:cNvPr>
          <p:cNvSpPr txBox="1">
            <a:spLocks/>
          </p:cNvSpPr>
          <p:nvPr/>
        </p:nvSpPr>
        <p:spPr>
          <a:xfrm>
            <a:off x="2614115" y="1579984"/>
            <a:ext cx="4633973" cy="55576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sv-SE" sz="2500"/>
              <a:t>Beslutsunderlag för fasad- och balkongrenovering m.m.</a:t>
            </a:r>
            <a:endParaRPr lang="sv-SE" sz="2500" dirty="0"/>
          </a:p>
        </p:txBody>
      </p:sp>
      <p:sp>
        <p:nvSpPr>
          <p:cNvPr id="3" name="Underrubrik 4">
            <a:extLst>
              <a:ext uri="{FF2B5EF4-FFF2-40B4-BE49-F238E27FC236}">
                <a16:creationId xmlns:a16="http://schemas.microsoft.com/office/drawing/2014/main" id="{9033E841-6229-49B3-BAAD-337F94524E3D}"/>
              </a:ext>
            </a:extLst>
          </p:cNvPr>
          <p:cNvSpPr txBox="1">
            <a:spLocks/>
          </p:cNvSpPr>
          <p:nvPr/>
        </p:nvSpPr>
        <p:spPr>
          <a:xfrm>
            <a:off x="2689616" y="2135748"/>
            <a:ext cx="4091485" cy="555952"/>
          </a:xfrm>
          <a:prstGeom prst="rect">
            <a:avLst/>
          </a:prstGeom>
        </p:spPr>
        <p:txBody>
          <a:bodyPr vert="horz" lIns="91440" tIns="45720" rIns="91440" bIns="45720" rtlCol="0">
            <a:noAutofit/>
          </a:bodyPr>
          <a:lstStyle>
            <a:lvl1pPr marL="180975" indent="-180975" algn="l" defTabSz="914400" rtl="0" eaLnBrk="1" latinLnBrk="0" hangingPunct="1">
              <a:spcBef>
                <a:spcPts val="800"/>
              </a:spcBef>
              <a:buSzPct val="110000"/>
              <a:buFont typeface="Arial" panose="020B0604020202020204" pitchFamily="34" charset="0"/>
              <a:buChar char="◦"/>
              <a:tabLst/>
              <a:defRPr sz="1600" kern="1200">
                <a:solidFill>
                  <a:schemeClr val="tx1"/>
                </a:solidFill>
                <a:latin typeface="+mn-lt"/>
                <a:ea typeface="+mn-ea"/>
                <a:cs typeface="+mn-cs"/>
              </a:defRPr>
            </a:lvl1pPr>
            <a:lvl2pPr marL="496888" indent="-230188" algn="l" defTabSz="914400" rtl="0" eaLnBrk="1" latinLnBrk="0" hangingPunct="1">
              <a:spcBef>
                <a:spcPts val="400"/>
              </a:spcBef>
              <a:buSzPct val="98000"/>
              <a:buFont typeface="Arial" panose="020B0604020202020204" pitchFamily="34" charset="0"/>
              <a:buChar char="–"/>
              <a:tabLst/>
              <a:defRPr sz="1400" kern="1200">
                <a:solidFill>
                  <a:schemeClr val="tx1"/>
                </a:solidFill>
                <a:latin typeface="+mn-lt"/>
                <a:ea typeface="+mn-ea"/>
                <a:cs typeface="+mn-cs"/>
              </a:defRPr>
            </a:lvl2pPr>
            <a:lvl3pPr marL="666000" indent="-122400" algn="l" defTabSz="914400" rtl="0" eaLnBrk="1" latinLnBrk="0" hangingPunct="1">
              <a:spcBef>
                <a:spcPts val="400"/>
              </a:spcBef>
              <a:buSzPct val="98000"/>
              <a:buFont typeface="Arial" panose="020B0604020202020204" pitchFamily="34" charset="0"/>
              <a:buChar char="-"/>
              <a:defRPr sz="1200" kern="1200">
                <a:solidFill>
                  <a:schemeClr val="tx1"/>
                </a:solidFill>
                <a:latin typeface="+mn-lt"/>
                <a:ea typeface="+mn-ea"/>
                <a:cs typeface="+mn-cs"/>
              </a:defRPr>
            </a:lvl3pPr>
            <a:lvl4pPr marL="541338" indent="-93663" algn="l" defTabSz="914400" rtl="0" eaLnBrk="1" latinLnBrk="0" hangingPunct="1">
              <a:spcBef>
                <a:spcPts val="400"/>
              </a:spcBef>
              <a:buSzPct val="98000"/>
              <a:buFont typeface="Arial" panose="020B0604020202020204" pitchFamily="34" charset="0"/>
              <a:buChar char=" "/>
              <a:defRPr sz="1000" kern="1200">
                <a:solidFill>
                  <a:schemeClr val="tx1"/>
                </a:solidFill>
                <a:latin typeface="+mn-lt"/>
                <a:ea typeface="+mn-ea"/>
                <a:cs typeface="+mn-cs"/>
              </a:defRPr>
            </a:lvl4pPr>
            <a:lvl5pPr marL="871538" indent="-125413" algn="l" defTabSz="914400" rtl="0" eaLnBrk="1" latinLnBrk="0" hangingPunct="1">
              <a:spcBef>
                <a:spcPct val="20000"/>
              </a:spcBef>
              <a:buSzPct val="98000"/>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a:t>inom bostadsrättsföreningen Husbergets fastighet Solna Åsbacken 2</a:t>
            </a:r>
            <a:endParaRPr lang="sv-SE" dirty="0"/>
          </a:p>
        </p:txBody>
      </p:sp>
      <p:pic>
        <p:nvPicPr>
          <p:cNvPr id="4" name="Bildobjekt 3">
            <a:extLst>
              <a:ext uri="{FF2B5EF4-FFF2-40B4-BE49-F238E27FC236}">
                <a16:creationId xmlns:a16="http://schemas.microsoft.com/office/drawing/2014/main" id="{84F818E2-769F-4CF6-B08D-DF1C7A1A0870}"/>
              </a:ext>
            </a:extLst>
          </p:cNvPr>
          <p:cNvPicPr>
            <a:picLocks noChangeAspect="1"/>
          </p:cNvPicPr>
          <p:nvPr/>
        </p:nvPicPr>
        <p:blipFill rotWithShape="1">
          <a:blip r:embed="rId2"/>
          <a:srcRect l="23426" t="3341" r="29294" b="1"/>
          <a:stretch/>
        </p:blipFill>
        <p:spPr>
          <a:xfrm>
            <a:off x="2614115" y="2879025"/>
            <a:ext cx="4240634" cy="1902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Underrubrik 4">
            <a:extLst>
              <a:ext uri="{FF2B5EF4-FFF2-40B4-BE49-F238E27FC236}">
                <a16:creationId xmlns:a16="http://schemas.microsoft.com/office/drawing/2014/main" id="{58B645B6-EAB1-4E70-977A-C4504D4075EA}"/>
              </a:ext>
            </a:extLst>
          </p:cNvPr>
          <p:cNvSpPr txBox="1">
            <a:spLocks/>
          </p:cNvSpPr>
          <p:nvPr/>
        </p:nvSpPr>
        <p:spPr>
          <a:xfrm>
            <a:off x="316930" y="280755"/>
            <a:ext cx="4091485" cy="555952"/>
          </a:xfrm>
          <a:prstGeom prst="rect">
            <a:avLst/>
          </a:prstGeom>
        </p:spPr>
        <p:txBody>
          <a:bodyPr vert="horz" lIns="91440" tIns="45720" rIns="91440" bIns="45720" rtlCol="0">
            <a:noAutofit/>
          </a:bodyPr>
          <a:lstStyle>
            <a:lvl1pPr marL="0" indent="0" algn="l" defTabSz="914400" rtl="0" eaLnBrk="1" latinLnBrk="0" hangingPunct="1">
              <a:spcBef>
                <a:spcPts val="800"/>
              </a:spcBef>
              <a:buSzPct val="110000"/>
              <a:buFont typeface="Arial" panose="020B0604020202020204" pitchFamily="34" charset="0"/>
              <a:buNone/>
              <a:tabLst/>
              <a:defRPr sz="1600" kern="1200">
                <a:solidFill>
                  <a:schemeClr val="tx1"/>
                </a:solidFill>
                <a:latin typeface="+mn-lt"/>
                <a:ea typeface="+mn-ea"/>
                <a:cs typeface="+mn-cs"/>
              </a:defRPr>
            </a:lvl1pPr>
            <a:lvl2pPr marL="457200" indent="0" algn="ctr" defTabSz="914400" rtl="0" eaLnBrk="1" latinLnBrk="0" hangingPunct="1">
              <a:spcBef>
                <a:spcPts val="400"/>
              </a:spcBef>
              <a:buSzPct val="98000"/>
              <a:buFont typeface="Arial" panose="020B0604020202020204" pitchFamily="34" charset="0"/>
              <a:buNone/>
              <a:tabLst/>
              <a:defRPr sz="1600" kern="1200">
                <a:solidFill>
                  <a:schemeClr val="tx1">
                    <a:tint val="75000"/>
                  </a:schemeClr>
                </a:solidFill>
                <a:latin typeface="+mn-lt"/>
                <a:ea typeface="+mn-ea"/>
                <a:cs typeface="+mn-cs"/>
              </a:defRPr>
            </a:lvl2pPr>
            <a:lvl3pPr marL="914400" indent="0" algn="ctr" defTabSz="914400" rtl="0" eaLnBrk="1" latinLnBrk="0" hangingPunct="1">
              <a:spcBef>
                <a:spcPts val="400"/>
              </a:spcBef>
              <a:buSzPct val="98000"/>
              <a:buFont typeface="Arial" panose="020B0604020202020204" pitchFamily="34" charset="0"/>
              <a:buNone/>
              <a:defRPr sz="1200" kern="1200">
                <a:solidFill>
                  <a:schemeClr val="tx1">
                    <a:tint val="75000"/>
                  </a:schemeClr>
                </a:solidFill>
                <a:latin typeface="+mn-lt"/>
                <a:ea typeface="+mn-ea"/>
                <a:cs typeface="+mn-cs"/>
              </a:defRPr>
            </a:lvl3pPr>
            <a:lvl4pPr marL="1371600" indent="0" algn="ctr" defTabSz="914400" rtl="0" eaLnBrk="1" latinLnBrk="0" hangingPunct="1">
              <a:spcBef>
                <a:spcPts val="400"/>
              </a:spcBef>
              <a:buSzPct val="98000"/>
              <a:buFont typeface="Arial" panose="020B0604020202020204" pitchFamily="34" charset="0"/>
              <a:buNone/>
              <a:defRPr sz="1000" kern="1200">
                <a:solidFill>
                  <a:schemeClr val="tx1">
                    <a:tint val="75000"/>
                  </a:schemeClr>
                </a:solidFill>
                <a:latin typeface="+mn-lt"/>
                <a:ea typeface="+mn-ea"/>
                <a:cs typeface="+mn-cs"/>
              </a:defRPr>
            </a:lvl4pPr>
            <a:lvl5pPr marL="1828800" indent="0" algn="ctr" defTabSz="914400" rtl="0" eaLnBrk="1" latinLnBrk="0" hangingPunct="1">
              <a:spcBef>
                <a:spcPct val="20000"/>
              </a:spcBef>
              <a:buSzPct val="98000"/>
              <a:buFont typeface="Arial" panose="020B0604020202020204" pitchFamily="34" charset="0"/>
              <a:buNone/>
              <a:defRPr sz="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sv-SE" dirty="0"/>
          </a:p>
        </p:txBody>
      </p:sp>
    </p:spTree>
    <p:extLst>
      <p:ext uri="{BB962C8B-B14F-4D97-AF65-F5344CB8AC3E}">
        <p14:creationId xmlns:p14="http://schemas.microsoft.com/office/powerpoint/2010/main" val="74458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C97433-1766-4CB9-88E2-A33A4181C27D}"/>
              </a:ext>
            </a:extLst>
          </p:cNvPr>
          <p:cNvSpPr>
            <a:spLocks noGrp="1"/>
          </p:cNvSpPr>
          <p:nvPr>
            <p:ph type="title"/>
          </p:nvPr>
        </p:nvSpPr>
        <p:spPr>
          <a:xfrm>
            <a:off x="680400" y="557212"/>
            <a:ext cx="6554859" cy="791287"/>
          </a:xfrm>
        </p:spPr>
        <p:txBody>
          <a:bodyPr/>
          <a:lstStyle/>
          <a:p>
            <a:r>
              <a:rPr lang="sv-SE" dirty="0"/>
              <a:t>Bakgrund</a:t>
            </a:r>
          </a:p>
        </p:txBody>
      </p:sp>
      <p:sp>
        <p:nvSpPr>
          <p:cNvPr id="3" name="Platshållare för innehåll 2">
            <a:extLst>
              <a:ext uri="{FF2B5EF4-FFF2-40B4-BE49-F238E27FC236}">
                <a16:creationId xmlns:a16="http://schemas.microsoft.com/office/drawing/2014/main" id="{A6B94636-535C-4FD6-8EF3-02A90AB80738}"/>
              </a:ext>
            </a:extLst>
          </p:cNvPr>
          <p:cNvSpPr>
            <a:spLocks noGrp="1"/>
          </p:cNvSpPr>
          <p:nvPr>
            <p:ph idx="1"/>
          </p:nvPr>
        </p:nvSpPr>
        <p:spPr>
          <a:xfrm>
            <a:off x="680400" y="1620000"/>
            <a:ext cx="7293167" cy="3179013"/>
          </a:xfrm>
        </p:spPr>
        <p:txBody>
          <a:bodyPr/>
          <a:lstStyle/>
          <a:p>
            <a:r>
              <a:rPr lang="sv-SE" dirty="0"/>
              <a:t>Stockholms Betongkonsult genomförde besiktning av balkongerna 2019. </a:t>
            </a:r>
          </a:p>
          <a:p>
            <a:r>
              <a:rPr lang="sv-SE" dirty="0"/>
              <a:t>Fastighetsägarna Service Stockholm AB (”</a:t>
            </a:r>
            <a:r>
              <a:rPr lang="sv-SE" b="1" dirty="0"/>
              <a:t>Fastighetsägarna</a:t>
            </a:r>
            <a:r>
              <a:rPr lang="sv-SE" dirty="0"/>
              <a:t>”) har upprättat en förstudie, daterad 2020-08-26, angående fastighetens skick.</a:t>
            </a:r>
          </a:p>
          <a:p>
            <a:r>
              <a:rPr lang="sv-SE" dirty="0"/>
              <a:t>Av förstudien framgår bl.a. att balkongernas armering och pelare har omfattande korrosionsskador och fasader har uppnått sin tekniska livslängd.</a:t>
            </a:r>
          </a:p>
          <a:p>
            <a:r>
              <a:rPr lang="sv-SE" dirty="0"/>
              <a:t>Fastighetsägarnas rekommendation till föreningen innebär i huvudsak att balkongplattor bilas bort och </a:t>
            </a:r>
            <a:r>
              <a:rPr lang="sv-SE" dirty="0" err="1"/>
              <a:t>återgjuts</a:t>
            </a:r>
            <a:r>
              <a:rPr lang="sv-SE" dirty="0"/>
              <a:t> samt att samtliga fasader putsas om och att drevning runt fönster ses över.</a:t>
            </a:r>
          </a:p>
          <a:p>
            <a:r>
              <a:rPr lang="sv-SE" dirty="0"/>
              <a:t>Åtgärderna kräver bygglov med hänsyn till att fastigheten ligger i en kulturhistorisk miljö.</a:t>
            </a:r>
          </a:p>
          <a:p>
            <a:r>
              <a:rPr lang="sv-SE" dirty="0"/>
              <a:t>Bygglov är ansökt och beviljat.</a:t>
            </a:r>
          </a:p>
          <a:p>
            <a:endParaRPr lang="sv-SE" dirty="0"/>
          </a:p>
        </p:txBody>
      </p:sp>
    </p:spTree>
    <p:extLst>
      <p:ext uri="{BB962C8B-B14F-4D97-AF65-F5344CB8AC3E}">
        <p14:creationId xmlns:p14="http://schemas.microsoft.com/office/powerpoint/2010/main" val="229373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4">
            <a:extLst>
              <a:ext uri="{FF2B5EF4-FFF2-40B4-BE49-F238E27FC236}">
                <a16:creationId xmlns:a16="http://schemas.microsoft.com/office/drawing/2014/main" id="{F825C255-2FCD-4024-AEB7-F308831C42C7}"/>
              </a:ext>
            </a:extLst>
          </p:cNvPr>
          <p:cNvSpPr>
            <a:spLocks noGrp="1"/>
          </p:cNvSpPr>
          <p:nvPr>
            <p:ph type="title"/>
          </p:nvPr>
        </p:nvSpPr>
        <p:spPr>
          <a:xfrm>
            <a:off x="680400" y="620998"/>
            <a:ext cx="6554859" cy="463205"/>
          </a:xfrm>
        </p:spPr>
        <p:txBody>
          <a:bodyPr/>
          <a:lstStyle/>
          <a:p>
            <a:r>
              <a:rPr lang="sv-SE" dirty="0"/>
              <a:t>Projektet</a:t>
            </a:r>
          </a:p>
        </p:txBody>
      </p:sp>
      <p:sp>
        <p:nvSpPr>
          <p:cNvPr id="15" name="Platshållare för innehåll 5">
            <a:extLst>
              <a:ext uri="{FF2B5EF4-FFF2-40B4-BE49-F238E27FC236}">
                <a16:creationId xmlns:a16="http://schemas.microsoft.com/office/drawing/2014/main" id="{D08F5DF3-9B9D-44FA-8C6F-7426A9E01668}"/>
              </a:ext>
            </a:extLst>
          </p:cNvPr>
          <p:cNvSpPr>
            <a:spLocks noGrp="1"/>
          </p:cNvSpPr>
          <p:nvPr>
            <p:ph idx="1"/>
          </p:nvPr>
        </p:nvSpPr>
        <p:spPr>
          <a:xfrm>
            <a:off x="680400" y="1084203"/>
            <a:ext cx="4637750" cy="4387567"/>
          </a:xfrm>
        </p:spPr>
        <p:txBody>
          <a:bodyPr/>
          <a:lstStyle/>
          <a:p>
            <a:r>
              <a:rPr lang="sv-SE" dirty="0"/>
              <a:t>Fastighetsägarna har anlitats för att genomföra upphandling, genomförande och projektavslut.</a:t>
            </a:r>
          </a:p>
          <a:p>
            <a:r>
              <a:rPr lang="sv-SE" dirty="0"/>
              <a:t>Projektet planeras att omfatta samtliga hus och genomföras i ett sammanhang.</a:t>
            </a:r>
          </a:p>
          <a:p>
            <a:r>
              <a:rPr lang="sv-SE" dirty="0"/>
              <a:t>Upphandling av totalentreprenör planeras att ske under inledningen av 2021.</a:t>
            </a:r>
          </a:p>
          <a:p>
            <a:r>
              <a:rPr lang="sv-SE" dirty="0"/>
              <a:t>Byggtiden bedöms uppgå till ca 18 - 24 månader från produktionsstart, påverkas av vinterns längd.</a:t>
            </a:r>
          </a:p>
          <a:p>
            <a:r>
              <a:rPr lang="sv-SE" dirty="0"/>
              <a:t>Markiserna kommer utredas av byggnadsantikvarien och kostnader kan tillkomma om markiser krävs. Om markiser blir frivilligt kan dessa bytas på egen bekostnad. Föreningen upphandlar prissatt option av anlitad totalentreprenör för projektet.</a:t>
            </a:r>
          </a:p>
          <a:p>
            <a:r>
              <a:rPr lang="sv-SE" dirty="0"/>
              <a:t>Åtgärder kommer att vidtas för att minimera störningar från </a:t>
            </a:r>
            <a:r>
              <a:rPr lang="sv-SE" dirty="0" err="1"/>
              <a:t>bilningsarbete</a:t>
            </a:r>
            <a:r>
              <a:rPr lang="sv-SE" dirty="0"/>
              <a:t> och dylikt.</a:t>
            </a:r>
          </a:p>
        </p:txBody>
      </p:sp>
      <p:pic>
        <p:nvPicPr>
          <p:cNvPr id="16" name="Bildobjekt 15">
            <a:extLst>
              <a:ext uri="{FF2B5EF4-FFF2-40B4-BE49-F238E27FC236}">
                <a16:creationId xmlns:a16="http://schemas.microsoft.com/office/drawing/2014/main" id="{D0F3B1AE-287E-4D5F-A30B-E4FBB39C53B4}"/>
              </a:ext>
            </a:extLst>
          </p:cNvPr>
          <p:cNvPicPr>
            <a:picLocks noChangeAspect="1"/>
          </p:cNvPicPr>
          <p:nvPr/>
        </p:nvPicPr>
        <p:blipFill rotWithShape="1">
          <a:blip r:embed="rId2"/>
          <a:srcRect l="18991" t="2803" r="11630" b="3018"/>
          <a:stretch/>
        </p:blipFill>
        <p:spPr>
          <a:xfrm>
            <a:off x="5471040" y="1348499"/>
            <a:ext cx="2097247" cy="3665989"/>
          </a:xfrm>
          <a:prstGeom prst="rect">
            <a:avLst/>
          </a:prstGeom>
          <a:effectLst>
            <a:softEdge rad="63500"/>
          </a:effectLst>
        </p:spPr>
      </p:pic>
    </p:spTree>
    <p:extLst>
      <p:ext uri="{BB962C8B-B14F-4D97-AF65-F5344CB8AC3E}">
        <p14:creationId xmlns:p14="http://schemas.microsoft.com/office/powerpoint/2010/main" val="404857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Budgeterad kostnad</a:t>
            </a:r>
          </a:p>
        </p:txBody>
      </p:sp>
      <p:graphicFrame>
        <p:nvGraphicFramePr>
          <p:cNvPr id="10" name="Tabell 10">
            <a:extLst>
              <a:ext uri="{FF2B5EF4-FFF2-40B4-BE49-F238E27FC236}">
                <a16:creationId xmlns:a16="http://schemas.microsoft.com/office/drawing/2014/main" id="{954A2D1F-97FA-440F-9B12-714411E629C2}"/>
              </a:ext>
            </a:extLst>
          </p:cNvPr>
          <p:cNvGraphicFramePr>
            <a:graphicFrameLocks noGrp="1"/>
          </p:cNvGraphicFramePr>
          <p:nvPr>
            <p:extLst>
              <p:ext uri="{D42A27DB-BD31-4B8C-83A1-F6EECF244321}">
                <p14:modId xmlns:p14="http://schemas.microsoft.com/office/powerpoint/2010/main" val="1254687769"/>
              </p:ext>
            </p:extLst>
          </p:nvPr>
        </p:nvGraphicFramePr>
        <p:xfrm>
          <a:off x="753468" y="1488290"/>
          <a:ext cx="6078930" cy="3017520"/>
        </p:xfrm>
        <a:graphic>
          <a:graphicData uri="http://schemas.openxmlformats.org/drawingml/2006/table">
            <a:tbl>
              <a:tblPr firstRow="1" bandRow="1">
                <a:tableStyleId>{5C22544A-7EE6-4342-B048-85BDC9FD1C3A}</a:tableStyleId>
              </a:tblPr>
              <a:tblGrid>
                <a:gridCol w="1934204">
                  <a:extLst>
                    <a:ext uri="{9D8B030D-6E8A-4147-A177-3AD203B41FA5}">
                      <a16:colId xmlns:a16="http://schemas.microsoft.com/office/drawing/2014/main" val="3485516090"/>
                    </a:ext>
                  </a:extLst>
                </a:gridCol>
                <a:gridCol w="945848">
                  <a:extLst>
                    <a:ext uri="{9D8B030D-6E8A-4147-A177-3AD203B41FA5}">
                      <a16:colId xmlns:a16="http://schemas.microsoft.com/office/drawing/2014/main" val="2843036528"/>
                    </a:ext>
                  </a:extLst>
                </a:gridCol>
                <a:gridCol w="1126515">
                  <a:extLst>
                    <a:ext uri="{9D8B030D-6E8A-4147-A177-3AD203B41FA5}">
                      <a16:colId xmlns:a16="http://schemas.microsoft.com/office/drawing/2014/main" val="3862556686"/>
                    </a:ext>
                  </a:extLst>
                </a:gridCol>
                <a:gridCol w="2072363">
                  <a:extLst>
                    <a:ext uri="{9D8B030D-6E8A-4147-A177-3AD203B41FA5}">
                      <a16:colId xmlns:a16="http://schemas.microsoft.com/office/drawing/2014/main" val="1519839510"/>
                    </a:ext>
                  </a:extLst>
                </a:gridCol>
              </a:tblGrid>
              <a:tr h="243834">
                <a:tc>
                  <a:txBody>
                    <a:bodyPr/>
                    <a:lstStyle/>
                    <a:p>
                      <a:r>
                        <a:rPr lang="sv-SE" sz="1200" dirty="0"/>
                        <a:t>Byggdel</a:t>
                      </a:r>
                    </a:p>
                  </a:txBody>
                  <a:tcPr/>
                </a:tc>
                <a:tc>
                  <a:txBody>
                    <a:bodyPr/>
                    <a:lstStyle/>
                    <a:p>
                      <a:r>
                        <a:rPr lang="sv-SE" sz="1200" dirty="0"/>
                        <a:t>Enhet </a:t>
                      </a:r>
                    </a:p>
                  </a:txBody>
                  <a:tcPr/>
                </a:tc>
                <a:tc>
                  <a:txBody>
                    <a:bodyPr/>
                    <a:lstStyle/>
                    <a:p>
                      <a:r>
                        <a:rPr lang="sv-SE" sz="1200" dirty="0"/>
                        <a:t>Antal </a:t>
                      </a:r>
                    </a:p>
                  </a:txBody>
                  <a:tcPr/>
                </a:tc>
                <a:tc>
                  <a:txBody>
                    <a:bodyPr/>
                    <a:lstStyle/>
                    <a:p>
                      <a:r>
                        <a:rPr lang="sv-SE" sz="1200" dirty="0"/>
                        <a:t>Summa</a:t>
                      </a:r>
                    </a:p>
                  </a:txBody>
                  <a:tcPr/>
                </a:tc>
                <a:extLst>
                  <a:ext uri="{0D108BD9-81ED-4DB2-BD59-A6C34878D82A}">
                    <a16:rowId xmlns:a16="http://schemas.microsoft.com/office/drawing/2014/main" val="943655498"/>
                  </a:ext>
                </a:extLst>
              </a:tr>
              <a:tr h="243834">
                <a:tc>
                  <a:txBody>
                    <a:bodyPr/>
                    <a:lstStyle/>
                    <a:p>
                      <a:r>
                        <a:rPr lang="sv-SE" sz="1200" dirty="0"/>
                        <a:t>Fasad</a:t>
                      </a:r>
                    </a:p>
                  </a:txBody>
                  <a:tcPr/>
                </a:tc>
                <a:tc>
                  <a:txBody>
                    <a:bodyPr/>
                    <a:lstStyle/>
                    <a:p>
                      <a:r>
                        <a:rPr lang="sv-SE" sz="1200" dirty="0"/>
                        <a:t>Kvm</a:t>
                      </a:r>
                    </a:p>
                  </a:txBody>
                  <a:tcPr/>
                </a:tc>
                <a:tc>
                  <a:txBody>
                    <a:bodyPr/>
                    <a:lstStyle/>
                    <a:p>
                      <a:r>
                        <a:rPr lang="sv-SE" sz="1200" dirty="0"/>
                        <a:t>2400</a:t>
                      </a:r>
                    </a:p>
                  </a:txBody>
                  <a:tcPr/>
                </a:tc>
                <a:tc>
                  <a:txBody>
                    <a:bodyPr/>
                    <a:lstStyle/>
                    <a:p>
                      <a:pPr algn="r"/>
                      <a:r>
                        <a:rPr lang="sv-SE" sz="1200" dirty="0"/>
                        <a:t>5 100 000 kr</a:t>
                      </a:r>
                    </a:p>
                  </a:txBody>
                  <a:tcPr/>
                </a:tc>
                <a:extLst>
                  <a:ext uri="{0D108BD9-81ED-4DB2-BD59-A6C34878D82A}">
                    <a16:rowId xmlns:a16="http://schemas.microsoft.com/office/drawing/2014/main" val="4263139376"/>
                  </a:ext>
                </a:extLst>
              </a:tr>
              <a:tr h="243834">
                <a:tc>
                  <a:txBody>
                    <a:bodyPr/>
                    <a:lstStyle/>
                    <a:p>
                      <a:r>
                        <a:rPr lang="sv-SE" sz="1200" dirty="0"/>
                        <a:t>Balkonger</a:t>
                      </a:r>
                    </a:p>
                  </a:txBody>
                  <a:tcPr/>
                </a:tc>
                <a:tc>
                  <a:txBody>
                    <a:bodyPr/>
                    <a:lstStyle/>
                    <a:p>
                      <a:r>
                        <a:rPr lang="sv-SE" sz="1200" dirty="0" err="1"/>
                        <a:t>St</a:t>
                      </a:r>
                      <a:r>
                        <a:rPr lang="sv-SE" sz="1200" dirty="0"/>
                        <a:t> </a:t>
                      </a:r>
                    </a:p>
                  </a:txBody>
                  <a:tcPr/>
                </a:tc>
                <a:tc>
                  <a:txBody>
                    <a:bodyPr/>
                    <a:lstStyle/>
                    <a:p>
                      <a:r>
                        <a:rPr lang="sv-SE" sz="1200" dirty="0"/>
                        <a:t>64</a:t>
                      </a:r>
                    </a:p>
                  </a:txBody>
                  <a:tcPr/>
                </a:tc>
                <a:tc>
                  <a:txBody>
                    <a:bodyPr/>
                    <a:lstStyle/>
                    <a:p>
                      <a:pPr algn="r"/>
                      <a:r>
                        <a:rPr lang="sv-SE" sz="1200" dirty="0"/>
                        <a:t>4 680 000 kr</a:t>
                      </a:r>
                    </a:p>
                  </a:txBody>
                  <a:tcPr/>
                </a:tc>
                <a:extLst>
                  <a:ext uri="{0D108BD9-81ED-4DB2-BD59-A6C34878D82A}">
                    <a16:rowId xmlns:a16="http://schemas.microsoft.com/office/drawing/2014/main" val="2304976472"/>
                  </a:ext>
                </a:extLst>
              </a:tr>
              <a:tr h="243834">
                <a:tc>
                  <a:txBody>
                    <a:bodyPr/>
                    <a:lstStyle/>
                    <a:p>
                      <a:r>
                        <a:rPr lang="sv-SE" sz="1200" dirty="0"/>
                        <a:t>Pelare</a:t>
                      </a:r>
                    </a:p>
                  </a:txBody>
                  <a:tcPr/>
                </a:tc>
                <a:tc>
                  <a:txBody>
                    <a:bodyPr/>
                    <a:lstStyle/>
                    <a:p>
                      <a:r>
                        <a:rPr lang="sv-SE" sz="1200" dirty="0" err="1"/>
                        <a:t>St</a:t>
                      </a:r>
                      <a:endParaRPr lang="sv-SE" sz="1200" dirty="0"/>
                    </a:p>
                  </a:txBody>
                  <a:tcPr/>
                </a:tc>
                <a:tc>
                  <a:txBody>
                    <a:bodyPr/>
                    <a:lstStyle/>
                    <a:p>
                      <a:r>
                        <a:rPr lang="sv-SE" sz="1200" dirty="0"/>
                        <a:t>9</a:t>
                      </a:r>
                    </a:p>
                  </a:txBody>
                  <a:tcPr/>
                </a:tc>
                <a:tc>
                  <a:txBody>
                    <a:bodyPr/>
                    <a:lstStyle/>
                    <a:p>
                      <a:pPr algn="r"/>
                      <a:r>
                        <a:rPr lang="sv-SE" sz="1200" dirty="0"/>
                        <a:t>300 000 kr</a:t>
                      </a:r>
                    </a:p>
                  </a:txBody>
                  <a:tcPr/>
                </a:tc>
                <a:extLst>
                  <a:ext uri="{0D108BD9-81ED-4DB2-BD59-A6C34878D82A}">
                    <a16:rowId xmlns:a16="http://schemas.microsoft.com/office/drawing/2014/main" val="4182726373"/>
                  </a:ext>
                </a:extLst>
              </a:tr>
              <a:tr h="243834">
                <a:tc>
                  <a:txBody>
                    <a:bodyPr/>
                    <a:lstStyle/>
                    <a:p>
                      <a:r>
                        <a:rPr lang="sv-SE" sz="1200" dirty="0"/>
                        <a:t>Sockel</a:t>
                      </a:r>
                    </a:p>
                  </a:txBody>
                  <a:tcPr/>
                </a:tc>
                <a:tc>
                  <a:txBody>
                    <a:bodyPr/>
                    <a:lstStyle/>
                    <a:p>
                      <a:r>
                        <a:rPr lang="sv-SE" sz="1200" dirty="0"/>
                        <a:t>M</a:t>
                      </a:r>
                    </a:p>
                  </a:txBody>
                  <a:tcPr/>
                </a:tc>
                <a:tc>
                  <a:txBody>
                    <a:bodyPr/>
                    <a:lstStyle/>
                    <a:p>
                      <a:r>
                        <a:rPr lang="sv-SE" sz="1200" dirty="0"/>
                        <a:t>Ca 240</a:t>
                      </a:r>
                    </a:p>
                  </a:txBody>
                  <a:tcPr/>
                </a:tc>
                <a:tc>
                  <a:txBody>
                    <a:bodyPr/>
                    <a:lstStyle/>
                    <a:p>
                      <a:pPr algn="r"/>
                      <a:r>
                        <a:rPr lang="sv-SE" sz="1200" dirty="0"/>
                        <a:t>230 000 kr</a:t>
                      </a:r>
                    </a:p>
                  </a:txBody>
                  <a:tcPr/>
                </a:tc>
                <a:extLst>
                  <a:ext uri="{0D108BD9-81ED-4DB2-BD59-A6C34878D82A}">
                    <a16:rowId xmlns:a16="http://schemas.microsoft.com/office/drawing/2014/main" val="2262034460"/>
                  </a:ext>
                </a:extLst>
              </a:tr>
              <a:tr h="243834">
                <a:tc>
                  <a:txBody>
                    <a:bodyPr/>
                    <a:lstStyle/>
                    <a:p>
                      <a:r>
                        <a:rPr lang="sv-SE" sz="1200" dirty="0"/>
                        <a:t>Balkongskydd</a:t>
                      </a:r>
                    </a:p>
                  </a:txBody>
                  <a:tcPr/>
                </a:tc>
                <a:tc>
                  <a:txBody>
                    <a:bodyPr/>
                    <a:lstStyle/>
                    <a:p>
                      <a:r>
                        <a:rPr lang="sv-SE" sz="1200" dirty="0" err="1"/>
                        <a:t>St</a:t>
                      </a:r>
                      <a:endParaRPr lang="sv-SE" sz="1200" dirty="0"/>
                    </a:p>
                  </a:txBody>
                  <a:tcPr/>
                </a:tc>
                <a:tc>
                  <a:txBody>
                    <a:bodyPr/>
                    <a:lstStyle/>
                    <a:p>
                      <a:r>
                        <a:rPr lang="sv-SE" sz="1200" dirty="0"/>
                        <a:t>64</a:t>
                      </a:r>
                    </a:p>
                  </a:txBody>
                  <a:tcPr/>
                </a:tc>
                <a:tc>
                  <a:txBody>
                    <a:bodyPr/>
                    <a:lstStyle/>
                    <a:p>
                      <a:pPr algn="r"/>
                      <a:r>
                        <a:rPr lang="sv-SE" sz="1200" dirty="0"/>
                        <a:t>205 000 kr</a:t>
                      </a:r>
                    </a:p>
                  </a:txBody>
                  <a:tcPr/>
                </a:tc>
                <a:extLst>
                  <a:ext uri="{0D108BD9-81ED-4DB2-BD59-A6C34878D82A}">
                    <a16:rowId xmlns:a16="http://schemas.microsoft.com/office/drawing/2014/main" val="660737092"/>
                  </a:ext>
                </a:extLst>
              </a:tr>
              <a:tr h="243834">
                <a:tc>
                  <a:txBody>
                    <a:bodyPr/>
                    <a:lstStyle/>
                    <a:p>
                      <a:r>
                        <a:rPr lang="sv-SE" sz="1200" dirty="0"/>
                        <a:t>Projektering etc.</a:t>
                      </a:r>
                    </a:p>
                  </a:txBody>
                  <a:tcPr/>
                </a:tc>
                <a:tc>
                  <a:txBody>
                    <a:bodyPr/>
                    <a:lstStyle/>
                    <a:p>
                      <a:r>
                        <a:rPr lang="sv-SE" sz="1200" dirty="0" err="1"/>
                        <a:t>St</a:t>
                      </a:r>
                      <a:r>
                        <a:rPr lang="sv-SE" sz="1200" dirty="0"/>
                        <a:t> </a:t>
                      </a:r>
                    </a:p>
                  </a:txBody>
                  <a:tcPr/>
                </a:tc>
                <a:tc>
                  <a:txBody>
                    <a:bodyPr/>
                    <a:lstStyle/>
                    <a:p>
                      <a:r>
                        <a:rPr lang="sv-SE" sz="1200" dirty="0"/>
                        <a:t>1</a:t>
                      </a:r>
                    </a:p>
                  </a:txBody>
                  <a:tcPr/>
                </a:tc>
                <a:tc>
                  <a:txBody>
                    <a:bodyPr/>
                    <a:lstStyle/>
                    <a:p>
                      <a:pPr algn="r"/>
                      <a:r>
                        <a:rPr lang="sv-SE" sz="1200" dirty="0"/>
                        <a:t>800 000 kr</a:t>
                      </a:r>
                    </a:p>
                  </a:txBody>
                  <a:tcPr/>
                </a:tc>
                <a:extLst>
                  <a:ext uri="{0D108BD9-81ED-4DB2-BD59-A6C34878D82A}">
                    <a16:rowId xmlns:a16="http://schemas.microsoft.com/office/drawing/2014/main" val="4147277720"/>
                  </a:ext>
                </a:extLst>
              </a:tr>
              <a:tr h="243834">
                <a:tc>
                  <a:txBody>
                    <a:bodyPr/>
                    <a:lstStyle/>
                    <a:p>
                      <a:r>
                        <a:rPr lang="sv-SE" sz="1200" dirty="0"/>
                        <a:t>Projektledning</a:t>
                      </a:r>
                    </a:p>
                  </a:txBody>
                  <a:tcPr/>
                </a:tc>
                <a:tc>
                  <a:txBody>
                    <a:bodyPr/>
                    <a:lstStyle/>
                    <a:p>
                      <a:r>
                        <a:rPr lang="sv-SE" sz="1200" dirty="0" err="1"/>
                        <a:t>St</a:t>
                      </a:r>
                      <a:endParaRPr lang="sv-SE" sz="1200" dirty="0"/>
                    </a:p>
                  </a:txBody>
                  <a:tcPr/>
                </a:tc>
                <a:tc>
                  <a:txBody>
                    <a:bodyPr/>
                    <a:lstStyle/>
                    <a:p>
                      <a:r>
                        <a:rPr lang="sv-SE" sz="1200" dirty="0"/>
                        <a:t>1</a:t>
                      </a:r>
                    </a:p>
                  </a:txBody>
                  <a:tcPr/>
                </a:tc>
                <a:tc>
                  <a:txBody>
                    <a:bodyPr/>
                    <a:lstStyle/>
                    <a:p>
                      <a:pPr algn="r"/>
                      <a:r>
                        <a:rPr lang="sv-SE" sz="1200" dirty="0"/>
                        <a:t>112 000 kr</a:t>
                      </a:r>
                    </a:p>
                  </a:txBody>
                  <a:tcPr/>
                </a:tc>
                <a:extLst>
                  <a:ext uri="{0D108BD9-81ED-4DB2-BD59-A6C34878D82A}">
                    <a16:rowId xmlns:a16="http://schemas.microsoft.com/office/drawing/2014/main" val="4128662699"/>
                  </a:ext>
                </a:extLst>
              </a:tr>
              <a:tr h="243834">
                <a:tc>
                  <a:txBody>
                    <a:bodyPr/>
                    <a:lstStyle/>
                    <a:p>
                      <a:r>
                        <a:rPr lang="sv-SE" sz="1200" dirty="0"/>
                        <a:t>Bygglov, legala kostnader</a:t>
                      </a:r>
                    </a:p>
                  </a:txBody>
                  <a:tcPr/>
                </a:tc>
                <a:tc>
                  <a:txBody>
                    <a:bodyPr/>
                    <a:lstStyle/>
                    <a:p>
                      <a:r>
                        <a:rPr lang="sv-SE" sz="1200" dirty="0" err="1"/>
                        <a:t>St</a:t>
                      </a:r>
                      <a:endParaRPr lang="sv-SE" sz="1200" dirty="0"/>
                    </a:p>
                  </a:txBody>
                  <a:tcPr/>
                </a:tc>
                <a:tc>
                  <a:txBody>
                    <a:bodyPr/>
                    <a:lstStyle/>
                    <a:p>
                      <a:r>
                        <a:rPr lang="sv-SE" sz="1200" dirty="0"/>
                        <a:t>1</a:t>
                      </a:r>
                    </a:p>
                  </a:txBody>
                  <a:tcPr/>
                </a:tc>
                <a:tc>
                  <a:txBody>
                    <a:bodyPr/>
                    <a:lstStyle/>
                    <a:p>
                      <a:pPr algn="r"/>
                      <a:r>
                        <a:rPr lang="sv-SE" sz="1200" dirty="0"/>
                        <a:t>200 000 kr</a:t>
                      </a:r>
                    </a:p>
                  </a:txBody>
                  <a:tcPr/>
                </a:tc>
                <a:extLst>
                  <a:ext uri="{0D108BD9-81ED-4DB2-BD59-A6C34878D82A}">
                    <a16:rowId xmlns:a16="http://schemas.microsoft.com/office/drawing/2014/main" val="1982335982"/>
                  </a:ext>
                </a:extLst>
              </a:tr>
              <a:tr h="243834">
                <a:tc>
                  <a:txBody>
                    <a:bodyPr/>
                    <a:lstStyle/>
                    <a:p>
                      <a:r>
                        <a:rPr lang="sv-SE" sz="1200" dirty="0"/>
                        <a:t>Oförutsett</a:t>
                      </a:r>
                    </a:p>
                  </a:txBody>
                  <a:tcPr/>
                </a:tc>
                <a:tc>
                  <a:txBody>
                    <a:bodyPr/>
                    <a:lstStyle/>
                    <a:p>
                      <a:r>
                        <a:rPr lang="sv-SE" sz="1200" dirty="0" err="1"/>
                        <a:t>St</a:t>
                      </a:r>
                      <a:r>
                        <a:rPr lang="sv-SE" sz="12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20 %</a:t>
                      </a:r>
                    </a:p>
                  </a:txBody>
                  <a:tcPr/>
                </a:tc>
                <a:tc>
                  <a:txBody>
                    <a:bodyPr/>
                    <a:lstStyle/>
                    <a:p>
                      <a:pPr algn="r"/>
                      <a:r>
                        <a:rPr lang="sv-SE" sz="1200" dirty="0"/>
                        <a:t>2 325 400 kr</a:t>
                      </a:r>
                    </a:p>
                  </a:txBody>
                  <a:tcPr/>
                </a:tc>
                <a:extLst>
                  <a:ext uri="{0D108BD9-81ED-4DB2-BD59-A6C34878D82A}">
                    <a16:rowId xmlns:a16="http://schemas.microsoft.com/office/drawing/2014/main" val="245151409"/>
                  </a:ext>
                </a:extLst>
              </a:tr>
              <a:tr h="243834">
                <a:tc>
                  <a:txBody>
                    <a:bodyPr/>
                    <a:lstStyle/>
                    <a:p>
                      <a:r>
                        <a:rPr lang="sv-SE" sz="1200" b="1" dirty="0"/>
                        <a:t>Summa</a:t>
                      </a:r>
                    </a:p>
                  </a:txBody>
                  <a:tcPr/>
                </a:tc>
                <a:tc>
                  <a:txBody>
                    <a:bodyPr/>
                    <a:lstStyle/>
                    <a:p>
                      <a:endParaRPr lang="sv-SE" sz="1200" dirty="0"/>
                    </a:p>
                  </a:txBody>
                  <a:tcPr/>
                </a:tc>
                <a:tc>
                  <a:txBody>
                    <a:bodyPr/>
                    <a:lstStyle/>
                    <a:p>
                      <a:endParaRPr lang="sv-SE" sz="1200" dirty="0"/>
                    </a:p>
                  </a:txBody>
                  <a:tcPr/>
                </a:tc>
                <a:tc>
                  <a:txBody>
                    <a:bodyPr/>
                    <a:lstStyle/>
                    <a:p>
                      <a:pPr algn="r"/>
                      <a:r>
                        <a:rPr lang="sv-SE" sz="1200" b="1" dirty="0"/>
                        <a:t>13 952 400 kr</a:t>
                      </a:r>
                    </a:p>
                  </a:txBody>
                  <a:tcPr/>
                </a:tc>
                <a:extLst>
                  <a:ext uri="{0D108BD9-81ED-4DB2-BD59-A6C34878D82A}">
                    <a16:rowId xmlns:a16="http://schemas.microsoft.com/office/drawing/2014/main" val="2488937742"/>
                  </a:ext>
                </a:extLst>
              </a:tr>
            </a:tbl>
          </a:graphicData>
        </a:graphic>
      </p:graphicFrame>
      <p:sp>
        <p:nvSpPr>
          <p:cNvPr id="4" name="Platshållare för innehåll 5">
            <a:extLst>
              <a:ext uri="{FF2B5EF4-FFF2-40B4-BE49-F238E27FC236}">
                <a16:creationId xmlns:a16="http://schemas.microsoft.com/office/drawing/2014/main" id="{3407FBDB-773B-4EAA-B8EE-55EFEBD52FB9}"/>
              </a:ext>
            </a:extLst>
          </p:cNvPr>
          <p:cNvSpPr>
            <a:spLocks noGrp="1"/>
          </p:cNvSpPr>
          <p:nvPr>
            <p:ph idx="1"/>
          </p:nvPr>
        </p:nvSpPr>
        <p:spPr>
          <a:xfrm>
            <a:off x="680400" y="4645602"/>
            <a:ext cx="6151998" cy="907327"/>
          </a:xfrm>
        </p:spPr>
        <p:txBody>
          <a:bodyPr/>
          <a:lstStyle/>
          <a:p>
            <a:pPr marL="0" indent="0">
              <a:buNone/>
            </a:pPr>
            <a:r>
              <a:rPr lang="sv-SE" sz="1050" dirty="0"/>
              <a:t>Budgeterade kostnader ovan utgår ifrån Fastighetsägarnas förstudie med vissa kompletteringar och ändringar. I budgeterade kostnader ingår rivning av respektive byggdel. I kostnaderna är vidare ställning, markhyror, försäkringar etc. medtagna. Vänligen notera att budgeterade kostnader inte med säkerhet speglar verkligt kostnadsutfall utan endast utgör en prognos över vad genomförandet av projektet kommer att kosta.</a:t>
            </a:r>
          </a:p>
        </p:txBody>
      </p:sp>
    </p:spTree>
    <p:extLst>
      <p:ext uri="{BB962C8B-B14F-4D97-AF65-F5344CB8AC3E}">
        <p14:creationId xmlns:p14="http://schemas.microsoft.com/office/powerpoint/2010/main" val="230997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4">
            <a:extLst>
              <a:ext uri="{FF2B5EF4-FFF2-40B4-BE49-F238E27FC236}">
                <a16:creationId xmlns:a16="http://schemas.microsoft.com/office/drawing/2014/main" id="{F53E4E53-537E-4346-ADEA-BD49E83A4E93}"/>
              </a:ext>
            </a:extLst>
          </p:cNvPr>
          <p:cNvSpPr>
            <a:spLocks noGrp="1"/>
          </p:cNvSpPr>
          <p:nvPr>
            <p:ph type="title"/>
          </p:nvPr>
        </p:nvSpPr>
        <p:spPr>
          <a:xfrm>
            <a:off x="680400" y="557212"/>
            <a:ext cx="6554859" cy="791287"/>
          </a:xfrm>
        </p:spPr>
        <p:txBody>
          <a:bodyPr/>
          <a:lstStyle/>
          <a:p>
            <a:r>
              <a:rPr lang="sv-SE" dirty="0"/>
              <a:t>Förslag till beslut</a:t>
            </a:r>
          </a:p>
        </p:txBody>
      </p:sp>
      <p:sp>
        <p:nvSpPr>
          <p:cNvPr id="11" name="Platshållare för innehåll 5">
            <a:extLst>
              <a:ext uri="{FF2B5EF4-FFF2-40B4-BE49-F238E27FC236}">
                <a16:creationId xmlns:a16="http://schemas.microsoft.com/office/drawing/2014/main" id="{F438532A-D94B-4F9E-8F8A-654B58386F6E}"/>
              </a:ext>
            </a:extLst>
          </p:cNvPr>
          <p:cNvSpPr>
            <a:spLocks noGrp="1"/>
          </p:cNvSpPr>
          <p:nvPr>
            <p:ph idx="1"/>
          </p:nvPr>
        </p:nvSpPr>
        <p:spPr>
          <a:xfrm>
            <a:off x="680400" y="1620000"/>
            <a:ext cx="6554859" cy="3179013"/>
          </a:xfrm>
        </p:spPr>
        <p:txBody>
          <a:bodyPr/>
          <a:lstStyle/>
          <a:p>
            <a:pPr marL="0" indent="0">
              <a:buNone/>
            </a:pPr>
            <a:r>
              <a:rPr lang="sv-SE" dirty="0"/>
              <a:t>Styrelsens föreslår att stämman beslutar:</a:t>
            </a:r>
          </a:p>
          <a:p>
            <a:pPr marL="0" indent="0">
              <a:buNone/>
            </a:pPr>
            <a:endParaRPr lang="sv-SE" i="1" dirty="0"/>
          </a:p>
          <a:p>
            <a:pPr marL="0" indent="0">
              <a:buNone/>
            </a:pPr>
            <a:r>
              <a:rPr lang="sv-SE" b="1" i="1" dirty="0"/>
              <a:t>”Att stämman ger styrelsen i uppdrag att genomföra fasad- och balkongrenoveringen m.m. i enlighet med ovan redovisat beslutsunderlag.” </a:t>
            </a:r>
          </a:p>
          <a:p>
            <a:endParaRPr lang="sv-SE" dirty="0"/>
          </a:p>
        </p:txBody>
      </p:sp>
    </p:spTree>
    <p:extLst>
      <p:ext uri="{BB962C8B-B14F-4D97-AF65-F5344CB8AC3E}">
        <p14:creationId xmlns:p14="http://schemas.microsoft.com/office/powerpoint/2010/main" val="3131243159"/>
      </p:ext>
    </p:extLst>
  </p:cSld>
  <p:clrMapOvr>
    <a:masterClrMapping/>
  </p:clrMapOvr>
</p:sld>
</file>

<file path=ppt/theme/theme1.xml><?xml version="1.0" encoding="utf-8"?>
<a:theme xmlns:a="http://schemas.openxmlformats.org/drawingml/2006/main" name="Första-  avsnitt- och avslutande sidor">
  <a:themeElements>
    <a:clrScheme name="AG Advokat_190411">
      <a:dk1>
        <a:sysClr val="windowText" lastClr="000000"/>
      </a:dk1>
      <a:lt1>
        <a:sysClr val="window" lastClr="FFFFFF"/>
      </a:lt1>
      <a:dk2>
        <a:srgbClr val="584F49"/>
      </a:dk2>
      <a:lt2>
        <a:srgbClr val="F4F7EC"/>
      </a:lt2>
      <a:accent1>
        <a:srgbClr val="7CC7C4"/>
      </a:accent1>
      <a:accent2>
        <a:srgbClr val="2E3C87"/>
      </a:accent2>
      <a:accent3>
        <a:srgbClr val="99054A"/>
      </a:accent3>
      <a:accent4>
        <a:srgbClr val="EB6692"/>
      </a:accent4>
      <a:accent5>
        <a:srgbClr val="D5C513"/>
      </a:accent5>
      <a:accent6>
        <a:srgbClr val="E9EAE8"/>
      </a:accent6>
      <a:hlink>
        <a:srgbClr val="99054B"/>
      </a:hlink>
      <a:folHlink>
        <a:srgbClr val="99054B"/>
      </a:folHlink>
    </a:clrScheme>
    <a:fontScheme name="AG Advokat_19041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G_190429" id="{C422D92D-46C6-4BC4-9B43-3EB21433A1D0}" vid="{377719F9-E9C6-4193-B1F9-13516655477E}"/>
    </a:ext>
  </a:extLst>
</a:theme>
</file>

<file path=ppt/theme/theme2.xml><?xml version="1.0" encoding="utf-8"?>
<a:theme xmlns:a="http://schemas.openxmlformats.org/drawingml/2006/main" name="Textsidor">
  <a:themeElements>
    <a:clrScheme name="AG Advokat_190411">
      <a:dk1>
        <a:sysClr val="windowText" lastClr="000000"/>
      </a:dk1>
      <a:lt1>
        <a:sysClr val="window" lastClr="FFFFFF"/>
      </a:lt1>
      <a:dk2>
        <a:srgbClr val="584F49"/>
      </a:dk2>
      <a:lt2>
        <a:srgbClr val="F4F7EC"/>
      </a:lt2>
      <a:accent1>
        <a:srgbClr val="7CC7C4"/>
      </a:accent1>
      <a:accent2>
        <a:srgbClr val="2E3C87"/>
      </a:accent2>
      <a:accent3>
        <a:srgbClr val="99054A"/>
      </a:accent3>
      <a:accent4>
        <a:srgbClr val="EB6692"/>
      </a:accent4>
      <a:accent5>
        <a:srgbClr val="D5C513"/>
      </a:accent5>
      <a:accent6>
        <a:srgbClr val="E9EAE8"/>
      </a:accent6>
      <a:hlink>
        <a:srgbClr val="99054B"/>
      </a:hlink>
      <a:folHlink>
        <a:srgbClr val="99054B"/>
      </a:folHlink>
    </a:clrScheme>
    <a:fontScheme name="AG Advokat_19041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180975" indent="-180975">
          <a:spcBef>
            <a:spcPts val="400"/>
          </a:spcBef>
          <a:buSzPct val="110000"/>
          <a:buFont typeface="Arial" panose="020B0604020202020204" pitchFamily="34" charset="0"/>
          <a:buChar char="◦"/>
          <a:defRPr sz="1600" smtClean="0">
            <a:solidFill>
              <a:srgbClr val="584F49"/>
            </a:solidFill>
          </a:defRPr>
        </a:defPPr>
      </a:lstStyle>
    </a:txDef>
  </a:objectDefaults>
  <a:extraClrSchemeLst/>
  <a:extLst>
    <a:ext uri="{05A4C25C-085E-4340-85A3-A5531E510DB2}">
      <thm15:themeFamily xmlns:thm15="http://schemas.microsoft.com/office/thememl/2012/main" name="AG_190429" id="{C422D92D-46C6-4BC4-9B43-3EB21433A1D0}" vid="{3565A227-1F51-4E9B-9DD8-A89B992E043C}"/>
    </a:ext>
  </a:extLst>
</a:theme>
</file>

<file path=ppt/theme/theme3.xml><?xml version="1.0" encoding="utf-8"?>
<a:theme xmlns:a="http://schemas.openxmlformats.org/drawingml/2006/main" name="CV">
  <a:themeElements>
    <a:clrScheme name="AG Advokat_190411">
      <a:dk1>
        <a:sysClr val="windowText" lastClr="000000"/>
      </a:dk1>
      <a:lt1>
        <a:sysClr val="window" lastClr="FFFFFF"/>
      </a:lt1>
      <a:dk2>
        <a:srgbClr val="584F49"/>
      </a:dk2>
      <a:lt2>
        <a:srgbClr val="F4F7EC"/>
      </a:lt2>
      <a:accent1>
        <a:srgbClr val="7CC7C4"/>
      </a:accent1>
      <a:accent2>
        <a:srgbClr val="2E3C87"/>
      </a:accent2>
      <a:accent3>
        <a:srgbClr val="99054A"/>
      </a:accent3>
      <a:accent4>
        <a:srgbClr val="EB6692"/>
      </a:accent4>
      <a:accent5>
        <a:srgbClr val="D5C513"/>
      </a:accent5>
      <a:accent6>
        <a:srgbClr val="E9EAE8"/>
      </a:accent6>
      <a:hlink>
        <a:srgbClr val="99054B"/>
      </a:hlink>
      <a:folHlink>
        <a:srgbClr val="99054B"/>
      </a:folHlink>
    </a:clrScheme>
    <a:fontScheme name="AG Advokat_19041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180975" indent="-180975">
          <a:spcBef>
            <a:spcPts val="400"/>
          </a:spcBef>
          <a:buSzPct val="110000"/>
          <a:buFont typeface="Arial" panose="020B0604020202020204" pitchFamily="34" charset="0"/>
          <a:buChar char="◦"/>
          <a:defRPr sz="1600" smtClean="0">
            <a:solidFill>
              <a:srgbClr val="584F49"/>
            </a:solidFill>
          </a:defRPr>
        </a:defPPr>
      </a:lstStyle>
    </a:txDef>
  </a:objectDefaults>
  <a:extraClrSchemeLst/>
  <a:extLst>
    <a:ext uri="{05A4C25C-085E-4340-85A3-A5531E510DB2}">
      <thm15:themeFamily xmlns:thm15="http://schemas.microsoft.com/office/thememl/2012/main" name="AG_190429" id="{C422D92D-46C6-4BC4-9B43-3EB21433A1D0}" vid="{BA47BD5F-13F5-4A15-93AD-2AF4B5DAFB94}"/>
    </a:ext>
  </a:extLst>
</a:theme>
</file>

<file path=ppt/theme/theme4.xml><?xml version="1.0" encoding="utf-8"?>
<a:theme xmlns:a="http://schemas.openxmlformats.org/drawingml/2006/main" name="Bilder">
  <a:themeElements>
    <a:clrScheme name="AG Advokat_190411">
      <a:dk1>
        <a:sysClr val="windowText" lastClr="000000"/>
      </a:dk1>
      <a:lt1>
        <a:sysClr val="window" lastClr="FFFFFF"/>
      </a:lt1>
      <a:dk2>
        <a:srgbClr val="584F49"/>
      </a:dk2>
      <a:lt2>
        <a:srgbClr val="F4F7EC"/>
      </a:lt2>
      <a:accent1>
        <a:srgbClr val="7CC7C4"/>
      </a:accent1>
      <a:accent2>
        <a:srgbClr val="2E3C87"/>
      </a:accent2>
      <a:accent3>
        <a:srgbClr val="99054A"/>
      </a:accent3>
      <a:accent4>
        <a:srgbClr val="EB6692"/>
      </a:accent4>
      <a:accent5>
        <a:srgbClr val="D5C513"/>
      </a:accent5>
      <a:accent6>
        <a:srgbClr val="E9EAE8"/>
      </a:accent6>
      <a:hlink>
        <a:srgbClr val="99054B"/>
      </a:hlink>
      <a:folHlink>
        <a:srgbClr val="99054B"/>
      </a:folHlink>
    </a:clrScheme>
    <a:fontScheme name="AG Advokat_19041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marL="216000" indent="-216000">
          <a:buSzPct val="110000"/>
          <a:buFont typeface="Arial" panose="020B0604020202020204" pitchFamily="34" charset="0"/>
          <a:buChar char="◦"/>
          <a:defRPr smtClean="0"/>
        </a:defPPr>
      </a:lstStyle>
    </a:txDef>
  </a:objectDefaults>
  <a:extraClrSchemeLst/>
  <a:extLst>
    <a:ext uri="{05A4C25C-085E-4340-85A3-A5531E510DB2}">
      <thm15:themeFamily xmlns:thm15="http://schemas.microsoft.com/office/thememl/2012/main" name="AG_190429" id="{C422D92D-46C6-4BC4-9B43-3EB21433A1D0}" vid="{A3C89306-DD2A-497C-A7FB-80459D05A81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2169</TotalTime>
  <Words>381</Words>
  <Application>Microsoft Office PowerPoint</Application>
  <PresentationFormat>Bildspel på skärmen (16:10)</PresentationFormat>
  <Paragraphs>64</Paragraphs>
  <Slides>5</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5</vt:i4>
      </vt:variant>
    </vt:vector>
  </HeadingPairs>
  <TitlesOfParts>
    <vt:vector size="13" baseType="lpstr">
      <vt:lpstr>Arial</vt:lpstr>
      <vt:lpstr>Calibri</vt:lpstr>
      <vt:lpstr>Franklin Gothic Book</vt:lpstr>
      <vt:lpstr>Franklin Gothic Medium</vt:lpstr>
      <vt:lpstr>Första-  avsnitt- och avslutande sidor</vt:lpstr>
      <vt:lpstr>Textsidor</vt:lpstr>
      <vt:lpstr>CV</vt:lpstr>
      <vt:lpstr>Bilder</vt:lpstr>
      <vt:lpstr>PowerPoint-presentation</vt:lpstr>
      <vt:lpstr>Bakgrund</vt:lpstr>
      <vt:lpstr>Projektet</vt:lpstr>
      <vt:lpstr>Budgeterad kostnad</vt:lpstr>
      <vt:lpstr>Förslag till beslut</vt:lpstr>
    </vt:vector>
  </TitlesOfParts>
  <Company>Andersson Gustafsson Advokatbyrå</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försäljning</dc:title>
  <dc:creator>Darin Erbili</dc:creator>
  <cp:lastModifiedBy>Kristina Sommar</cp:lastModifiedBy>
  <cp:revision>51</cp:revision>
  <cp:lastPrinted>2019-08-29T07:23:10Z</cp:lastPrinted>
  <dcterms:created xsi:type="dcterms:W3CDTF">2019-08-26T07:22:18Z</dcterms:created>
  <dcterms:modified xsi:type="dcterms:W3CDTF">2020-11-05T05:30:47Z</dcterms:modified>
</cp:coreProperties>
</file>