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4"/>
  </p:sldMasterIdLst>
  <p:notesMasterIdLst>
    <p:notesMasterId r:id="rId32"/>
  </p:notesMasterIdLst>
  <p:sldIdLst>
    <p:sldId id="256" r:id="rId5"/>
    <p:sldId id="284" r:id="rId6"/>
    <p:sldId id="280" r:id="rId7"/>
    <p:sldId id="257" r:id="rId8"/>
    <p:sldId id="261" r:id="rId9"/>
    <p:sldId id="276" r:id="rId10"/>
    <p:sldId id="262" r:id="rId11"/>
    <p:sldId id="277" r:id="rId12"/>
    <p:sldId id="263" r:id="rId13"/>
    <p:sldId id="258" r:id="rId14"/>
    <p:sldId id="264" r:id="rId15"/>
    <p:sldId id="267" r:id="rId16"/>
    <p:sldId id="259" r:id="rId17"/>
    <p:sldId id="281" r:id="rId18"/>
    <p:sldId id="282" r:id="rId19"/>
    <p:sldId id="260" r:id="rId20"/>
    <p:sldId id="275" r:id="rId21"/>
    <p:sldId id="265" r:id="rId22"/>
    <p:sldId id="274" r:id="rId23"/>
    <p:sldId id="266" r:id="rId24"/>
    <p:sldId id="268" r:id="rId25"/>
    <p:sldId id="269" r:id="rId26"/>
    <p:sldId id="270" r:id="rId27"/>
    <p:sldId id="271" r:id="rId28"/>
    <p:sldId id="272" r:id="rId29"/>
    <p:sldId id="273" r:id="rId30"/>
    <p:sldId id="279" r:id="rId31"/>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34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6357" autoAdjust="0"/>
  </p:normalViewPr>
  <p:slideViewPr>
    <p:cSldViewPr snapToGrid="0">
      <p:cViewPr varScale="1">
        <p:scale>
          <a:sx n="118" d="100"/>
          <a:sy n="118" d="100"/>
        </p:scale>
        <p:origin x="590" y="8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BD7A8C5-7C40-441C-A463-F5D4832499A4}"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nl-NL"/>
        </a:p>
      </dgm:t>
    </dgm:pt>
    <dgm:pt modelId="{3E3AAA1F-0750-40D3-9A10-B3058ABA5297}">
      <dgm:prSet phldrT="[Tekst]"/>
      <dgm:spPr/>
      <dgm:t>
        <a:bodyPr/>
        <a:lstStyle/>
        <a:p>
          <a:r>
            <a:rPr lang="nl-NL" dirty="0"/>
            <a:t>Bestuur Houtribhoogte (Wouter de Vries en Erik Hamminga)</a:t>
          </a:r>
        </a:p>
      </dgm:t>
    </dgm:pt>
    <dgm:pt modelId="{0FD76B94-4F62-464D-AF8B-77988170C06F}" type="parTrans" cxnId="{E872DE70-513E-4960-A06C-1D6541129B14}">
      <dgm:prSet/>
      <dgm:spPr/>
      <dgm:t>
        <a:bodyPr/>
        <a:lstStyle/>
        <a:p>
          <a:endParaRPr lang="nl-NL"/>
        </a:p>
      </dgm:t>
    </dgm:pt>
    <dgm:pt modelId="{3A326D48-9E0C-40BC-8049-CD0349FE3FF5}" type="sibTrans" cxnId="{E872DE70-513E-4960-A06C-1D6541129B14}">
      <dgm:prSet/>
      <dgm:spPr/>
      <dgm:t>
        <a:bodyPr/>
        <a:lstStyle/>
        <a:p>
          <a:endParaRPr lang="nl-NL"/>
        </a:p>
      </dgm:t>
    </dgm:pt>
    <dgm:pt modelId="{F4042B6C-5695-4BA9-8C82-4B753EA00DC1}">
      <dgm:prSet/>
      <dgm:spPr/>
      <dgm:t>
        <a:bodyPr/>
        <a:lstStyle/>
        <a:p>
          <a:r>
            <a:rPr lang="nl-NL" dirty="0"/>
            <a:t>Dagelijks beheerder (Smit </a:t>
          </a:r>
          <a:r>
            <a:rPr lang="nl-NL" dirty="0" err="1"/>
            <a:t>Rinsma</a:t>
          </a:r>
          <a:r>
            <a:rPr lang="nl-NL" dirty="0"/>
            <a:t>)</a:t>
          </a:r>
        </a:p>
      </dgm:t>
    </dgm:pt>
    <dgm:pt modelId="{B1814262-411A-4326-A6A2-ABBDC18B0525}" type="parTrans" cxnId="{B15F7CBE-6190-4BDC-8068-3AAE410B8D5B}">
      <dgm:prSet/>
      <dgm:spPr/>
      <dgm:t>
        <a:bodyPr/>
        <a:lstStyle/>
        <a:p>
          <a:endParaRPr lang="nl-NL"/>
        </a:p>
      </dgm:t>
    </dgm:pt>
    <dgm:pt modelId="{DBBD2D72-BC0C-45EC-9D0E-09FC46077F70}" type="sibTrans" cxnId="{B15F7CBE-6190-4BDC-8068-3AAE410B8D5B}">
      <dgm:prSet/>
      <dgm:spPr/>
      <dgm:t>
        <a:bodyPr/>
        <a:lstStyle/>
        <a:p>
          <a:endParaRPr lang="nl-NL"/>
        </a:p>
      </dgm:t>
    </dgm:pt>
    <dgm:pt modelId="{F6EE26BD-DD7C-4079-A5D2-AC3082D1A220}">
      <dgm:prSet/>
      <dgm:spPr/>
      <dgm:t>
        <a:bodyPr/>
        <a:lstStyle/>
        <a:p>
          <a:r>
            <a:rPr lang="nl-NL" dirty="0" err="1"/>
            <a:t>Financiele</a:t>
          </a:r>
          <a:r>
            <a:rPr lang="nl-NL" dirty="0"/>
            <a:t> administratie (Administratiekantoor Multi-services)</a:t>
          </a:r>
        </a:p>
      </dgm:t>
    </dgm:pt>
    <dgm:pt modelId="{E2F46F7A-32A1-4475-AA35-6A83EC873C7E}" type="parTrans" cxnId="{4DD11745-728B-4BA3-93D8-73A13D5CE09A}">
      <dgm:prSet/>
      <dgm:spPr/>
      <dgm:t>
        <a:bodyPr/>
        <a:lstStyle/>
        <a:p>
          <a:endParaRPr lang="nl-NL"/>
        </a:p>
      </dgm:t>
    </dgm:pt>
    <dgm:pt modelId="{E4745854-EFCB-4318-80C5-E0247CC0776B}" type="sibTrans" cxnId="{4DD11745-728B-4BA3-93D8-73A13D5CE09A}">
      <dgm:prSet/>
      <dgm:spPr/>
      <dgm:t>
        <a:bodyPr/>
        <a:lstStyle/>
        <a:p>
          <a:endParaRPr lang="nl-NL"/>
        </a:p>
      </dgm:t>
    </dgm:pt>
    <dgm:pt modelId="{CC60C9EA-F6C4-4FC5-832A-8AB63BCEE245}" type="asst">
      <dgm:prSet/>
      <dgm:spPr/>
      <dgm:t>
        <a:bodyPr/>
        <a:lstStyle/>
        <a:p>
          <a:r>
            <a:rPr lang="nl-NL" dirty="0"/>
            <a:t>Vrijwilligers (bijv. Groenclub, klussenclub, bestuursassistenten)</a:t>
          </a:r>
        </a:p>
      </dgm:t>
    </dgm:pt>
    <dgm:pt modelId="{BD6E62FD-6329-41DD-AF8E-F8FECA9AA0BA}" type="parTrans" cxnId="{9B716D72-1B26-4F7E-AD9D-8A5DCE296A22}">
      <dgm:prSet/>
      <dgm:spPr/>
      <dgm:t>
        <a:bodyPr/>
        <a:lstStyle/>
        <a:p>
          <a:endParaRPr lang="nl-NL"/>
        </a:p>
      </dgm:t>
    </dgm:pt>
    <dgm:pt modelId="{045D73D7-B82B-46DF-93D8-96C9BD16D423}" type="sibTrans" cxnId="{9B716D72-1B26-4F7E-AD9D-8A5DCE296A22}">
      <dgm:prSet/>
      <dgm:spPr/>
      <dgm:t>
        <a:bodyPr/>
        <a:lstStyle/>
        <a:p>
          <a:endParaRPr lang="nl-NL"/>
        </a:p>
      </dgm:t>
    </dgm:pt>
    <dgm:pt modelId="{98454AD8-6695-4B01-865B-27C1BE1EC5D1}">
      <dgm:prSet/>
      <dgm:spPr/>
      <dgm:t>
        <a:bodyPr/>
        <a:lstStyle/>
        <a:p>
          <a:r>
            <a:rPr lang="nl-NL" dirty="0" err="1"/>
            <a:t>Mandelig</a:t>
          </a:r>
          <a:r>
            <a:rPr lang="nl-NL" dirty="0"/>
            <a:t> eigenaren</a:t>
          </a:r>
        </a:p>
      </dgm:t>
    </dgm:pt>
    <dgm:pt modelId="{57AAC841-E331-42BC-9BB9-DF0DB53845AA}" type="parTrans" cxnId="{F9780A46-18EE-490F-8937-BF08AEB58726}">
      <dgm:prSet/>
      <dgm:spPr/>
      <dgm:t>
        <a:bodyPr/>
        <a:lstStyle/>
        <a:p>
          <a:endParaRPr lang="nl-NL"/>
        </a:p>
      </dgm:t>
    </dgm:pt>
    <dgm:pt modelId="{A20240BC-C9D7-4567-BCAE-F8AF1945D208}" type="sibTrans" cxnId="{F9780A46-18EE-490F-8937-BF08AEB58726}">
      <dgm:prSet/>
      <dgm:spPr/>
      <dgm:t>
        <a:bodyPr/>
        <a:lstStyle/>
        <a:p>
          <a:endParaRPr lang="nl-NL"/>
        </a:p>
      </dgm:t>
    </dgm:pt>
    <dgm:pt modelId="{439E91BF-B312-4134-9D77-470D502EFD35}">
      <dgm:prSet/>
      <dgm:spPr/>
      <dgm:t>
        <a:bodyPr/>
        <a:lstStyle/>
        <a:p>
          <a:r>
            <a:rPr lang="nl-NL" dirty="0"/>
            <a:t>Groenaannemer (</a:t>
          </a:r>
          <a:r>
            <a:rPr lang="nl-NL" dirty="0" err="1"/>
            <a:t>Frisia</a:t>
          </a:r>
          <a:r>
            <a:rPr lang="nl-NL" dirty="0"/>
            <a:t> Bergum)</a:t>
          </a:r>
        </a:p>
      </dgm:t>
    </dgm:pt>
    <dgm:pt modelId="{79FAEABC-3E9E-43EA-9F1D-BF63720D0D8A}" type="parTrans" cxnId="{F4999C6F-815B-4149-8444-455B8703A57B}">
      <dgm:prSet/>
      <dgm:spPr/>
      <dgm:t>
        <a:bodyPr/>
        <a:lstStyle/>
        <a:p>
          <a:endParaRPr lang="nl-NL"/>
        </a:p>
      </dgm:t>
    </dgm:pt>
    <dgm:pt modelId="{19811B7E-76FC-4F46-980A-5BDB90A5B124}" type="sibTrans" cxnId="{F4999C6F-815B-4149-8444-455B8703A57B}">
      <dgm:prSet/>
      <dgm:spPr/>
      <dgm:t>
        <a:bodyPr/>
        <a:lstStyle/>
        <a:p>
          <a:endParaRPr lang="nl-NL"/>
        </a:p>
      </dgm:t>
    </dgm:pt>
    <dgm:pt modelId="{B141C13A-C4E2-4D6E-9C8F-CD209795A9F1}" type="pres">
      <dgm:prSet presAssocID="{BBD7A8C5-7C40-441C-A463-F5D4832499A4}" presName="hierChild1" presStyleCnt="0">
        <dgm:presLayoutVars>
          <dgm:orgChart val="1"/>
          <dgm:chPref val="1"/>
          <dgm:dir/>
          <dgm:animOne val="branch"/>
          <dgm:animLvl val="lvl"/>
          <dgm:resizeHandles/>
        </dgm:presLayoutVars>
      </dgm:prSet>
      <dgm:spPr/>
    </dgm:pt>
    <dgm:pt modelId="{93251674-6576-4793-911B-D8C503E80FB1}" type="pres">
      <dgm:prSet presAssocID="{3E3AAA1F-0750-40D3-9A10-B3058ABA5297}" presName="hierRoot1" presStyleCnt="0">
        <dgm:presLayoutVars>
          <dgm:hierBranch val="init"/>
        </dgm:presLayoutVars>
      </dgm:prSet>
      <dgm:spPr/>
    </dgm:pt>
    <dgm:pt modelId="{D99D3C0A-B44E-4B6B-B54F-A4A47BE7A094}" type="pres">
      <dgm:prSet presAssocID="{3E3AAA1F-0750-40D3-9A10-B3058ABA5297}" presName="rootComposite1" presStyleCnt="0"/>
      <dgm:spPr/>
    </dgm:pt>
    <dgm:pt modelId="{F3A98F15-08A0-44CD-8FFD-66F3624E260E}" type="pres">
      <dgm:prSet presAssocID="{3E3AAA1F-0750-40D3-9A10-B3058ABA5297}" presName="rootText1" presStyleLbl="node0" presStyleIdx="0" presStyleCnt="2">
        <dgm:presLayoutVars>
          <dgm:chPref val="3"/>
        </dgm:presLayoutVars>
      </dgm:prSet>
      <dgm:spPr/>
    </dgm:pt>
    <dgm:pt modelId="{3AC09C19-3051-4005-8AE2-E001997745E9}" type="pres">
      <dgm:prSet presAssocID="{3E3AAA1F-0750-40D3-9A10-B3058ABA5297}" presName="rootConnector1" presStyleLbl="node1" presStyleIdx="0" presStyleCnt="0"/>
      <dgm:spPr/>
    </dgm:pt>
    <dgm:pt modelId="{0FFFDAA1-6E63-4C2D-A218-37562E43881D}" type="pres">
      <dgm:prSet presAssocID="{3E3AAA1F-0750-40D3-9A10-B3058ABA5297}" presName="hierChild2" presStyleCnt="0"/>
      <dgm:spPr/>
    </dgm:pt>
    <dgm:pt modelId="{731A37F4-DB1B-4F3E-8391-CC762D382EEC}" type="pres">
      <dgm:prSet presAssocID="{B1814262-411A-4326-A6A2-ABBDC18B0525}" presName="Name37" presStyleLbl="parChTrans1D2" presStyleIdx="0" presStyleCnt="3"/>
      <dgm:spPr/>
    </dgm:pt>
    <dgm:pt modelId="{E15EBD68-A6B2-4A69-A51E-19FEC2DDF18E}" type="pres">
      <dgm:prSet presAssocID="{F4042B6C-5695-4BA9-8C82-4B753EA00DC1}" presName="hierRoot2" presStyleCnt="0">
        <dgm:presLayoutVars>
          <dgm:hierBranch/>
        </dgm:presLayoutVars>
      </dgm:prSet>
      <dgm:spPr/>
    </dgm:pt>
    <dgm:pt modelId="{FF77D0C2-C898-4B74-8388-0E923BDA7FED}" type="pres">
      <dgm:prSet presAssocID="{F4042B6C-5695-4BA9-8C82-4B753EA00DC1}" presName="rootComposite" presStyleCnt="0"/>
      <dgm:spPr/>
    </dgm:pt>
    <dgm:pt modelId="{135BBD14-35C9-4EB7-9085-C5241DE016B0}" type="pres">
      <dgm:prSet presAssocID="{F4042B6C-5695-4BA9-8C82-4B753EA00DC1}" presName="rootText" presStyleLbl="node2" presStyleIdx="0" presStyleCnt="2" custLinFactNeighborX="-53" custLinFactNeighborY="9459">
        <dgm:presLayoutVars>
          <dgm:chPref val="3"/>
        </dgm:presLayoutVars>
      </dgm:prSet>
      <dgm:spPr/>
    </dgm:pt>
    <dgm:pt modelId="{C35BF003-765E-4EF1-8320-A1677E97A464}" type="pres">
      <dgm:prSet presAssocID="{F4042B6C-5695-4BA9-8C82-4B753EA00DC1}" presName="rootConnector" presStyleLbl="node2" presStyleIdx="0" presStyleCnt="2"/>
      <dgm:spPr/>
    </dgm:pt>
    <dgm:pt modelId="{79E6C337-5005-49BC-805A-16BDD8350690}" type="pres">
      <dgm:prSet presAssocID="{F4042B6C-5695-4BA9-8C82-4B753EA00DC1}" presName="hierChild4" presStyleCnt="0"/>
      <dgm:spPr/>
    </dgm:pt>
    <dgm:pt modelId="{A2F79B28-67B6-479A-8928-520A4E3B9664}" type="pres">
      <dgm:prSet presAssocID="{79FAEABC-3E9E-43EA-9F1D-BF63720D0D8A}" presName="Name35" presStyleLbl="parChTrans1D3" presStyleIdx="0" presStyleCnt="1"/>
      <dgm:spPr/>
    </dgm:pt>
    <dgm:pt modelId="{FFBDC765-2EAE-40E0-9260-824DA78BCAC3}" type="pres">
      <dgm:prSet presAssocID="{439E91BF-B312-4134-9D77-470D502EFD35}" presName="hierRoot2" presStyleCnt="0">
        <dgm:presLayoutVars>
          <dgm:hierBranch val="init"/>
        </dgm:presLayoutVars>
      </dgm:prSet>
      <dgm:spPr/>
    </dgm:pt>
    <dgm:pt modelId="{B151AAF0-F048-4034-9ACF-1D31DE63D5C8}" type="pres">
      <dgm:prSet presAssocID="{439E91BF-B312-4134-9D77-470D502EFD35}" presName="rootComposite" presStyleCnt="0"/>
      <dgm:spPr/>
    </dgm:pt>
    <dgm:pt modelId="{FFCEA384-D826-469B-A185-6E62A8DDE534}" type="pres">
      <dgm:prSet presAssocID="{439E91BF-B312-4134-9D77-470D502EFD35}" presName="rootText" presStyleLbl="node3" presStyleIdx="0" presStyleCnt="1">
        <dgm:presLayoutVars>
          <dgm:chPref val="3"/>
        </dgm:presLayoutVars>
      </dgm:prSet>
      <dgm:spPr/>
    </dgm:pt>
    <dgm:pt modelId="{2B4C8A7A-6A79-4C13-873C-3C28BE926E3D}" type="pres">
      <dgm:prSet presAssocID="{439E91BF-B312-4134-9D77-470D502EFD35}" presName="rootConnector" presStyleLbl="node3" presStyleIdx="0" presStyleCnt="1"/>
      <dgm:spPr/>
    </dgm:pt>
    <dgm:pt modelId="{B81A4C40-5DFD-4CCB-A454-756967BBD2FC}" type="pres">
      <dgm:prSet presAssocID="{439E91BF-B312-4134-9D77-470D502EFD35}" presName="hierChild4" presStyleCnt="0"/>
      <dgm:spPr/>
    </dgm:pt>
    <dgm:pt modelId="{72AE7D4E-F096-43F6-A9FB-E70B00B0A507}" type="pres">
      <dgm:prSet presAssocID="{439E91BF-B312-4134-9D77-470D502EFD35}" presName="hierChild5" presStyleCnt="0"/>
      <dgm:spPr/>
    </dgm:pt>
    <dgm:pt modelId="{FC358EA9-9CAE-472F-8946-FC91CC2BC8DF}" type="pres">
      <dgm:prSet presAssocID="{F4042B6C-5695-4BA9-8C82-4B753EA00DC1}" presName="hierChild5" presStyleCnt="0"/>
      <dgm:spPr/>
    </dgm:pt>
    <dgm:pt modelId="{62CF7D51-20CD-4AEA-9704-1EAF9CB309EA}" type="pres">
      <dgm:prSet presAssocID="{E2F46F7A-32A1-4475-AA35-6A83EC873C7E}" presName="Name37" presStyleLbl="parChTrans1D2" presStyleIdx="1" presStyleCnt="3"/>
      <dgm:spPr/>
    </dgm:pt>
    <dgm:pt modelId="{CE6F3DF0-D1D5-4AAD-A71F-0B96860FE16A}" type="pres">
      <dgm:prSet presAssocID="{F6EE26BD-DD7C-4079-A5D2-AC3082D1A220}" presName="hierRoot2" presStyleCnt="0">
        <dgm:presLayoutVars>
          <dgm:hierBranch val="init"/>
        </dgm:presLayoutVars>
      </dgm:prSet>
      <dgm:spPr/>
    </dgm:pt>
    <dgm:pt modelId="{60BB95CD-7B95-4E5D-8AA3-5F3D309043EA}" type="pres">
      <dgm:prSet presAssocID="{F6EE26BD-DD7C-4079-A5D2-AC3082D1A220}" presName="rootComposite" presStyleCnt="0"/>
      <dgm:spPr/>
    </dgm:pt>
    <dgm:pt modelId="{3AA04D46-D6EB-4C39-9658-A6431F3E7AEE}" type="pres">
      <dgm:prSet presAssocID="{F6EE26BD-DD7C-4079-A5D2-AC3082D1A220}" presName="rootText" presStyleLbl="node2" presStyleIdx="1" presStyleCnt="2" custLinFactNeighborX="9899" custLinFactNeighborY="9330">
        <dgm:presLayoutVars>
          <dgm:chPref val="3"/>
        </dgm:presLayoutVars>
      </dgm:prSet>
      <dgm:spPr/>
    </dgm:pt>
    <dgm:pt modelId="{E308A32F-5B83-4299-9867-B9D2D17D4CC6}" type="pres">
      <dgm:prSet presAssocID="{F6EE26BD-DD7C-4079-A5D2-AC3082D1A220}" presName="rootConnector" presStyleLbl="node2" presStyleIdx="1" presStyleCnt="2"/>
      <dgm:spPr/>
    </dgm:pt>
    <dgm:pt modelId="{6CC1F48D-AA05-412A-9F8C-764C8F3DE659}" type="pres">
      <dgm:prSet presAssocID="{F6EE26BD-DD7C-4079-A5D2-AC3082D1A220}" presName="hierChild4" presStyleCnt="0"/>
      <dgm:spPr/>
    </dgm:pt>
    <dgm:pt modelId="{A594A3CF-35A2-4E2B-AE1A-1BBA799A2795}" type="pres">
      <dgm:prSet presAssocID="{F6EE26BD-DD7C-4079-A5D2-AC3082D1A220}" presName="hierChild5" presStyleCnt="0"/>
      <dgm:spPr/>
    </dgm:pt>
    <dgm:pt modelId="{296A418E-0761-4822-8EF8-684EA5985A0D}" type="pres">
      <dgm:prSet presAssocID="{3E3AAA1F-0750-40D3-9A10-B3058ABA5297}" presName="hierChild3" presStyleCnt="0"/>
      <dgm:spPr/>
    </dgm:pt>
    <dgm:pt modelId="{B283472B-6CF1-4F47-AB61-21DC9329DFC0}" type="pres">
      <dgm:prSet presAssocID="{BD6E62FD-6329-41DD-AF8E-F8FECA9AA0BA}" presName="Name111" presStyleLbl="parChTrans1D2" presStyleIdx="2" presStyleCnt="3"/>
      <dgm:spPr/>
    </dgm:pt>
    <dgm:pt modelId="{A9A8EA9B-36DD-49EA-B2D1-CED7088241C2}" type="pres">
      <dgm:prSet presAssocID="{CC60C9EA-F6C4-4FC5-832A-8AB63BCEE245}" presName="hierRoot3" presStyleCnt="0">
        <dgm:presLayoutVars>
          <dgm:hierBranch val="init"/>
        </dgm:presLayoutVars>
      </dgm:prSet>
      <dgm:spPr/>
    </dgm:pt>
    <dgm:pt modelId="{22A41F61-A0A3-440A-AA9F-4EEB6599FF87}" type="pres">
      <dgm:prSet presAssocID="{CC60C9EA-F6C4-4FC5-832A-8AB63BCEE245}" presName="rootComposite3" presStyleCnt="0"/>
      <dgm:spPr/>
    </dgm:pt>
    <dgm:pt modelId="{56ADBC8B-203D-4452-B994-4DE2A40AD07F}" type="pres">
      <dgm:prSet presAssocID="{CC60C9EA-F6C4-4FC5-832A-8AB63BCEE245}" presName="rootText3" presStyleLbl="asst1" presStyleIdx="0" presStyleCnt="1">
        <dgm:presLayoutVars>
          <dgm:chPref val="3"/>
        </dgm:presLayoutVars>
      </dgm:prSet>
      <dgm:spPr/>
    </dgm:pt>
    <dgm:pt modelId="{2ECC01F8-B44A-42FD-875E-3B5FC19627AB}" type="pres">
      <dgm:prSet presAssocID="{CC60C9EA-F6C4-4FC5-832A-8AB63BCEE245}" presName="rootConnector3" presStyleLbl="asst1" presStyleIdx="0" presStyleCnt="1"/>
      <dgm:spPr/>
    </dgm:pt>
    <dgm:pt modelId="{E2B79ACB-499C-4F60-BCF1-032026E6CDF4}" type="pres">
      <dgm:prSet presAssocID="{CC60C9EA-F6C4-4FC5-832A-8AB63BCEE245}" presName="hierChild6" presStyleCnt="0"/>
      <dgm:spPr/>
    </dgm:pt>
    <dgm:pt modelId="{E6D6CCF6-2726-4ED1-ACC0-164E6537D560}" type="pres">
      <dgm:prSet presAssocID="{CC60C9EA-F6C4-4FC5-832A-8AB63BCEE245}" presName="hierChild7" presStyleCnt="0"/>
      <dgm:spPr/>
    </dgm:pt>
    <dgm:pt modelId="{8B6EBDC6-03CB-4EEA-B83F-2D6ADCD7E2B3}" type="pres">
      <dgm:prSet presAssocID="{98454AD8-6695-4B01-865B-27C1BE1EC5D1}" presName="hierRoot1" presStyleCnt="0">
        <dgm:presLayoutVars>
          <dgm:hierBranch val="init"/>
        </dgm:presLayoutVars>
      </dgm:prSet>
      <dgm:spPr/>
    </dgm:pt>
    <dgm:pt modelId="{120AF881-0C47-4FA7-B9D0-869F81F40335}" type="pres">
      <dgm:prSet presAssocID="{98454AD8-6695-4B01-865B-27C1BE1EC5D1}" presName="rootComposite1" presStyleCnt="0"/>
      <dgm:spPr/>
    </dgm:pt>
    <dgm:pt modelId="{61ED6113-8A0B-4F4E-B46A-FB8577DC341D}" type="pres">
      <dgm:prSet presAssocID="{98454AD8-6695-4B01-865B-27C1BE1EC5D1}" presName="rootText1" presStyleLbl="node0" presStyleIdx="1" presStyleCnt="2" custLinFactNeighborX="73769" custLinFactNeighborY="-455">
        <dgm:presLayoutVars>
          <dgm:chPref val="3"/>
        </dgm:presLayoutVars>
      </dgm:prSet>
      <dgm:spPr/>
    </dgm:pt>
    <dgm:pt modelId="{7DC8F97E-A4CD-4BF4-9A9B-46649423C567}" type="pres">
      <dgm:prSet presAssocID="{98454AD8-6695-4B01-865B-27C1BE1EC5D1}" presName="rootConnector1" presStyleLbl="node1" presStyleIdx="0" presStyleCnt="0"/>
      <dgm:spPr/>
    </dgm:pt>
    <dgm:pt modelId="{56820085-67FA-464D-8619-F5A845CAC7E1}" type="pres">
      <dgm:prSet presAssocID="{98454AD8-6695-4B01-865B-27C1BE1EC5D1}" presName="hierChild2" presStyleCnt="0"/>
      <dgm:spPr/>
    </dgm:pt>
    <dgm:pt modelId="{49958D9C-99EB-4676-A388-9E8A7AD37AAB}" type="pres">
      <dgm:prSet presAssocID="{98454AD8-6695-4B01-865B-27C1BE1EC5D1}" presName="hierChild3" presStyleCnt="0"/>
      <dgm:spPr/>
    </dgm:pt>
  </dgm:ptLst>
  <dgm:cxnLst>
    <dgm:cxn modelId="{31344707-E7AD-4BBB-9653-473F52476D2F}" type="presOf" srcId="{B1814262-411A-4326-A6A2-ABBDC18B0525}" destId="{731A37F4-DB1B-4F3E-8391-CC762D382EEC}" srcOrd="0" destOrd="0" presId="urn:microsoft.com/office/officeart/2005/8/layout/orgChart1"/>
    <dgm:cxn modelId="{7228800E-DF5F-459D-80E4-5901C04DF578}" type="presOf" srcId="{98454AD8-6695-4B01-865B-27C1BE1EC5D1}" destId="{61ED6113-8A0B-4F4E-B46A-FB8577DC341D}" srcOrd="0" destOrd="0" presId="urn:microsoft.com/office/officeart/2005/8/layout/orgChart1"/>
    <dgm:cxn modelId="{5605E727-8323-40F4-82A7-86BB4159F339}" type="presOf" srcId="{3E3AAA1F-0750-40D3-9A10-B3058ABA5297}" destId="{F3A98F15-08A0-44CD-8FFD-66F3624E260E}" srcOrd="0" destOrd="0" presId="urn:microsoft.com/office/officeart/2005/8/layout/orgChart1"/>
    <dgm:cxn modelId="{C56DB934-2688-48A4-9A80-4F306D5095D7}" type="presOf" srcId="{439E91BF-B312-4134-9D77-470D502EFD35}" destId="{FFCEA384-D826-469B-A185-6E62A8DDE534}" srcOrd="0" destOrd="0" presId="urn:microsoft.com/office/officeart/2005/8/layout/orgChart1"/>
    <dgm:cxn modelId="{B9CC845D-DC18-4905-91A6-CB5A4C366CF4}" type="presOf" srcId="{CC60C9EA-F6C4-4FC5-832A-8AB63BCEE245}" destId="{2ECC01F8-B44A-42FD-875E-3B5FC19627AB}" srcOrd="1" destOrd="0" presId="urn:microsoft.com/office/officeart/2005/8/layout/orgChart1"/>
    <dgm:cxn modelId="{4DD11745-728B-4BA3-93D8-73A13D5CE09A}" srcId="{3E3AAA1F-0750-40D3-9A10-B3058ABA5297}" destId="{F6EE26BD-DD7C-4079-A5D2-AC3082D1A220}" srcOrd="1" destOrd="0" parTransId="{E2F46F7A-32A1-4475-AA35-6A83EC873C7E}" sibTransId="{E4745854-EFCB-4318-80C5-E0247CC0776B}"/>
    <dgm:cxn modelId="{F9780A46-18EE-490F-8937-BF08AEB58726}" srcId="{BBD7A8C5-7C40-441C-A463-F5D4832499A4}" destId="{98454AD8-6695-4B01-865B-27C1BE1EC5D1}" srcOrd="1" destOrd="0" parTransId="{57AAC841-E331-42BC-9BB9-DF0DB53845AA}" sibTransId="{A20240BC-C9D7-4567-BCAE-F8AF1945D208}"/>
    <dgm:cxn modelId="{AB0BA34E-E85C-4E5D-973F-22F06874D31E}" type="presOf" srcId="{E2F46F7A-32A1-4475-AA35-6A83EC873C7E}" destId="{62CF7D51-20CD-4AEA-9704-1EAF9CB309EA}" srcOrd="0" destOrd="0" presId="urn:microsoft.com/office/officeart/2005/8/layout/orgChart1"/>
    <dgm:cxn modelId="{F4999C6F-815B-4149-8444-455B8703A57B}" srcId="{F4042B6C-5695-4BA9-8C82-4B753EA00DC1}" destId="{439E91BF-B312-4134-9D77-470D502EFD35}" srcOrd="0" destOrd="0" parTransId="{79FAEABC-3E9E-43EA-9F1D-BF63720D0D8A}" sibTransId="{19811B7E-76FC-4F46-980A-5BDB90A5B124}"/>
    <dgm:cxn modelId="{E872DE70-513E-4960-A06C-1D6541129B14}" srcId="{BBD7A8C5-7C40-441C-A463-F5D4832499A4}" destId="{3E3AAA1F-0750-40D3-9A10-B3058ABA5297}" srcOrd="0" destOrd="0" parTransId="{0FD76B94-4F62-464D-AF8B-77988170C06F}" sibTransId="{3A326D48-9E0C-40BC-8049-CD0349FE3FF5}"/>
    <dgm:cxn modelId="{9B716D72-1B26-4F7E-AD9D-8A5DCE296A22}" srcId="{3E3AAA1F-0750-40D3-9A10-B3058ABA5297}" destId="{CC60C9EA-F6C4-4FC5-832A-8AB63BCEE245}" srcOrd="2" destOrd="0" parTransId="{BD6E62FD-6329-41DD-AF8E-F8FECA9AA0BA}" sibTransId="{045D73D7-B82B-46DF-93D8-96C9BD16D423}"/>
    <dgm:cxn modelId="{27F6B576-D44D-4566-949B-ADB645BA1604}" type="presOf" srcId="{F6EE26BD-DD7C-4079-A5D2-AC3082D1A220}" destId="{3AA04D46-D6EB-4C39-9658-A6431F3E7AEE}" srcOrd="0" destOrd="0" presId="urn:microsoft.com/office/officeart/2005/8/layout/orgChart1"/>
    <dgm:cxn modelId="{95F7E28A-CD26-491C-80C9-DA649DB9DBFD}" type="presOf" srcId="{3E3AAA1F-0750-40D3-9A10-B3058ABA5297}" destId="{3AC09C19-3051-4005-8AE2-E001997745E9}" srcOrd="1" destOrd="0" presId="urn:microsoft.com/office/officeart/2005/8/layout/orgChart1"/>
    <dgm:cxn modelId="{A7C36F8D-2807-47AF-8831-92014C95A434}" type="presOf" srcId="{BD6E62FD-6329-41DD-AF8E-F8FECA9AA0BA}" destId="{B283472B-6CF1-4F47-AB61-21DC9329DFC0}" srcOrd="0" destOrd="0" presId="urn:microsoft.com/office/officeart/2005/8/layout/orgChart1"/>
    <dgm:cxn modelId="{784F97A2-E32C-4E55-884A-8DB0083B20BC}" type="presOf" srcId="{BBD7A8C5-7C40-441C-A463-F5D4832499A4}" destId="{B141C13A-C4E2-4D6E-9C8F-CD209795A9F1}" srcOrd="0" destOrd="0" presId="urn:microsoft.com/office/officeart/2005/8/layout/orgChart1"/>
    <dgm:cxn modelId="{390F79A8-CBAE-41E7-94F6-6DB6BA225133}" type="presOf" srcId="{F4042B6C-5695-4BA9-8C82-4B753EA00DC1}" destId="{C35BF003-765E-4EF1-8320-A1677E97A464}" srcOrd="1" destOrd="0" presId="urn:microsoft.com/office/officeart/2005/8/layout/orgChart1"/>
    <dgm:cxn modelId="{A487EDB1-9979-4FCA-99EB-453D3DF49434}" type="presOf" srcId="{CC60C9EA-F6C4-4FC5-832A-8AB63BCEE245}" destId="{56ADBC8B-203D-4452-B994-4DE2A40AD07F}" srcOrd="0" destOrd="0" presId="urn:microsoft.com/office/officeart/2005/8/layout/orgChart1"/>
    <dgm:cxn modelId="{D090CDB5-2C20-4C78-8E21-0FD2F0231A68}" type="presOf" srcId="{439E91BF-B312-4134-9D77-470D502EFD35}" destId="{2B4C8A7A-6A79-4C13-873C-3C28BE926E3D}" srcOrd="1" destOrd="0" presId="urn:microsoft.com/office/officeart/2005/8/layout/orgChart1"/>
    <dgm:cxn modelId="{B15F7CBE-6190-4BDC-8068-3AAE410B8D5B}" srcId="{3E3AAA1F-0750-40D3-9A10-B3058ABA5297}" destId="{F4042B6C-5695-4BA9-8C82-4B753EA00DC1}" srcOrd="0" destOrd="0" parTransId="{B1814262-411A-4326-A6A2-ABBDC18B0525}" sibTransId="{DBBD2D72-BC0C-45EC-9D0E-09FC46077F70}"/>
    <dgm:cxn modelId="{F16342BF-080A-4EA6-8D8E-AEF33ACAA5AE}" type="presOf" srcId="{F4042B6C-5695-4BA9-8C82-4B753EA00DC1}" destId="{135BBD14-35C9-4EB7-9085-C5241DE016B0}" srcOrd="0" destOrd="0" presId="urn:microsoft.com/office/officeart/2005/8/layout/orgChart1"/>
    <dgm:cxn modelId="{C44E4CD7-36E8-45E1-8A53-D8410CF26300}" type="presOf" srcId="{79FAEABC-3E9E-43EA-9F1D-BF63720D0D8A}" destId="{A2F79B28-67B6-479A-8928-520A4E3B9664}" srcOrd="0" destOrd="0" presId="urn:microsoft.com/office/officeart/2005/8/layout/orgChart1"/>
    <dgm:cxn modelId="{ADFE40F4-80EA-401D-BE97-748AACF36A18}" type="presOf" srcId="{F6EE26BD-DD7C-4079-A5D2-AC3082D1A220}" destId="{E308A32F-5B83-4299-9867-B9D2D17D4CC6}" srcOrd="1" destOrd="0" presId="urn:microsoft.com/office/officeart/2005/8/layout/orgChart1"/>
    <dgm:cxn modelId="{9A82FFF8-8E85-4565-8DD8-A873F67EDDAD}" type="presOf" srcId="{98454AD8-6695-4B01-865B-27C1BE1EC5D1}" destId="{7DC8F97E-A4CD-4BF4-9A9B-46649423C567}" srcOrd="1" destOrd="0" presId="urn:microsoft.com/office/officeart/2005/8/layout/orgChart1"/>
    <dgm:cxn modelId="{68B57680-D15E-40A6-B6A7-4955011E903C}" type="presParOf" srcId="{B141C13A-C4E2-4D6E-9C8F-CD209795A9F1}" destId="{93251674-6576-4793-911B-D8C503E80FB1}" srcOrd="0" destOrd="0" presId="urn:microsoft.com/office/officeart/2005/8/layout/orgChart1"/>
    <dgm:cxn modelId="{46CCF642-C711-42EC-98D8-C9D181F2B90A}" type="presParOf" srcId="{93251674-6576-4793-911B-D8C503E80FB1}" destId="{D99D3C0A-B44E-4B6B-B54F-A4A47BE7A094}" srcOrd="0" destOrd="0" presId="urn:microsoft.com/office/officeart/2005/8/layout/orgChart1"/>
    <dgm:cxn modelId="{288910B5-602D-4595-BD76-11F7BABDA557}" type="presParOf" srcId="{D99D3C0A-B44E-4B6B-B54F-A4A47BE7A094}" destId="{F3A98F15-08A0-44CD-8FFD-66F3624E260E}" srcOrd="0" destOrd="0" presId="urn:microsoft.com/office/officeart/2005/8/layout/orgChart1"/>
    <dgm:cxn modelId="{88644B85-9066-43AB-9A30-42AA84DF4CF8}" type="presParOf" srcId="{D99D3C0A-B44E-4B6B-B54F-A4A47BE7A094}" destId="{3AC09C19-3051-4005-8AE2-E001997745E9}" srcOrd="1" destOrd="0" presId="urn:microsoft.com/office/officeart/2005/8/layout/orgChart1"/>
    <dgm:cxn modelId="{17ACD3C5-BF07-4D17-85E7-D7CB44D62B53}" type="presParOf" srcId="{93251674-6576-4793-911B-D8C503E80FB1}" destId="{0FFFDAA1-6E63-4C2D-A218-37562E43881D}" srcOrd="1" destOrd="0" presId="urn:microsoft.com/office/officeart/2005/8/layout/orgChart1"/>
    <dgm:cxn modelId="{7FE84800-D4A9-410A-A105-122829D3A4D3}" type="presParOf" srcId="{0FFFDAA1-6E63-4C2D-A218-37562E43881D}" destId="{731A37F4-DB1B-4F3E-8391-CC762D382EEC}" srcOrd="0" destOrd="0" presId="urn:microsoft.com/office/officeart/2005/8/layout/orgChart1"/>
    <dgm:cxn modelId="{89048E79-A6D2-4F15-8884-EBE5846AD082}" type="presParOf" srcId="{0FFFDAA1-6E63-4C2D-A218-37562E43881D}" destId="{E15EBD68-A6B2-4A69-A51E-19FEC2DDF18E}" srcOrd="1" destOrd="0" presId="urn:microsoft.com/office/officeart/2005/8/layout/orgChart1"/>
    <dgm:cxn modelId="{D03ABA6A-A560-499E-97A6-4D4FD15804B9}" type="presParOf" srcId="{E15EBD68-A6B2-4A69-A51E-19FEC2DDF18E}" destId="{FF77D0C2-C898-4B74-8388-0E923BDA7FED}" srcOrd="0" destOrd="0" presId="urn:microsoft.com/office/officeart/2005/8/layout/orgChart1"/>
    <dgm:cxn modelId="{17F6D0F8-8D5D-4CC8-B60F-88A1540C0A51}" type="presParOf" srcId="{FF77D0C2-C898-4B74-8388-0E923BDA7FED}" destId="{135BBD14-35C9-4EB7-9085-C5241DE016B0}" srcOrd="0" destOrd="0" presId="urn:microsoft.com/office/officeart/2005/8/layout/orgChart1"/>
    <dgm:cxn modelId="{D2D6F722-D222-477A-94F1-EE537EEF665A}" type="presParOf" srcId="{FF77D0C2-C898-4B74-8388-0E923BDA7FED}" destId="{C35BF003-765E-4EF1-8320-A1677E97A464}" srcOrd="1" destOrd="0" presId="urn:microsoft.com/office/officeart/2005/8/layout/orgChart1"/>
    <dgm:cxn modelId="{5804D2D4-784A-497A-B1E2-7AE902657870}" type="presParOf" srcId="{E15EBD68-A6B2-4A69-A51E-19FEC2DDF18E}" destId="{79E6C337-5005-49BC-805A-16BDD8350690}" srcOrd="1" destOrd="0" presId="urn:microsoft.com/office/officeart/2005/8/layout/orgChart1"/>
    <dgm:cxn modelId="{F5599C91-3ECE-4350-8AD6-5FDA75D709F7}" type="presParOf" srcId="{79E6C337-5005-49BC-805A-16BDD8350690}" destId="{A2F79B28-67B6-479A-8928-520A4E3B9664}" srcOrd="0" destOrd="0" presId="urn:microsoft.com/office/officeart/2005/8/layout/orgChart1"/>
    <dgm:cxn modelId="{35D03D19-9F40-46C2-A5DE-3A9A398D77AD}" type="presParOf" srcId="{79E6C337-5005-49BC-805A-16BDD8350690}" destId="{FFBDC765-2EAE-40E0-9260-824DA78BCAC3}" srcOrd="1" destOrd="0" presId="urn:microsoft.com/office/officeart/2005/8/layout/orgChart1"/>
    <dgm:cxn modelId="{0B3F7C90-A9E6-4B58-B66F-72740E737D87}" type="presParOf" srcId="{FFBDC765-2EAE-40E0-9260-824DA78BCAC3}" destId="{B151AAF0-F048-4034-9ACF-1D31DE63D5C8}" srcOrd="0" destOrd="0" presId="urn:microsoft.com/office/officeart/2005/8/layout/orgChart1"/>
    <dgm:cxn modelId="{CE458123-6D5C-4308-BAEE-B5A751F5A417}" type="presParOf" srcId="{B151AAF0-F048-4034-9ACF-1D31DE63D5C8}" destId="{FFCEA384-D826-469B-A185-6E62A8DDE534}" srcOrd="0" destOrd="0" presId="urn:microsoft.com/office/officeart/2005/8/layout/orgChart1"/>
    <dgm:cxn modelId="{4EA535DB-FC48-43DD-8D3D-1B28BD147CE2}" type="presParOf" srcId="{B151AAF0-F048-4034-9ACF-1D31DE63D5C8}" destId="{2B4C8A7A-6A79-4C13-873C-3C28BE926E3D}" srcOrd="1" destOrd="0" presId="urn:microsoft.com/office/officeart/2005/8/layout/orgChart1"/>
    <dgm:cxn modelId="{C304AA98-47BB-46D0-91B9-15A1BAE13E1C}" type="presParOf" srcId="{FFBDC765-2EAE-40E0-9260-824DA78BCAC3}" destId="{B81A4C40-5DFD-4CCB-A454-756967BBD2FC}" srcOrd="1" destOrd="0" presId="urn:microsoft.com/office/officeart/2005/8/layout/orgChart1"/>
    <dgm:cxn modelId="{6444E35D-8EF8-4257-AAB4-B4C2EA92C4EB}" type="presParOf" srcId="{FFBDC765-2EAE-40E0-9260-824DA78BCAC3}" destId="{72AE7D4E-F096-43F6-A9FB-E70B00B0A507}" srcOrd="2" destOrd="0" presId="urn:microsoft.com/office/officeart/2005/8/layout/orgChart1"/>
    <dgm:cxn modelId="{8E02E0B7-5330-43A8-8C71-6675D0D24D33}" type="presParOf" srcId="{E15EBD68-A6B2-4A69-A51E-19FEC2DDF18E}" destId="{FC358EA9-9CAE-472F-8946-FC91CC2BC8DF}" srcOrd="2" destOrd="0" presId="urn:microsoft.com/office/officeart/2005/8/layout/orgChart1"/>
    <dgm:cxn modelId="{F3B2576E-88C0-4B37-9FF3-61A892CB12BF}" type="presParOf" srcId="{0FFFDAA1-6E63-4C2D-A218-37562E43881D}" destId="{62CF7D51-20CD-4AEA-9704-1EAF9CB309EA}" srcOrd="2" destOrd="0" presId="urn:microsoft.com/office/officeart/2005/8/layout/orgChart1"/>
    <dgm:cxn modelId="{78CE0BFF-3CA2-4888-A4B8-87B74B92273F}" type="presParOf" srcId="{0FFFDAA1-6E63-4C2D-A218-37562E43881D}" destId="{CE6F3DF0-D1D5-4AAD-A71F-0B96860FE16A}" srcOrd="3" destOrd="0" presId="urn:microsoft.com/office/officeart/2005/8/layout/orgChart1"/>
    <dgm:cxn modelId="{1FE629E2-5B56-4114-A3CB-463A90536815}" type="presParOf" srcId="{CE6F3DF0-D1D5-4AAD-A71F-0B96860FE16A}" destId="{60BB95CD-7B95-4E5D-8AA3-5F3D309043EA}" srcOrd="0" destOrd="0" presId="urn:microsoft.com/office/officeart/2005/8/layout/orgChart1"/>
    <dgm:cxn modelId="{8A9CB0B9-6156-4564-B0E0-CDF33568E5F0}" type="presParOf" srcId="{60BB95CD-7B95-4E5D-8AA3-5F3D309043EA}" destId="{3AA04D46-D6EB-4C39-9658-A6431F3E7AEE}" srcOrd="0" destOrd="0" presId="urn:microsoft.com/office/officeart/2005/8/layout/orgChart1"/>
    <dgm:cxn modelId="{8549EA1B-4D6C-43CA-812C-D2E5309B9FEA}" type="presParOf" srcId="{60BB95CD-7B95-4E5D-8AA3-5F3D309043EA}" destId="{E308A32F-5B83-4299-9867-B9D2D17D4CC6}" srcOrd="1" destOrd="0" presId="urn:microsoft.com/office/officeart/2005/8/layout/orgChart1"/>
    <dgm:cxn modelId="{579D4632-5471-428D-A656-74EA871FE52D}" type="presParOf" srcId="{CE6F3DF0-D1D5-4AAD-A71F-0B96860FE16A}" destId="{6CC1F48D-AA05-412A-9F8C-764C8F3DE659}" srcOrd="1" destOrd="0" presId="urn:microsoft.com/office/officeart/2005/8/layout/orgChart1"/>
    <dgm:cxn modelId="{009240A0-1664-4D48-8BD2-5EB895FC6FA8}" type="presParOf" srcId="{CE6F3DF0-D1D5-4AAD-A71F-0B96860FE16A}" destId="{A594A3CF-35A2-4E2B-AE1A-1BBA799A2795}" srcOrd="2" destOrd="0" presId="urn:microsoft.com/office/officeart/2005/8/layout/orgChart1"/>
    <dgm:cxn modelId="{A3E0776D-DE6D-45E9-AEF8-E50A0B6E9285}" type="presParOf" srcId="{93251674-6576-4793-911B-D8C503E80FB1}" destId="{296A418E-0761-4822-8EF8-684EA5985A0D}" srcOrd="2" destOrd="0" presId="urn:microsoft.com/office/officeart/2005/8/layout/orgChart1"/>
    <dgm:cxn modelId="{8239158E-863D-4527-B83E-BBC9626800A4}" type="presParOf" srcId="{296A418E-0761-4822-8EF8-684EA5985A0D}" destId="{B283472B-6CF1-4F47-AB61-21DC9329DFC0}" srcOrd="0" destOrd="0" presId="urn:microsoft.com/office/officeart/2005/8/layout/orgChart1"/>
    <dgm:cxn modelId="{EDEE2960-697D-4F1B-8F4F-9DF5E35F2A68}" type="presParOf" srcId="{296A418E-0761-4822-8EF8-684EA5985A0D}" destId="{A9A8EA9B-36DD-49EA-B2D1-CED7088241C2}" srcOrd="1" destOrd="0" presId="urn:microsoft.com/office/officeart/2005/8/layout/orgChart1"/>
    <dgm:cxn modelId="{16A6B457-C0B1-48CD-8441-DD09411526A4}" type="presParOf" srcId="{A9A8EA9B-36DD-49EA-B2D1-CED7088241C2}" destId="{22A41F61-A0A3-440A-AA9F-4EEB6599FF87}" srcOrd="0" destOrd="0" presId="urn:microsoft.com/office/officeart/2005/8/layout/orgChart1"/>
    <dgm:cxn modelId="{DA2A4ABA-57B0-4D56-9291-C8372401276B}" type="presParOf" srcId="{22A41F61-A0A3-440A-AA9F-4EEB6599FF87}" destId="{56ADBC8B-203D-4452-B994-4DE2A40AD07F}" srcOrd="0" destOrd="0" presId="urn:microsoft.com/office/officeart/2005/8/layout/orgChart1"/>
    <dgm:cxn modelId="{297C9A1A-FCE1-4869-A6B4-6F1342272E4D}" type="presParOf" srcId="{22A41F61-A0A3-440A-AA9F-4EEB6599FF87}" destId="{2ECC01F8-B44A-42FD-875E-3B5FC19627AB}" srcOrd="1" destOrd="0" presId="urn:microsoft.com/office/officeart/2005/8/layout/orgChart1"/>
    <dgm:cxn modelId="{056A7279-DB64-4D2E-A840-DAC94CDB82DC}" type="presParOf" srcId="{A9A8EA9B-36DD-49EA-B2D1-CED7088241C2}" destId="{E2B79ACB-499C-4F60-BCF1-032026E6CDF4}" srcOrd="1" destOrd="0" presId="urn:microsoft.com/office/officeart/2005/8/layout/orgChart1"/>
    <dgm:cxn modelId="{EC5E3A95-4DB7-435B-9DC2-03D25D8C8E7F}" type="presParOf" srcId="{A9A8EA9B-36DD-49EA-B2D1-CED7088241C2}" destId="{E6D6CCF6-2726-4ED1-ACC0-164E6537D560}" srcOrd="2" destOrd="0" presId="urn:microsoft.com/office/officeart/2005/8/layout/orgChart1"/>
    <dgm:cxn modelId="{CC066521-736B-47B9-A71E-5DAB93709A22}" type="presParOf" srcId="{B141C13A-C4E2-4D6E-9C8F-CD209795A9F1}" destId="{8B6EBDC6-03CB-4EEA-B83F-2D6ADCD7E2B3}" srcOrd="1" destOrd="0" presId="urn:microsoft.com/office/officeart/2005/8/layout/orgChart1"/>
    <dgm:cxn modelId="{6F7A342D-C667-45DC-BC22-87877E7C7949}" type="presParOf" srcId="{8B6EBDC6-03CB-4EEA-B83F-2D6ADCD7E2B3}" destId="{120AF881-0C47-4FA7-B9D0-869F81F40335}" srcOrd="0" destOrd="0" presId="urn:microsoft.com/office/officeart/2005/8/layout/orgChart1"/>
    <dgm:cxn modelId="{BE7FB305-5E6E-4E23-BEED-3CDD37A8C6F3}" type="presParOf" srcId="{120AF881-0C47-4FA7-B9D0-869F81F40335}" destId="{61ED6113-8A0B-4F4E-B46A-FB8577DC341D}" srcOrd="0" destOrd="0" presId="urn:microsoft.com/office/officeart/2005/8/layout/orgChart1"/>
    <dgm:cxn modelId="{BAD28526-0F4F-46F9-B8DC-F7ACC1D92027}" type="presParOf" srcId="{120AF881-0C47-4FA7-B9D0-869F81F40335}" destId="{7DC8F97E-A4CD-4BF4-9A9B-46649423C567}" srcOrd="1" destOrd="0" presId="urn:microsoft.com/office/officeart/2005/8/layout/orgChart1"/>
    <dgm:cxn modelId="{B8D4451B-D8F9-4CB4-AF5B-58E2E3F177FC}" type="presParOf" srcId="{8B6EBDC6-03CB-4EEA-B83F-2D6ADCD7E2B3}" destId="{56820085-67FA-464D-8619-F5A845CAC7E1}" srcOrd="1" destOrd="0" presId="urn:microsoft.com/office/officeart/2005/8/layout/orgChart1"/>
    <dgm:cxn modelId="{B1A90451-5CA1-431D-9A4B-AB4EC9ACE0D4}" type="presParOf" srcId="{8B6EBDC6-03CB-4EEA-B83F-2D6ADCD7E2B3}" destId="{49958D9C-99EB-4676-A388-9E8A7AD37AAB}"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83472B-6CF1-4F47-AB61-21DC9329DFC0}">
      <dsp:nvSpPr>
        <dsp:cNvPr id="0" name=""/>
        <dsp:cNvSpPr/>
      </dsp:nvSpPr>
      <dsp:spPr>
        <a:xfrm>
          <a:off x="4461106" y="843978"/>
          <a:ext cx="176432" cy="772942"/>
        </a:xfrm>
        <a:custGeom>
          <a:avLst/>
          <a:gdLst/>
          <a:ahLst/>
          <a:cxnLst/>
          <a:rect l="0" t="0" r="0" b="0"/>
          <a:pathLst>
            <a:path>
              <a:moveTo>
                <a:pt x="176432" y="0"/>
              </a:moveTo>
              <a:lnTo>
                <a:pt x="176432" y="772942"/>
              </a:lnTo>
              <a:lnTo>
                <a:pt x="0" y="77294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2CF7D51-20CD-4AEA-9704-1EAF9CB309EA}">
      <dsp:nvSpPr>
        <dsp:cNvPr id="0" name=""/>
        <dsp:cNvSpPr/>
      </dsp:nvSpPr>
      <dsp:spPr>
        <a:xfrm>
          <a:off x="4637539" y="843978"/>
          <a:ext cx="1182921" cy="1624272"/>
        </a:xfrm>
        <a:custGeom>
          <a:avLst/>
          <a:gdLst/>
          <a:ahLst/>
          <a:cxnLst/>
          <a:rect l="0" t="0" r="0" b="0"/>
          <a:pathLst>
            <a:path>
              <a:moveTo>
                <a:pt x="0" y="0"/>
              </a:moveTo>
              <a:lnTo>
                <a:pt x="0" y="1447839"/>
              </a:lnTo>
              <a:lnTo>
                <a:pt x="1182921" y="1447839"/>
              </a:lnTo>
              <a:lnTo>
                <a:pt x="1182921" y="162427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2F79B28-67B6-479A-8928-520A4E3B9664}">
      <dsp:nvSpPr>
        <dsp:cNvPr id="0" name=""/>
        <dsp:cNvSpPr/>
      </dsp:nvSpPr>
      <dsp:spPr>
        <a:xfrm>
          <a:off x="3574340" y="3309489"/>
          <a:ext cx="91440" cy="273394"/>
        </a:xfrm>
        <a:custGeom>
          <a:avLst/>
          <a:gdLst/>
          <a:ahLst/>
          <a:cxnLst/>
          <a:rect l="0" t="0" r="0" b="0"/>
          <a:pathLst>
            <a:path>
              <a:moveTo>
                <a:pt x="45720" y="0"/>
              </a:moveTo>
              <a:lnTo>
                <a:pt x="45720" y="96962"/>
              </a:lnTo>
              <a:lnTo>
                <a:pt x="46610" y="96962"/>
              </a:lnTo>
              <a:lnTo>
                <a:pt x="46610" y="27339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31A37F4-DB1B-4F3E-8391-CC762D382EEC}">
      <dsp:nvSpPr>
        <dsp:cNvPr id="0" name=""/>
        <dsp:cNvSpPr/>
      </dsp:nvSpPr>
      <dsp:spPr>
        <a:xfrm>
          <a:off x="3620060" y="843978"/>
          <a:ext cx="1017478" cy="1625355"/>
        </a:xfrm>
        <a:custGeom>
          <a:avLst/>
          <a:gdLst/>
          <a:ahLst/>
          <a:cxnLst/>
          <a:rect l="0" t="0" r="0" b="0"/>
          <a:pathLst>
            <a:path>
              <a:moveTo>
                <a:pt x="1017478" y="0"/>
              </a:moveTo>
              <a:lnTo>
                <a:pt x="1017478" y="1448923"/>
              </a:lnTo>
              <a:lnTo>
                <a:pt x="0" y="1448923"/>
              </a:lnTo>
              <a:lnTo>
                <a:pt x="0" y="162535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3A98F15-08A0-44CD-8FFD-66F3624E260E}">
      <dsp:nvSpPr>
        <dsp:cNvPr id="0" name=""/>
        <dsp:cNvSpPr/>
      </dsp:nvSpPr>
      <dsp:spPr>
        <a:xfrm>
          <a:off x="3797383" y="3823"/>
          <a:ext cx="1680310" cy="84015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nl-NL" sz="1300" kern="1200" dirty="0"/>
            <a:t>Bestuur Houtribhoogte (Wouter de Vries en Erik Hamminga)</a:t>
          </a:r>
        </a:p>
      </dsp:txBody>
      <dsp:txXfrm>
        <a:off x="3797383" y="3823"/>
        <a:ext cx="1680310" cy="840155"/>
      </dsp:txXfrm>
    </dsp:sp>
    <dsp:sp modelId="{135BBD14-35C9-4EB7-9085-C5241DE016B0}">
      <dsp:nvSpPr>
        <dsp:cNvPr id="0" name=""/>
        <dsp:cNvSpPr/>
      </dsp:nvSpPr>
      <dsp:spPr>
        <a:xfrm>
          <a:off x="2779905" y="2469334"/>
          <a:ext cx="1680310" cy="84015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nl-NL" sz="1300" kern="1200" dirty="0"/>
            <a:t>Dagelijks beheerder (Smit </a:t>
          </a:r>
          <a:r>
            <a:rPr lang="nl-NL" sz="1300" kern="1200" dirty="0" err="1"/>
            <a:t>Rinsma</a:t>
          </a:r>
          <a:r>
            <a:rPr lang="nl-NL" sz="1300" kern="1200" dirty="0"/>
            <a:t>)</a:t>
          </a:r>
        </a:p>
      </dsp:txBody>
      <dsp:txXfrm>
        <a:off x="2779905" y="2469334"/>
        <a:ext cx="1680310" cy="840155"/>
      </dsp:txXfrm>
    </dsp:sp>
    <dsp:sp modelId="{FFCEA384-D826-469B-A185-6E62A8DDE534}">
      <dsp:nvSpPr>
        <dsp:cNvPr id="0" name=""/>
        <dsp:cNvSpPr/>
      </dsp:nvSpPr>
      <dsp:spPr>
        <a:xfrm>
          <a:off x="2780796" y="3582884"/>
          <a:ext cx="1680310" cy="84015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nl-NL" sz="1300" kern="1200" dirty="0"/>
            <a:t>Groenaannemer (</a:t>
          </a:r>
          <a:r>
            <a:rPr lang="nl-NL" sz="1300" kern="1200" dirty="0" err="1"/>
            <a:t>Frisia</a:t>
          </a:r>
          <a:r>
            <a:rPr lang="nl-NL" sz="1300" kern="1200" dirty="0"/>
            <a:t> Bergum)</a:t>
          </a:r>
        </a:p>
      </dsp:txBody>
      <dsp:txXfrm>
        <a:off x="2780796" y="3582884"/>
        <a:ext cx="1680310" cy="840155"/>
      </dsp:txXfrm>
    </dsp:sp>
    <dsp:sp modelId="{3AA04D46-D6EB-4C39-9658-A6431F3E7AEE}">
      <dsp:nvSpPr>
        <dsp:cNvPr id="0" name=""/>
        <dsp:cNvSpPr/>
      </dsp:nvSpPr>
      <dsp:spPr>
        <a:xfrm>
          <a:off x="4980305" y="2468250"/>
          <a:ext cx="1680310" cy="84015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nl-NL" sz="1300" kern="1200" dirty="0" err="1"/>
            <a:t>Financiele</a:t>
          </a:r>
          <a:r>
            <a:rPr lang="nl-NL" sz="1300" kern="1200" dirty="0"/>
            <a:t> administratie (Administratiekantoor Multi-services)</a:t>
          </a:r>
        </a:p>
      </dsp:txBody>
      <dsp:txXfrm>
        <a:off x="4980305" y="2468250"/>
        <a:ext cx="1680310" cy="840155"/>
      </dsp:txXfrm>
    </dsp:sp>
    <dsp:sp modelId="{56ADBC8B-203D-4452-B994-4DE2A40AD07F}">
      <dsp:nvSpPr>
        <dsp:cNvPr id="0" name=""/>
        <dsp:cNvSpPr/>
      </dsp:nvSpPr>
      <dsp:spPr>
        <a:xfrm>
          <a:off x="2780796" y="1196843"/>
          <a:ext cx="1680310" cy="84015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nl-NL" sz="1300" kern="1200" dirty="0"/>
            <a:t>Vrijwilligers (bijv. Groenclub, klussenclub, bestuursassistenten)</a:t>
          </a:r>
        </a:p>
      </dsp:txBody>
      <dsp:txXfrm>
        <a:off x="2780796" y="1196843"/>
        <a:ext cx="1680310" cy="840155"/>
      </dsp:txXfrm>
    </dsp:sp>
    <dsp:sp modelId="{61ED6113-8A0B-4F4E-B46A-FB8577DC341D}">
      <dsp:nvSpPr>
        <dsp:cNvPr id="0" name=""/>
        <dsp:cNvSpPr/>
      </dsp:nvSpPr>
      <dsp:spPr>
        <a:xfrm>
          <a:off x="7070107" y="0"/>
          <a:ext cx="1680310" cy="84015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nl-NL" sz="1300" kern="1200" dirty="0" err="1"/>
            <a:t>Mandelig</a:t>
          </a:r>
          <a:r>
            <a:rPr lang="nl-NL" sz="1300" kern="1200" dirty="0"/>
            <a:t> eigenaren</a:t>
          </a:r>
        </a:p>
      </dsp:txBody>
      <dsp:txXfrm>
        <a:off x="7070107" y="0"/>
        <a:ext cx="1680310" cy="840155"/>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1CFD31-3218-4C07-8376-837DA7451CFD}" type="datetimeFigureOut">
              <a:rPr lang="nl-NL" smtClean="0"/>
              <a:t>17-3-2023</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18FCEA-A673-43B6-B1E0-6AE9A3D66D34}" type="slidenum">
              <a:rPr lang="nl-NL" smtClean="0"/>
              <a:t>‹nr.›</a:t>
            </a:fld>
            <a:endParaRPr lang="nl-NL"/>
          </a:p>
        </p:txBody>
      </p:sp>
    </p:spTree>
    <p:extLst>
      <p:ext uri="{BB962C8B-B14F-4D97-AF65-F5344CB8AC3E}">
        <p14:creationId xmlns:p14="http://schemas.microsoft.com/office/powerpoint/2010/main" val="3390084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Tot 2005 was Houtribhoogte een zandopslag. Gemeente Lelystad zag hier plek voor een nieuwe woonwijk, schreef in 2004 een prijsvraag uit. Deze is gewonnen door Zuiderzee Vastgoed op het concept dat het gebied een park zou worden waar de woningen ‘te gast’ zouden zijn. </a:t>
            </a:r>
          </a:p>
          <a:p>
            <a:r>
              <a:rPr lang="nl-NL" dirty="0"/>
              <a:t>Zuiderzee is met Van Der Wiel (voor het grondwerk en de infrastructuur) en Van Wijnen (voor de gebouwen) een samenwerking aangegaan. Tussen 2006 en 2012 zijn er in totaal 78 woningen opgeleverd. Na 2012 is er niet meer gebouwd in Houtribhoogte. In 2017 is Van Wijnen gestart met de overname van het project van Zuiderzee Vastgoed. </a:t>
            </a:r>
          </a:p>
          <a:p>
            <a:r>
              <a:rPr lang="nl-NL" dirty="0"/>
              <a:t>Eind 2021 is Van Wijnen gestart met de bouw van de eerste fase van Duin en Water. De tweede fase is gestart in juli 2022. Hierna worden er nog 56 woningen bij gebouwd. </a:t>
            </a:r>
          </a:p>
        </p:txBody>
      </p:sp>
      <p:sp>
        <p:nvSpPr>
          <p:cNvPr id="4" name="Tijdelijke aanduiding voor dianummer 3"/>
          <p:cNvSpPr>
            <a:spLocks noGrp="1"/>
          </p:cNvSpPr>
          <p:nvPr>
            <p:ph type="sldNum" sz="quarter" idx="5"/>
          </p:nvPr>
        </p:nvSpPr>
        <p:spPr/>
        <p:txBody>
          <a:bodyPr/>
          <a:lstStyle/>
          <a:p>
            <a:fld id="{E918FCEA-A673-43B6-B1E0-6AE9A3D66D34}" type="slidenum">
              <a:rPr lang="nl-NL" smtClean="0"/>
              <a:t>4</a:t>
            </a:fld>
            <a:endParaRPr lang="nl-NL"/>
          </a:p>
        </p:txBody>
      </p:sp>
    </p:spTree>
    <p:extLst>
      <p:ext uri="{BB962C8B-B14F-4D97-AF65-F5344CB8AC3E}">
        <p14:creationId xmlns:p14="http://schemas.microsoft.com/office/powerpoint/2010/main" val="1397727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918FCEA-A673-43B6-B1E0-6AE9A3D66D34}" type="slidenum">
              <a:rPr lang="nl-NL" smtClean="0"/>
              <a:t>23</a:t>
            </a:fld>
            <a:endParaRPr lang="nl-NL"/>
          </a:p>
        </p:txBody>
      </p:sp>
    </p:spTree>
    <p:extLst>
      <p:ext uri="{BB962C8B-B14F-4D97-AF65-F5344CB8AC3E}">
        <p14:creationId xmlns:p14="http://schemas.microsoft.com/office/powerpoint/2010/main" val="14827140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918FCEA-A673-43B6-B1E0-6AE9A3D66D34}" type="slidenum">
              <a:rPr lang="nl-NL" smtClean="0"/>
              <a:t>24</a:t>
            </a:fld>
            <a:endParaRPr lang="nl-NL"/>
          </a:p>
        </p:txBody>
      </p:sp>
    </p:spTree>
    <p:extLst>
      <p:ext uri="{BB962C8B-B14F-4D97-AF65-F5344CB8AC3E}">
        <p14:creationId xmlns:p14="http://schemas.microsoft.com/office/powerpoint/2010/main" val="20427963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Schets van de eigendomssituatie op de volgende sheet</a:t>
            </a:r>
          </a:p>
        </p:txBody>
      </p:sp>
      <p:sp>
        <p:nvSpPr>
          <p:cNvPr id="4" name="Tijdelijke aanduiding voor dianummer 3"/>
          <p:cNvSpPr>
            <a:spLocks noGrp="1"/>
          </p:cNvSpPr>
          <p:nvPr>
            <p:ph type="sldNum" sz="quarter" idx="5"/>
          </p:nvPr>
        </p:nvSpPr>
        <p:spPr/>
        <p:txBody>
          <a:bodyPr/>
          <a:lstStyle/>
          <a:p>
            <a:fld id="{E918FCEA-A673-43B6-B1E0-6AE9A3D66D34}" type="slidenum">
              <a:rPr lang="nl-NL" smtClean="0"/>
              <a:t>10</a:t>
            </a:fld>
            <a:endParaRPr lang="nl-NL"/>
          </a:p>
        </p:txBody>
      </p:sp>
    </p:spTree>
    <p:extLst>
      <p:ext uri="{BB962C8B-B14F-4D97-AF65-F5344CB8AC3E}">
        <p14:creationId xmlns:p14="http://schemas.microsoft.com/office/powerpoint/2010/main" val="24549032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Stichting is non-profit en destijds bedacht door Zuiderzee Vastgoed als de beste manier om bewoners de controle te geven en te laten houden over het </a:t>
            </a:r>
            <a:r>
              <a:rPr lang="nl-NL" dirty="0" err="1"/>
              <a:t>mandelige</a:t>
            </a:r>
            <a:r>
              <a:rPr lang="nl-NL" dirty="0"/>
              <a:t> gebied. </a:t>
            </a:r>
          </a:p>
        </p:txBody>
      </p:sp>
      <p:sp>
        <p:nvSpPr>
          <p:cNvPr id="4" name="Tijdelijke aanduiding voor dianummer 3"/>
          <p:cNvSpPr>
            <a:spLocks noGrp="1"/>
          </p:cNvSpPr>
          <p:nvPr>
            <p:ph type="sldNum" sz="quarter" idx="5"/>
          </p:nvPr>
        </p:nvSpPr>
        <p:spPr/>
        <p:txBody>
          <a:bodyPr/>
          <a:lstStyle/>
          <a:p>
            <a:fld id="{E918FCEA-A673-43B6-B1E0-6AE9A3D66D34}" type="slidenum">
              <a:rPr lang="nl-NL" smtClean="0"/>
              <a:t>13</a:t>
            </a:fld>
            <a:endParaRPr lang="nl-NL"/>
          </a:p>
        </p:txBody>
      </p:sp>
    </p:spTree>
    <p:extLst>
      <p:ext uri="{BB962C8B-B14F-4D97-AF65-F5344CB8AC3E}">
        <p14:creationId xmlns:p14="http://schemas.microsoft.com/office/powerpoint/2010/main" val="6660766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Bestuur informeert de </a:t>
            </a:r>
            <a:r>
              <a:rPr lang="nl-NL" dirty="0" err="1"/>
              <a:t>mandelige</a:t>
            </a:r>
            <a:r>
              <a:rPr lang="nl-NL" dirty="0"/>
              <a:t> eigenaren en toetst initiatieven</a:t>
            </a:r>
          </a:p>
        </p:txBody>
      </p:sp>
      <p:sp>
        <p:nvSpPr>
          <p:cNvPr id="4" name="Tijdelijke aanduiding voor dianummer 3"/>
          <p:cNvSpPr>
            <a:spLocks noGrp="1"/>
          </p:cNvSpPr>
          <p:nvPr>
            <p:ph type="sldNum" sz="quarter" idx="5"/>
          </p:nvPr>
        </p:nvSpPr>
        <p:spPr/>
        <p:txBody>
          <a:bodyPr/>
          <a:lstStyle/>
          <a:p>
            <a:fld id="{E918FCEA-A673-43B6-B1E0-6AE9A3D66D34}" type="slidenum">
              <a:rPr lang="nl-NL" smtClean="0"/>
              <a:t>14</a:t>
            </a:fld>
            <a:endParaRPr lang="nl-NL"/>
          </a:p>
        </p:txBody>
      </p:sp>
    </p:spTree>
    <p:extLst>
      <p:ext uri="{BB962C8B-B14F-4D97-AF65-F5344CB8AC3E}">
        <p14:creationId xmlns:p14="http://schemas.microsoft.com/office/powerpoint/2010/main" val="15039891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Dagelijks beheer: Beantwoorden van vragen, beoordelen initiatieven, aansturen van het groenonderhoud. Het bestuur blijft beslissingsbevoegd: zo blijven bewoners de regie houden voor kosten, kwaliteit en onderhoud.</a:t>
            </a:r>
          </a:p>
        </p:txBody>
      </p:sp>
      <p:sp>
        <p:nvSpPr>
          <p:cNvPr id="4" name="Tijdelijke aanduiding voor dianummer 3"/>
          <p:cNvSpPr>
            <a:spLocks noGrp="1"/>
          </p:cNvSpPr>
          <p:nvPr>
            <p:ph type="sldNum" sz="quarter" idx="5"/>
          </p:nvPr>
        </p:nvSpPr>
        <p:spPr/>
        <p:txBody>
          <a:bodyPr/>
          <a:lstStyle/>
          <a:p>
            <a:fld id="{E918FCEA-A673-43B6-B1E0-6AE9A3D66D34}" type="slidenum">
              <a:rPr lang="nl-NL" smtClean="0"/>
              <a:t>16</a:t>
            </a:fld>
            <a:endParaRPr lang="nl-NL"/>
          </a:p>
        </p:txBody>
      </p:sp>
    </p:spTree>
    <p:extLst>
      <p:ext uri="{BB962C8B-B14F-4D97-AF65-F5344CB8AC3E}">
        <p14:creationId xmlns:p14="http://schemas.microsoft.com/office/powerpoint/2010/main" val="34320307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Oorspronkelijk is er bedacht dat er NIKS aan de woning en groenplan veranderd mag worden. Inmiddels zijn we 2022, zitten we in een energietransitie en beseffen we ons allemaal dat alle wijzigingen verbieden, niet meer houdbaar is. </a:t>
            </a:r>
          </a:p>
          <a:p>
            <a:r>
              <a:rPr lang="nl-NL" i="1" u="sng" dirty="0">
                <a:solidFill>
                  <a:srgbClr val="FF0000"/>
                </a:solidFill>
                <a:highlight>
                  <a:srgbClr val="FFFF00"/>
                </a:highlight>
              </a:rPr>
              <a:t>We zijn bezig met een aanscherping (of versoepeling) van het kader waaraan initiatieven worden getoetst. Belangrijk is wel dat de kwaliteit en samenhang behouden blijft. </a:t>
            </a:r>
          </a:p>
        </p:txBody>
      </p:sp>
      <p:sp>
        <p:nvSpPr>
          <p:cNvPr id="4" name="Tijdelijke aanduiding voor dianummer 3"/>
          <p:cNvSpPr>
            <a:spLocks noGrp="1"/>
          </p:cNvSpPr>
          <p:nvPr>
            <p:ph type="sldNum" sz="quarter" idx="5"/>
          </p:nvPr>
        </p:nvSpPr>
        <p:spPr/>
        <p:txBody>
          <a:bodyPr/>
          <a:lstStyle/>
          <a:p>
            <a:fld id="{E918FCEA-A673-43B6-B1E0-6AE9A3D66D34}" type="slidenum">
              <a:rPr lang="nl-NL" smtClean="0"/>
              <a:t>18</a:t>
            </a:fld>
            <a:endParaRPr lang="nl-NL"/>
          </a:p>
        </p:txBody>
      </p:sp>
    </p:spTree>
    <p:extLst>
      <p:ext uri="{BB962C8B-B14F-4D97-AF65-F5344CB8AC3E}">
        <p14:creationId xmlns:p14="http://schemas.microsoft.com/office/powerpoint/2010/main" val="25076826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918FCEA-A673-43B6-B1E0-6AE9A3D66D34}" type="slidenum">
              <a:rPr lang="nl-NL" smtClean="0"/>
              <a:t>19</a:t>
            </a:fld>
            <a:endParaRPr lang="nl-NL"/>
          </a:p>
        </p:txBody>
      </p:sp>
    </p:spTree>
    <p:extLst>
      <p:ext uri="{BB962C8B-B14F-4D97-AF65-F5344CB8AC3E}">
        <p14:creationId xmlns:p14="http://schemas.microsoft.com/office/powerpoint/2010/main" val="13402972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918FCEA-A673-43B6-B1E0-6AE9A3D66D34}" type="slidenum">
              <a:rPr lang="nl-NL" smtClean="0"/>
              <a:t>20</a:t>
            </a:fld>
            <a:endParaRPr lang="nl-NL"/>
          </a:p>
        </p:txBody>
      </p:sp>
    </p:spTree>
    <p:extLst>
      <p:ext uri="{BB962C8B-B14F-4D97-AF65-F5344CB8AC3E}">
        <p14:creationId xmlns:p14="http://schemas.microsoft.com/office/powerpoint/2010/main" val="13930435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918FCEA-A673-43B6-B1E0-6AE9A3D66D34}" type="slidenum">
              <a:rPr lang="nl-NL" smtClean="0"/>
              <a:t>22</a:t>
            </a:fld>
            <a:endParaRPr lang="nl-NL"/>
          </a:p>
        </p:txBody>
      </p:sp>
    </p:spTree>
    <p:extLst>
      <p:ext uri="{BB962C8B-B14F-4D97-AF65-F5344CB8AC3E}">
        <p14:creationId xmlns:p14="http://schemas.microsoft.com/office/powerpoint/2010/main" val="36346028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l">
              <a:defRPr sz="6000" b="1">
                <a:latin typeface="Arial" panose="020B0604020202020204" pitchFamily="34" charset="0"/>
                <a:cs typeface="Arial" panose="020B0604020202020204" pitchFamily="34" charset="0"/>
              </a:defRPr>
            </a:lvl1pPr>
          </a:lstStyle>
          <a:p>
            <a:r>
              <a:rPr lang="nl-NL"/>
              <a:t>Klik om stijl te bewerken</a:t>
            </a:r>
          </a:p>
        </p:txBody>
      </p:sp>
      <p:sp>
        <p:nvSpPr>
          <p:cNvPr id="3" name="Subtitle 2"/>
          <p:cNvSpPr>
            <a:spLocks noGrp="1"/>
          </p:cNvSpPr>
          <p:nvPr>
            <p:ph type="subTitle" idx="1"/>
          </p:nvPr>
        </p:nvSpPr>
        <p:spPr>
          <a:xfrm>
            <a:off x="1524000" y="3664384"/>
            <a:ext cx="9144000" cy="1655762"/>
          </a:xfrm>
        </p:spPr>
        <p:txBody>
          <a:bodyPr/>
          <a:lstStyle>
            <a:lvl1pPr marL="0" indent="0" algn="l">
              <a:buNone/>
              <a:defRPr sz="2400">
                <a:solidFill>
                  <a:srgbClr val="D2001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7" name="Rectangle 6"/>
          <p:cNvSpPr/>
          <p:nvPr/>
        </p:nvSpPr>
        <p:spPr>
          <a:xfrm>
            <a:off x="0" y="5611082"/>
            <a:ext cx="12192000" cy="1246918"/>
          </a:xfrm>
          <a:prstGeom prst="rect">
            <a:avLst/>
          </a:prstGeom>
          <a:solidFill>
            <a:srgbClr val="E6E6E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nl-NL"/>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9622" y="6028638"/>
            <a:ext cx="1949898" cy="411806"/>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78850" y="6143725"/>
            <a:ext cx="2178300" cy="181632"/>
          </a:xfrm>
          <a:prstGeom prst="rect">
            <a:avLst/>
          </a:prstGeom>
        </p:spPr>
      </p:pic>
    </p:spTree>
    <p:extLst>
      <p:ext uri="{BB962C8B-B14F-4D97-AF65-F5344CB8AC3E}">
        <p14:creationId xmlns:p14="http://schemas.microsoft.com/office/powerpoint/2010/main" val="16592157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b="1"/>
            </a:lvl1pPr>
          </a:lstStyle>
          <a:p>
            <a:r>
              <a:rPr lang="nl-NL"/>
              <a:t>Klik om stijl te bewerken</a:t>
            </a:r>
            <a:endParaRPr lang="nl-NL" dirty="0"/>
          </a:p>
        </p:txBody>
      </p:sp>
      <p:sp>
        <p:nvSpPr>
          <p:cNvPr id="4" name="Text Placeholder 3"/>
          <p:cNvSpPr>
            <a:spLocks noGrp="1"/>
          </p:cNvSpPr>
          <p:nvPr>
            <p:ph type="body" sz="quarter" idx="10"/>
          </p:nvPr>
        </p:nvSpPr>
        <p:spPr>
          <a:xfrm>
            <a:off x="1527175" y="2119313"/>
            <a:ext cx="9826625" cy="4405473"/>
          </a:xfrm>
        </p:spPr>
        <p:txBody>
          <a:bodyPr/>
          <a:lstStyle/>
          <a:p>
            <a:pPr lvl="0"/>
            <a:r>
              <a:rPr lang="nl-NL"/>
              <a:t>Klikken om de tekststijl van het model te bewerken</a:t>
            </a:r>
          </a:p>
        </p:txBody>
      </p:sp>
    </p:spTree>
    <p:extLst>
      <p:ext uri="{BB962C8B-B14F-4D97-AF65-F5344CB8AC3E}">
        <p14:creationId xmlns:p14="http://schemas.microsoft.com/office/powerpoint/2010/main" val="31609020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Aangepaste indeling">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858000"/>
          </a:xfrm>
        </p:spPr>
        <p:txBody>
          <a:bodyPr/>
          <a:lstStyle/>
          <a:p>
            <a:r>
              <a:rPr lang="nl-NL"/>
              <a:t>Klik op het pictogram als u een afbeelding wilt toevoegen</a:t>
            </a:r>
          </a:p>
        </p:txBody>
      </p:sp>
    </p:spTree>
    <p:extLst>
      <p:ext uri="{BB962C8B-B14F-4D97-AF65-F5344CB8AC3E}">
        <p14:creationId xmlns:p14="http://schemas.microsoft.com/office/powerpoint/2010/main" val="135671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no footer">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l">
              <a:defRPr sz="6000" b="1">
                <a:latin typeface="Arial" panose="020B0604020202020204" pitchFamily="34" charset="0"/>
                <a:cs typeface="Arial" panose="020B0604020202020204" pitchFamily="34" charset="0"/>
              </a:defRPr>
            </a:lvl1pPr>
          </a:lstStyle>
          <a:p>
            <a:r>
              <a:rPr lang="nl-NL"/>
              <a:t>Klik om stijl te bewerken</a:t>
            </a:r>
          </a:p>
        </p:txBody>
      </p:sp>
      <p:sp>
        <p:nvSpPr>
          <p:cNvPr id="3" name="Subtitle 2"/>
          <p:cNvSpPr>
            <a:spLocks noGrp="1"/>
          </p:cNvSpPr>
          <p:nvPr>
            <p:ph type="subTitle" idx="1"/>
          </p:nvPr>
        </p:nvSpPr>
        <p:spPr>
          <a:xfrm>
            <a:off x="1524000" y="3664384"/>
            <a:ext cx="9144000" cy="1655762"/>
          </a:xfrm>
        </p:spPr>
        <p:txBody>
          <a:bodyPr/>
          <a:lstStyle>
            <a:lvl1pPr marL="0" indent="0" algn="l">
              <a:buNone/>
              <a:defRPr sz="2400">
                <a:solidFill>
                  <a:srgbClr val="D2001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Tree>
    <p:extLst>
      <p:ext uri="{BB962C8B-B14F-4D97-AF65-F5344CB8AC3E}">
        <p14:creationId xmlns:p14="http://schemas.microsoft.com/office/powerpoint/2010/main" val="3318155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6_Images">
    <p:spTree>
      <p:nvGrpSpPr>
        <p:cNvPr id="1" name=""/>
        <p:cNvGrpSpPr/>
        <p:nvPr/>
      </p:nvGrpSpPr>
      <p:grpSpPr>
        <a:xfrm>
          <a:off x="0" y="0"/>
          <a:ext cx="0" cy="0"/>
          <a:chOff x="0" y="0"/>
          <a:chExt cx="0" cy="0"/>
        </a:xfrm>
      </p:grpSpPr>
      <p:sp>
        <p:nvSpPr>
          <p:cNvPr id="3" name="Picture Placeholder 2"/>
          <p:cNvSpPr>
            <a:spLocks noGrp="1" noChangeAspect="1"/>
          </p:cNvSpPr>
          <p:nvPr>
            <p:ph type="pic" sz="quarter" idx="10"/>
          </p:nvPr>
        </p:nvSpPr>
        <p:spPr>
          <a:xfrm>
            <a:off x="425306" y="457776"/>
            <a:ext cx="3636960" cy="2748755"/>
          </a:xfrm>
        </p:spPr>
        <p:txBody>
          <a:bodyPr/>
          <a:lstStyle/>
          <a:p>
            <a:r>
              <a:rPr lang="nl-NL"/>
              <a:t>Klik op het pictogram als u een afbeelding wilt toevoegen</a:t>
            </a:r>
            <a:endParaRPr lang="nl-NL" dirty="0"/>
          </a:p>
        </p:txBody>
      </p:sp>
      <p:sp>
        <p:nvSpPr>
          <p:cNvPr id="4" name="Picture Placeholder 2"/>
          <p:cNvSpPr>
            <a:spLocks noGrp="1"/>
          </p:cNvSpPr>
          <p:nvPr>
            <p:ph type="pic" sz="quarter" idx="11"/>
          </p:nvPr>
        </p:nvSpPr>
        <p:spPr>
          <a:xfrm>
            <a:off x="4308042" y="457199"/>
            <a:ext cx="3636962" cy="2749331"/>
          </a:xfrm>
        </p:spPr>
        <p:txBody>
          <a:bodyPr/>
          <a:lstStyle/>
          <a:p>
            <a:r>
              <a:rPr lang="nl-NL"/>
              <a:t>Klik op het pictogram als u een afbeelding wilt toevoegen</a:t>
            </a:r>
          </a:p>
        </p:txBody>
      </p:sp>
      <p:sp>
        <p:nvSpPr>
          <p:cNvPr id="5" name="Picture Placeholder 2"/>
          <p:cNvSpPr>
            <a:spLocks noGrp="1"/>
          </p:cNvSpPr>
          <p:nvPr>
            <p:ph type="pic" sz="quarter" idx="12"/>
          </p:nvPr>
        </p:nvSpPr>
        <p:spPr>
          <a:xfrm>
            <a:off x="8190779" y="457200"/>
            <a:ext cx="3636962" cy="2749330"/>
          </a:xfrm>
        </p:spPr>
        <p:txBody>
          <a:bodyPr/>
          <a:lstStyle/>
          <a:p>
            <a:r>
              <a:rPr lang="nl-NL"/>
              <a:t>Klik op het pictogram als u een afbeelding wilt toevoegen</a:t>
            </a:r>
          </a:p>
        </p:txBody>
      </p:sp>
      <p:sp>
        <p:nvSpPr>
          <p:cNvPr id="6" name="Picture Placeholder 2"/>
          <p:cNvSpPr>
            <a:spLocks noGrp="1" noChangeAspect="1"/>
          </p:cNvSpPr>
          <p:nvPr>
            <p:ph type="pic" sz="quarter" idx="13"/>
          </p:nvPr>
        </p:nvSpPr>
        <p:spPr>
          <a:xfrm>
            <a:off x="425306" y="3452308"/>
            <a:ext cx="3636960" cy="2748756"/>
          </a:xfrm>
        </p:spPr>
        <p:txBody>
          <a:bodyPr/>
          <a:lstStyle/>
          <a:p>
            <a:r>
              <a:rPr lang="nl-NL"/>
              <a:t>Klik op het pictogram als u een afbeelding wilt toevoegen</a:t>
            </a:r>
          </a:p>
        </p:txBody>
      </p:sp>
      <p:sp>
        <p:nvSpPr>
          <p:cNvPr id="7" name="Picture Placeholder 2"/>
          <p:cNvSpPr>
            <a:spLocks noGrp="1"/>
          </p:cNvSpPr>
          <p:nvPr>
            <p:ph type="pic" sz="quarter" idx="14"/>
          </p:nvPr>
        </p:nvSpPr>
        <p:spPr>
          <a:xfrm>
            <a:off x="4308042" y="3452308"/>
            <a:ext cx="3636962" cy="2748756"/>
          </a:xfrm>
        </p:spPr>
        <p:txBody>
          <a:bodyPr/>
          <a:lstStyle/>
          <a:p>
            <a:r>
              <a:rPr lang="nl-NL"/>
              <a:t>Klik op het pictogram als u een afbeelding wilt toevoegen</a:t>
            </a:r>
            <a:endParaRPr lang="nl-NL" dirty="0"/>
          </a:p>
        </p:txBody>
      </p:sp>
      <p:sp>
        <p:nvSpPr>
          <p:cNvPr id="8" name="Picture Placeholder 2"/>
          <p:cNvSpPr>
            <a:spLocks noGrp="1"/>
          </p:cNvSpPr>
          <p:nvPr>
            <p:ph type="pic" sz="quarter" idx="15"/>
          </p:nvPr>
        </p:nvSpPr>
        <p:spPr>
          <a:xfrm>
            <a:off x="8190779" y="3452308"/>
            <a:ext cx="3636962" cy="2748756"/>
          </a:xfrm>
        </p:spPr>
        <p:txBody>
          <a:bodyPr/>
          <a:lstStyle/>
          <a:p>
            <a:r>
              <a:rPr lang="nl-NL"/>
              <a:t>Klik op het pictogram als u een afbeelding wilt toevoegen</a:t>
            </a:r>
            <a:endParaRPr lang="nl-NL" dirty="0"/>
          </a:p>
        </p:txBody>
      </p:sp>
    </p:spTree>
    <p:extLst>
      <p:ext uri="{BB962C8B-B14F-4D97-AF65-F5344CB8AC3E}">
        <p14:creationId xmlns:p14="http://schemas.microsoft.com/office/powerpoint/2010/main" val="42124287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_Images">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46274" y="554804"/>
            <a:ext cx="5631416" cy="5760000"/>
          </a:xfrm>
        </p:spPr>
        <p:txBody>
          <a:bodyPr/>
          <a:lstStyle/>
          <a:p>
            <a:r>
              <a:rPr lang="nl-NL"/>
              <a:t>Klik op het pictogram als u een afbeelding wilt toevoegen</a:t>
            </a:r>
          </a:p>
        </p:txBody>
      </p:sp>
      <p:sp>
        <p:nvSpPr>
          <p:cNvPr id="6" name="Picture Placeholder 2"/>
          <p:cNvSpPr>
            <a:spLocks noGrp="1"/>
          </p:cNvSpPr>
          <p:nvPr>
            <p:ph type="pic" sz="quarter" idx="12"/>
          </p:nvPr>
        </p:nvSpPr>
        <p:spPr>
          <a:xfrm>
            <a:off x="6223466" y="550242"/>
            <a:ext cx="5631417" cy="5760000"/>
          </a:xfrm>
        </p:spPr>
        <p:txBody>
          <a:bodyPr/>
          <a:lstStyle/>
          <a:p>
            <a:r>
              <a:rPr lang="nl-NL"/>
              <a:t>Klik op het pictogram als u een afbeelding wilt toevoegen</a:t>
            </a:r>
          </a:p>
        </p:txBody>
      </p:sp>
    </p:spTree>
    <p:extLst>
      <p:ext uri="{BB962C8B-B14F-4D97-AF65-F5344CB8AC3E}">
        <p14:creationId xmlns:p14="http://schemas.microsoft.com/office/powerpoint/2010/main" val="23846296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aph 6 colors">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80297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Image with text">
    <p:spTree>
      <p:nvGrpSpPr>
        <p:cNvPr id="1" name=""/>
        <p:cNvGrpSpPr/>
        <p:nvPr/>
      </p:nvGrpSpPr>
      <p:grpSpPr>
        <a:xfrm>
          <a:off x="0" y="0"/>
          <a:ext cx="0" cy="0"/>
          <a:chOff x="0" y="0"/>
          <a:chExt cx="0" cy="0"/>
        </a:xfrm>
      </p:grpSpPr>
      <p:sp>
        <p:nvSpPr>
          <p:cNvPr id="6" name="Picture Placeholder 2"/>
          <p:cNvSpPr>
            <a:spLocks noGrp="1"/>
          </p:cNvSpPr>
          <p:nvPr>
            <p:ph type="pic" sz="quarter" idx="12"/>
          </p:nvPr>
        </p:nvSpPr>
        <p:spPr>
          <a:xfrm>
            <a:off x="3935002" y="550242"/>
            <a:ext cx="7919881" cy="5760000"/>
          </a:xfrm>
        </p:spPr>
        <p:txBody>
          <a:bodyPr/>
          <a:lstStyle/>
          <a:p>
            <a:r>
              <a:rPr lang="nl-NL"/>
              <a:t>Klik op het pictogram als u een afbeelding wilt toevoegen</a:t>
            </a:r>
          </a:p>
        </p:txBody>
      </p:sp>
      <p:sp>
        <p:nvSpPr>
          <p:cNvPr id="8" name="Title 1"/>
          <p:cNvSpPr>
            <a:spLocks noGrp="1"/>
          </p:cNvSpPr>
          <p:nvPr>
            <p:ph type="title"/>
          </p:nvPr>
        </p:nvSpPr>
        <p:spPr>
          <a:xfrm>
            <a:off x="345936" y="3440517"/>
            <a:ext cx="3343290" cy="884904"/>
          </a:xfrm>
        </p:spPr>
        <p:txBody>
          <a:bodyPr>
            <a:normAutofit/>
          </a:bodyPr>
          <a:lstStyle>
            <a:lvl1pPr>
              <a:defRPr sz="2800"/>
            </a:lvl1pPr>
          </a:lstStyle>
          <a:p>
            <a:r>
              <a:rPr lang="nl-NL"/>
              <a:t>Klik om stijl te bewerken</a:t>
            </a:r>
          </a:p>
        </p:txBody>
      </p:sp>
      <p:sp>
        <p:nvSpPr>
          <p:cNvPr id="12" name="Text Placeholder 11"/>
          <p:cNvSpPr>
            <a:spLocks noGrp="1"/>
          </p:cNvSpPr>
          <p:nvPr>
            <p:ph type="body" sz="quarter" idx="14"/>
          </p:nvPr>
        </p:nvSpPr>
        <p:spPr>
          <a:xfrm>
            <a:off x="360000" y="4511480"/>
            <a:ext cx="3329226" cy="1800000"/>
          </a:xfrm>
        </p:spPr>
        <p:txBody>
          <a:bodyPr/>
          <a:lstStyle>
            <a:lvl1pPr marL="0" indent="0">
              <a:buNone/>
              <a:defRPr sz="2000"/>
            </a:lvl1pPr>
          </a:lstStyle>
          <a:p>
            <a:pPr lvl="0"/>
            <a:r>
              <a:rPr lang="nl-NL"/>
              <a:t>Klikken om de tekststijl van het model te bewerken</a:t>
            </a:r>
          </a:p>
        </p:txBody>
      </p:sp>
    </p:spTree>
    <p:extLst>
      <p:ext uri="{BB962C8B-B14F-4D97-AF65-F5344CB8AC3E}">
        <p14:creationId xmlns:p14="http://schemas.microsoft.com/office/powerpoint/2010/main" val="23676871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p>
        </p:txBody>
      </p:sp>
    </p:spTree>
    <p:extLst>
      <p:ext uri="{BB962C8B-B14F-4D97-AF65-F5344CB8AC3E}">
        <p14:creationId xmlns:p14="http://schemas.microsoft.com/office/powerpoint/2010/main" val="3547696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7464" y="385907"/>
            <a:ext cx="9826337" cy="1325563"/>
          </a:xfrm>
          <a:prstGeom prst="rect">
            <a:avLst/>
          </a:prstGeom>
        </p:spPr>
        <p:txBody>
          <a:bodyPr vert="horz" lIns="91440" tIns="45720" rIns="91440" bIns="45720" rtlCol="0" anchor="ctr">
            <a:normAutofit/>
          </a:bodyPr>
          <a:lstStyle/>
          <a:p>
            <a:r>
              <a:rPr lang="nl-NL" dirty="0"/>
              <a:t>Klik om stijl te bewerken</a:t>
            </a:r>
          </a:p>
        </p:txBody>
      </p:sp>
      <p:sp>
        <p:nvSpPr>
          <p:cNvPr id="3" name="Text Placeholder 2"/>
          <p:cNvSpPr>
            <a:spLocks noGrp="1"/>
          </p:cNvSpPr>
          <p:nvPr>
            <p:ph type="body" idx="1"/>
          </p:nvPr>
        </p:nvSpPr>
        <p:spPr>
          <a:xfrm>
            <a:off x="1527465" y="1825625"/>
            <a:ext cx="9826336" cy="4351338"/>
          </a:xfrm>
          <a:prstGeom prst="rect">
            <a:avLst/>
          </a:prstGeom>
        </p:spPr>
        <p:txBody>
          <a:bodyPr vert="horz" lIns="91440" tIns="45720" rIns="91440" bIns="45720" rtlCol="0">
            <a:normAutofit/>
          </a:bodyPr>
          <a:lstStyle/>
          <a:p>
            <a:pPr lvl="0"/>
            <a:r>
              <a:rPr lang="nl-NL" dirty="0"/>
              <a:t>Tekststijl van het model bewerken
Tweede niveau
Derde niveau
Vierde niveau
Vijfde niveau</a:t>
            </a:r>
          </a:p>
        </p:txBody>
      </p:sp>
    </p:spTree>
    <p:extLst>
      <p:ext uri="{BB962C8B-B14F-4D97-AF65-F5344CB8AC3E}">
        <p14:creationId xmlns:p14="http://schemas.microsoft.com/office/powerpoint/2010/main" val="338307856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81" r:id="rId6"/>
    <p:sldLayoutId id="2147483682" r:id="rId7"/>
    <p:sldLayoutId id="2147483683" r:id="rId8"/>
    <p:sldLayoutId id="2147483684" r:id="rId9"/>
  </p:sldLayoutIdLst>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jpg"/><Relationship Id="rId7" Type="http://schemas.openxmlformats.org/officeDocument/2006/relationships/image" Target="../media/image15.png"/><Relationship Id="rId2" Type="http://schemas.openxmlformats.org/officeDocument/2006/relationships/image" Target="../media/image10.jpg"/><Relationship Id="rId1" Type="http://schemas.openxmlformats.org/officeDocument/2006/relationships/slideLayout" Target="../slideLayouts/slideLayout2.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7.jpg"/><Relationship Id="rId7" Type="http://schemas.openxmlformats.org/officeDocument/2006/relationships/image" Target="../media/image16.sv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9.jpg"/><Relationship Id="rId4" Type="http://schemas.openxmlformats.org/officeDocument/2006/relationships/image" Target="../media/image18.jpg"/><Relationship Id="rId9" Type="http://schemas.openxmlformats.org/officeDocument/2006/relationships/image" Target="../media/image14.sv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mailto:stichting@houtribhoogte.com"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CC7807-8501-C239-F3A5-6B5F7232B719}"/>
              </a:ext>
            </a:extLst>
          </p:cNvPr>
          <p:cNvSpPr>
            <a:spLocks noGrp="1"/>
          </p:cNvSpPr>
          <p:nvPr>
            <p:ph type="ctrTitle"/>
          </p:nvPr>
        </p:nvSpPr>
        <p:spPr/>
        <p:txBody>
          <a:bodyPr/>
          <a:lstStyle/>
          <a:p>
            <a:r>
              <a:rPr lang="nl-NL" dirty="0"/>
              <a:t>De Presentatie start om 19.30 uur</a:t>
            </a:r>
          </a:p>
        </p:txBody>
      </p:sp>
      <p:sp>
        <p:nvSpPr>
          <p:cNvPr id="3" name="Ondertitel 2">
            <a:extLst>
              <a:ext uri="{FF2B5EF4-FFF2-40B4-BE49-F238E27FC236}">
                <a16:creationId xmlns:a16="http://schemas.microsoft.com/office/drawing/2014/main" id="{5894AB67-1F47-9F80-096F-0B6732E7128E}"/>
              </a:ext>
            </a:extLst>
          </p:cNvPr>
          <p:cNvSpPr>
            <a:spLocks noGrp="1"/>
          </p:cNvSpPr>
          <p:nvPr>
            <p:ph type="subTitle" idx="1"/>
          </p:nvPr>
        </p:nvSpPr>
        <p:spPr/>
        <p:txBody>
          <a:bodyPr/>
          <a:lstStyle/>
          <a:p>
            <a:r>
              <a:rPr lang="nl-NL" dirty="0"/>
              <a:t>Stichting Beheer Houtribhoogte</a:t>
            </a:r>
          </a:p>
        </p:txBody>
      </p:sp>
    </p:spTree>
    <p:extLst>
      <p:ext uri="{BB962C8B-B14F-4D97-AF65-F5344CB8AC3E}">
        <p14:creationId xmlns:p14="http://schemas.microsoft.com/office/powerpoint/2010/main" val="2554764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919392-E656-555E-1E29-A19FBF2756A6}"/>
              </a:ext>
            </a:extLst>
          </p:cNvPr>
          <p:cNvSpPr>
            <a:spLocks noGrp="1"/>
          </p:cNvSpPr>
          <p:nvPr>
            <p:ph type="title"/>
          </p:nvPr>
        </p:nvSpPr>
        <p:spPr>
          <a:xfrm>
            <a:off x="872837" y="375516"/>
            <a:ext cx="9826337" cy="1325563"/>
          </a:xfrm>
        </p:spPr>
        <p:txBody>
          <a:bodyPr/>
          <a:lstStyle/>
          <a:p>
            <a:r>
              <a:rPr lang="nl-NL" dirty="0"/>
              <a:t>De </a:t>
            </a:r>
            <a:r>
              <a:rPr lang="nl-NL" dirty="0" err="1"/>
              <a:t>mandeligheid</a:t>
            </a:r>
            <a:endParaRPr lang="nl-NL" dirty="0"/>
          </a:p>
        </p:txBody>
      </p:sp>
      <p:sp>
        <p:nvSpPr>
          <p:cNvPr id="3" name="Tijdelijke aanduiding voor tekst 2">
            <a:extLst>
              <a:ext uri="{FF2B5EF4-FFF2-40B4-BE49-F238E27FC236}">
                <a16:creationId xmlns:a16="http://schemas.microsoft.com/office/drawing/2014/main" id="{D4BD4FBE-9B4F-F10A-171A-F0BA165CEF4E}"/>
              </a:ext>
            </a:extLst>
          </p:cNvPr>
          <p:cNvSpPr>
            <a:spLocks noGrp="1"/>
          </p:cNvSpPr>
          <p:nvPr>
            <p:ph type="body" sz="quarter" idx="10"/>
          </p:nvPr>
        </p:nvSpPr>
        <p:spPr>
          <a:xfrm>
            <a:off x="872837" y="1701079"/>
            <a:ext cx="11485706" cy="4405473"/>
          </a:xfrm>
        </p:spPr>
        <p:txBody>
          <a:bodyPr>
            <a:normAutofit/>
          </a:bodyPr>
          <a:lstStyle/>
          <a:p>
            <a:r>
              <a:rPr lang="nl-NL" dirty="0"/>
              <a:t>Grond is gezamenlijk eigendom van eigenaren</a:t>
            </a:r>
          </a:p>
          <a:p>
            <a:r>
              <a:rPr lang="nl-NL" dirty="0"/>
              <a:t>Bijzondere eigendomsconstructie, komt meestal voor bij een steeg achter woningen</a:t>
            </a:r>
          </a:p>
          <a:p>
            <a:r>
              <a:rPr lang="nl-NL" dirty="0"/>
              <a:t>Levering </a:t>
            </a:r>
            <a:r>
              <a:rPr lang="nl-NL" dirty="0" err="1"/>
              <a:t>mandelig</a:t>
            </a:r>
            <a:r>
              <a:rPr lang="nl-NL" dirty="0"/>
              <a:t> gebied gebeurt na verkoop van de laatste woning. </a:t>
            </a:r>
          </a:p>
          <a:p>
            <a:r>
              <a:rPr lang="nl-NL" dirty="0"/>
              <a:t>Privé: Woningen, opritten, terrassen </a:t>
            </a:r>
          </a:p>
          <a:p>
            <a:r>
              <a:rPr lang="nl-NL" dirty="0"/>
              <a:t>Openbaar: Wegen, riolering, verlichting (gemeente) Dijk (waterschap)</a:t>
            </a:r>
          </a:p>
          <a:p>
            <a:r>
              <a:rPr lang="nl-NL" dirty="0"/>
              <a:t>Rest van het gebied: </a:t>
            </a:r>
            <a:r>
              <a:rPr lang="nl-NL" dirty="0" err="1"/>
              <a:t>Mandelig</a:t>
            </a:r>
            <a:endParaRPr lang="nl-NL" dirty="0"/>
          </a:p>
          <a:p>
            <a:r>
              <a:rPr lang="nl-NL" dirty="0"/>
              <a:t>Onderhoud en staat van het gehele </a:t>
            </a:r>
            <a:r>
              <a:rPr lang="nl-NL" dirty="0" err="1"/>
              <a:t>mandelige</a:t>
            </a:r>
            <a:r>
              <a:rPr lang="nl-NL" dirty="0"/>
              <a:t> gebied is de verantwoordelijkheid van alle </a:t>
            </a:r>
            <a:r>
              <a:rPr lang="nl-NL" dirty="0" err="1"/>
              <a:t>mandelige</a:t>
            </a:r>
            <a:r>
              <a:rPr lang="nl-NL" dirty="0"/>
              <a:t> eigenaren.</a:t>
            </a:r>
          </a:p>
        </p:txBody>
      </p:sp>
      <p:pic>
        <p:nvPicPr>
          <p:cNvPr id="4" name="Afbeelding 3" descr="Afbeelding met tekst&#10;&#10;Automatisch gegenereerde beschrijving">
            <a:extLst>
              <a:ext uri="{FF2B5EF4-FFF2-40B4-BE49-F238E27FC236}">
                <a16:creationId xmlns:a16="http://schemas.microsoft.com/office/drawing/2014/main" id="{F046F03D-F5CD-5B07-15A3-420F5DFCE4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71398" y="206553"/>
            <a:ext cx="1504917" cy="1504917"/>
          </a:xfrm>
          <a:prstGeom prst="rect">
            <a:avLst/>
          </a:prstGeom>
        </p:spPr>
      </p:pic>
    </p:spTree>
    <p:extLst>
      <p:ext uri="{BB962C8B-B14F-4D97-AF65-F5344CB8AC3E}">
        <p14:creationId xmlns:p14="http://schemas.microsoft.com/office/powerpoint/2010/main" val="17615752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4271DEFC-D511-6D77-9A8D-984BC656CDE0}"/>
              </a:ext>
            </a:extLst>
          </p:cNvPr>
          <p:cNvPicPr>
            <a:picLocks noChangeAspect="1"/>
          </p:cNvPicPr>
          <p:nvPr/>
        </p:nvPicPr>
        <p:blipFill>
          <a:blip r:embed="rId2"/>
          <a:stretch>
            <a:fillRect/>
          </a:stretch>
        </p:blipFill>
        <p:spPr>
          <a:xfrm>
            <a:off x="0" y="0"/>
            <a:ext cx="12192000" cy="6858000"/>
          </a:xfrm>
          <a:prstGeom prst="rect">
            <a:avLst/>
          </a:prstGeom>
        </p:spPr>
      </p:pic>
      <p:sp>
        <p:nvSpPr>
          <p:cNvPr id="6" name="Tekstvak 5">
            <a:extLst>
              <a:ext uri="{FF2B5EF4-FFF2-40B4-BE49-F238E27FC236}">
                <a16:creationId xmlns:a16="http://schemas.microsoft.com/office/drawing/2014/main" id="{80211CEC-CC9C-4B30-C729-FF342BCC77CC}"/>
              </a:ext>
            </a:extLst>
          </p:cNvPr>
          <p:cNvSpPr txBox="1"/>
          <p:nvPr/>
        </p:nvSpPr>
        <p:spPr>
          <a:xfrm>
            <a:off x="8791575" y="5695950"/>
            <a:ext cx="3257550" cy="923330"/>
          </a:xfrm>
          <a:prstGeom prst="rect">
            <a:avLst/>
          </a:prstGeom>
          <a:solidFill>
            <a:schemeClr val="bg2"/>
          </a:solidFill>
        </p:spPr>
        <p:txBody>
          <a:bodyPr wrap="square" rtlCol="0">
            <a:spAutoFit/>
          </a:bodyPr>
          <a:lstStyle/>
          <a:p>
            <a:r>
              <a:rPr lang="nl-NL" dirty="0"/>
              <a:t>	Gemeente/openbaar</a:t>
            </a:r>
          </a:p>
          <a:p>
            <a:r>
              <a:rPr lang="nl-NL" dirty="0"/>
              <a:t>	</a:t>
            </a:r>
            <a:r>
              <a:rPr lang="nl-NL" dirty="0" err="1"/>
              <a:t>Mandelig</a:t>
            </a:r>
            <a:endParaRPr lang="nl-NL" dirty="0"/>
          </a:p>
          <a:p>
            <a:r>
              <a:rPr lang="nl-NL" dirty="0"/>
              <a:t>	In ontwikkeling</a:t>
            </a:r>
          </a:p>
        </p:txBody>
      </p:sp>
      <p:sp>
        <p:nvSpPr>
          <p:cNvPr id="7" name="Rechthoek 6">
            <a:extLst>
              <a:ext uri="{FF2B5EF4-FFF2-40B4-BE49-F238E27FC236}">
                <a16:creationId xmlns:a16="http://schemas.microsoft.com/office/drawing/2014/main" id="{83E759C0-822E-8000-F211-DA7F353BFEFF}"/>
              </a:ext>
            </a:extLst>
          </p:cNvPr>
          <p:cNvSpPr/>
          <p:nvPr/>
        </p:nvSpPr>
        <p:spPr>
          <a:xfrm>
            <a:off x="9144000" y="5819775"/>
            <a:ext cx="333375" cy="152400"/>
          </a:xfrm>
          <a:prstGeom prst="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a:extLst>
              <a:ext uri="{FF2B5EF4-FFF2-40B4-BE49-F238E27FC236}">
                <a16:creationId xmlns:a16="http://schemas.microsoft.com/office/drawing/2014/main" id="{4DD144F9-EE83-0AA1-C815-2B1625E49817}"/>
              </a:ext>
            </a:extLst>
          </p:cNvPr>
          <p:cNvSpPr/>
          <p:nvPr/>
        </p:nvSpPr>
        <p:spPr>
          <a:xfrm>
            <a:off x="9143999" y="6081415"/>
            <a:ext cx="333375" cy="15240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8">
            <a:extLst>
              <a:ext uri="{FF2B5EF4-FFF2-40B4-BE49-F238E27FC236}">
                <a16:creationId xmlns:a16="http://schemas.microsoft.com/office/drawing/2014/main" id="{572D4CF1-55EF-B8A8-7BA0-1E71E39A8431}"/>
              </a:ext>
            </a:extLst>
          </p:cNvPr>
          <p:cNvSpPr/>
          <p:nvPr/>
        </p:nvSpPr>
        <p:spPr>
          <a:xfrm>
            <a:off x="9143999" y="6357640"/>
            <a:ext cx="333375" cy="15240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5422954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E297BD-95C1-95A0-D793-14F10A4AB555}"/>
              </a:ext>
            </a:extLst>
          </p:cNvPr>
          <p:cNvSpPr>
            <a:spLocks noGrp="1"/>
          </p:cNvSpPr>
          <p:nvPr>
            <p:ph type="title"/>
          </p:nvPr>
        </p:nvSpPr>
        <p:spPr>
          <a:xfrm>
            <a:off x="1048493" y="385907"/>
            <a:ext cx="9826337" cy="1325563"/>
          </a:xfrm>
        </p:spPr>
        <p:txBody>
          <a:bodyPr/>
          <a:lstStyle/>
          <a:p>
            <a:r>
              <a:rPr lang="nl-NL" dirty="0"/>
              <a:t>Exclusief gebruik	</a:t>
            </a:r>
          </a:p>
        </p:txBody>
      </p:sp>
      <p:sp>
        <p:nvSpPr>
          <p:cNvPr id="3" name="Tijdelijke aanduiding voor tekst 2">
            <a:extLst>
              <a:ext uri="{FF2B5EF4-FFF2-40B4-BE49-F238E27FC236}">
                <a16:creationId xmlns:a16="http://schemas.microsoft.com/office/drawing/2014/main" id="{4B5DDD82-B85C-E804-0B28-4AB985F1CC8C}"/>
              </a:ext>
            </a:extLst>
          </p:cNvPr>
          <p:cNvSpPr>
            <a:spLocks noGrp="1"/>
          </p:cNvSpPr>
          <p:nvPr>
            <p:ph type="body" sz="quarter" idx="10"/>
          </p:nvPr>
        </p:nvSpPr>
        <p:spPr>
          <a:xfrm>
            <a:off x="1048205" y="1927724"/>
            <a:ext cx="10778035" cy="4405473"/>
          </a:xfrm>
        </p:spPr>
        <p:txBody>
          <a:bodyPr/>
          <a:lstStyle/>
          <a:p>
            <a:r>
              <a:rPr lang="nl-NL" dirty="0"/>
              <a:t>Om de woningen ligt een zone exclusief gebruik</a:t>
            </a:r>
          </a:p>
          <a:p>
            <a:r>
              <a:rPr lang="nl-NL" dirty="0"/>
              <a:t>Dit wil zeggen: het is niet uw eigendom, maar wel een gebied waar alleen de eigenaar van de woning ‘gebruik’ van mag maken</a:t>
            </a:r>
          </a:p>
          <a:p>
            <a:r>
              <a:rPr lang="nl-NL" dirty="0"/>
              <a:t>Borging van privacy</a:t>
            </a:r>
          </a:p>
          <a:p>
            <a:r>
              <a:rPr lang="nl-NL" dirty="0"/>
              <a:t>Onderhoud door de stichting</a:t>
            </a:r>
          </a:p>
        </p:txBody>
      </p:sp>
      <p:pic>
        <p:nvPicPr>
          <p:cNvPr id="4" name="Afbeelding 3" descr="Afbeelding met tekst&#10;&#10;Automatisch gegenereerde beschrijving">
            <a:extLst>
              <a:ext uri="{FF2B5EF4-FFF2-40B4-BE49-F238E27FC236}">
                <a16:creationId xmlns:a16="http://schemas.microsoft.com/office/drawing/2014/main" id="{E7EA7F55-FD35-FC47-AE54-08A2B51BCA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71398" y="206553"/>
            <a:ext cx="1504917" cy="1504917"/>
          </a:xfrm>
          <a:prstGeom prst="rect">
            <a:avLst/>
          </a:prstGeom>
        </p:spPr>
      </p:pic>
    </p:spTree>
    <p:extLst>
      <p:ext uri="{BB962C8B-B14F-4D97-AF65-F5344CB8AC3E}">
        <p14:creationId xmlns:p14="http://schemas.microsoft.com/office/powerpoint/2010/main" val="21090233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6F72D6-870A-9D59-EAF2-373D0839D859}"/>
              </a:ext>
            </a:extLst>
          </p:cNvPr>
          <p:cNvSpPr>
            <a:spLocks noGrp="1"/>
          </p:cNvSpPr>
          <p:nvPr>
            <p:ph type="title"/>
          </p:nvPr>
        </p:nvSpPr>
        <p:spPr>
          <a:xfrm>
            <a:off x="1182831" y="333214"/>
            <a:ext cx="9826337" cy="1325563"/>
          </a:xfrm>
        </p:spPr>
        <p:txBody>
          <a:bodyPr/>
          <a:lstStyle/>
          <a:p>
            <a:r>
              <a:rPr lang="nl-NL" dirty="0"/>
              <a:t>De stichting</a:t>
            </a:r>
          </a:p>
        </p:txBody>
      </p:sp>
      <p:sp>
        <p:nvSpPr>
          <p:cNvPr id="3" name="Tijdelijke aanduiding voor tekst 2">
            <a:extLst>
              <a:ext uri="{FF2B5EF4-FFF2-40B4-BE49-F238E27FC236}">
                <a16:creationId xmlns:a16="http://schemas.microsoft.com/office/drawing/2014/main" id="{AA5CAC58-6ECA-1708-D9AD-DF6F6E542261}"/>
              </a:ext>
            </a:extLst>
          </p:cNvPr>
          <p:cNvSpPr>
            <a:spLocks noGrp="1"/>
          </p:cNvSpPr>
          <p:nvPr>
            <p:ph type="body" sz="quarter" idx="10"/>
          </p:nvPr>
        </p:nvSpPr>
        <p:spPr>
          <a:xfrm>
            <a:off x="1182831" y="1658777"/>
            <a:ext cx="10330188" cy="4405473"/>
          </a:xfrm>
        </p:spPr>
        <p:txBody>
          <a:bodyPr>
            <a:normAutofit fontScale="85000" lnSpcReduction="20000"/>
          </a:bodyPr>
          <a:lstStyle/>
          <a:p>
            <a:r>
              <a:rPr lang="nl-NL" dirty="0"/>
              <a:t>De Stichting Beheer Houtribhoogte is verantwoordelijk voor het onderhoud in het gehele </a:t>
            </a:r>
            <a:r>
              <a:rPr lang="nl-NL" dirty="0" err="1"/>
              <a:t>mandelige</a:t>
            </a:r>
            <a:r>
              <a:rPr lang="nl-NL" dirty="0"/>
              <a:t> gebied.</a:t>
            </a:r>
          </a:p>
          <a:p>
            <a:r>
              <a:rPr lang="nl-NL" dirty="0"/>
              <a:t>De stichting heeft volledig mandaat voor onderhoud en beheer van het </a:t>
            </a:r>
            <a:r>
              <a:rPr lang="nl-NL" dirty="0" err="1"/>
              <a:t>mandelige</a:t>
            </a:r>
            <a:r>
              <a:rPr lang="nl-NL" dirty="0"/>
              <a:t> gebied. Daarnaast is de stichting verantwoordelijk voor het behoud van de kwaliteit en uitstraling van de woningen.</a:t>
            </a:r>
          </a:p>
          <a:p>
            <a:r>
              <a:rPr lang="nl-NL" dirty="0"/>
              <a:t>Bewoners betalen per kwartaal hun bijdrage aan de stichting </a:t>
            </a:r>
          </a:p>
          <a:p>
            <a:r>
              <a:rPr lang="nl-NL" dirty="0"/>
              <a:t>Er is een jaarlijkse bewonersvergadering</a:t>
            </a:r>
          </a:p>
          <a:p>
            <a:r>
              <a:rPr lang="nl-NL" dirty="0"/>
              <a:t>De Stichting is geen VVE en is niet democratisch. </a:t>
            </a:r>
          </a:p>
          <a:p>
            <a:r>
              <a:rPr lang="nl-NL" dirty="0"/>
              <a:t>De stichting neemt geen besluiten over het </a:t>
            </a:r>
            <a:r>
              <a:rPr lang="nl-NL" dirty="0" err="1"/>
              <a:t>mandelige</a:t>
            </a:r>
            <a:r>
              <a:rPr lang="nl-NL" dirty="0"/>
              <a:t> gebied, dat doen de </a:t>
            </a:r>
            <a:r>
              <a:rPr lang="nl-NL" dirty="0" err="1"/>
              <a:t>mandelig</a:t>
            </a:r>
            <a:r>
              <a:rPr lang="nl-NL" dirty="0"/>
              <a:t> eigenaren (bestaande delen / met unanieme meerderheid) en ontwikkelaar (nog te ontwikkelen delen). </a:t>
            </a:r>
          </a:p>
          <a:p>
            <a:r>
              <a:rPr lang="nl-NL" dirty="0"/>
              <a:t>De stichting geeft wel uitvoering aan de statuten, aktes en overeenkomsten.</a:t>
            </a:r>
          </a:p>
          <a:p>
            <a:pPr marL="0" indent="0">
              <a:buNone/>
            </a:pPr>
            <a:endParaRPr lang="nl-NL" dirty="0"/>
          </a:p>
        </p:txBody>
      </p:sp>
      <p:pic>
        <p:nvPicPr>
          <p:cNvPr id="4" name="Afbeelding 3" descr="Afbeelding met tekst&#10;&#10;Automatisch gegenereerde beschrijving">
            <a:extLst>
              <a:ext uri="{FF2B5EF4-FFF2-40B4-BE49-F238E27FC236}">
                <a16:creationId xmlns:a16="http://schemas.microsoft.com/office/drawing/2014/main" id="{13B0D8F0-8C1A-326E-6208-290069BFD1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71398" y="206553"/>
            <a:ext cx="1504917" cy="1504917"/>
          </a:xfrm>
          <a:prstGeom prst="rect">
            <a:avLst/>
          </a:prstGeom>
        </p:spPr>
      </p:pic>
    </p:spTree>
    <p:extLst>
      <p:ext uri="{BB962C8B-B14F-4D97-AF65-F5344CB8AC3E}">
        <p14:creationId xmlns:p14="http://schemas.microsoft.com/office/powerpoint/2010/main" val="29034899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B70DA0-EF07-0C75-036A-FC91A6ACDAC8}"/>
              </a:ext>
            </a:extLst>
          </p:cNvPr>
          <p:cNvSpPr>
            <a:spLocks noGrp="1"/>
          </p:cNvSpPr>
          <p:nvPr>
            <p:ph type="title"/>
          </p:nvPr>
        </p:nvSpPr>
        <p:spPr/>
        <p:txBody>
          <a:bodyPr/>
          <a:lstStyle/>
          <a:p>
            <a:r>
              <a:rPr lang="nl-NL" dirty="0"/>
              <a:t>Organisatie stichting vanaf 1-1-2023</a:t>
            </a:r>
          </a:p>
        </p:txBody>
      </p:sp>
      <p:graphicFrame>
        <p:nvGraphicFramePr>
          <p:cNvPr id="4" name="Diagram 3">
            <a:extLst>
              <a:ext uri="{FF2B5EF4-FFF2-40B4-BE49-F238E27FC236}">
                <a16:creationId xmlns:a16="http://schemas.microsoft.com/office/drawing/2014/main" id="{E17D696C-D299-7FD6-1348-6F91AE31674D}"/>
              </a:ext>
            </a:extLst>
          </p:cNvPr>
          <p:cNvGraphicFramePr/>
          <p:nvPr>
            <p:extLst>
              <p:ext uri="{D42A27DB-BD31-4B8C-83A1-F6EECF244321}">
                <p14:modId xmlns:p14="http://schemas.microsoft.com/office/powerpoint/2010/main" val="1683532177"/>
              </p:ext>
            </p:extLst>
          </p:nvPr>
        </p:nvGraphicFramePr>
        <p:xfrm>
          <a:off x="737118" y="1711470"/>
          <a:ext cx="10291666" cy="44268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6" name="Rechte verbindingslijn 5">
            <a:extLst>
              <a:ext uri="{FF2B5EF4-FFF2-40B4-BE49-F238E27FC236}">
                <a16:creationId xmlns:a16="http://schemas.microsoft.com/office/drawing/2014/main" id="{03B4C0B2-983F-FE63-AF86-467D8405979F}"/>
              </a:ext>
            </a:extLst>
          </p:cNvPr>
          <p:cNvCxnSpPr>
            <a:cxnSpLocks/>
          </p:cNvCxnSpPr>
          <p:nvPr/>
        </p:nvCxnSpPr>
        <p:spPr>
          <a:xfrm>
            <a:off x="6176865" y="2136706"/>
            <a:ext cx="1651519" cy="0"/>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pic>
        <p:nvPicPr>
          <p:cNvPr id="9" name="Afbeelding 8" descr="Afbeelding met tekst&#10;&#10;Automatisch gegenereerde beschrijving">
            <a:extLst>
              <a:ext uri="{FF2B5EF4-FFF2-40B4-BE49-F238E27FC236}">
                <a16:creationId xmlns:a16="http://schemas.microsoft.com/office/drawing/2014/main" id="{805C343D-BE98-5EB5-2A36-01795127696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71398" y="206553"/>
            <a:ext cx="1504917" cy="1504917"/>
          </a:xfrm>
          <a:prstGeom prst="rect">
            <a:avLst/>
          </a:prstGeom>
        </p:spPr>
      </p:pic>
    </p:spTree>
    <p:extLst>
      <p:ext uri="{BB962C8B-B14F-4D97-AF65-F5344CB8AC3E}">
        <p14:creationId xmlns:p14="http://schemas.microsoft.com/office/powerpoint/2010/main" val="625622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30F760-C006-C990-6A23-85FE08B7CB20}"/>
              </a:ext>
            </a:extLst>
          </p:cNvPr>
          <p:cNvSpPr>
            <a:spLocks noGrp="1"/>
          </p:cNvSpPr>
          <p:nvPr>
            <p:ph type="title"/>
          </p:nvPr>
        </p:nvSpPr>
        <p:spPr/>
        <p:txBody>
          <a:bodyPr/>
          <a:lstStyle/>
          <a:p>
            <a:r>
              <a:rPr lang="nl-NL" dirty="0"/>
              <a:t>Het bestuur</a:t>
            </a:r>
          </a:p>
        </p:txBody>
      </p:sp>
      <p:sp>
        <p:nvSpPr>
          <p:cNvPr id="3" name="Tijdelijke aanduiding voor tekst 2">
            <a:extLst>
              <a:ext uri="{FF2B5EF4-FFF2-40B4-BE49-F238E27FC236}">
                <a16:creationId xmlns:a16="http://schemas.microsoft.com/office/drawing/2014/main" id="{B2568116-E3F4-4BDF-039E-F19354EE5BF5}"/>
              </a:ext>
            </a:extLst>
          </p:cNvPr>
          <p:cNvSpPr>
            <a:spLocks noGrp="1"/>
          </p:cNvSpPr>
          <p:nvPr>
            <p:ph type="body" sz="quarter" idx="10"/>
          </p:nvPr>
        </p:nvSpPr>
        <p:spPr/>
        <p:txBody>
          <a:bodyPr>
            <a:normAutofit lnSpcReduction="10000"/>
          </a:bodyPr>
          <a:lstStyle/>
          <a:p>
            <a:r>
              <a:rPr lang="nl-NL" dirty="0"/>
              <a:t>Het bestuur bestaat volgens de statuten tot aan de oplevering  uit: 1 bewoner, 1 vertegenwoordiger van de ontwikkelaar, 1 vertegenwoordiger van de gemeente. Gemeente kiest ervoor geen zitting te nemen in het bestuur. </a:t>
            </a:r>
          </a:p>
          <a:p>
            <a:r>
              <a:rPr lang="nl-NL" dirty="0"/>
              <a:t>Na oplevering verlaat de ontwikkelaar het bestuur. </a:t>
            </a:r>
          </a:p>
          <a:p>
            <a:r>
              <a:rPr lang="nl-NL" dirty="0"/>
              <a:t>Benoeming van een bestuurder gebeurt door ontwikkelaar na nominatie van ten minste 10% van </a:t>
            </a:r>
            <a:r>
              <a:rPr lang="nl-NL" dirty="0" err="1"/>
              <a:t>mandelige</a:t>
            </a:r>
            <a:r>
              <a:rPr lang="nl-NL" dirty="0"/>
              <a:t> eigenaren.</a:t>
            </a:r>
          </a:p>
          <a:p>
            <a:r>
              <a:rPr lang="nl-NL" dirty="0"/>
              <a:t>Het bestuur is vrijwillig, er zit geen einddatum aan een termijn. </a:t>
            </a:r>
          </a:p>
          <a:p>
            <a:endParaRPr lang="nl-NL" dirty="0"/>
          </a:p>
        </p:txBody>
      </p:sp>
      <p:pic>
        <p:nvPicPr>
          <p:cNvPr id="4" name="Afbeelding 3" descr="Afbeelding met tekst&#10;&#10;Automatisch gegenereerde beschrijving">
            <a:extLst>
              <a:ext uri="{FF2B5EF4-FFF2-40B4-BE49-F238E27FC236}">
                <a16:creationId xmlns:a16="http://schemas.microsoft.com/office/drawing/2014/main" id="{834C6841-5910-9527-9ADD-53A811470A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71398" y="206553"/>
            <a:ext cx="1504917" cy="1504917"/>
          </a:xfrm>
          <a:prstGeom prst="rect">
            <a:avLst/>
          </a:prstGeom>
        </p:spPr>
      </p:pic>
    </p:spTree>
    <p:extLst>
      <p:ext uri="{BB962C8B-B14F-4D97-AF65-F5344CB8AC3E}">
        <p14:creationId xmlns:p14="http://schemas.microsoft.com/office/powerpoint/2010/main" val="34400486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A3EB38-03A1-C299-978C-4DE3534171F8}"/>
              </a:ext>
            </a:extLst>
          </p:cNvPr>
          <p:cNvSpPr>
            <a:spLocks noGrp="1"/>
          </p:cNvSpPr>
          <p:nvPr>
            <p:ph type="title"/>
          </p:nvPr>
        </p:nvSpPr>
        <p:spPr>
          <a:xfrm>
            <a:off x="1274915" y="385907"/>
            <a:ext cx="9826337" cy="1325563"/>
          </a:xfrm>
        </p:spPr>
        <p:txBody>
          <a:bodyPr/>
          <a:lstStyle/>
          <a:p>
            <a:r>
              <a:rPr lang="nl-NL" dirty="0"/>
              <a:t>Onderhoud</a:t>
            </a:r>
          </a:p>
        </p:txBody>
      </p:sp>
      <p:sp>
        <p:nvSpPr>
          <p:cNvPr id="3" name="Tijdelijke aanduiding voor tekst 2">
            <a:extLst>
              <a:ext uri="{FF2B5EF4-FFF2-40B4-BE49-F238E27FC236}">
                <a16:creationId xmlns:a16="http://schemas.microsoft.com/office/drawing/2014/main" id="{91FB50D7-AF94-1E9D-2773-87AB9B866A00}"/>
              </a:ext>
            </a:extLst>
          </p:cNvPr>
          <p:cNvSpPr>
            <a:spLocks noGrp="1"/>
          </p:cNvSpPr>
          <p:nvPr>
            <p:ph type="body" sz="quarter" idx="10"/>
          </p:nvPr>
        </p:nvSpPr>
        <p:spPr>
          <a:xfrm>
            <a:off x="1274627" y="1711470"/>
            <a:ext cx="9826625" cy="4405473"/>
          </a:xfrm>
        </p:spPr>
        <p:txBody>
          <a:bodyPr/>
          <a:lstStyle/>
          <a:p>
            <a:r>
              <a:rPr lang="nl-NL" dirty="0"/>
              <a:t>Houtribhoogte is een park</a:t>
            </a:r>
          </a:p>
          <a:p>
            <a:r>
              <a:rPr lang="nl-NL" dirty="0"/>
              <a:t>De stichting is in de eerste plaats verantwoordelijk voor planmatig onderhoud van het gebied</a:t>
            </a:r>
          </a:p>
          <a:p>
            <a:r>
              <a:rPr lang="nl-NL" dirty="0"/>
              <a:t>Maaien, snoeien, opruimen</a:t>
            </a:r>
          </a:p>
          <a:p>
            <a:r>
              <a:rPr lang="nl-NL" dirty="0"/>
              <a:t>Vanaf 1-1-2023 wordt het dagelijks beheer uitgevoerd door een professionele beheerder, die het hoveniersbedrijf aanstuurt. </a:t>
            </a:r>
          </a:p>
        </p:txBody>
      </p:sp>
      <p:pic>
        <p:nvPicPr>
          <p:cNvPr id="4" name="Afbeelding 3" descr="Afbeelding met tekst&#10;&#10;Automatisch gegenereerde beschrijving">
            <a:extLst>
              <a:ext uri="{FF2B5EF4-FFF2-40B4-BE49-F238E27FC236}">
                <a16:creationId xmlns:a16="http://schemas.microsoft.com/office/drawing/2014/main" id="{8C62BAA6-0F5F-65E8-9F29-C375C84CE9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71398" y="206553"/>
            <a:ext cx="1504917" cy="1504917"/>
          </a:xfrm>
          <a:prstGeom prst="rect">
            <a:avLst/>
          </a:prstGeom>
        </p:spPr>
      </p:pic>
    </p:spTree>
    <p:extLst>
      <p:ext uri="{BB962C8B-B14F-4D97-AF65-F5344CB8AC3E}">
        <p14:creationId xmlns:p14="http://schemas.microsoft.com/office/powerpoint/2010/main" val="34430922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668CA2-3A3D-32B6-0754-FA24F3557016}"/>
              </a:ext>
            </a:extLst>
          </p:cNvPr>
          <p:cNvSpPr>
            <a:spLocks noGrp="1"/>
          </p:cNvSpPr>
          <p:nvPr>
            <p:ph type="title"/>
          </p:nvPr>
        </p:nvSpPr>
        <p:spPr>
          <a:xfrm>
            <a:off x="1182687" y="412033"/>
            <a:ext cx="9826337" cy="1325563"/>
          </a:xfrm>
        </p:spPr>
        <p:txBody>
          <a:bodyPr/>
          <a:lstStyle/>
          <a:p>
            <a:r>
              <a:rPr lang="nl-NL" dirty="0"/>
              <a:t>Bijdrage stichting</a:t>
            </a:r>
          </a:p>
        </p:txBody>
      </p:sp>
      <p:sp>
        <p:nvSpPr>
          <p:cNvPr id="3" name="Tijdelijke aanduiding voor tekst 2">
            <a:extLst>
              <a:ext uri="{FF2B5EF4-FFF2-40B4-BE49-F238E27FC236}">
                <a16:creationId xmlns:a16="http://schemas.microsoft.com/office/drawing/2014/main" id="{96D00375-0C07-323A-9EA6-D6269448EA10}"/>
              </a:ext>
            </a:extLst>
          </p:cNvPr>
          <p:cNvSpPr>
            <a:spLocks noGrp="1"/>
          </p:cNvSpPr>
          <p:nvPr>
            <p:ph type="body" sz="quarter" idx="10"/>
          </p:nvPr>
        </p:nvSpPr>
        <p:spPr>
          <a:xfrm>
            <a:off x="1182687" y="1849348"/>
            <a:ext cx="9826625" cy="4405473"/>
          </a:xfrm>
        </p:spPr>
        <p:txBody>
          <a:bodyPr>
            <a:normAutofit lnSpcReduction="10000"/>
          </a:bodyPr>
          <a:lstStyle/>
          <a:p>
            <a:r>
              <a:rPr lang="nl-NL" dirty="0"/>
              <a:t>Op dit moment is de stichting bezig met het herijken van de bijdragen</a:t>
            </a:r>
          </a:p>
          <a:p>
            <a:r>
              <a:rPr lang="nl-NL" dirty="0"/>
              <a:t>De bijdrage wordt per kwartaal afgerekend. Woningen in fase 1 beginnen bij te dragen vanaf Q2, dus bijdragen vanaf het eerste kwartaal na oplevering van uw woning</a:t>
            </a:r>
          </a:p>
          <a:p>
            <a:r>
              <a:rPr lang="nl-NL" dirty="0"/>
              <a:t>Bijdragen worden door de stichting vastgesteld, mede aan de begroting, uitgaven en indexatie</a:t>
            </a:r>
          </a:p>
          <a:p>
            <a:r>
              <a:rPr lang="nl-NL" dirty="0"/>
              <a:t>Verdeelsleutel: op dit moment woningwaarde bij aanvang project; onderzoeken of dit beter kan </a:t>
            </a:r>
          </a:p>
          <a:p>
            <a:r>
              <a:rPr lang="nl-NL" dirty="0"/>
              <a:t>De verwachte bijdrage zal rond de €150 per kwartaal zijn</a:t>
            </a:r>
          </a:p>
          <a:p>
            <a:endParaRPr lang="nl-NL" dirty="0"/>
          </a:p>
        </p:txBody>
      </p:sp>
      <p:pic>
        <p:nvPicPr>
          <p:cNvPr id="4" name="Afbeelding 3" descr="Afbeelding met tekst&#10;&#10;Automatisch gegenereerde beschrijving">
            <a:extLst>
              <a:ext uri="{FF2B5EF4-FFF2-40B4-BE49-F238E27FC236}">
                <a16:creationId xmlns:a16="http://schemas.microsoft.com/office/drawing/2014/main" id="{6475ED28-D5F1-B325-4A3B-5AEA323D11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71398" y="206553"/>
            <a:ext cx="1504917" cy="1504917"/>
          </a:xfrm>
          <a:prstGeom prst="rect">
            <a:avLst/>
          </a:prstGeom>
        </p:spPr>
      </p:pic>
    </p:spTree>
    <p:extLst>
      <p:ext uri="{BB962C8B-B14F-4D97-AF65-F5344CB8AC3E}">
        <p14:creationId xmlns:p14="http://schemas.microsoft.com/office/powerpoint/2010/main" val="14507455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FA2AA2-BE64-30A3-9AB9-2E817A9AF294}"/>
              </a:ext>
            </a:extLst>
          </p:cNvPr>
          <p:cNvSpPr>
            <a:spLocks noGrp="1"/>
          </p:cNvSpPr>
          <p:nvPr>
            <p:ph type="title"/>
          </p:nvPr>
        </p:nvSpPr>
        <p:spPr>
          <a:xfrm>
            <a:off x="1182975" y="385907"/>
            <a:ext cx="9826337" cy="1325563"/>
          </a:xfrm>
        </p:spPr>
        <p:txBody>
          <a:bodyPr/>
          <a:lstStyle/>
          <a:p>
            <a:r>
              <a:rPr lang="nl-NL" dirty="0"/>
              <a:t>Toetsing initiatieven</a:t>
            </a:r>
          </a:p>
        </p:txBody>
      </p:sp>
      <p:sp>
        <p:nvSpPr>
          <p:cNvPr id="3" name="Tijdelijke aanduiding voor tekst 2">
            <a:extLst>
              <a:ext uri="{FF2B5EF4-FFF2-40B4-BE49-F238E27FC236}">
                <a16:creationId xmlns:a16="http://schemas.microsoft.com/office/drawing/2014/main" id="{A07D47D1-0D58-F927-1E02-372C5B71F6F9}"/>
              </a:ext>
            </a:extLst>
          </p:cNvPr>
          <p:cNvSpPr>
            <a:spLocks noGrp="1"/>
          </p:cNvSpPr>
          <p:nvPr>
            <p:ph type="body" sz="quarter" idx="10"/>
          </p:nvPr>
        </p:nvSpPr>
        <p:spPr>
          <a:xfrm>
            <a:off x="1182687" y="1711470"/>
            <a:ext cx="9826625" cy="4405473"/>
          </a:xfrm>
        </p:spPr>
        <p:txBody>
          <a:bodyPr>
            <a:normAutofit lnSpcReduction="10000"/>
          </a:bodyPr>
          <a:lstStyle/>
          <a:p>
            <a:r>
              <a:rPr lang="nl-NL" dirty="0"/>
              <a:t>De stichting is in de tweede plaats verantwoordelijk voor toetsing van initiatieven van bewoners</a:t>
            </a:r>
          </a:p>
          <a:p>
            <a:r>
              <a:rPr lang="nl-NL" dirty="0"/>
              <a:t>Wijzigingen aan woningen: zonnepanelen, warmtepompen, wijzigingen aan de buitenkant van woningen, beplanting</a:t>
            </a:r>
          </a:p>
          <a:p>
            <a:r>
              <a:rPr lang="nl-NL" dirty="0"/>
              <a:t>Wijzigingen in het </a:t>
            </a:r>
            <a:r>
              <a:rPr lang="nl-NL" dirty="0" err="1"/>
              <a:t>mandelige</a:t>
            </a:r>
            <a:r>
              <a:rPr lang="nl-NL" dirty="0"/>
              <a:t> gebied: Beplanting, plaatsen borden, bankjes, prullenbakken </a:t>
            </a:r>
          </a:p>
          <a:p>
            <a:r>
              <a:rPr lang="nl-NL" dirty="0"/>
              <a:t>Belangrijkste reden: Borgen dat de kwaliteit en waarden van het mandelige gebied (dus van alle 200 woningen) niet verandert en dat onderhoud beheersbaar en betaalbaar blijft. </a:t>
            </a:r>
          </a:p>
          <a:p>
            <a:r>
              <a:rPr lang="nl-NL" dirty="0"/>
              <a:t>Leermomenten: bramenstruiken, duindoorn </a:t>
            </a:r>
          </a:p>
        </p:txBody>
      </p:sp>
      <p:pic>
        <p:nvPicPr>
          <p:cNvPr id="4" name="Afbeelding 3" descr="Afbeelding met tekst&#10;&#10;Automatisch gegenereerde beschrijving">
            <a:extLst>
              <a:ext uri="{FF2B5EF4-FFF2-40B4-BE49-F238E27FC236}">
                <a16:creationId xmlns:a16="http://schemas.microsoft.com/office/drawing/2014/main" id="{BEC5227F-9443-97BD-B69D-A804BA8272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71398" y="206553"/>
            <a:ext cx="1504917" cy="1504917"/>
          </a:xfrm>
          <a:prstGeom prst="rect">
            <a:avLst/>
          </a:prstGeom>
        </p:spPr>
      </p:pic>
    </p:spTree>
    <p:extLst>
      <p:ext uri="{BB962C8B-B14F-4D97-AF65-F5344CB8AC3E}">
        <p14:creationId xmlns:p14="http://schemas.microsoft.com/office/powerpoint/2010/main" val="22265599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DF3A6B-B9C7-9CFF-93A5-205503EE55E3}"/>
              </a:ext>
            </a:extLst>
          </p:cNvPr>
          <p:cNvSpPr>
            <a:spLocks noGrp="1"/>
          </p:cNvSpPr>
          <p:nvPr>
            <p:ph type="title"/>
          </p:nvPr>
        </p:nvSpPr>
        <p:spPr>
          <a:xfrm>
            <a:off x="1182687" y="385907"/>
            <a:ext cx="9826337" cy="1325563"/>
          </a:xfrm>
        </p:spPr>
        <p:txBody>
          <a:bodyPr/>
          <a:lstStyle/>
          <a:p>
            <a:r>
              <a:rPr lang="nl-NL" dirty="0"/>
              <a:t>Spelregels</a:t>
            </a:r>
          </a:p>
        </p:txBody>
      </p:sp>
      <p:sp>
        <p:nvSpPr>
          <p:cNvPr id="3" name="Tijdelijke aanduiding voor tekst 2">
            <a:extLst>
              <a:ext uri="{FF2B5EF4-FFF2-40B4-BE49-F238E27FC236}">
                <a16:creationId xmlns:a16="http://schemas.microsoft.com/office/drawing/2014/main" id="{4DD2296B-E916-1973-B8D3-1B432B6B8140}"/>
              </a:ext>
            </a:extLst>
          </p:cNvPr>
          <p:cNvSpPr>
            <a:spLocks noGrp="1"/>
          </p:cNvSpPr>
          <p:nvPr>
            <p:ph type="body" sz="quarter" idx="10"/>
          </p:nvPr>
        </p:nvSpPr>
        <p:spPr>
          <a:xfrm>
            <a:off x="1182687" y="1711470"/>
            <a:ext cx="10556467" cy="4405473"/>
          </a:xfrm>
        </p:spPr>
        <p:txBody>
          <a:bodyPr/>
          <a:lstStyle/>
          <a:p>
            <a:r>
              <a:rPr lang="nl-NL" dirty="0"/>
              <a:t>Omdat u gezamenlijk eigenaar bent van de wijk, heeft alles wat uw medebewoners doen aan hun privé-eigendom ook invloed op uw eigendom. </a:t>
            </a:r>
          </a:p>
          <a:p>
            <a:r>
              <a:rPr lang="nl-NL" dirty="0"/>
              <a:t>Om dit in goede banen te leiden, zijn er een aantal spelregels. </a:t>
            </a:r>
          </a:p>
          <a:p>
            <a:r>
              <a:rPr lang="nl-NL" dirty="0"/>
              <a:t>Veel spelregels zijn in uw notariële aktes vastgelegd. </a:t>
            </a:r>
          </a:p>
          <a:p>
            <a:r>
              <a:rPr lang="nl-NL" dirty="0"/>
              <a:t>Ook is er een huishoudelijk regelement beschikbaar. </a:t>
            </a:r>
          </a:p>
          <a:p>
            <a:endParaRPr lang="nl-NL" dirty="0"/>
          </a:p>
          <a:p>
            <a:endParaRPr lang="nl-NL" dirty="0"/>
          </a:p>
          <a:p>
            <a:endParaRPr lang="nl-NL" dirty="0"/>
          </a:p>
        </p:txBody>
      </p:sp>
      <p:pic>
        <p:nvPicPr>
          <p:cNvPr id="4" name="Afbeelding 3" descr="Afbeelding met tekst&#10;&#10;Automatisch gegenereerde beschrijving">
            <a:extLst>
              <a:ext uri="{FF2B5EF4-FFF2-40B4-BE49-F238E27FC236}">
                <a16:creationId xmlns:a16="http://schemas.microsoft.com/office/drawing/2014/main" id="{FC291502-426B-26C9-ABB5-267437D71C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71398" y="206553"/>
            <a:ext cx="1504917" cy="1504917"/>
          </a:xfrm>
          <a:prstGeom prst="rect">
            <a:avLst/>
          </a:prstGeom>
        </p:spPr>
      </p:pic>
    </p:spTree>
    <p:extLst>
      <p:ext uri="{BB962C8B-B14F-4D97-AF65-F5344CB8AC3E}">
        <p14:creationId xmlns:p14="http://schemas.microsoft.com/office/powerpoint/2010/main" val="36925483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CC7807-8501-C239-F3A5-6B5F7232B719}"/>
              </a:ext>
            </a:extLst>
          </p:cNvPr>
          <p:cNvSpPr>
            <a:spLocks noGrp="1"/>
          </p:cNvSpPr>
          <p:nvPr>
            <p:ph type="ctrTitle"/>
          </p:nvPr>
        </p:nvSpPr>
        <p:spPr/>
        <p:txBody>
          <a:bodyPr/>
          <a:lstStyle/>
          <a:p>
            <a:r>
              <a:rPr lang="nl-NL" dirty="0"/>
              <a:t>Stichting Beheer Houtribhoogte</a:t>
            </a:r>
          </a:p>
        </p:txBody>
      </p:sp>
      <p:sp>
        <p:nvSpPr>
          <p:cNvPr id="3" name="Ondertitel 2">
            <a:extLst>
              <a:ext uri="{FF2B5EF4-FFF2-40B4-BE49-F238E27FC236}">
                <a16:creationId xmlns:a16="http://schemas.microsoft.com/office/drawing/2014/main" id="{5894AB67-1F47-9F80-096F-0B6732E7128E}"/>
              </a:ext>
            </a:extLst>
          </p:cNvPr>
          <p:cNvSpPr>
            <a:spLocks noGrp="1"/>
          </p:cNvSpPr>
          <p:nvPr>
            <p:ph type="subTitle" idx="1"/>
          </p:nvPr>
        </p:nvSpPr>
        <p:spPr/>
        <p:txBody>
          <a:bodyPr/>
          <a:lstStyle/>
          <a:p>
            <a:r>
              <a:rPr lang="nl-NL" dirty="0"/>
              <a:t>Introductie beheersstichting en spelregels</a:t>
            </a:r>
          </a:p>
        </p:txBody>
      </p:sp>
    </p:spTree>
    <p:extLst>
      <p:ext uri="{BB962C8B-B14F-4D97-AF65-F5344CB8AC3E}">
        <p14:creationId xmlns:p14="http://schemas.microsoft.com/office/powerpoint/2010/main" val="16808553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C9D5C1-E9C1-0400-679F-75ABF179604C}"/>
              </a:ext>
            </a:extLst>
          </p:cNvPr>
          <p:cNvSpPr>
            <a:spLocks noGrp="1"/>
          </p:cNvSpPr>
          <p:nvPr>
            <p:ph type="title"/>
          </p:nvPr>
        </p:nvSpPr>
        <p:spPr>
          <a:xfrm>
            <a:off x="1182975" y="385907"/>
            <a:ext cx="9826337" cy="1325563"/>
          </a:xfrm>
        </p:spPr>
        <p:txBody>
          <a:bodyPr/>
          <a:lstStyle/>
          <a:p>
            <a:r>
              <a:rPr lang="nl-NL" dirty="0"/>
              <a:t>Erfafscheidingen</a:t>
            </a:r>
          </a:p>
        </p:txBody>
      </p:sp>
      <p:sp>
        <p:nvSpPr>
          <p:cNvPr id="3" name="Tijdelijke aanduiding voor tekst 2">
            <a:extLst>
              <a:ext uri="{FF2B5EF4-FFF2-40B4-BE49-F238E27FC236}">
                <a16:creationId xmlns:a16="http://schemas.microsoft.com/office/drawing/2014/main" id="{0E8998F8-3268-8077-7D0C-5AD76AD5A7B6}"/>
              </a:ext>
            </a:extLst>
          </p:cNvPr>
          <p:cNvSpPr>
            <a:spLocks noGrp="1"/>
          </p:cNvSpPr>
          <p:nvPr>
            <p:ph type="body" sz="quarter" idx="10"/>
          </p:nvPr>
        </p:nvSpPr>
        <p:spPr>
          <a:xfrm>
            <a:off x="1182687" y="1711470"/>
            <a:ext cx="10591302" cy="4405473"/>
          </a:xfrm>
        </p:spPr>
        <p:txBody>
          <a:bodyPr>
            <a:normAutofit/>
          </a:bodyPr>
          <a:lstStyle/>
          <a:p>
            <a:r>
              <a:rPr lang="nl-NL" dirty="0"/>
              <a:t>Houtribhoogte heeft een open karakter. Dit willen we zo houden</a:t>
            </a:r>
          </a:p>
          <a:p>
            <a:r>
              <a:rPr lang="nl-NL" dirty="0"/>
              <a:t>Om privacy te waarborgen kan er in overleg met de stichting afspraken worden gemaakt over een groene oplossing tussen de geschakelde 2-oner-1 kap woningen</a:t>
            </a:r>
          </a:p>
          <a:p>
            <a:r>
              <a:rPr lang="nl-NL" dirty="0"/>
              <a:t>Tijdelijke erfafscheidingen (bijvoorbeeld veiligheidshekjes voor kinderen of huisdieren) worden gedoogd, mits binnen een uur verwijderbaar</a:t>
            </a:r>
          </a:p>
          <a:p>
            <a:r>
              <a:rPr lang="nl-NL" dirty="0"/>
              <a:t>Bij vragen of twijfel gaat de stichting graag met u in gesprek </a:t>
            </a:r>
          </a:p>
          <a:p>
            <a:endParaRPr lang="nl-NL" dirty="0"/>
          </a:p>
        </p:txBody>
      </p:sp>
      <p:pic>
        <p:nvPicPr>
          <p:cNvPr id="4" name="Afbeelding 3" descr="Afbeelding met tekst&#10;&#10;Automatisch gegenereerde beschrijving">
            <a:extLst>
              <a:ext uri="{FF2B5EF4-FFF2-40B4-BE49-F238E27FC236}">
                <a16:creationId xmlns:a16="http://schemas.microsoft.com/office/drawing/2014/main" id="{DFE8E97F-8231-DE56-D90A-8BDD101425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71398" y="206553"/>
            <a:ext cx="1504917" cy="1504917"/>
          </a:xfrm>
          <a:prstGeom prst="rect">
            <a:avLst/>
          </a:prstGeom>
        </p:spPr>
      </p:pic>
    </p:spTree>
    <p:extLst>
      <p:ext uri="{BB962C8B-B14F-4D97-AF65-F5344CB8AC3E}">
        <p14:creationId xmlns:p14="http://schemas.microsoft.com/office/powerpoint/2010/main" val="26730496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ep 23">
            <a:extLst>
              <a:ext uri="{FF2B5EF4-FFF2-40B4-BE49-F238E27FC236}">
                <a16:creationId xmlns:a16="http://schemas.microsoft.com/office/drawing/2014/main" id="{C5490699-F589-4BCA-DCB9-5E7172583C81}"/>
              </a:ext>
            </a:extLst>
          </p:cNvPr>
          <p:cNvGrpSpPr/>
          <p:nvPr/>
        </p:nvGrpSpPr>
        <p:grpSpPr>
          <a:xfrm>
            <a:off x="469901" y="1032548"/>
            <a:ext cx="3982154" cy="4648478"/>
            <a:chOff x="749300" y="1016000"/>
            <a:chExt cx="3982154" cy="4648478"/>
          </a:xfrm>
        </p:grpSpPr>
        <p:pic>
          <p:nvPicPr>
            <p:cNvPr id="5" name="Afbeelding 4">
              <a:extLst>
                <a:ext uri="{FF2B5EF4-FFF2-40B4-BE49-F238E27FC236}">
                  <a16:creationId xmlns:a16="http://schemas.microsoft.com/office/drawing/2014/main" id="{A7872F99-D55E-AE33-B12F-3C75B87AEA09}"/>
                </a:ext>
              </a:extLst>
            </p:cNvPr>
            <p:cNvPicPr>
              <a:picLocks noChangeAspect="1"/>
            </p:cNvPicPr>
            <p:nvPr/>
          </p:nvPicPr>
          <p:blipFill rotWithShape="1">
            <a:blip r:embed="rId2">
              <a:extLst>
                <a:ext uri="{28A0092B-C50C-407E-A947-70E740481C1C}">
                  <a14:useLocalDpi xmlns:a14="http://schemas.microsoft.com/office/drawing/2010/main" val="0"/>
                </a:ext>
              </a:extLst>
            </a:blip>
            <a:srcRect l="6726" r="3509"/>
            <a:stretch/>
          </p:blipFill>
          <p:spPr>
            <a:xfrm>
              <a:off x="749300" y="1016000"/>
              <a:ext cx="3898900" cy="2895600"/>
            </a:xfrm>
            <a:prstGeom prst="rect">
              <a:avLst/>
            </a:prstGeom>
          </p:spPr>
        </p:pic>
        <p:sp>
          <p:nvSpPr>
            <p:cNvPr id="13" name="Tekstvak 12">
              <a:extLst>
                <a:ext uri="{FF2B5EF4-FFF2-40B4-BE49-F238E27FC236}">
                  <a16:creationId xmlns:a16="http://schemas.microsoft.com/office/drawing/2014/main" id="{CC78520E-82A9-3600-7F41-13E1B86F3A28}"/>
                </a:ext>
              </a:extLst>
            </p:cNvPr>
            <p:cNvSpPr txBox="1"/>
            <p:nvPr/>
          </p:nvSpPr>
          <p:spPr>
            <a:xfrm>
              <a:off x="762000" y="3910152"/>
              <a:ext cx="3969454" cy="1754326"/>
            </a:xfrm>
            <a:prstGeom prst="rect">
              <a:avLst/>
            </a:prstGeom>
            <a:noFill/>
          </p:spPr>
          <p:txBody>
            <a:bodyPr wrap="square" rtlCol="0">
              <a:spAutoFit/>
            </a:bodyPr>
            <a:lstStyle/>
            <a:p>
              <a:pPr marL="285750" indent="-285750">
                <a:buFontTx/>
                <a:buChar char="-"/>
              </a:pPr>
              <a:r>
                <a:rPr lang="nl-NL" dirty="0"/>
                <a:t>Volledig afgeschermd, geen open karakter</a:t>
              </a:r>
            </a:p>
            <a:p>
              <a:pPr marL="285750" indent="-285750">
                <a:buFontTx/>
                <a:buChar char="-"/>
              </a:pPr>
              <a:r>
                <a:rPr lang="nl-NL" dirty="0"/>
                <a:t>Tuin in plaats van park</a:t>
              </a:r>
            </a:p>
            <a:p>
              <a:pPr marL="285750" indent="-285750">
                <a:buFontTx/>
                <a:buChar char="-"/>
              </a:pPr>
              <a:r>
                <a:rPr lang="nl-NL" dirty="0"/>
                <a:t>Geen schuttingen</a:t>
              </a:r>
            </a:p>
            <a:p>
              <a:pPr marL="285750" indent="-285750">
                <a:buFontTx/>
                <a:buChar char="-"/>
              </a:pPr>
              <a:r>
                <a:rPr lang="nl-NL" dirty="0"/>
                <a:t>Geen tuin, ook niet op uw footprint</a:t>
              </a:r>
            </a:p>
            <a:p>
              <a:pPr marL="285750" indent="-285750">
                <a:buFontTx/>
                <a:buChar char="-"/>
              </a:pPr>
              <a:endParaRPr lang="nl-NL" dirty="0"/>
            </a:p>
          </p:txBody>
        </p:sp>
      </p:grpSp>
      <p:grpSp>
        <p:nvGrpSpPr>
          <p:cNvPr id="25" name="Groep 24">
            <a:extLst>
              <a:ext uri="{FF2B5EF4-FFF2-40B4-BE49-F238E27FC236}">
                <a16:creationId xmlns:a16="http://schemas.microsoft.com/office/drawing/2014/main" id="{08C5585D-9A37-5F46-D187-CBAC563843E0}"/>
              </a:ext>
            </a:extLst>
          </p:cNvPr>
          <p:cNvGrpSpPr/>
          <p:nvPr/>
        </p:nvGrpSpPr>
        <p:grpSpPr>
          <a:xfrm>
            <a:off x="4452055" y="1031100"/>
            <a:ext cx="7371643" cy="4372928"/>
            <a:chOff x="4452055" y="1031100"/>
            <a:chExt cx="7371643" cy="4372928"/>
          </a:xfrm>
        </p:grpSpPr>
        <p:pic>
          <p:nvPicPr>
            <p:cNvPr id="15" name="Afbeelding 14">
              <a:extLst>
                <a:ext uri="{FF2B5EF4-FFF2-40B4-BE49-F238E27FC236}">
                  <a16:creationId xmlns:a16="http://schemas.microsoft.com/office/drawing/2014/main" id="{23CF686E-1FEA-112E-37BD-CE0AF2066009}"/>
                </a:ext>
              </a:extLst>
            </p:cNvPr>
            <p:cNvPicPr>
              <a:picLocks noChangeAspect="1"/>
            </p:cNvPicPr>
            <p:nvPr/>
          </p:nvPicPr>
          <p:blipFill rotWithShape="1">
            <a:blip r:embed="rId3">
              <a:extLst>
                <a:ext uri="{28A0092B-C50C-407E-A947-70E740481C1C}">
                  <a14:useLocalDpi xmlns:a14="http://schemas.microsoft.com/office/drawing/2010/main" val="0"/>
                </a:ext>
              </a:extLst>
            </a:blip>
            <a:srcRect l="6140" r="6432"/>
            <a:stretch/>
          </p:blipFill>
          <p:spPr>
            <a:xfrm>
              <a:off x="4464755" y="1031100"/>
              <a:ext cx="3797300" cy="2897048"/>
            </a:xfrm>
            <a:prstGeom prst="rect">
              <a:avLst/>
            </a:prstGeom>
          </p:spPr>
        </p:pic>
        <p:sp>
          <p:nvSpPr>
            <p:cNvPr id="16" name="Tekstvak 15">
              <a:extLst>
                <a:ext uri="{FF2B5EF4-FFF2-40B4-BE49-F238E27FC236}">
                  <a16:creationId xmlns:a16="http://schemas.microsoft.com/office/drawing/2014/main" id="{8F437773-552F-C2FA-532C-2A971F20344D}"/>
                </a:ext>
              </a:extLst>
            </p:cNvPr>
            <p:cNvSpPr txBox="1"/>
            <p:nvPr/>
          </p:nvSpPr>
          <p:spPr>
            <a:xfrm>
              <a:off x="4464755" y="3943248"/>
              <a:ext cx="3797300" cy="923330"/>
            </a:xfrm>
            <a:prstGeom prst="rect">
              <a:avLst/>
            </a:prstGeom>
            <a:noFill/>
          </p:spPr>
          <p:txBody>
            <a:bodyPr wrap="square" rtlCol="0">
              <a:spAutoFit/>
            </a:bodyPr>
            <a:lstStyle/>
            <a:p>
              <a:pPr marL="285750" indent="-285750">
                <a:buFontTx/>
                <a:buChar char="-"/>
              </a:pPr>
              <a:r>
                <a:rPr lang="nl-NL" dirty="0"/>
                <a:t>Tijdelijk karakter</a:t>
              </a:r>
            </a:p>
            <a:p>
              <a:pPr marL="285750" indent="-285750">
                <a:buFontTx/>
                <a:buChar char="-"/>
              </a:pPr>
              <a:r>
                <a:rPr lang="nl-NL" dirty="0"/>
                <a:t>Toegestaan mits </a:t>
              </a:r>
              <a:r>
                <a:rPr lang="nl-NL" dirty="0" err="1"/>
                <a:t>verwijderbaar</a:t>
              </a:r>
              <a:r>
                <a:rPr lang="nl-NL" dirty="0"/>
                <a:t>.</a:t>
              </a:r>
            </a:p>
            <a:p>
              <a:pPr marL="285750" indent="-285750">
                <a:buFontTx/>
                <a:buChar char="-"/>
              </a:pPr>
              <a:endParaRPr lang="nl-NL" dirty="0"/>
            </a:p>
          </p:txBody>
        </p:sp>
        <p:sp>
          <p:nvSpPr>
            <p:cNvPr id="17" name="Rechthoek 16">
              <a:extLst>
                <a:ext uri="{FF2B5EF4-FFF2-40B4-BE49-F238E27FC236}">
                  <a16:creationId xmlns:a16="http://schemas.microsoft.com/office/drawing/2014/main" id="{F9FFAB5F-21E9-B4AD-11B1-31C326DD6F58}"/>
                </a:ext>
              </a:extLst>
            </p:cNvPr>
            <p:cNvSpPr/>
            <p:nvPr/>
          </p:nvSpPr>
          <p:spPr>
            <a:xfrm>
              <a:off x="4452055" y="2459154"/>
              <a:ext cx="1165083" cy="1569660"/>
            </a:xfrm>
            <a:prstGeom prst="rect">
              <a:avLst/>
            </a:prstGeom>
            <a:noFill/>
          </p:spPr>
          <p:txBody>
            <a:bodyPr wrap="square" lIns="91440" tIns="45720" rIns="91440" bIns="45720">
              <a:spAutoFit/>
            </a:bodyPr>
            <a:lstStyle/>
            <a:p>
              <a:pPr algn="ctr"/>
              <a:r>
                <a:rPr lang="nl-NL" sz="9600" b="1" cap="none" spc="0" dirty="0">
                  <a:ln w="22225">
                    <a:solidFill>
                      <a:schemeClr val="accent2"/>
                    </a:solidFill>
                    <a:prstDash val="solid"/>
                  </a:ln>
                  <a:solidFill>
                    <a:srgbClr val="FFFF00"/>
                  </a:solidFill>
                  <a:effectLst/>
                </a:rPr>
                <a:t>!</a:t>
              </a:r>
              <a:endParaRPr lang="nl-NL" sz="4000" b="1" cap="none" spc="0" dirty="0">
                <a:ln w="22225">
                  <a:solidFill>
                    <a:schemeClr val="accent2"/>
                  </a:solidFill>
                  <a:prstDash val="solid"/>
                </a:ln>
                <a:solidFill>
                  <a:srgbClr val="FFFF00"/>
                </a:solidFill>
                <a:effectLst/>
              </a:endParaRPr>
            </a:p>
          </p:txBody>
        </p:sp>
        <p:sp>
          <p:nvSpPr>
            <p:cNvPr id="26" name="Tekstvak 25">
              <a:extLst>
                <a:ext uri="{FF2B5EF4-FFF2-40B4-BE49-F238E27FC236}">
                  <a16:creationId xmlns:a16="http://schemas.microsoft.com/office/drawing/2014/main" id="{5E0127BB-0BB2-7535-8FEE-B8E6D98526B6}"/>
                </a:ext>
              </a:extLst>
            </p:cNvPr>
            <p:cNvSpPr txBox="1"/>
            <p:nvPr/>
          </p:nvSpPr>
          <p:spPr>
            <a:xfrm>
              <a:off x="8358009" y="3926700"/>
              <a:ext cx="3465689" cy="1477328"/>
            </a:xfrm>
            <a:prstGeom prst="rect">
              <a:avLst/>
            </a:prstGeom>
            <a:noFill/>
          </p:spPr>
          <p:txBody>
            <a:bodyPr wrap="square" rtlCol="0">
              <a:spAutoFit/>
            </a:bodyPr>
            <a:lstStyle/>
            <a:p>
              <a:pPr marL="285750" indent="-285750">
                <a:buFontTx/>
                <a:buChar char="-"/>
              </a:pPr>
              <a:r>
                <a:rPr lang="nl-NL" dirty="0"/>
                <a:t>Groen</a:t>
              </a:r>
            </a:p>
            <a:p>
              <a:pPr marL="285750" indent="-285750">
                <a:buFontTx/>
                <a:buChar char="-"/>
              </a:pPr>
              <a:r>
                <a:rPr lang="nl-NL" dirty="0"/>
                <a:t>Open uitstraling</a:t>
              </a:r>
            </a:p>
            <a:p>
              <a:pPr marL="285750" indent="-285750">
                <a:buFontTx/>
                <a:buChar char="-"/>
              </a:pPr>
              <a:r>
                <a:rPr lang="nl-NL" dirty="0"/>
                <a:t>Hoogte max 2m </a:t>
              </a:r>
            </a:p>
            <a:p>
              <a:pPr marL="285750" indent="-285750">
                <a:buFontTx/>
                <a:buChar char="-"/>
              </a:pPr>
              <a:r>
                <a:rPr lang="nl-NL" dirty="0"/>
                <a:t>Lengte max 3m</a:t>
              </a:r>
            </a:p>
            <a:p>
              <a:pPr marL="285750" indent="-285750">
                <a:buFontTx/>
                <a:buChar char="-"/>
              </a:pPr>
              <a:endParaRPr lang="nl-NL" dirty="0"/>
            </a:p>
          </p:txBody>
        </p:sp>
      </p:grpSp>
      <p:pic>
        <p:nvPicPr>
          <p:cNvPr id="19" name="Afbeelding 18">
            <a:extLst>
              <a:ext uri="{FF2B5EF4-FFF2-40B4-BE49-F238E27FC236}">
                <a16:creationId xmlns:a16="http://schemas.microsoft.com/office/drawing/2014/main" id="{421AF89C-F38E-DD4F-96A7-9875919AEABF}"/>
              </a:ext>
            </a:extLst>
          </p:cNvPr>
          <p:cNvPicPr>
            <a:picLocks noChangeAspect="1"/>
          </p:cNvPicPr>
          <p:nvPr/>
        </p:nvPicPr>
        <p:blipFill rotWithShape="1">
          <a:blip r:embed="rId4"/>
          <a:srcRect l="9691" r="1695"/>
          <a:stretch/>
        </p:blipFill>
        <p:spPr>
          <a:xfrm>
            <a:off x="8358009" y="1031100"/>
            <a:ext cx="3465689" cy="2895600"/>
          </a:xfrm>
          <a:prstGeom prst="rect">
            <a:avLst/>
          </a:prstGeom>
        </p:spPr>
      </p:pic>
      <p:pic>
        <p:nvPicPr>
          <p:cNvPr id="29" name="Graphic 28" descr="Opmerking: leuk silhouet">
            <a:extLst>
              <a:ext uri="{FF2B5EF4-FFF2-40B4-BE49-F238E27FC236}">
                <a16:creationId xmlns:a16="http://schemas.microsoft.com/office/drawing/2014/main" id="{75EA1E18-A670-2729-4591-48D69A6EE82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45309" y="2478900"/>
            <a:ext cx="1666945" cy="1666945"/>
          </a:xfrm>
          <a:prstGeom prst="rect">
            <a:avLst/>
          </a:prstGeom>
        </p:spPr>
      </p:pic>
      <p:pic>
        <p:nvPicPr>
          <p:cNvPr id="31" name="Graphic 30" descr="Opmerking: niet leuk silhouet">
            <a:extLst>
              <a:ext uri="{FF2B5EF4-FFF2-40B4-BE49-F238E27FC236}">
                <a16:creationId xmlns:a16="http://schemas.microsoft.com/office/drawing/2014/main" id="{4105986C-7948-C481-318F-4F315D6040E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86647" y="2376857"/>
            <a:ext cx="1734255" cy="1734255"/>
          </a:xfrm>
          <a:prstGeom prst="rect">
            <a:avLst/>
          </a:prstGeom>
        </p:spPr>
      </p:pic>
    </p:spTree>
    <p:extLst>
      <p:ext uri="{BB962C8B-B14F-4D97-AF65-F5344CB8AC3E}">
        <p14:creationId xmlns:p14="http://schemas.microsoft.com/office/powerpoint/2010/main" val="11662169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2056D8-E826-7DC2-A1CC-4AA178E06F3D}"/>
              </a:ext>
            </a:extLst>
          </p:cNvPr>
          <p:cNvSpPr>
            <a:spLocks noGrp="1"/>
          </p:cNvSpPr>
          <p:nvPr>
            <p:ph type="title"/>
          </p:nvPr>
        </p:nvSpPr>
        <p:spPr/>
        <p:txBody>
          <a:bodyPr/>
          <a:lstStyle/>
          <a:p>
            <a:r>
              <a:rPr lang="nl-NL" dirty="0"/>
              <a:t>Opritten</a:t>
            </a:r>
          </a:p>
        </p:txBody>
      </p:sp>
      <p:sp>
        <p:nvSpPr>
          <p:cNvPr id="3" name="Tijdelijke aanduiding voor tekst 2">
            <a:extLst>
              <a:ext uri="{FF2B5EF4-FFF2-40B4-BE49-F238E27FC236}">
                <a16:creationId xmlns:a16="http://schemas.microsoft.com/office/drawing/2014/main" id="{F7C4904A-58F7-5518-4233-DAE6EA747A5B}"/>
              </a:ext>
            </a:extLst>
          </p:cNvPr>
          <p:cNvSpPr>
            <a:spLocks noGrp="1"/>
          </p:cNvSpPr>
          <p:nvPr>
            <p:ph type="body" sz="quarter" idx="10"/>
          </p:nvPr>
        </p:nvSpPr>
        <p:spPr/>
        <p:txBody>
          <a:bodyPr/>
          <a:lstStyle/>
          <a:p>
            <a:r>
              <a:rPr lang="nl-NL" dirty="0"/>
              <a:t>Opritten mogen worden uitgevoerd in een grijze kleur.</a:t>
            </a:r>
          </a:p>
          <a:p>
            <a:r>
              <a:rPr lang="nl-NL" dirty="0"/>
              <a:t>Het heeft de voorkeur om de oprit uit te voeren in een </a:t>
            </a:r>
            <a:r>
              <a:rPr lang="nl-NL" dirty="0" err="1"/>
              <a:t>halfverharding</a:t>
            </a:r>
            <a:r>
              <a:rPr lang="nl-NL" dirty="0"/>
              <a:t> (bijvoorbeeld grasbetonsteen). Dit om de groene uitstraling van het park te benadrukken en wateroverlast ook in de toekomst zo veel mogelijk te voorkomen. </a:t>
            </a:r>
          </a:p>
          <a:p>
            <a:r>
              <a:rPr lang="nl-NL" dirty="0"/>
              <a:t>Bij vragen of twijfel gaat de stichting graag met u in gesprek. </a:t>
            </a:r>
          </a:p>
        </p:txBody>
      </p:sp>
      <p:pic>
        <p:nvPicPr>
          <p:cNvPr id="4" name="Afbeelding 3" descr="Afbeelding met tekst&#10;&#10;Automatisch gegenereerde beschrijving">
            <a:extLst>
              <a:ext uri="{FF2B5EF4-FFF2-40B4-BE49-F238E27FC236}">
                <a16:creationId xmlns:a16="http://schemas.microsoft.com/office/drawing/2014/main" id="{BBD28006-2895-9F91-6D5D-D4FB74760E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71398" y="206553"/>
            <a:ext cx="1504917" cy="1504917"/>
          </a:xfrm>
          <a:prstGeom prst="rect">
            <a:avLst/>
          </a:prstGeom>
        </p:spPr>
      </p:pic>
    </p:spTree>
    <p:extLst>
      <p:ext uri="{BB962C8B-B14F-4D97-AF65-F5344CB8AC3E}">
        <p14:creationId xmlns:p14="http://schemas.microsoft.com/office/powerpoint/2010/main" val="18863281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52C02E54-88E0-8C8A-863E-23D72E746D5D}"/>
              </a:ext>
            </a:extLst>
          </p:cNvPr>
          <p:cNvPicPr>
            <a:picLocks noChangeAspect="1"/>
          </p:cNvPicPr>
          <p:nvPr/>
        </p:nvPicPr>
        <p:blipFill rotWithShape="1">
          <a:blip r:embed="rId3">
            <a:extLst>
              <a:ext uri="{28A0092B-C50C-407E-A947-70E740481C1C}">
                <a14:useLocalDpi xmlns:a14="http://schemas.microsoft.com/office/drawing/2010/main" val="0"/>
              </a:ext>
            </a:extLst>
          </a:blip>
          <a:srcRect r="12987" b="14622"/>
          <a:stretch/>
        </p:blipFill>
        <p:spPr>
          <a:xfrm>
            <a:off x="635000" y="571500"/>
            <a:ext cx="4419599" cy="2222500"/>
          </a:xfrm>
          <a:prstGeom prst="rect">
            <a:avLst/>
          </a:prstGeom>
        </p:spPr>
      </p:pic>
      <p:pic>
        <p:nvPicPr>
          <p:cNvPr id="7" name="Afbeelding 6">
            <a:extLst>
              <a:ext uri="{FF2B5EF4-FFF2-40B4-BE49-F238E27FC236}">
                <a16:creationId xmlns:a16="http://schemas.microsoft.com/office/drawing/2014/main" id="{DF5D886C-9188-465E-16C2-9A04C7DD0328}"/>
              </a:ext>
            </a:extLst>
          </p:cNvPr>
          <p:cNvPicPr>
            <a:picLocks noChangeAspect="1"/>
          </p:cNvPicPr>
          <p:nvPr/>
        </p:nvPicPr>
        <p:blipFill rotWithShape="1">
          <a:blip r:embed="rId4">
            <a:extLst>
              <a:ext uri="{28A0092B-C50C-407E-A947-70E740481C1C}">
                <a14:useLocalDpi xmlns:a14="http://schemas.microsoft.com/office/drawing/2010/main" val="0"/>
              </a:ext>
            </a:extLst>
          </a:blip>
          <a:srcRect l="14674" t="32778" r="29496" b="17963"/>
          <a:stretch/>
        </p:blipFill>
        <p:spPr>
          <a:xfrm>
            <a:off x="5486400" y="571500"/>
            <a:ext cx="6070600" cy="3721100"/>
          </a:xfrm>
          <a:prstGeom prst="rect">
            <a:avLst/>
          </a:prstGeom>
        </p:spPr>
      </p:pic>
      <p:pic>
        <p:nvPicPr>
          <p:cNvPr id="9" name="Afbeelding 8">
            <a:extLst>
              <a:ext uri="{FF2B5EF4-FFF2-40B4-BE49-F238E27FC236}">
                <a16:creationId xmlns:a16="http://schemas.microsoft.com/office/drawing/2014/main" id="{0EBD85EB-EA75-5216-E89E-3C76A55EDCEE}"/>
              </a:ext>
            </a:extLst>
          </p:cNvPr>
          <p:cNvPicPr>
            <a:picLocks noChangeAspect="1"/>
          </p:cNvPicPr>
          <p:nvPr/>
        </p:nvPicPr>
        <p:blipFill rotWithShape="1">
          <a:blip r:embed="rId5">
            <a:extLst>
              <a:ext uri="{28A0092B-C50C-407E-A947-70E740481C1C}">
                <a14:useLocalDpi xmlns:a14="http://schemas.microsoft.com/office/drawing/2010/main" val="0"/>
              </a:ext>
            </a:extLst>
          </a:blip>
          <a:srcRect l="19528" t="58216" r="3138" b="2895"/>
          <a:stretch/>
        </p:blipFill>
        <p:spPr>
          <a:xfrm>
            <a:off x="673863" y="3553889"/>
            <a:ext cx="4419599" cy="2222500"/>
          </a:xfrm>
          <a:prstGeom prst="rect">
            <a:avLst/>
          </a:prstGeom>
        </p:spPr>
      </p:pic>
      <p:sp>
        <p:nvSpPr>
          <p:cNvPr id="10" name="Tekstvak 9">
            <a:extLst>
              <a:ext uri="{FF2B5EF4-FFF2-40B4-BE49-F238E27FC236}">
                <a16:creationId xmlns:a16="http://schemas.microsoft.com/office/drawing/2014/main" id="{9232CCD0-05FC-4A63-DDF0-ADFA9DF8F01A}"/>
              </a:ext>
            </a:extLst>
          </p:cNvPr>
          <p:cNvSpPr txBox="1"/>
          <p:nvPr/>
        </p:nvSpPr>
        <p:spPr>
          <a:xfrm>
            <a:off x="634999" y="2857129"/>
            <a:ext cx="4419599" cy="646331"/>
          </a:xfrm>
          <a:prstGeom prst="rect">
            <a:avLst/>
          </a:prstGeom>
          <a:noFill/>
        </p:spPr>
        <p:txBody>
          <a:bodyPr wrap="square" rtlCol="0">
            <a:spAutoFit/>
          </a:bodyPr>
          <a:lstStyle/>
          <a:p>
            <a:pPr marL="285750" indent="-285750">
              <a:buFontTx/>
              <a:buChar char="-"/>
            </a:pPr>
            <a:r>
              <a:rPr lang="nl-NL" dirty="0"/>
              <a:t>Waterdoorlatend;</a:t>
            </a:r>
          </a:p>
          <a:p>
            <a:pPr marL="285750" indent="-285750">
              <a:buFontTx/>
              <a:buChar char="-"/>
            </a:pPr>
            <a:r>
              <a:rPr lang="nl-NL" dirty="0"/>
              <a:t>Groene uitstraling, grijze basis</a:t>
            </a:r>
          </a:p>
        </p:txBody>
      </p:sp>
      <p:sp>
        <p:nvSpPr>
          <p:cNvPr id="11" name="Tekstvak 10">
            <a:extLst>
              <a:ext uri="{FF2B5EF4-FFF2-40B4-BE49-F238E27FC236}">
                <a16:creationId xmlns:a16="http://schemas.microsoft.com/office/drawing/2014/main" id="{47743463-C2F6-4001-8524-26CB6D14E59E}"/>
              </a:ext>
            </a:extLst>
          </p:cNvPr>
          <p:cNvSpPr txBox="1"/>
          <p:nvPr/>
        </p:nvSpPr>
        <p:spPr>
          <a:xfrm>
            <a:off x="673863" y="5833852"/>
            <a:ext cx="4419599" cy="646331"/>
          </a:xfrm>
          <a:prstGeom prst="rect">
            <a:avLst/>
          </a:prstGeom>
          <a:noFill/>
        </p:spPr>
        <p:txBody>
          <a:bodyPr wrap="square" rtlCol="0">
            <a:spAutoFit/>
          </a:bodyPr>
          <a:lstStyle/>
          <a:p>
            <a:pPr marL="285750" indent="-285750">
              <a:buFontTx/>
              <a:buChar char="-"/>
            </a:pPr>
            <a:r>
              <a:rPr lang="nl-NL" dirty="0"/>
              <a:t>Niet grijs</a:t>
            </a:r>
          </a:p>
          <a:p>
            <a:pPr marL="285750" indent="-285750">
              <a:buFontTx/>
              <a:buChar char="-"/>
            </a:pPr>
            <a:r>
              <a:rPr lang="nl-NL" dirty="0"/>
              <a:t>Komt niet voor in het park</a:t>
            </a:r>
          </a:p>
        </p:txBody>
      </p:sp>
      <p:sp>
        <p:nvSpPr>
          <p:cNvPr id="12" name="Tekstvak 11">
            <a:extLst>
              <a:ext uri="{FF2B5EF4-FFF2-40B4-BE49-F238E27FC236}">
                <a16:creationId xmlns:a16="http://schemas.microsoft.com/office/drawing/2014/main" id="{B864B5DE-0AB7-F29B-213D-D872141EFA9F}"/>
              </a:ext>
            </a:extLst>
          </p:cNvPr>
          <p:cNvSpPr txBox="1"/>
          <p:nvPr/>
        </p:nvSpPr>
        <p:spPr>
          <a:xfrm>
            <a:off x="5486400" y="4411139"/>
            <a:ext cx="6284209" cy="1477328"/>
          </a:xfrm>
          <a:prstGeom prst="rect">
            <a:avLst/>
          </a:prstGeom>
          <a:noFill/>
        </p:spPr>
        <p:txBody>
          <a:bodyPr wrap="square" rtlCol="0">
            <a:spAutoFit/>
          </a:bodyPr>
          <a:lstStyle/>
          <a:p>
            <a:pPr marL="285750" indent="-285750">
              <a:buFontTx/>
              <a:buChar char="-"/>
            </a:pPr>
            <a:r>
              <a:rPr lang="nl-NL" dirty="0"/>
              <a:t>Komt voor in het gebied</a:t>
            </a:r>
          </a:p>
          <a:p>
            <a:pPr marL="285750" indent="-285750">
              <a:buFontTx/>
              <a:buChar char="-"/>
            </a:pPr>
            <a:r>
              <a:rPr lang="nl-NL" dirty="0"/>
              <a:t>Grijze klinkers (ZOAK)</a:t>
            </a:r>
          </a:p>
          <a:p>
            <a:pPr marL="285750" indent="-285750">
              <a:buFontTx/>
              <a:buChar char="-"/>
            </a:pPr>
            <a:r>
              <a:rPr lang="nl-NL" dirty="0"/>
              <a:t>Grijze tegels</a:t>
            </a:r>
          </a:p>
          <a:p>
            <a:pPr marL="285750" indent="-285750">
              <a:buFontTx/>
              <a:buChar char="-"/>
            </a:pPr>
            <a:r>
              <a:rPr lang="nl-NL" dirty="0"/>
              <a:t>Grijze siersteen</a:t>
            </a:r>
          </a:p>
          <a:p>
            <a:pPr marL="285750" indent="-285750">
              <a:buFontTx/>
              <a:buChar char="-"/>
            </a:pPr>
            <a:endParaRPr lang="nl-NL" dirty="0"/>
          </a:p>
        </p:txBody>
      </p:sp>
      <p:pic>
        <p:nvPicPr>
          <p:cNvPr id="13" name="Graphic 12" descr="Opmerking: niet leuk silhouet">
            <a:extLst>
              <a:ext uri="{FF2B5EF4-FFF2-40B4-BE49-F238E27FC236}">
                <a16:creationId xmlns:a16="http://schemas.microsoft.com/office/drawing/2014/main" id="{4F98C41E-2CEB-9B0A-B1F6-9C9AC6ADFF0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35000" y="4407223"/>
            <a:ext cx="1619632" cy="1619632"/>
          </a:xfrm>
          <a:prstGeom prst="rect">
            <a:avLst/>
          </a:prstGeom>
        </p:spPr>
      </p:pic>
      <p:pic>
        <p:nvPicPr>
          <p:cNvPr id="14" name="Graphic 13" descr="Opmerking: leuk silhouet">
            <a:extLst>
              <a:ext uri="{FF2B5EF4-FFF2-40B4-BE49-F238E27FC236}">
                <a16:creationId xmlns:a16="http://schemas.microsoft.com/office/drawing/2014/main" id="{8FC69E5A-77CF-42F8-D3CD-6B15E28B122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87686" y="1368344"/>
            <a:ext cx="1666945" cy="1666945"/>
          </a:xfrm>
          <a:prstGeom prst="rect">
            <a:avLst/>
          </a:prstGeom>
        </p:spPr>
      </p:pic>
      <p:pic>
        <p:nvPicPr>
          <p:cNvPr id="15" name="Graphic 14" descr="Opmerking: leuk silhouet">
            <a:extLst>
              <a:ext uri="{FF2B5EF4-FFF2-40B4-BE49-F238E27FC236}">
                <a16:creationId xmlns:a16="http://schemas.microsoft.com/office/drawing/2014/main" id="{9E25A67D-AAB8-15A3-52C1-359B76C1114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890055" y="2794000"/>
            <a:ext cx="1666945" cy="1666945"/>
          </a:xfrm>
          <a:prstGeom prst="rect">
            <a:avLst/>
          </a:prstGeom>
        </p:spPr>
      </p:pic>
    </p:spTree>
    <p:extLst>
      <p:ext uri="{BB962C8B-B14F-4D97-AF65-F5344CB8AC3E}">
        <p14:creationId xmlns:p14="http://schemas.microsoft.com/office/powerpoint/2010/main" val="16139267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0429A4-5F52-AFA7-385D-93679DAE8996}"/>
              </a:ext>
            </a:extLst>
          </p:cNvPr>
          <p:cNvSpPr>
            <a:spLocks noGrp="1"/>
          </p:cNvSpPr>
          <p:nvPr>
            <p:ph type="title"/>
          </p:nvPr>
        </p:nvSpPr>
        <p:spPr/>
        <p:txBody>
          <a:bodyPr/>
          <a:lstStyle/>
          <a:p>
            <a:r>
              <a:rPr lang="nl-NL" dirty="0"/>
              <a:t>Beplanting</a:t>
            </a:r>
          </a:p>
        </p:txBody>
      </p:sp>
      <p:sp>
        <p:nvSpPr>
          <p:cNvPr id="3" name="Tijdelijke aanduiding voor tekst 2">
            <a:extLst>
              <a:ext uri="{FF2B5EF4-FFF2-40B4-BE49-F238E27FC236}">
                <a16:creationId xmlns:a16="http://schemas.microsoft.com/office/drawing/2014/main" id="{4FE65882-38D4-8525-1876-CEE51EF6F20D}"/>
              </a:ext>
            </a:extLst>
          </p:cNvPr>
          <p:cNvSpPr>
            <a:spLocks noGrp="1"/>
          </p:cNvSpPr>
          <p:nvPr>
            <p:ph type="body" sz="quarter" idx="10"/>
          </p:nvPr>
        </p:nvSpPr>
        <p:spPr/>
        <p:txBody>
          <a:bodyPr/>
          <a:lstStyle/>
          <a:p>
            <a:r>
              <a:rPr lang="nl-NL" dirty="0"/>
              <a:t>Beplanting op eigen terrein doorgaans alleen met soorten die in het park voorkomen. Dit om ongewenste verspreiding tegen te gaan. Altijd in overleg met de stichting.</a:t>
            </a:r>
          </a:p>
          <a:p>
            <a:r>
              <a:rPr lang="nl-NL" dirty="0"/>
              <a:t>Verplaatsbare bloempotten en –bakken zijn wel toegestaan met eigen invulling. </a:t>
            </a:r>
          </a:p>
          <a:p>
            <a:r>
              <a:rPr lang="nl-NL" dirty="0"/>
              <a:t>Bij vragen of twijfel gaat de stichting graag met u in gesprek. </a:t>
            </a:r>
          </a:p>
        </p:txBody>
      </p:sp>
      <p:pic>
        <p:nvPicPr>
          <p:cNvPr id="4" name="Afbeelding 3" descr="Afbeelding met tekst&#10;&#10;Automatisch gegenereerde beschrijving">
            <a:extLst>
              <a:ext uri="{FF2B5EF4-FFF2-40B4-BE49-F238E27FC236}">
                <a16:creationId xmlns:a16="http://schemas.microsoft.com/office/drawing/2014/main" id="{45ABB9A0-4EF5-2D27-9B2D-04C9EBF235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71398" y="206553"/>
            <a:ext cx="1504917" cy="1504917"/>
          </a:xfrm>
          <a:prstGeom prst="rect">
            <a:avLst/>
          </a:prstGeom>
        </p:spPr>
      </p:pic>
    </p:spTree>
    <p:extLst>
      <p:ext uri="{BB962C8B-B14F-4D97-AF65-F5344CB8AC3E}">
        <p14:creationId xmlns:p14="http://schemas.microsoft.com/office/powerpoint/2010/main" val="18446100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tekst&#10;&#10;Automatisch gegenereerde beschrijving">
            <a:extLst>
              <a:ext uri="{FF2B5EF4-FFF2-40B4-BE49-F238E27FC236}">
                <a16:creationId xmlns:a16="http://schemas.microsoft.com/office/drawing/2014/main" id="{E4C72EF0-D4E4-3A49-20E9-7A7E1BEC1D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71398" y="206553"/>
            <a:ext cx="1504917" cy="1504917"/>
          </a:xfrm>
          <a:prstGeom prst="rect">
            <a:avLst/>
          </a:prstGeom>
        </p:spPr>
      </p:pic>
      <p:sp>
        <p:nvSpPr>
          <p:cNvPr id="2" name="Titel 1">
            <a:extLst>
              <a:ext uri="{FF2B5EF4-FFF2-40B4-BE49-F238E27FC236}">
                <a16:creationId xmlns:a16="http://schemas.microsoft.com/office/drawing/2014/main" id="{74CF81AB-2FA3-81A3-1BF6-DEC1876CA5D5}"/>
              </a:ext>
            </a:extLst>
          </p:cNvPr>
          <p:cNvSpPr>
            <a:spLocks noGrp="1"/>
          </p:cNvSpPr>
          <p:nvPr>
            <p:ph type="title"/>
          </p:nvPr>
        </p:nvSpPr>
        <p:spPr>
          <a:xfrm>
            <a:off x="1182975" y="385907"/>
            <a:ext cx="10338465" cy="1325563"/>
          </a:xfrm>
        </p:spPr>
        <p:txBody>
          <a:bodyPr/>
          <a:lstStyle/>
          <a:p>
            <a:r>
              <a:rPr lang="nl-NL" dirty="0"/>
              <a:t>Verbouwingen en wijzigingen aan de woning</a:t>
            </a:r>
          </a:p>
        </p:txBody>
      </p:sp>
      <p:sp>
        <p:nvSpPr>
          <p:cNvPr id="3" name="Tijdelijke aanduiding voor tekst 2">
            <a:extLst>
              <a:ext uri="{FF2B5EF4-FFF2-40B4-BE49-F238E27FC236}">
                <a16:creationId xmlns:a16="http://schemas.microsoft.com/office/drawing/2014/main" id="{ABEAFFBA-50A8-D816-9D80-C96F7EA95C85}"/>
              </a:ext>
            </a:extLst>
          </p:cNvPr>
          <p:cNvSpPr>
            <a:spLocks noGrp="1"/>
          </p:cNvSpPr>
          <p:nvPr>
            <p:ph type="body" sz="quarter" idx="10"/>
          </p:nvPr>
        </p:nvSpPr>
        <p:spPr>
          <a:xfrm>
            <a:off x="1182686" y="1711470"/>
            <a:ext cx="10547759" cy="4405473"/>
          </a:xfrm>
        </p:spPr>
        <p:txBody>
          <a:bodyPr>
            <a:normAutofit fontScale="92500" lnSpcReduction="10000"/>
          </a:bodyPr>
          <a:lstStyle/>
          <a:p>
            <a:r>
              <a:rPr lang="nl-NL" dirty="0"/>
              <a:t>Aan- en opbouwen zijn na oplevering NIET toegestaan, </a:t>
            </a:r>
          </a:p>
          <a:p>
            <a:pPr marL="0" indent="0">
              <a:buNone/>
            </a:pPr>
            <a:r>
              <a:rPr lang="nl-NL" dirty="0"/>
              <a:t>  op straffe van een boete, opeisbaar door de stichting. </a:t>
            </a:r>
          </a:p>
          <a:p>
            <a:pPr marL="0" indent="0">
              <a:buNone/>
            </a:pPr>
            <a:r>
              <a:rPr lang="nl-NL" dirty="0"/>
              <a:t>  Dit geldt ook voor tuinhuisjes, pergola’s, carports, overkappingen etc.</a:t>
            </a:r>
          </a:p>
          <a:p>
            <a:r>
              <a:rPr lang="nl-NL" dirty="0"/>
              <a:t>Zonnepanelen en overige installaties (bijvoorbeeld airconditioners) mogen geplaatst worden bijvoorkeur op het dak van de woning. Altijd in overleg met de stichting </a:t>
            </a:r>
          </a:p>
          <a:p>
            <a:r>
              <a:rPr lang="nl-NL" dirty="0"/>
              <a:t>Zonneschermen en screens mogen worden aangebracht</a:t>
            </a:r>
          </a:p>
          <a:p>
            <a:pPr marL="0" indent="0">
              <a:buNone/>
            </a:pPr>
            <a:r>
              <a:rPr lang="nl-NL" dirty="0"/>
              <a:t>  Hier gelden wel voorgeschreven kleurstellingen voor (grijs)</a:t>
            </a:r>
          </a:p>
          <a:p>
            <a:r>
              <a:rPr lang="nl-NL" dirty="0"/>
              <a:t>Natuurlijk hoeft van verbouwingen binnen de woning geen melding te worden gedaan</a:t>
            </a:r>
          </a:p>
        </p:txBody>
      </p:sp>
    </p:spTree>
    <p:extLst>
      <p:ext uri="{BB962C8B-B14F-4D97-AF65-F5344CB8AC3E}">
        <p14:creationId xmlns:p14="http://schemas.microsoft.com/office/powerpoint/2010/main" val="38365572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9A9FA7-9107-7F56-B5DE-55837BE53F79}"/>
              </a:ext>
            </a:extLst>
          </p:cNvPr>
          <p:cNvSpPr>
            <a:spLocks noGrp="1"/>
          </p:cNvSpPr>
          <p:nvPr>
            <p:ph type="title"/>
          </p:nvPr>
        </p:nvSpPr>
        <p:spPr>
          <a:xfrm>
            <a:off x="1182687" y="385907"/>
            <a:ext cx="9826337" cy="1325563"/>
          </a:xfrm>
        </p:spPr>
        <p:txBody>
          <a:bodyPr/>
          <a:lstStyle/>
          <a:p>
            <a:r>
              <a:rPr lang="nl-NL" dirty="0"/>
              <a:t>Kort samengevat:</a:t>
            </a:r>
          </a:p>
        </p:txBody>
      </p:sp>
      <p:sp>
        <p:nvSpPr>
          <p:cNvPr id="3" name="Tijdelijke aanduiding voor tekst 2">
            <a:extLst>
              <a:ext uri="{FF2B5EF4-FFF2-40B4-BE49-F238E27FC236}">
                <a16:creationId xmlns:a16="http://schemas.microsoft.com/office/drawing/2014/main" id="{A8C9C590-E02D-626A-22F2-113823C9D54F}"/>
              </a:ext>
            </a:extLst>
          </p:cNvPr>
          <p:cNvSpPr>
            <a:spLocks noGrp="1"/>
          </p:cNvSpPr>
          <p:nvPr>
            <p:ph type="body" sz="quarter" idx="10"/>
          </p:nvPr>
        </p:nvSpPr>
        <p:spPr>
          <a:xfrm>
            <a:off x="1182687" y="1711470"/>
            <a:ext cx="10094913" cy="4405473"/>
          </a:xfrm>
        </p:spPr>
        <p:txBody>
          <a:bodyPr/>
          <a:lstStyle/>
          <a:p>
            <a:r>
              <a:rPr lang="nl-NL" dirty="0"/>
              <a:t>Houtribhoogte is de mooiste wijk van Lelystad, dat willen we allemaal zo houden</a:t>
            </a:r>
          </a:p>
          <a:p>
            <a:r>
              <a:rPr lang="nl-NL" dirty="0"/>
              <a:t>Door de </a:t>
            </a:r>
            <a:r>
              <a:rPr lang="nl-NL" dirty="0" err="1"/>
              <a:t>mandeligheid</a:t>
            </a:r>
            <a:r>
              <a:rPr lang="nl-NL" dirty="0"/>
              <a:t> heeft iedereen in de wijk 199 buren. De stichting staat daar als scheidsrechter tussenin.  </a:t>
            </a:r>
          </a:p>
          <a:p>
            <a:r>
              <a:rPr lang="nl-NL" dirty="0"/>
              <a:t>Plannen? Bespreek het met ons!</a:t>
            </a:r>
          </a:p>
          <a:p>
            <a:r>
              <a:rPr lang="nl-NL" dirty="0"/>
              <a:t>Er zijn flink wat spelregels, daarom focust de stichting graag op wat er wél mogelijk is. Wij gaan graag met iedereen in gesprek die daar behoefte aan heeft, onder het genot van een kop koffie. </a:t>
            </a:r>
          </a:p>
        </p:txBody>
      </p:sp>
      <p:pic>
        <p:nvPicPr>
          <p:cNvPr id="4" name="Afbeelding 3" descr="Afbeelding met tekst&#10;&#10;Automatisch gegenereerde beschrijving">
            <a:extLst>
              <a:ext uri="{FF2B5EF4-FFF2-40B4-BE49-F238E27FC236}">
                <a16:creationId xmlns:a16="http://schemas.microsoft.com/office/drawing/2014/main" id="{F883D1F7-A410-026B-43AB-AC0639CBA9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71398" y="206553"/>
            <a:ext cx="1504917" cy="1504917"/>
          </a:xfrm>
          <a:prstGeom prst="rect">
            <a:avLst/>
          </a:prstGeom>
        </p:spPr>
      </p:pic>
    </p:spTree>
    <p:extLst>
      <p:ext uri="{BB962C8B-B14F-4D97-AF65-F5344CB8AC3E}">
        <p14:creationId xmlns:p14="http://schemas.microsoft.com/office/powerpoint/2010/main" val="19938789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A06E73-AA20-2D50-8F82-5C9E6528D7C5}"/>
              </a:ext>
            </a:extLst>
          </p:cNvPr>
          <p:cNvSpPr>
            <a:spLocks noGrp="1"/>
          </p:cNvSpPr>
          <p:nvPr>
            <p:ph type="title"/>
          </p:nvPr>
        </p:nvSpPr>
        <p:spPr/>
        <p:txBody>
          <a:bodyPr/>
          <a:lstStyle/>
          <a:p>
            <a:r>
              <a:rPr lang="nl-NL" dirty="0"/>
              <a:t>Bij wie kan ik voor vragen terecht?</a:t>
            </a:r>
          </a:p>
        </p:txBody>
      </p:sp>
      <p:sp>
        <p:nvSpPr>
          <p:cNvPr id="3" name="Tijdelijke aanduiding voor tekst 2">
            <a:extLst>
              <a:ext uri="{FF2B5EF4-FFF2-40B4-BE49-F238E27FC236}">
                <a16:creationId xmlns:a16="http://schemas.microsoft.com/office/drawing/2014/main" id="{3C663615-D931-0B66-93D9-96D233C45B72}"/>
              </a:ext>
            </a:extLst>
          </p:cNvPr>
          <p:cNvSpPr>
            <a:spLocks noGrp="1"/>
          </p:cNvSpPr>
          <p:nvPr>
            <p:ph type="body" sz="quarter" idx="10"/>
          </p:nvPr>
        </p:nvSpPr>
        <p:spPr/>
        <p:txBody>
          <a:bodyPr/>
          <a:lstStyle/>
          <a:p>
            <a:r>
              <a:rPr lang="nl-NL" dirty="0"/>
              <a:t>Vragen over het </a:t>
            </a:r>
            <a:r>
              <a:rPr lang="nl-NL" dirty="0" err="1"/>
              <a:t>mandelige</a:t>
            </a:r>
            <a:r>
              <a:rPr lang="nl-NL" dirty="0"/>
              <a:t> gebied, wat er wel en niet mogelijk is: </a:t>
            </a:r>
            <a:r>
              <a:rPr lang="nl-NL" dirty="0">
                <a:hlinkClick r:id="rId2"/>
              </a:rPr>
              <a:t>stichting@houtribhoogte.com</a:t>
            </a:r>
            <a:endParaRPr lang="nl-NL" dirty="0"/>
          </a:p>
          <a:p>
            <a:endParaRPr lang="nl-NL" dirty="0"/>
          </a:p>
          <a:p>
            <a:r>
              <a:rPr lang="nl-NL" dirty="0"/>
              <a:t>Vragen over uw eigen woning, proces, opleveringen, meerwerk e.d.: Uw </a:t>
            </a:r>
            <a:r>
              <a:rPr lang="nl-NL" dirty="0" err="1"/>
              <a:t>kopersbegeleider</a:t>
            </a:r>
            <a:endParaRPr lang="nl-NL" dirty="0"/>
          </a:p>
        </p:txBody>
      </p:sp>
      <p:pic>
        <p:nvPicPr>
          <p:cNvPr id="4" name="Afbeelding 3" descr="Afbeelding met tekst&#10;&#10;Automatisch gegenereerde beschrijving">
            <a:extLst>
              <a:ext uri="{FF2B5EF4-FFF2-40B4-BE49-F238E27FC236}">
                <a16:creationId xmlns:a16="http://schemas.microsoft.com/office/drawing/2014/main" id="{36268B0E-A180-7784-58E6-CF17CEEBA5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71398" y="206553"/>
            <a:ext cx="1504917" cy="1504917"/>
          </a:xfrm>
          <a:prstGeom prst="rect">
            <a:avLst/>
          </a:prstGeom>
        </p:spPr>
      </p:pic>
    </p:spTree>
    <p:extLst>
      <p:ext uri="{BB962C8B-B14F-4D97-AF65-F5344CB8AC3E}">
        <p14:creationId xmlns:p14="http://schemas.microsoft.com/office/powerpoint/2010/main" val="42348846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A399FE-AB1F-2DD6-ED3F-97112943BEF3}"/>
              </a:ext>
            </a:extLst>
          </p:cNvPr>
          <p:cNvSpPr>
            <a:spLocks noGrp="1"/>
          </p:cNvSpPr>
          <p:nvPr>
            <p:ph type="title"/>
          </p:nvPr>
        </p:nvSpPr>
        <p:spPr/>
        <p:txBody>
          <a:bodyPr/>
          <a:lstStyle/>
          <a:p>
            <a:r>
              <a:rPr lang="nl-NL" dirty="0"/>
              <a:t>Webinar 8 december 2022</a:t>
            </a:r>
          </a:p>
        </p:txBody>
      </p:sp>
      <p:sp>
        <p:nvSpPr>
          <p:cNvPr id="3" name="Tijdelijke aanduiding voor tekst 2">
            <a:extLst>
              <a:ext uri="{FF2B5EF4-FFF2-40B4-BE49-F238E27FC236}">
                <a16:creationId xmlns:a16="http://schemas.microsoft.com/office/drawing/2014/main" id="{BFB34331-E120-58FC-59D0-E6FEC2A7FD55}"/>
              </a:ext>
            </a:extLst>
          </p:cNvPr>
          <p:cNvSpPr>
            <a:spLocks noGrp="1"/>
          </p:cNvSpPr>
          <p:nvPr>
            <p:ph type="body" sz="quarter" idx="10"/>
          </p:nvPr>
        </p:nvSpPr>
        <p:spPr/>
        <p:txBody>
          <a:bodyPr/>
          <a:lstStyle/>
          <a:p>
            <a:r>
              <a:rPr lang="nl-NL" dirty="0"/>
              <a:t>Erik Hamminga: Bewoner Houtribhoogte, bestuurder</a:t>
            </a:r>
            <a:br>
              <a:rPr lang="nl-NL" dirty="0"/>
            </a:br>
            <a:r>
              <a:rPr lang="nl-NL" dirty="0"/>
              <a:t>Wouter de Vries: Projectontwikkelaar VW, bestuurder</a:t>
            </a:r>
          </a:p>
          <a:p>
            <a:r>
              <a:rPr lang="nl-NL" dirty="0"/>
              <a:t>Vragen kunnen worden gesteld in de chat, achter de schermen zitten mensen klaar om de vragen te beantwoorden. </a:t>
            </a:r>
          </a:p>
        </p:txBody>
      </p:sp>
      <p:pic>
        <p:nvPicPr>
          <p:cNvPr id="6" name="Afbeelding 5" descr="Afbeelding met tekst&#10;&#10;Automatisch gegenereerde beschrijving">
            <a:extLst>
              <a:ext uri="{FF2B5EF4-FFF2-40B4-BE49-F238E27FC236}">
                <a16:creationId xmlns:a16="http://schemas.microsoft.com/office/drawing/2014/main" id="{AB6E767B-2EA3-53EF-EBD5-6BC4E9E910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71398" y="225215"/>
            <a:ext cx="1504917" cy="1504917"/>
          </a:xfrm>
          <a:prstGeom prst="rect">
            <a:avLst/>
          </a:prstGeom>
        </p:spPr>
      </p:pic>
    </p:spTree>
    <p:extLst>
      <p:ext uri="{BB962C8B-B14F-4D97-AF65-F5344CB8AC3E}">
        <p14:creationId xmlns:p14="http://schemas.microsoft.com/office/powerpoint/2010/main" val="20708195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6433F3-9B25-F16A-EF98-2F22E8522A35}"/>
              </a:ext>
            </a:extLst>
          </p:cNvPr>
          <p:cNvSpPr>
            <a:spLocks noGrp="1"/>
          </p:cNvSpPr>
          <p:nvPr>
            <p:ph type="title"/>
          </p:nvPr>
        </p:nvSpPr>
        <p:spPr>
          <a:xfrm>
            <a:off x="789708" y="375516"/>
            <a:ext cx="9826337" cy="1325563"/>
          </a:xfrm>
        </p:spPr>
        <p:txBody>
          <a:bodyPr/>
          <a:lstStyle/>
          <a:p>
            <a:r>
              <a:rPr lang="nl-NL" dirty="0"/>
              <a:t>Geschiedenis Houtribhoogte</a:t>
            </a:r>
          </a:p>
        </p:txBody>
      </p:sp>
      <p:sp>
        <p:nvSpPr>
          <p:cNvPr id="3" name="Tijdelijke aanduiding voor tekst 2">
            <a:extLst>
              <a:ext uri="{FF2B5EF4-FFF2-40B4-BE49-F238E27FC236}">
                <a16:creationId xmlns:a16="http://schemas.microsoft.com/office/drawing/2014/main" id="{7EAB2C99-A8F0-A2D2-5AB8-DEB90C57076B}"/>
              </a:ext>
            </a:extLst>
          </p:cNvPr>
          <p:cNvSpPr>
            <a:spLocks noGrp="1"/>
          </p:cNvSpPr>
          <p:nvPr>
            <p:ph type="body" sz="quarter" idx="10"/>
          </p:nvPr>
        </p:nvSpPr>
        <p:spPr>
          <a:xfrm>
            <a:off x="789420" y="1953058"/>
            <a:ext cx="9826625" cy="4405473"/>
          </a:xfrm>
        </p:spPr>
        <p:txBody>
          <a:bodyPr/>
          <a:lstStyle/>
          <a:p>
            <a:r>
              <a:rPr lang="nl-NL" dirty="0"/>
              <a:t>Zandopslag tot 2005</a:t>
            </a:r>
          </a:p>
          <a:p>
            <a:r>
              <a:rPr lang="nl-NL" dirty="0"/>
              <a:t>Prijsvraag in 2004</a:t>
            </a:r>
          </a:p>
          <a:p>
            <a:r>
              <a:rPr lang="nl-NL" dirty="0"/>
              <a:t>Gewonnen door Zuiderzee Vastgoed</a:t>
            </a:r>
          </a:p>
          <a:p>
            <a:r>
              <a:rPr lang="nl-NL" dirty="0"/>
              <a:t>Wonen in een park dat eigendom is van de bewoners en door de bewoners wordt onderhouden. </a:t>
            </a:r>
          </a:p>
          <a:p>
            <a:r>
              <a:rPr lang="nl-NL" dirty="0"/>
              <a:t>Start bouw in 2005; in totaal 78 woningen opgeleverd tussen 2006 en 2012.</a:t>
            </a:r>
          </a:p>
        </p:txBody>
      </p:sp>
      <p:pic>
        <p:nvPicPr>
          <p:cNvPr id="4" name="Afbeelding 3" descr="Afbeelding met tekst&#10;&#10;Automatisch gegenereerde beschrijving">
            <a:extLst>
              <a:ext uri="{FF2B5EF4-FFF2-40B4-BE49-F238E27FC236}">
                <a16:creationId xmlns:a16="http://schemas.microsoft.com/office/drawing/2014/main" id="{350DC8A9-60D9-6D4C-E5AB-572D3907EA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71398" y="206553"/>
            <a:ext cx="1504917" cy="1504917"/>
          </a:xfrm>
          <a:prstGeom prst="rect">
            <a:avLst/>
          </a:prstGeom>
        </p:spPr>
      </p:pic>
    </p:spTree>
    <p:extLst>
      <p:ext uri="{BB962C8B-B14F-4D97-AF65-F5344CB8AC3E}">
        <p14:creationId xmlns:p14="http://schemas.microsoft.com/office/powerpoint/2010/main" val="5724317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2B00528A-1F03-DF8E-4A9F-281B66AA3A24}"/>
              </a:ext>
            </a:extLst>
          </p:cNvPr>
          <p:cNvPicPr>
            <a:picLocks noChangeAspect="1"/>
          </p:cNvPicPr>
          <p:nvPr/>
        </p:nvPicPr>
        <p:blipFill rotWithShape="1">
          <a:blip r:embed="rId2">
            <a:extLst>
              <a:ext uri="{28A0092B-C50C-407E-A947-70E740481C1C}">
                <a14:useLocalDpi xmlns:a14="http://schemas.microsoft.com/office/drawing/2010/main" val="0"/>
              </a:ext>
            </a:extLst>
          </a:blip>
          <a:srcRect t="22449" b="2020"/>
          <a:stretch/>
        </p:blipFill>
        <p:spPr>
          <a:xfrm>
            <a:off x="-1" y="0"/>
            <a:ext cx="12192001" cy="6858000"/>
          </a:xfrm>
          <a:prstGeom prst="rect">
            <a:avLst/>
          </a:prstGeom>
        </p:spPr>
      </p:pic>
      <p:sp>
        <p:nvSpPr>
          <p:cNvPr id="7" name="Tekstvak 6">
            <a:extLst>
              <a:ext uri="{FF2B5EF4-FFF2-40B4-BE49-F238E27FC236}">
                <a16:creationId xmlns:a16="http://schemas.microsoft.com/office/drawing/2014/main" id="{71CDA0E7-FA7F-CEEC-19C5-71D237A6435A}"/>
              </a:ext>
            </a:extLst>
          </p:cNvPr>
          <p:cNvSpPr txBox="1"/>
          <p:nvPr/>
        </p:nvSpPr>
        <p:spPr>
          <a:xfrm>
            <a:off x="361950" y="5810250"/>
            <a:ext cx="3095625" cy="707886"/>
          </a:xfrm>
          <a:prstGeom prst="rect">
            <a:avLst/>
          </a:prstGeom>
          <a:noFill/>
        </p:spPr>
        <p:txBody>
          <a:bodyPr wrap="square" rtlCol="0">
            <a:spAutoFit/>
          </a:bodyPr>
          <a:lstStyle/>
          <a:p>
            <a:r>
              <a:rPr lang="nl-NL" sz="4000" b="1" dirty="0">
                <a:solidFill>
                  <a:schemeClr val="bg1"/>
                </a:solidFill>
              </a:rPr>
              <a:t>2005</a:t>
            </a:r>
          </a:p>
        </p:txBody>
      </p:sp>
    </p:spTree>
    <p:extLst>
      <p:ext uri="{BB962C8B-B14F-4D97-AF65-F5344CB8AC3E}">
        <p14:creationId xmlns:p14="http://schemas.microsoft.com/office/powerpoint/2010/main" val="25979619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4C175-7B6E-4CF1-FCE0-2F207BDE85EE}"/>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4F8F950-56B2-4F98-2BBD-D88D12941F27}"/>
              </a:ext>
            </a:extLst>
          </p:cNvPr>
          <p:cNvSpPr>
            <a:spLocks noGrp="1"/>
          </p:cNvSpPr>
          <p:nvPr>
            <p:ph type="body" sz="quarter" idx="10"/>
          </p:nvPr>
        </p:nvSpPr>
        <p:spPr/>
        <p:txBody>
          <a:bodyPr/>
          <a:lstStyle/>
          <a:p>
            <a:endParaRPr lang="en-US" dirty="0"/>
          </a:p>
        </p:txBody>
      </p:sp>
      <p:pic>
        <p:nvPicPr>
          <p:cNvPr id="4" name="Picture 3">
            <a:extLst>
              <a:ext uri="{FF2B5EF4-FFF2-40B4-BE49-F238E27FC236}">
                <a16:creationId xmlns:a16="http://schemas.microsoft.com/office/drawing/2014/main" id="{77945334-B85A-0373-E339-68DFAB1D2626}"/>
              </a:ext>
            </a:extLst>
          </p:cNvPr>
          <p:cNvPicPr>
            <a:picLocks noChangeAspect="1"/>
          </p:cNvPicPr>
          <p:nvPr/>
        </p:nvPicPr>
        <p:blipFill>
          <a:blip r:embed="rId2"/>
          <a:stretch>
            <a:fillRect/>
          </a:stretch>
        </p:blipFill>
        <p:spPr>
          <a:xfrm>
            <a:off x="0" y="-1626882"/>
            <a:ext cx="12192000" cy="9140578"/>
          </a:xfrm>
          <a:prstGeom prst="rect">
            <a:avLst/>
          </a:prstGeom>
        </p:spPr>
      </p:pic>
      <p:sp>
        <p:nvSpPr>
          <p:cNvPr id="5" name="Tekstvak 6">
            <a:extLst>
              <a:ext uri="{FF2B5EF4-FFF2-40B4-BE49-F238E27FC236}">
                <a16:creationId xmlns:a16="http://schemas.microsoft.com/office/drawing/2014/main" id="{3988776A-0A8B-6184-A1FE-07C2B31520E6}"/>
              </a:ext>
            </a:extLst>
          </p:cNvPr>
          <p:cNvSpPr txBox="1"/>
          <p:nvPr/>
        </p:nvSpPr>
        <p:spPr>
          <a:xfrm>
            <a:off x="361950" y="5810250"/>
            <a:ext cx="3095625" cy="707886"/>
          </a:xfrm>
          <a:prstGeom prst="rect">
            <a:avLst/>
          </a:prstGeom>
          <a:noFill/>
        </p:spPr>
        <p:txBody>
          <a:bodyPr wrap="square" rtlCol="0">
            <a:spAutoFit/>
          </a:bodyPr>
          <a:lstStyle/>
          <a:p>
            <a:r>
              <a:rPr lang="nl-NL" sz="4000" b="1" dirty="0">
                <a:solidFill>
                  <a:schemeClr val="bg1"/>
                </a:solidFill>
              </a:rPr>
              <a:t>2007</a:t>
            </a:r>
          </a:p>
        </p:txBody>
      </p:sp>
    </p:spTree>
    <p:extLst>
      <p:ext uri="{BB962C8B-B14F-4D97-AF65-F5344CB8AC3E}">
        <p14:creationId xmlns:p14="http://schemas.microsoft.com/office/powerpoint/2010/main" val="31127166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31917CD4-D9C7-71D8-D1AF-FC9F7E7973B1}"/>
              </a:ext>
            </a:extLst>
          </p:cNvPr>
          <p:cNvPicPr>
            <a:picLocks noChangeAspect="1"/>
          </p:cNvPicPr>
          <p:nvPr/>
        </p:nvPicPr>
        <p:blipFill rotWithShape="1">
          <a:blip r:embed="rId2">
            <a:extLst>
              <a:ext uri="{28A0092B-C50C-407E-A947-70E740481C1C}">
                <a14:useLocalDpi xmlns:a14="http://schemas.microsoft.com/office/drawing/2010/main" val="0"/>
              </a:ext>
            </a:extLst>
          </a:blip>
          <a:srcRect t="15721"/>
          <a:stretch/>
        </p:blipFill>
        <p:spPr>
          <a:xfrm>
            <a:off x="0" y="0"/>
            <a:ext cx="12192000" cy="6858000"/>
          </a:xfrm>
          <a:prstGeom prst="rect">
            <a:avLst/>
          </a:prstGeom>
        </p:spPr>
      </p:pic>
      <p:sp>
        <p:nvSpPr>
          <p:cNvPr id="6" name="Tekstvak 5">
            <a:extLst>
              <a:ext uri="{FF2B5EF4-FFF2-40B4-BE49-F238E27FC236}">
                <a16:creationId xmlns:a16="http://schemas.microsoft.com/office/drawing/2014/main" id="{D3319E7E-21E4-975B-EDF9-FFD7AE45A62B}"/>
              </a:ext>
            </a:extLst>
          </p:cNvPr>
          <p:cNvSpPr txBox="1"/>
          <p:nvPr/>
        </p:nvSpPr>
        <p:spPr>
          <a:xfrm>
            <a:off x="402228" y="5986327"/>
            <a:ext cx="3095625" cy="707886"/>
          </a:xfrm>
          <a:prstGeom prst="rect">
            <a:avLst/>
          </a:prstGeom>
          <a:noFill/>
        </p:spPr>
        <p:txBody>
          <a:bodyPr wrap="square" rtlCol="0">
            <a:spAutoFit/>
          </a:bodyPr>
          <a:lstStyle/>
          <a:p>
            <a:r>
              <a:rPr lang="nl-NL" sz="4000" b="1" dirty="0">
                <a:solidFill>
                  <a:schemeClr val="bg1"/>
                </a:solidFill>
              </a:rPr>
              <a:t>2019</a:t>
            </a:r>
          </a:p>
        </p:txBody>
      </p:sp>
    </p:spTree>
    <p:extLst>
      <p:ext uri="{BB962C8B-B14F-4D97-AF65-F5344CB8AC3E}">
        <p14:creationId xmlns:p14="http://schemas.microsoft.com/office/powerpoint/2010/main" val="28327744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2725B-BF6C-E0AD-1B87-0E0D2D64E25C}"/>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7312EF30-69DC-9B7E-E536-50FD35066F32}"/>
              </a:ext>
            </a:extLst>
          </p:cNvPr>
          <p:cNvSpPr>
            <a:spLocks noGrp="1"/>
          </p:cNvSpPr>
          <p:nvPr>
            <p:ph type="body" sz="quarter" idx="10"/>
          </p:nvPr>
        </p:nvSpPr>
        <p:spPr/>
        <p:txBody>
          <a:bodyPr/>
          <a:lstStyle/>
          <a:p>
            <a:endParaRPr lang="en-US"/>
          </a:p>
        </p:txBody>
      </p:sp>
      <p:pic>
        <p:nvPicPr>
          <p:cNvPr id="4" name="Picture 3">
            <a:extLst>
              <a:ext uri="{FF2B5EF4-FFF2-40B4-BE49-F238E27FC236}">
                <a16:creationId xmlns:a16="http://schemas.microsoft.com/office/drawing/2014/main" id="{7217FF2A-1E67-7568-EB17-92FCE9E02643}"/>
              </a:ext>
            </a:extLst>
          </p:cNvPr>
          <p:cNvPicPr>
            <a:picLocks noChangeAspect="1"/>
          </p:cNvPicPr>
          <p:nvPr/>
        </p:nvPicPr>
        <p:blipFill rotWithShape="1">
          <a:blip r:embed="rId2"/>
          <a:srcRect b="12966"/>
          <a:stretch/>
        </p:blipFill>
        <p:spPr>
          <a:xfrm>
            <a:off x="0" y="0"/>
            <a:ext cx="12192000" cy="7032625"/>
          </a:xfrm>
          <a:prstGeom prst="rect">
            <a:avLst/>
          </a:prstGeom>
        </p:spPr>
      </p:pic>
      <p:sp>
        <p:nvSpPr>
          <p:cNvPr id="5" name="Tekstvak 6">
            <a:extLst>
              <a:ext uri="{FF2B5EF4-FFF2-40B4-BE49-F238E27FC236}">
                <a16:creationId xmlns:a16="http://schemas.microsoft.com/office/drawing/2014/main" id="{DE057FA0-E26C-D571-00B3-B2BBE9DC5337}"/>
              </a:ext>
            </a:extLst>
          </p:cNvPr>
          <p:cNvSpPr txBox="1"/>
          <p:nvPr/>
        </p:nvSpPr>
        <p:spPr>
          <a:xfrm>
            <a:off x="361950" y="5810250"/>
            <a:ext cx="3095625" cy="707886"/>
          </a:xfrm>
          <a:prstGeom prst="rect">
            <a:avLst/>
          </a:prstGeom>
          <a:noFill/>
        </p:spPr>
        <p:txBody>
          <a:bodyPr wrap="square" rtlCol="0">
            <a:spAutoFit/>
          </a:bodyPr>
          <a:lstStyle/>
          <a:p>
            <a:r>
              <a:rPr lang="nl-NL" sz="4000" b="1" dirty="0">
                <a:solidFill>
                  <a:schemeClr val="bg1"/>
                </a:solidFill>
              </a:rPr>
              <a:t>2021</a:t>
            </a:r>
          </a:p>
        </p:txBody>
      </p:sp>
    </p:spTree>
    <p:extLst>
      <p:ext uri="{BB962C8B-B14F-4D97-AF65-F5344CB8AC3E}">
        <p14:creationId xmlns:p14="http://schemas.microsoft.com/office/powerpoint/2010/main" val="6763121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6F4982F6-4E97-4A33-6E76-433716F1BB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kstvak 5">
            <a:extLst>
              <a:ext uri="{FF2B5EF4-FFF2-40B4-BE49-F238E27FC236}">
                <a16:creationId xmlns:a16="http://schemas.microsoft.com/office/drawing/2014/main" id="{77274456-5404-B2E0-9274-B3292DEF148F}"/>
              </a:ext>
            </a:extLst>
          </p:cNvPr>
          <p:cNvSpPr txBox="1"/>
          <p:nvPr/>
        </p:nvSpPr>
        <p:spPr>
          <a:xfrm>
            <a:off x="307113" y="5828212"/>
            <a:ext cx="3095625" cy="707886"/>
          </a:xfrm>
          <a:prstGeom prst="rect">
            <a:avLst/>
          </a:prstGeom>
          <a:noFill/>
        </p:spPr>
        <p:txBody>
          <a:bodyPr wrap="square" rtlCol="0">
            <a:spAutoFit/>
          </a:bodyPr>
          <a:lstStyle/>
          <a:p>
            <a:r>
              <a:rPr lang="nl-NL" sz="4000" b="1" dirty="0">
                <a:solidFill>
                  <a:schemeClr val="bg2"/>
                </a:solidFill>
              </a:rPr>
              <a:t>2022</a:t>
            </a:r>
          </a:p>
        </p:txBody>
      </p:sp>
    </p:spTree>
    <p:extLst>
      <p:ext uri="{BB962C8B-B14F-4D97-AF65-F5344CB8AC3E}">
        <p14:creationId xmlns:p14="http://schemas.microsoft.com/office/powerpoint/2010/main" val="1548128751"/>
      </p:ext>
    </p:extLst>
  </p:cSld>
  <p:clrMapOvr>
    <a:masterClrMapping/>
  </p:clrMapOvr>
</p:sld>
</file>

<file path=ppt/theme/theme1.xml><?xml version="1.0" encoding="utf-8"?>
<a:theme xmlns:a="http://schemas.openxmlformats.org/drawingml/2006/main" name="1_vanwijnen-rood-grijs-steun-8">
  <a:themeElements>
    <a:clrScheme name="Aangepast 1">
      <a:dk1>
        <a:srgbClr val="191919"/>
      </a:dk1>
      <a:lt1>
        <a:srgbClr val="FFFFFF"/>
      </a:lt1>
      <a:dk2>
        <a:srgbClr val="323232"/>
      </a:dk2>
      <a:lt2>
        <a:srgbClr val="FFFFFF"/>
      </a:lt2>
      <a:accent1>
        <a:srgbClr val="D20019"/>
      </a:accent1>
      <a:accent2>
        <a:srgbClr val="58585A"/>
      </a:accent2>
      <a:accent3>
        <a:srgbClr val="D9DADB"/>
      </a:accent3>
      <a:accent4>
        <a:srgbClr val="0090AD"/>
      </a:accent4>
      <a:accent5>
        <a:srgbClr val="8CB110"/>
      </a:accent5>
      <a:accent6>
        <a:srgbClr val="E9B500"/>
      </a:accent6>
      <a:hlink>
        <a:srgbClr val="D20019"/>
      </a:hlink>
      <a:folHlink>
        <a:srgbClr val="D2001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sjabloon 2021.pptx" id="{E203BC21-7411-41B5-83DB-F8C01AB05022}" vid="{621965CD-C618-4136-B889-7C206DCCDC89}"/>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36796DC8A0D204C95D53D943C356FA3" ma:contentTypeVersion="8" ma:contentTypeDescription="Een nieuw document maken." ma:contentTypeScope="" ma:versionID="101367cc8fd2d9dccb46eff9cb8a5922">
  <xsd:schema xmlns:xsd="http://www.w3.org/2001/XMLSchema" xmlns:xs="http://www.w3.org/2001/XMLSchema" xmlns:p="http://schemas.microsoft.com/office/2006/metadata/properties" xmlns:ns3="971121db-1391-4382-af21-6a2fa2da4a66" targetNamespace="http://schemas.microsoft.com/office/2006/metadata/properties" ma:root="true" ma:fieldsID="4ddf558043434ed54a1a92baeab52d63" ns3:_="">
    <xsd:import namespace="971121db-1391-4382-af21-6a2fa2da4a66"/>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71121db-1391-4382-af21-6a2fa2da4a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76BE5B3-5813-4993-AFB4-2557C3A82051}">
  <ds:schemaRefs>
    <ds:schemaRef ds:uri="http://schemas.microsoft.com/sharepoint/v3/contenttype/forms"/>
  </ds:schemaRefs>
</ds:datastoreItem>
</file>

<file path=customXml/itemProps2.xml><?xml version="1.0" encoding="utf-8"?>
<ds:datastoreItem xmlns:ds="http://schemas.openxmlformats.org/officeDocument/2006/customXml" ds:itemID="{75B6CC01-12E7-4CF0-8828-EA9BD6359B0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71121db-1391-4382-af21-6a2fa2da4a6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C0E5998-1E66-41B7-879A-1F0B71A4BBA7}">
  <ds:schemaRefs>
    <ds:schemaRef ds:uri="http://schemas.microsoft.com/office/2006/documentManagement/types"/>
    <ds:schemaRef ds:uri="http://purl.org/dc/terms/"/>
    <ds:schemaRef ds:uri="http://purl.org/dc/elements/1.1/"/>
    <ds:schemaRef ds:uri="http://purl.org/dc/dcmitype/"/>
    <ds:schemaRef ds:uri="971121db-1391-4382-af21-6a2fa2da4a66"/>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blank</Template>
  <TotalTime>749</TotalTime>
  <Words>1510</Words>
  <Application>Microsoft Office PowerPoint</Application>
  <PresentationFormat>Breedbeeld</PresentationFormat>
  <Paragraphs>146</Paragraphs>
  <Slides>27</Slides>
  <Notes>11</Notes>
  <HiddenSlides>0</HiddenSlides>
  <MMClips>0</MMClips>
  <ScaleCrop>false</ScaleCrop>
  <HeadingPairs>
    <vt:vector size="6" baseType="variant">
      <vt:variant>
        <vt:lpstr>Gebruikte lettertypen</vt:lpstr>
      </vt:variant>
      <vt:variant>
        <vt:i4>2</vt:i4>
      </vt:variant>
      <vt:variant>
        <vt:lpstr>Thema</vt:lpstr>
      </vt:variant>
      <vt:variant>
        <vt:i4>1</vt:i4>
      </vt:variant>
      <vt:variant>
        <vt:lpstr>Diatitels</vt:lpstr>
      </vt:variant>
      <vt:variant>
        <vt:i4>27</vt:i4>
      </vt:variant>
    </vt:vector>
  </HeadingPairs>
  <TitlesOfParts>
    <vt:vector size="30" baseType="lpstr">
      <vt:lpstr>Arial</vt:lpstr>
      <vt:lpstr>Calibri</vt:lpstr>
      <vt:lpstr>1_vanwijnen-rood-grijs-steun-8</vt:lpstr>
      <vt:lpstr>De Presentatie start om 19.30 uur</vt:lpstr>
      <vt:lpstr>Stichting Beheer Houtribhoogte</vt:lpstr>
      <vt:lpstr>Webinar 8 december 2022</vt:lpstr>
      <vt:lpstr>Geschiedenis Houtribhoogte</vt:lpstr>
      <vt:lpstr>PowerPoint-presentatie</vt:lpstr>
      <vt:lpstr>PowerPoint-presentatie</vt:lpstr>
      <vt:lpstr>PowerPoint-presentatie</vt:lpstr>
      <vt:lpstr>PowerPoint-presentatie</vt:lpstr>
      <vt:lpstr>PowerPoint-presentatie</vt:lpstr>
      <vt:lpstr>De mandeligheid</vt:lpstr>
      <vt:lpstr>PowerPoint-presentatie</vt:lpstr>
      <vt:lpstr>Exclusief gebruik </vt:lpstr>
      <vt:lpstr>De stichting</vt:lpstr>
      <vt:lpstr>Organisatie stichting vanaf 1-1-2023</vt:lpstr>
      <vt:lpstr>Het bestuur</vt:lpstr>
      <vt:lpstr>Onderhoud</vt:lpstr>
      <vt:lpstr>Bijdrage stichting</vt:lpstr>
      <vt:lpstr>Toetsing initiatieven</vt:lpstr>
      <vt:lpstr>Spelregels</vt:lpstr>
      <vt:lpstr>Erfafscheidingen</vt:lpstr>
      <vt:lpstr>PowerPoint-presentatie</vt:lpstr>
      <vt:lpstr>Opritten</vt:lpstr>
      <vt:lpstr>PowerPoint-presentatie</vt:lpstr>
      <vt:lpstr>Beplanting</vt:lpstr>
      <vt:lpstr>Verbouwingen en wijzigingen aan de woning</vt:lpstr>
      <vt:lpstr>Kort samengevat:</vt:lpstr>
      <vt:lpstr>Bij wie kan ik voor vragen terecht?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Vries, Wouter de</dc:creator>
  <cp:lastModifiedBy>Peter Dusseljee</cp:lastModifiedBy>
  <cp:revision>8</cp:revision>
  <dcterms:created xsi:type="dcterms:W3CDTF">2022-12-01T07:54:24Z</dcterms:created>
  <dcterms:modified xsi:type="dcterms:W3CDTF">2023-03-17T11:57:03Z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0x010100236796DC8A0D204C95D53D943C356FA3</vt:lpwstr>
  </property>
</Properties>
</file>