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Wollenius" userId="026bd73dfaad98c1" providerId="LiveId" clId="{27E1BCB0-504A-4F1F-8A51-2171D6DACEE7}"/>
    <pc:docChg chg="undo custSel modSld">
      <pc:chgData name="Anders Wollenius" userId="026bd73dfaad98c1" providerId="LiveId" clId="{27E1BCB0-504A-4F1F-8A51-2171D6DACEE7}" dt="2020-08-31T20:50:08.684" v="3786" actId="20577"/>
      <pc:docMkLst>
        <pc:docMk/>
      </pc:docMkLst>
      <pc:sldChg chg="addSp delSp modSp mod">
        <pc:chgData name="Anders Wollenius" userId="026bd73dfaad98c1" providerId="LiveId" clId="{27E1BCB0-504A-4F1F-8A51-2171D6DACEE7}" dt="2020-08-31T20:50:08.684" v="3786" actId="20577"/>
        <pc:sldMkLst>
          <pc:docMk/>
          <pc:sldMk cId="668211802" sldId="262"/>
        </pc:sldMkLst>
        <pc:spChg chg="del mod">
          <ac:chgData name="Anders Wollenius" userId="026bd73dfaad98c1" providerId="LiveId" clId="{27E1BCB0-504A-4F1F-8A51-2171D6DACEE7}" dt="2020-08-18T13:20:04.425" v="3" actId="478"/>
          <ac:spMkLst>
            <pc:docMk/>
            <pc:sldMk cId="668211802" sldId="262"/>
            <ac:spMk id="3" creationId="{52FE343C-DAA2-4DF6-BD30-0643EC9F05FF}"/>
          </ac:spMkLst>
        </pc:spChg>
        <pc:spChg chg="add mod ord">
          <ac:chgData name="Anders Wollenius" userId="026bd73dfaad98c1" providerId="LiveId" clId="{27E1BCB0-504A-4F1F-8A51-2171D6DACEE7}" dt="2020-08-20T12:55:30.874" v="2189" actId="167"/>
          <ac:spMkLst>
            <pc:docMk/>
            <pc:sldMk cId="668211802" sldId="262"/>
            <ac:spMk id="3" creationId="{9F9DE46B-17E8-4521-9619-A5039E757E75}"/>
          </ac:spMkLst>
        </pc:spChg>
        <pc:spChg chg="mod">
          <ac:chgData name="Anders Wollenius" userId="026bd73dfaad98c1" providerId="LiveId" clId="{27E1BCB0-504A-4F1F-8A51-2171D6DACEE7}" dt="2020-08-31T20:50:08.684" v="3786" actId="20577"/>
          <ac:spMkLst>
            <pc:docMk/>
            <pc:sldMk cId="668211802" sldId="262"/>
            <ac:spMk id="5" creationId="{0EFD4A13-D71E-4773-8CEA-C97C9076FAF1}"/>
          </ac:spMkLst>
        </pc:spChg>
        <pc:spChg chg="del mod ord">
          <ac:chgData name="Anders Wollenius" userId="026bd73dfaad98c1" providerId="LiveId" clId="{27E1BCB0-504A-4F1F-8A51-2171D6DACEE7}" dt="2020-08-20T13:59:46.257" v="3623" actId="478"/>
          <ac:spMkLst>
            <pc:docMk/>
            <pc:sldMk cId="668211802" sldId="262"/>
            <ac:spMk id="6" creationId="{E05D00E0-83EB-44C1-8536-EC5E7FFD4FD3}"/>
          </ac:spMkLst>
        </pc:spChg>
        <pc:spChg chg="del mod ord">
          <ac:chgData name="Anders Wollenius" userId="026bd73dfaad98c1" providerId="LiveId" clId="{27E1BCB0-504A-4F1F-8A51-2171D6DACEE7}" dt="2020-08-20T13:59:45.446" v="3622" actId="478"/>
          <ac:spMkLst>
            <pc:docMk/>
            <pc:sldMk cId="668211802" sldId="262"/>
            <ac:spMk id="7" creationId="{4A1CBB66-9C01-4D2D-9BF6-DB28D6ECD701}"/>
          </ac:spMkLst>
        </pc:spChg>
        <pc:spChg chg="del mod">
          <ac:chgData name="Anders Wollenius" userId="026bd73dfaad98c1" providerId="LiveId" clId="{27E1BCB0-504A-4F1F-8A51-2171D6DACEE7}" dt="2020-08-18T13:30:12.335" v="831" actId="478"/>
          <ac:spMkLst>
            <pc:docMk/>
            <pc:sldMk cId="668211802" sldId="262"/>
            <ac:spMk id="9" creationId="{2917C523-46A0-4E4E-82F9-5B6923827C91}"/>
          </ac:spMkLst>
        </pc:spChg>
        <pc:spChg chg="add mod ord">
          <ac:chgData name="Anders Wollenius" userId="026bd73dfaad98c1" providerId="LiveId" clId="{27E1BCB0-504A-4F1F-8A51-2171D6DACEE7}" dt="2020-08-20T12:57:42.482" v="2319" actId="167"/>
          <ac:spMkLst>
            <pc:docMk/>
            <pc:sldMk cId="668211802" sldId="262"/>
            <ac:spMk id="9" creationId="{BBB15DB1-12F8-46D2-B173-E14B49BF8781}"/>
          </ac:spMkLst>
        </pc:spChg>
        <pc:spChg chg="mod">
          <ac:chgData name="Anders Wollenius" userId="026bd73dfaad98c1" providerId="LiveId" clId="{27E1BCB0-504A-4F1F-8A51-2171D6DACEE7}" dt="2020-08-18T13:23:47.835" v="9" actId="1037"/>
          <ac:spMkLst>
            <pc:docMk/>
            <pc:sldMk cId="668211802" sldId="262"/>
            <ac:spMk id="10" creationId="{F7104005-7AE6-4EB9-AF33-5876936B755B}"/>
          </ac:spMkLst>
        </pc:spChg>
        <pc:spChg chg="add mod ord">
          <ac:chgData name="Anders Wollenius" userId="026bd73dfaad98c1" providerId="LiveId" clId="{27E1BCB0-504A-4F1F-8A51-2171D6DACEE7}" dt="2020-08-31T20:49:54.848" v="3782" actId="108"/>
          <ac:spMkLst>
            <pc:docMk/>
            <pc:sldMk cId="668211802" sldId="262"/>
            <ac:spMk id="11" creationId="{36D70E4A-B0EE-45AF-B070-D6FB79DC2A8C}"/>
          </ac:spMkLst>
        </pc:spChg>
        <pc:spChg chg="del mod">
          <ac:chgData name="Anders Wollenius" userId="026bd73dfaad98c1" providerId="LiveId" clId="{27E1BCB0-504A-4F1F-8A51-2171D6DACEE7}" dt="2020-08-18T13:27:28.840" v="499" actId="478"/>
          <ac:spMkLst>
            <pc:docMk/>
            <pc:sldMk cId="668211802" sldId="262"/>
            <ac:spMk id="11" creationId="{62672D4A-950A-4B42-ABE3-58AA579E8CBB}"/>
          </ac:spMkLst>
        </pc:spChg>
        <pc:spChg chg="add mod ord">
          <ac:chgData name="Anders Wollenius" userId="026bd73dfaad98c1" providerId="LiveId" clId="{27E1BCB0-504A-4F1F-8A51-2171D6DACEE7}" dt="2020-08-20T13:45:12.318" v="3371" actId="1035"/>
          <ac:spMkLst>
            <pc:docMk/>
            <pc:sldMk cId="668211802" sldId="262"/>
            <ac:spMk id="12" creationId="{2C0D36B9-E6A4-4514-8559-7B984CF864E3}"/>
          </ac:spMkLst>
        </pc:spChg>
        <pc:spChg chg="del mod">
          <ac:chgData name="Anders Wollenius" userId="026bd73dfaad98c1" providerId="LiveId" clId="{27E1BCB0-504A-4F1F-8A51-2171D6DACEE7}" dt="2020-08-18T13:27:27.769" v="498" actId="478"/>
          <ac:spMkLst>
            <pc:docMk/>
            <pc:sldMk cId="668211802" sldId="262"/>
            <ac:spMk id="12" creationId="{91E6506F-F6B9-4632-8C19-69DBE705EB63}"/>
          </ac:spMkLst>
        </pc:spChg>
        <pc:spChg chg="del mod">
          <ac:chgData name="Anders Wollenius" userId="026bd73dfaad98c1" providerId="LiveId" clId="{27E1BCB0-504A-4F1F-8A51-2171D6DACEE7}" dt="2020-08-18T13:27:26.947" v="497" actId="478"/>
          <ac:spMkLst>
            <pc:docMk/>
            <pc:sldMk cId="668211802" sldId="262"/>
            <ac:spMk id="13" creationId="{1B811ECF-44D7-41D4-90FA-194053C0F438}"/>
          </ac:spMkLst>
        </pc:spChg>
        <pc:spChg chg="add mod ord">
          <ac:chgData name="Anders Wollenius" userId="026bd73dfaad98c1" providerId="LiveId" clId="{27E1BCB0-504A-4F1F-8A51-2171D6DACEE7}" dt="2020-08-20T14:05:59.913" v="3688" actId="167"/>
          <ac:spMkLst>
            <pc:docMk/>
            <pc:sldMk cId="668211802" sldId="262"/>
            <ac:spMk id="13" creationId="{CB546E87-D313-4013-A5D2-F0E386CD2C34}"/>
          </ac:spMkLst>
        </pc:spChg>
        <pc:spChg chg="del mod">
          <ac:chgData name="Anders Wollenius" userId="026bd73dfaad98c1" providerId="LiveId" clId="{27E1BCB0-504A-4F1F-8A51-2171D6DACEE7}" dt="2020-08-18T13:27:26.402" v="496" actId="478"/>
          <ac:spMkLst>
            <pc:docMk/>
            <pc:sldMk cId="668211802" sldId="262"/>
            <ac:spMk id="14" creationId="{8E44C662-FB61-46B2-8DF2-167984594ACC}"/>
          </ac:spMkLst>
        </pc:spChg>
        <pc:spChg chg="add del mod ord">
          <ac:chgData name="Anders Wollenius" userId="026bd73dfaad98c1" providerId="LiveId" clId="{27E1BCB0-504A-4F1F-8A51-2171D6DACEE7}" dt="2020-08-20T13:59:43.757" v="3621" actId="478"/>
          <ac:spMkLst>
            <pc:docMk/>
            <pc:sldMk cId="668211802" sldId="262"/>
            <ac:spMk id="14" creationId="{DBA743BA-739C-4E5C-9DE4-40D3F3F51869}"/>
          </ac:spMkLst>
        </pc:spChg>
        <pc:spChg chg="del mod">
          <ac:chgData name="Anders Wollenius" userId="026bd73dfaad98c1" providerId="LiveId" clId="{27E1BCB0-504A-4F1F-8A51-2171D6DACEE7}" dt="2020-08-18T13:27:24.766" v="495" actId="478"/>
          <ac:spMkLst>
            <pc:docMk/>
            <pc:sldMk cId="668211802" sldId="262"/>
            <ac:spMk id="15" creationId="{A2263770-E237-4ECE-A51F-EADD5BCCEF1B}"/>
          </ac:spMkLst>
        </pc:spChg>
        <pc:spChg chg="add del mod ord">
          <ac:chgData name="Anders Wollenius" userId="026bd73dfaad98c1" providerId="LiveId" clId="{27E1BCB0-504A-4F1F-8A51-2171D6DACEE7}" dt="2020-08-20T13:52:42.482" v="3476" actId="478"/>
          <ac:spMkLst>
            <pc:docMk/>
            <pc:sldMk cId="668211802" sldId="262"/>
            <ac:spMk id="15" creationId="{A73B8137-13E6-41E9-A65B-9694F122C5EC}"/>
          </ac:spMkLst>
        </pc:spChg>
        <pc:spChg chg="mod">
          <ac:chgData name="Anders Wollenius" userId="026bd73dfaad98c1" providerId="LiveId" clId="{27E1BCB0-504A-4F1F-8A51-2171D6DACEE7}" dt="2020-08-20T13:46:41.946" v="3418" actId="14100"/>
          <ac:spMkLst>
            <pc:docMk/>
            <pc:sldMk cId="668211802" sldId="262"/>
            <ac:spMk id="16" creationId="{F5CE77EE-4A15-4DE4-8539-F174D1C0D4C8}"/>
          </ac:spMkLst>
        </pc:spChg>
        <pc:spChg chg="del mod">
          <ac:chgData name="Anders Wollenius" userId="026bd73dfaad98c1" providerId="LiveId" clId="{27E1BCB0-504A-4F1F-8A51-2171D6DACEE7}" dt="2020-08-18T13:29:42.555" v="778" actId="478"/>
          <ac:spMkLst>
            <pc:docMk/>
            <pc:sldMk cId="668211802" sldId="262"/>
            <ac:spMk id="17" creationId="{38FB8C87-058F-45F7-A1FA-914EB292C346}"/>
          </ac:spMkLst>
        </pc:spChg>
        <pc:spChg chg="add mod">
          <ac:chgData name="Anders Wollenius" userId="026bd73dfaad98c1" providerId="LiveId" clId="{27E1BCB0-504A-4F1F-8A51-2171D6DACEE7}" dt="2020-08-31T20:49:28.532" v="3779" actId="108"/>
          <ac:spMkLst>
            <pc:docMk/>
            <pc:sldMk cId="668211802" sldId="262"/>
            <ac:spMk id="17" creationId="{5B67E771-43BC-4642-B922-BD7E3DD7CF06}"/>
          </ac:spMkLst>
        </pc:spChg>
        <pc:spChg chg="del mod">
          <ac:chgData name="Anders Wollenius" userId="026bd73dfaad98c1" providerId="LiveId" clId="{27E1BCB0-504A-4F1F-8A51-2171D6DACEE7}" dt="2020-08-18T13:29:16.548" v="702" actId="478"/>
          <ac:spMkLst>
            <pc:docMk/>
            <pc:sldMk cId="668211802" sldId="262"/>
            <ac:spMk id="18" creationId="{8BD9024E-1F20-4880-A32B-7B2053DB6406}"/>
          </ac:spMkLst>
        </pc:spChg>
        <pc:spChg chg="del">
          <ac:chgData name="Anders Wollenius" userId="026bd73dfaad98c1" providerId="LiveId" clId="{27E1BCB0-504A-4F1F-8A51-2171D6DACEE7}" dt="2020-08-18T13:35:18.024" v="978" actId="478"/>
          <ac:spMkLst>
            <pc:docMk/>
            <pc:sldMk cId="668211802" sldId="262"/>
            <ac:spMk id="19" creationId="{FF87E076-3CE5-40AD-8241-90D36EA6BAE3}"/>
          </ac:spMkLst>
        </pc:spChg>
        <pc:spChg chg="del mod">
          <ac:chgData name="Anders Wollenius" userId="026bd73dfaad98c1" providerId="LiveId" clId="{27E1BCB0-504A-4F1F-8A51-2171D6DACEE7}" dt="2020-08-18T14:14:08.855" v="1532" actId="478"/>
          <ac:spMkLst>
            <pc:docMk/>
            <pc:sldMk cId="668211802" sldId="262"/>
            <ac:spMk id="20" creationId="{28CD87E8-E757-49A8-AD33-E394ABB47761}"/>
          </ac:spMkLst>
        </pc:spChg>
        <pc:spChg chg="add del mod">
          <ac:chgData name="Anders Wollenius" userId="026bd73dfaad98c1" providerId="LiveId" clId="{27E1BCB0-504A-4F1F-8A51-2171D6DACEE7}" dt="2020-08-20T13:55:58.391" v="3492" actId="478"/>
          <ac:spMkLst>
            <pc:docMk/>
            <pc:sldMk cId="668211802" sldId="262"/>
            <ac:spMk id="20" creationId="{2B8CE828-496E-4764-9B4F-A411B429220E}"/>
          </ac:spMkLst>
        </pc:spChg>
        <pc:spChg chg="mod">
          <ac:chgData name="Anders Wollenius" userId="026bd73dfaad98c1" providerId="LiveId" clId="{27E1BCB0-504A-4F1F-8A51-2171D6DACEE7}" dt="2020-08-18T14:15:20.554" v="1606" actId="1036"/>
          <ac:spMkLst>
            <pc:docMk/>
            <pc:sldMk cId="668211802" sldId="262"/>
            <ac:spMk id="21" creationId="{CB33DFCF-7733-4217-8259-0D3FB607865B}"/>
          </ac:spMkLst>
        </pc:spChg>
        <pc:spChg chg="mod ord">
          <ac:chgData name="Anders Wollenius" userId="026bd73dfaad98c1" providerId="LiveId" clId="{27E1BCB0-504A-4F1F-8A51-2171D6DACEE7}" dt="2020-08-20T13:59:03.619" v="3620" actId="1036"/>
          <ac:spMkLst>
            <pc:docMk/>
            <pc:sldMk cId="668211802" sldId="262"/>
            <ac:spMk id="22" creationId="{1051AD0D-167E-4182-B9F4-FA22FADC7EDE}"/>
          </ac:spMkLst>
        </pc:spChg>
        <pc:spChg chg="add del mod ord">
          <ac:chgData name="Anders Wollenius" userId="026bd73dfaad98c1" providerId="LiveId" clId="{27E1BCB0-504A-4F1F-8A51-2171D6DACEE7}" dt="2020-08-20T14:03:12.567" v="3628" actId="478"/>
          <ac:spMkLst>
            <pc:docMk/>
            <pc:sldMk cId="668211802" sldId="262"/>
            <ac:spMk id="23" creationId="{CD465DCA-42D1-41D5-A7CE-4D478CB055C0}"/>
          </ac:spMkLst>
        </pc:spChg>
        <pc:spChg chg="del">
          <ac:chgData name="Anders Wollenius" userId="026bd73dfaad98c1" providerId="LiveId" clId="{27E1BCB0-504A-4F1F-8A51-2171D6DACEE7}" dt="2020-08-18T14:18:23.112" v="1862" actId="478"/>
          <ac:spMkLst>
            <pc:docMk/>
            <pc:sldMk cId="668211802" sldId="262"/>
            <ac:spMk id="23" creationId="{F4F41856-C9C5-45AD-86A1-CF17FFA54202}"/>
          </ac:spMkLst>
        </pc:spChg>
        <pc:spChg chg="mod">
          <ac:chgData name="Anders Wollenius" userId="026bd73dfaad98c1" providerId="LiveId" clId="{27E1BCB0-504A-4F1F-8A51-2171D6DACEE7}" dt="2020-08-18T14:21:06.177" v="1941" actId="1038"/>
          <ac:spMkLst>
            <pc:docMk/>
            <pc:sldMk cId="668211802" sldId="262"/>
            <ac:spMk id="26" creationId="{4A7AA5BA-B910-4A05-8744-EC25B424FFF5}"/>
          </ac:spMkLst>
        </pc:spChg>
        <pc:spChg chg="del mod">
          <ac:chgData name="Anders Wollenius" userId="026bd73dfaad98c1" providerId="LiveId" clId="{27E1BCB0-504A-4F1F-8A51-2171D6DACEE7}" dt="2020-08-20T14:05:34.644" v="3671" actId="478"/>
          <ac:spMkLst>
            <pc:docMk/>
            <pc:sldMk cId="668211802" sldId="262"/>
            <ac:spMk id="27" creationId="{F6D187FE-1886-42EE-A22F-696ADAEE94B7}"/>
          </ac:spMkLst>
        </pc:spChg>
        <pc:spChg chg="del mod ord">
          <ac:chgData name="Anders Wollenius" userId="026bd73dfaad98c1" providerId="LiveId" clId="{27E1BCB0-504A-4F1F-8A51-2171D6DACEE7}" dt="2020-08-18T14:23:20.163" v="2044" actId="478"/>
          <ac:spMkLst>
            <pc:docMk/>
            <pc:sldMk cId="668211802" sldId="262"/>
            <ac:spMk id="28" creationId="{20B1B732-D204-4400-BAD0-1E1215BF2E55}"/>
          </ac:spMkLst>
        </pc:spChg>
        <pc:spChg chg="add del mod ord">
          <ac:chgData name="Anders Wollenius" userId="026bd73dfaad98c1" providerId="LiveId" clId="{27E1BCB0-504A-4F1F-8A51-2171D6DACEE7}" dt="2020-08-20T14:03:41.341" v="3632" actId="478"/>
          <ac:spMkLst>
            <pc:docMk/>
            <pc:sldMk cId="668211802" sldId="262"/>
            <ac:spMk id="28" creationId="{99456C8D-6F5D-4515-89FF-45FC0C6CF5F1}"/>
          </ac:spMkLst>
        </pc:spChg>
        <pc:spChg chg="add mod ord">
          <ac:chgData name="Anders Wollenius" userId="026bd73dfaad98c1" providerId="LiveId" clId="{27E1BCB0-504A-4F1F-8A51-2171D6DACEE7}" dt="2020-08-20T14:04:35.345" v="3667" actId="1035"/>
          <ac:spMkLst>
            <pc:docMk/>
            <pc:sldMk cId="668211802" sldId="262"/>
            <ac:spMk id="29" creationId="{4544099E-B0A2-4951-9B9E-7ECCBC0481B5}"/>
          </ac:spMkLst>
        </pc:spChg>
        <pc:spChg chg="del">
          <ac:chgData name="Anders Wollenius" userId="026bd73dfaad98c1" providerId="LiveId" clId="{27E1BCB0-504A-4F1F-8A51-2171D6DACEE7}" dt="2020-08-18T14:23:51.653" v="2093" actId="478"/>
          <ac:spMkLst>
            <pc:docMk/>
            <pc:sldMk cId="668211802" sldId="262"/>
            <ac:spMk id="29" creationId="{F672A2A9-CF67-491C-A6C8-044538DA29C6}"/>
          </ac:spMkLst>
        </pc:spChg>
        <pc:spChg chg="del mod ord">
          <ac:chgData name="Anders Wollenius" userId="026bd73dfaad98c1" providerId="LiveId" clId="{27E1BCB0-504A-4F1F-8A51-2171D6DACEE7}" dt="2020-08-20T12:58:56.578" v="2335" actId="478"/>
          <ac:spMkLst>
            <pc:docMk/>
            <pc:sldMk cId="668211802" sldId="262"/>
            <ac:spMk id="30" creationId="{7BAC87F1-3979-4241-B21F-6199E4E2F3AF}"/>
          </ac:spMkLst>
        </pc:spChg>
        <pc:spChg chg="del">
          <ac:chgData name="Anders Wollenius" userId="026bd73dfaad98c1" providerId="LiveId" clId="{27E1BCB0-504A-4F1F-8A51-2171D6DACEE7}" dt="2020-08-20T12:54:24.780" v="2178" actId="478"/>
          <ac:spMkLst>
            <pc:docMk/>
            <pc:sldMk cId="668211802" sldId="262"/>
            <ac:spMk id="31" creationId="{FD4230AA-4CB9-4186-9DDF-DDFB13984AC4}"/>
          </ac:spMkLst>
        </pc:spChg>
        <pc:spChg chg="mod">
          <ac:chgData name="Anders Wollenius" userId="026bd73dfaad98c1" providerId="LiveId" clId="{27E1BCB0-504A-4F1F-8A51-2171D6DACEE7}" dt="2020-08-20T13:00:06.515" v="2350" actId="1037"/>
          <ac:spMkLst>
            <pc:docMk/>
            <pc:sldMk cId="668211802" sldId="262"/>
            <ac:spMk id="37" creationId="{288537AB-C807-49D0-8E0E-15292763F971}"/>
          </ac:spMkLst>
        </pc:spChg>
        <pc:spChg chg="mod">
          <ac:chgData name="Anders Wollenius" userId="026bd73dfaad98c1" providerId="LiveId" clId="{27E1BCB0-504A-4F1F-8A51-2171D6DACEE7}" dt="2020-08-20T13:47:16.010" v="3420" actId="14100"/>
          <ac:spMkLst>
            <pc:docMk/>
            <pc:sldMk cId="668211802" sldId="262"/>
            <ac:spMk id="38" creationId="{0E562714-7448-4AFF-B53C-4B993F42B4A1}"/>
          </ac:spMkLst>
        </pc:spChg>
        <pc:spChg chg="mod">
          <ac:chgData name="Anders Wollenius" userId="026bd73dfaad98c1" providerId="LiveId" clId="{27E1BCB0-504A-4F1F-8A51-2171D6DACEE7}" dt="2020-08-20T13:47:06.387" v="3419" actId="688"/>
          <ac:spMkLst>
            <pc:docMk/>
            <pc:sldMk cId="668211802" sldId="262"/>
            <ac:spMk id="39" creationId="{D000AE5B-467C-4964-8A23-F9787C8E8A24}"/>
          </ac:spMkLst>
        </pc:spChg>
        <pc:spChg chg="mod ord">
          <ac:chgData name="Anders Wollenius" userId="026bd73dfaad98c1" providerId="LiveId" clId="{27E1BCB0-504A-4F1F-8A51-2171D6DACEE7}" dt="2020-08-20T14:06:11.665" v="3689" actId="167"/>
          <ac:spMkLst>
            <pc:docMk/>
            <pc:sldMk cId="668211802" sldId="262"/>
            <ac:spMk id="40" creationId="{67828D5F-2414-4188-9196-1C5C2652DC70}"/>
          </ac:spMkLst>
        </pc:spChg>
        <pc:spChg chg="add mod">
          <ac:chgData name="Anders Wollenius" userId="026bd73dfaad98c1" providerId="LiveId" clId="{27E1BCB0-504A-4F1F-8A51-2171D6DACEE7}" dt="2020-08-18T13:25:33.296" v="180" actId="1036"/>
          <ac:spMkLst>
            <pc:docMk/>
            <pc:sldMk cId="668211802" sldId="262"/>
            <ac:spMk id="41" creationId="{5335A5F3-D33E-4415-89A0-B38412260836}"/>
          </ac:spMkLst>
        </pc:spChg>
        <pc:spChg chg="mod">
          <ac:chgData name="Anders Wollenius" userId="026bd73dfaad98c1" providerId="LiveId" clId="{27E1BCB0-504A-4F1F-8A51-2171D6DACEE7}" dt="2020-08-20T13:48:22.762" v="3427" actId="14100"/>
          <ac:spMkLst>
            <pc:docMk/>
            <pc:sldMk cId="668211802" sldId="262"/>
            <ac:spMk id="42" creationId="{6D27B558-7025-495E-9FB3-68C5E1EE2A03}"/>
          </ac:spMkLst>
        </pc:spChg>
        <pc:spChg chg="mod">
          <ac:chgData name="Anders Wollenius" userId="026bd73dfaad98c1" providerId="LiveId" clId="{27E1BCB0-504A-4F1F-8A51-2171D6DACEE7}" dt="2020-08-18T13:27:36.873" v="509" actId="1035"/>
          <ac:spMkLst>
            <pc:docMk/>
            <pc:sldMk cId="668211802" sldId="262"/>
            <ac:spMk id="51" creationId="{9BE65A36-A6CA-44BE-AD1D-DC76468FBE3C}"/>
          </ac:spMkLst>
        </pc:spChg>
        <pc:spChg chg="mod">
          <ac:chgData name="Anders Wollenius" userId="026bd73dfaad98c1" providerId="LiveId" clId="{27E1BCB0-504A-4F1F-8A51-2171D6DACEE7}" dt="2020-08-18T13:36:09.294" v="1057" actId="1035"/>
          <ac:spMkLst>
            <pc:docMk/>
            <pc:sldMk cId="668211802" sldId="262"/>
            <ac:spMk id="52" creationId="{238A3891-092A-42E4-8003-5240ABADE72A}"/>
          </ac:spMkLst>
        </pc:spChg>
        <pc:spChg chg="ord">
          <ac:chgData name="Anders Wollenius" userId="026bd73dfaad98c1" providerId="LiveId" clId="{27E1BCB0-504A-4F1F-8A51-2171D6DACEE7}" dt="2020-08-18T13:25:49.661" v="251" actId="166"/>
          <ac:spMkLst>
            <pc:docMk/>
            <pc:sldMk cId="668211802" sldId="262"/>
            <ac:spMk id="53" creationId="{E9AEB4D0-2CE4-49E4-865C-0C5E97A443FD}"/>
          </ac:spMkLst>
        </pc:spChg>
        <pc:spChg chg="mod ord">
          <ac:chgData name="Anders Wollenius" userId="026bd73dfaad98c1" providerId="LiveId" clId="{27E1BCB0-504A-4F1F-8A51-2171D6DACEE7}" dt="2020-08-18T13:25:18.225" v="153" actId="166"/>
          <ac:spMkLst>
            <pc:docMk/>
            <pc:sldMk cId="668211802" sldId="262"/>
            <ac:spMk id="54" creationId="{2FE6D347-0FE5-4864-9216-4B6C28A67CB5}"/>
          </ac:spMkLst>
        </pc:spChg>
        <pc:spChg chg="mod">
          <ac:chgData name="Anders Wollenius" userId="026bd73dfaad98c1" providerId="LiveId" clId="{27E1BCB0-504A-4F1F-8A51-2171D6DACEE7}" dt="2020-08-18T13:36:03.376" v="1050" actId="1036"/>
          <ac:spMkLst>
            <pc:docMk/>
            <pc:sldMk cId="668211802" sldId="262"/>
            <ac:spMk id="55" creationId="{BE89EC6B-3191-45D8-872B-6D414B7EC79C}"/>
          </ac:spMkLst>
        </pc:spChg>
        <pc:spChg chg="mod">
          <ac:chgData name="Anders Wollenius" userId="026bd73dfaad98c1" providerId="LiveId" clId="{27E1BCB0-504A-4F1F-8A51-2171D6DACEE7}" dt="2020-08-18T13:34:56.435" v="963" actId="1037"/>
          <ac:spMkLst>
            <pc:docMk/>
            <pc:sldMk cId="668211802" sldId="262"/>
            <ac:spMk id="57" creationId="{2487C5DE-92F0-480D-9179-1F69D6985D29}"/>
          </ac:spMkLst>
        </pc:spChg>
        <pc:spChg chg="mod">
          <ac:chgData name="Anders Wollenius" userId="026bd73dfaad98c1" providerId="LiveId" clId="{27E1BCB0-504A-4F1F-8A51-2171D6DACEE7}" dt="2020-08-18T14:14:28.989" v="1556" actId="1037"/>
          <ac:spMkLst>
            <pc:docMk/>
            <pc:sldMk cId="668211802" sldId="262"/>
            <ac:spMk id="58" creationId="{CECAA0E1-11F3-4850-9B01-8D1753BF4B63}"/>
          </ac:spMkLst>
        </pc:spChg>
        <pc:spChg chg="mod">
          <ac:chgData name="Anders Wollenius" userId="026bd73dfaad98c1" providerId="LiveId" clId="{27E1BCB0-504A-4F1F-8A51-2171D6DACEE7}" dt="2020-08-20T14:07:14.252" v="3763" actId="688"/>
          <ac:spMkLst>
            <pc:docMk/>
            <pc:sldMk cId="668211802" sldId="262"/>
            <ac:spMk id="59" creationId="{79032CF4-EC21-42F5-8A3C-083CA35BBAA6}"/>
          </ac:spMkLst>
        </pc:spChg>
        <pc:spChg chg="add mod">
          <ac:chgData name="Anders Wollenius" userId="026bd73dfaad98c1" providerId="LiveId" clId="{27E1BCB0-504A-4F1F-8A51-2171D6DACEE7}" dt="2020-08-18T13:26:04.394" v="302" actId="1037"/>
          <ac:spMkLst>
            <pc:docMk/>
            <pc:sldMk cId="668211802" sldId="262"/>
            <ac:spMk id="60" creationId="{9B86F8DA-80E6-45AC-A74C-0DEF0E991A39}"/>
          </ac:spMkLst>
        </pc:spChg>
        <pc:spChg chg="mod">
          <ac:chgData name="Anders Wollenius" userId="026bd73dfaad98c1" providerId="LiveId" clId="{27E1BCB0-504A-4F1F-8A51-2171D6DACEE7}" dt="2020-08-18T14:20:11.592" v="1922" actId="1036"/>
          <ac:spMkLst>
            <pc:docMk/>
            <pc:sldMk cId="668211802" sldId="262"/>
            <ac:spMk id="61" creationId="{26E49CB2-E6AC-4453-83EC-BF87FF7E9B35}"/>
          </ac:spMkLst>
        </pc:spChg>
        <pc:spChg chg="mod">
          <ac:chgData name="Anders Wollenius" userId="026bd73dfaad98c1" providerId="LiveId" clId="{27E1BCB0-504A-4F1F-8A51-2171D6DACEE7}" dt="2020-08-18T14:20:47.784" v="1932" actId="1036"/>
          <ac:spMkLst>
            <pc:docMk/>
            <pc:sldMk cId="668211802" sldId="262"/>
            <ac:spMk id="65" creationId="{8965C1C0-B5AF-4D63-AF8E-382FA8899B26}"/>
          </ac:spMkLst>
        </pc:spChg>
        <pc:spChg chg="mod">
          <ac:chgData name="Anders Wollenius" userId="026bd73dfaad98c1" providerId="LiveId" clId="{27E1BCB0-504A-4F1F-8A51-2171D6DACEE7}" dt="2020-08-20T13:35:13.283" v="3015" actId="1038"/>
          <ac:spMkLst>
            <pc:docMk/>
            <pc:sldMk cId="668211802" sldId="262"/>
            <ac:spMk id="66" creationId="{A11D3432-5D20-4951-8416-FCEFD80E5816}"/>
          </ac:spMkLst>
        </pc:spChg>
        <pc:spChg chg="mod">
          <ac:chgData name="Anders Wollenius" userId="026bd73dfaad98c1" providerId="LiveId" clId="{27E1BCB0-504A-4F1F-8A51-2171D6DACEE7}" dt="2020-08-20T13:00:58.251" v="2388" actId="1035"/>
          <ac:spMkLst>
            <pc:docMk/>
            <pc:sldMk cId="668211802" sldId="262"/>
            <ac:spMk id="67" creationId="{7C506F07-9A15-4ED9-AF89-DA0ED9126B12}"/>
          </ac:spMkLst>
        </pc:spChg>
        <pc:spChg chg="mod">
          <ac:chgData name="Anders Wollenius" userId="026bd73dfaad98c1" providerId="LiveId" clId="{27E1BCB0-504A-4F1F-8A51-2171D6DACEE7}" dt="2020-08-20T13:19:40.490" v="2944" actId="1076"/>
          <ac:spMkLst>
            <pc:docMk/>
            <pc:sldMk cId="668211802" sldId="262"/>
            <ac:spMk id="69" creationId="{DF95D3B4-75CE-491B-B5A8-EE4CD1E1C378}"/>
          </ac:spMkLst>
        </pc:spChg>
        <pc:spChg chg="mod">
          <ac:chgData name="Anders Wollenius" userId="026bd73dfaad98c1" providerId="LiveId" clId="{27E1BCB0-504A-4F1F-8A51-2171D6DACEE7}" dt="2020-08-20T12:57:53.844" v="2331" actId="1038"/>
          <ac:spMkLst>
            <pc:docMk/>
            <pc:sldMk cId="668211802" sldId="262"/>
            <ac:spMk id="72" creationId="{5A0142BD-AF9C-47C1-B7DD-C14AF0191863}"/>
          </ac:spMkLst>
        </pc:spChg>
        <pc:spChg chg="add mod ord">
          <ac:chgData name="Anders Wollenius" userId="026bd73dfaad98c1" providerId="LiveId" clId="{27E1BCB0-504A-4F1F-8A51-2171D6DACEE7}" dt="2020-08-18T13:26:35.608" v="376" actId="167"/>
          <ac:spMkLst>
            <pc:docMk/>
            <pc:sldMk cId="668211802" sldId="262"/>
            <ac:spMk id="73" creationId="{C3629CBE-E29D-461E-8E26-691724BC4638}"/>
          </ac:spMkLst>
        </pc:spChg>
        <pc:spChg chg="mod">
          <ac:chgData name="Anders Wollenius" userId="026bd73dfaad98c1" providerId="LiveId" clId="{27E1BCB0-504A-4F1F-8A51-2171D6DACEE7}" dt="2020-08-18T14:20:25.277" v="1924" actId="1037"/>
          <ac:spMkLst>
            <pc:docMk/>
            <pc:sldMk cId="668211802" sldId="262"/>
            <ac:spMk id="75" creationId="{783D88B5-044E-4942-ADB7-75AEA39BAAA3}"/>
          </ac:spMkLst>
        </pc:spChg>
        <pc:spChg chg="mod">
          <ac:chgData name="Anders Wollenius" userId="026bd73dfaad98c1" providerId="LiveId" clId="{27E1BCB0-504A-4F1F-8A51-2171D6DACEE7}" dt="2020-08-31T20:49:46.836" v="3781" actId="108"/>
          <ac:spMkLst>
            <pc:docMk/>
            <pc:sldMk cId="668211802" sldId="262"/>
            <ac:spMk id="76" creationId="{14F2F725-5628-4641-943F-20B390C3DBC8}"/>
          </ac:spMkLst>
        </pc:spChg>
        <pc:spChg chg="del">
          <ac:chgData name="Anders Wollenius" userId="026bd73dfaad98c1" providerId="LiveId" clId="{27E1BCB0-504A-4F1F-8A51-2171D6DACEE7}" dt="2020-08-20T13:14:36.655" v="2609" actId="478"/>
          <ac:spMkLst>
            <pc:docMk/>
            <pc:sldMk cId="668211802" sldId="262"/>
            <ac:spMk id="77" creationId="{00A7FD50-9899-40FD-9305-17798EAE1C51}"/>
          </ac:spMkLst>
        </pc:spChg>
        <pc:spChg chg="del">
          <ac:chgData name="Anders Wollenius" userId="026bd73dfaad98c1" providerId="LiveId" clId="{27E1BCB0-504A-4F1F-8A51-2171D6DACEE7}" dt="2020-08-20T13:17:19.010" v="2829" actId="478"/>
          <ac:spMkLst>
            <pc:docMk/>
            <pc:sldMk cId="668211802" sldId="262"/>
            <ac:spMk id="78" creationId="{6D81452B-124E-4DC1-BE2C-46E487E756B6}"/>
          </ac:spMkLst>
        </pc:spChg>
        <pc:spChg chg="del">
          <ac:chgData name="Anders Wollenius" userId="026bd73dfaad98c1" providerId="LiveId" clId="{27E1BCB0-504A-4F1F-8A51-2171D6DACEE7}" dt="2020-08-20T13:12:20.768" v="2467" actId="478"/>
          <ac:spMkLst>
            <pc:docMk/>
            <pc:sldMk cId="668211802" sldId="262"/>
            <ac:spMk id="79" creationId="{D1909082-7EC0-4C9B-9036-8CA8DBFB0B65}"/>
          </ac:spMkLst>
        </pc:spChg>
        <pc:spChg chg="mod">
          <ac:chgData name="Anders Wollenius" userId="026bd73dfaad98c1" providerId="LiveId" clId="{27E1BCB0-504A-4F1F-8A51-2171D6DACEE7}" dt="2020-08-20T12:58:23.662" v="2334" actId="1037"/>
          <ac:spMkLst>
            <pc:docMk/>
            <pc:sldMk cId="668211802" sldId="262"/>
            <ac:spMk id="80" creationId="{705D1E23-6858-4773-AEC6-D078DE2971B0}"/>
          </ac:spMkLst>
        </pc:spChg>
        <pc:spChg chg="mod">
          <ac:chgData name="Anders Wollenius" userId="026bd73dfaad98c1" providerId="LiveId" clId="{27E1BCB0-504A-4F1F-8A51-2171D6DACEE7}" dt="2020-08-18T14:25:01.671" v="2147" actId="1038"/>
          <ac:spMkLst>
            <pc:docMk/>
            <pc:sldMk cId="668211802" sldId="262"/>
            <ac:spMk id="81" creationId="{60A8F087-8129-4CFB-ACDC-CE4F06A73717}"/>
          </ac:spMkLst>
        </pc:spChg>
        <pc:spChg chg="mod ord">
          <ac:chgData name="Anders Wollenius" userId="026bd73dfaad98c1" providerId="LiveId" clId="{27E1BCB0-504A-4F1F-8A51-2171D6DACEE7}" dt="2020-08-18T14:24:19.837" v="2136" actId="170"/>
          <ac:spMkLst>
            <pc:docMk/>
            <pc:sldMk cId="668211802" sldId="262"/>
            <ac:spMk id="82" creationId="{91516D94-D221-4121-A1F8-438AE09863FC}"/>
          </ac:spMkLst>
        </pc:spChg>
        <pc:spChg chg="mod ord">
          <ac:chgData name="Anders Wollenius" userId="026bd73dfaad98c1" providerId="LiveId" clId="{27E1BCB0-504A-4F1F-8A51-2171D6DACEE7}" dt="2020-08-20T13:17:12.855" v="2828" actId="1036"/>
          <ac:spMkLst>
            <pc:docMk/>
            <pc:sldMk cId="668211802" sldId="262"/>
            <ac:spMk id="83" creationId="{1056BBAF-307E-4F05-B014-6A236981B0C5}"/>
          </ac:spMkLst>
        </pc:spChg>
        <pc:spChg chg="mod ord">
          <ac:chgData name="Anders Wollenius" userId="026bd73dfaad98c1" providerId="LiveId" clId="{27E1BCB0-504A-4F1F-8A51-2171D6DACEE7}" dt="2020-08-20T13:16:32.876" v="2792" actId="1037"/>
          <ac:spMkLst>
            <pc:docMk/>
            <pc:sldMk cId="668211802" sldId="262"/>
            <ac:spMk id="84" creationId="{30096585-55FD-4A5E-9C19-A4732C26D558}"/>
          </ac:spMkLst>
        </pc:spChg>
        <pc:spChg chg="mod">
          <ac:chgData name="Anders Wollenius" userId="026bd73dfaad98c1" providerId="LiveId" clId="{27E1BCB0-504A-4F1F-8A51-2171D6DACEE7}" dt="2020-08-20T13:45:36.615" v="3410" actId="1038"/>
          <ac:spMkLst>
            <pc:docMk/>
            <pc:sldMk cId="668211802" sldId="262"/>
            <ac:spMk id="85" creationId="{1F4DE876-E3D6-49BE-94B5-28F421F2DA22}"/>
          </ac:spMkLst>
        </pc:spChg>
        <pc:spChg chg="mod ord">
          <ac:chgData name="Anders Wollenius" userId="026bd73dfaad98c1" providerId="LiveId" clId="{27E1BCB0-504A-4F1F-8A51-2171D6DACEE7}" dt="2020-08-20T14:06:18.709" v="3728" actId="1038"/>
          <ac:spMkLst>
            <pc:docMk/>
            <pc:sldMk cId="668211802" sldId="262"/>
            <ac:spMk id="86" creationId="{725149C7-B1A6-4029-8680-90EF63017775}"/>
          </ac:spMkLst>
        </pc:spChg>
        <pc:spChg chg="mod">
          <ac:chgData name="Anders Wollenius" userId="026bd73dfaad98c1" providerId="LiveId" clId="{27E1BCB0-504A-4F1F-8A51-2171D6DACEE7}" dt="2020-08-20T13:10:32.731" v="2439" actId="1035"/>
          <ac:spMkLst>
            <pc:docMk/>
            <pc:sldMk cId="668211802" sldId="262"/>
            <ac:spMk id="87" creationId="{9DE961BA-06EF-4B9C-AFCD-D8A96F9786E2}"/>
          </ac:spMkLst>
        </pc:spChg>
        <pc:spChg chg="mod">
          <ac:chgData name="Anders Wollenius" userId="026bd73dfaad98c1" providerId="LiveId" clId="{27E1BCB0-504A-4F1F-8A51-2171D6DACEE7}" dt="2020-08-20T13:10:41.729" v="2443" actId="1037"/>
          <ac:spMkLst>
            <pc:docMk/>
            <pc:sldMk cId="668211802" sldId="262"/>
            <ac:spMk id="88" creationId="{24DCD90F-BF49-41A6-B833-1A2105436528}"/>
          </ac:spMkLst>
        </pc:spChg>
        <pc:spChg chg="mod">
          <ac:chgData name="Anders Wollenius" userId="026bd73dfaad98c1" providerId="LiveId" clId="{27E1BCB0-504A-4F1F-8A51-2171D6DACEE7}" dt="2020-08-20T12:59:12.677" v="2344" actId="1037"/>
          <ac:spMkLst>
            <pc:docMk/>
            <pc:sldMk cId="668211802" sldId="262"/>
            <ac:spMk id="90" creationId="{9789A43F-C82E-45C1-9851-66ED43DAC8D2}"/>
          </ac:spMkLst>
        </pc:spChg>
        <pc:spChg chg="mod">
          <ac:chgData name="Anders Wollenius" userId="026bd73dfaad98c1" providerId="LiveId" clId="{27E1BCB0-504A-4F1F-8A51-2171D6DACEE7}" dt="2020-08-20T13:10:31.169" v="2438" actId="1038"/>
          <ac:spMkLst>
            <pc:docMk/>
            <pc:sldMk cId="668211802" sldId="262"/>
            <ac:spMk id="95" creationId="{A3EAB533-12F8-40B7-9111-18C7B47D72A0}"/>
          </ac:spMkLst>
        </pc:spChg>
        <pc:spChg chg="add mod ord">
          <ac:chgData name="Anders Wollenius" userId="026bd73dfaad98c1" providerId="LiveId" clId="{27E1BCB0-504A-4F1F-8A51-2171D6DACEE7}" dt="2020-08-18T13:28:02.771" v="559" actId="1037"/>
          <ac:spMkLst>
            <pc:docMk/>
            <pc:sldMk cId="668211802" sldId="262"/>
            <ac:spMk id="98" creationId="{0BCB1572-9452-4B4D-B93F-9BDFE2CE66D0}"/>
          </ac:spMkLst>
        </pc:spChg>
        <pc:spChg chg="add mod ord">
          <ac:chgData name="Anders Wollenius" userId="026bd73dfaad98c1" providerId="LiveId" clId="{27E1BCB0-504A-4F1F-8A51-2171D6DACEE7}" dt="2020-08-18T13:31:32.383" v="952" actId="108"/>
          <ac:spMkLst>
            <pc:docMk/>
            <pc:sldMk cId="668211802" sldId="262"/>
            <ac:spMk id="99" creationId="{637F09CD-E8B0-4B2D-AF02-7C5BD24765D3}"/>
          </ac:spMkLst>
        </pc:spChg>
        <pc:spChg chg="del mod">
          <ac:chgData name="Anders Wollenius" userId="026bd73dfaad98c1" providerId="LiveId" clId="{27E1BCB0-504A-4F1F-8A51-2171D6DACEE7}" dt="2020-08-20T13:20:13.185" v="2954" actId="478"/>
          <ac:spMkLst>
            <pc:docMk/>
            <pc:sldMk cId="668211802" sldId="262"/>
            <ac:spMk id="100" creationId="{5086289F-9503-4524-B2E8-DEEAC8715376}"/>
          </ac:spMkLst>
        </pc:spChg>
        <pc:spChg chg="mod">
          <ac:chgData name="Anders Wollenius" userId="026bd73dfaad98c1" providerId="LiveId" clId="{27E1BCB0-504A-4F1F-8A51-2171D6DACEE7}" dt="2020-08-20T13:00:26.504" v="2364" actId="1038"/>
          <ac:spMkLst>
            <pc:docMk/>
            <pc:sldMk cId="668211802" sldId="262"/>
            <ac:spMk id="101" creationId="{24D0E896-3794-4075-BD59-DE58A2237A36}"/>
          </ac:spMkLst>
        </pc:spChg>
        <pc:spChg chg="mod ord">
          <ac:chgData name="Anders Wollenius" userId="026bd73dfaad98c1" providerId="LiveId" clId="{27E1BCB0-504A-4F1F-8A51-2171D6DACEE7}" dt="2020-08-20T14:03:49.634" v="3657" actId="1038"/>
          <ac:spMkLst>
            <pc:docMk/>
            <pc:sldMk cId="668211802" sldId="262"/>
            <ac:spMk id="102" creationId="{49B8DD4D-CE2E-4FC3-8943-F0907A28799B}"/>
          </ac:spMkLst>
        </pc:spChg>
        <pc:spChg chg="add mod ord">
          <ac:chgData name="Anders Wollenius" userId="026bd73dfaad98c1" providerId="LiveId" clId="{27E1BCB0-504A-4F1F-8A51-2171D6DACEE7}" dt="2020-08-20T14:04:31.321" v="3666" actId="1035"/>
          <ac:spMkLst>
            <pc:docMk/>
            <pc:sldMk cId="668211802" sldId="262"/>
            <ac:spMk id="103" creationId="{336C9F4F-D661-45C5-BED9-B5514D6D0909}"/>
          </ac:spMkLst>
        </pc:spChg>
        <pc:spChg chg="add del mod ord">
          <ac:chgData name="Anders Wollenius" userId="026bd73dfaad98c1" providerId="LiveId" clId="{27E1BCB0-504A-4F1F-8A51-2171D6DACEE7}" dt="2020-08-18T13:53:38.782" v="1126" actId="478"/>
          <ac:spMkLst>
            <pc:docMk/>
            <pc:sldMk cId="668211802" sldId="262"/>
            <ac:spMk id="103" creationId="{5AEB174D-C0BD-4382-B510-DA6416F12FEB}"/>
          </ac:spMkLst>
        </pc:spChg>
        <pc:spChg chg="mod ord">
          <ac:chgData name="Anders Wollenius" userId="026bd73dfaad98c1" providerId="LiveId" clId="{27E1BCB0-504A-4F1F-8A51-2171D6DACEE7}" dt="2020-08-20T12:58:15.232" v="2332" actId="167"/>
          <ac:spMkLst>
            <pc:docMk/>
            <pc:sldMk cId="668211802" sldId="262"/>
            <ac:spMk id="105" creationId="{78CAE956-9373-4084-86D5-8243FDD64005}"/>
          </ac:spMkLst>
        </pc:spChg>
        <pc:spChg chg="mod">
          <ac:chgData name="Anders Wollenius" userId="026bd73dfaad98c1" providerId="LiveId" clId="{27E1BCB0-504A-4F1F-8A51-2171D6DACEE7}" dt="2020-08-20T13:48:09.931" v="3426" actId="14100"/>
          <ac:spMkLst>
            <pc:docMk/>
            <pc:sldMk cId="668211802" sldId="262"/>
            <ac:spMk id="106" creationId="{8B33C7E1-72CC-4D97-BDA2-C50FBB0A7FD5}"/>
          </ac:spMkLst>
        </pc:spChg>
        <pc:spChg chg="del mod">
          <ac:chgData name="Anders Wollenius" userId="026bd73dfaad98c1" providerId="LiveId" clId="{27E1BCB0-504A-4F1F-8A51-2171D6DACEE7}" dt="2020-08-20T13:41:02.613" v="3129" actId="478"/>
          <ac:spMkLst>
            <pc:docMk/>
            <pc:sldMk cId="668211802" sldId="262"/>
            <ac:spMk id="107" creationId="{FCCE9D17-7057-41DF-93B9-EC1B34D5390C}"/>
          </ac:spMkLst>
        </pc:spChg>
        <pc:spChg chg="mod">
          <ac:chgData name="Anders Wollenius" userId="026bd73dfaad98c1" providerId="LiveId" clId="{27E1BCB0-504A-4F1F-8A51-2171D6DACEE7}" dt="2020-08-20T13:47:29.506" v="3421" actId="14100"/>
          <ac:spMkLst>
            <pc:docMk/>
            <pc:sldMk cId="668211802" sldId="262"/>
            <ac:spMk id="108" creationId="{ADB9BE87-7B95-4946-A4D1-3F0C528C7DA6}"/>
          </ac:spMkLst>
        </pc:spChg>
        <pc:spChg chg="mod">
          <ac:chgData name="Anders Wollenius" userId="026bd73dfaad98c1" providerId="LiveId" clId="{27E1BCB0-504A-4F1F-8A51-2171D6DACEE7}" dt="2020-08-18T14:20:59.579" v="1939" actId="1036"/>
          <ac:spMkLst>
            <pc:docMk/>
            <pc:sldMk cId="668211802" sldId="262"/>
            <ac:spMk id="109" creationId="{03C775A0-25A4-4BE5-92E6-411638EF0704}"/>
          </ac:spMkLst>
        </pc:spChg>
        <pc:spChg chg="mod">
          <ac:chgData name="Anders Wollenius" userId="026bd73dfaad98c1" providerId="LiveId" clId="{27E1BCB0-504A-4F1F-8A51-2171D6DACEE7}" dt="2020-08-20T13:42:05.055" v="3229" actId="1037"/>
          <ac:spMkLst>
            <pc:docMk/>
            <pc:sldMk cId="668211802" sldId="262"/>
            <ac:spMk id="112" creationId="{339A4615-0339-4959-AAD4-3EF1DDBE4316}"/>
          </ac:spMkLst>
        </pc:spChg>
        <pc:spChg chg="mod ord">
          <ac:chgData name="Anders Wollenius" userId="026bd73dfaad98c1" providerId="LiveId" clId="{27E1BCB0-504A-4F1F-8A51-2171D6DACEE7}" dt="2020-08-20T13:41:16.087" v="3150" actId="166"/>
          <ac:spMkLst>
            <pc:docMk/>
            <pc:sldMk cId="668211802" sldId="262"/>
            <ac:spMk id="113" creationId="{300992B2-A5A6-4E03-A63A-9F80A417B45D}"/>
          </ac:spMkLst>
        </pc:spChg>
        <pc:spChg chg="mod">
          <ac:chgData name="Anders Wollenius" userId="026bd73dfaad98c1" providerId="LiveId" clId="{27E1BCB0-504A-4F1F-8A51-2171D6DACEE7}" dt="2020-08-20T14:07:26.865" v="3771" actId="1038"/>
          <ac:spMkLst>
            <pc:docMk/>
            <pc:sldMk cId="668211802" sldId="262"/>
            <ac:spMk id="115" creationId="{0C09B6A7-F4FF-470A-981A-3AE12D96C299}"/>
          </ac:spMkLst>
        </pc:spChg>
        <pc:spChg chg="mod">
          <ac:chgData name="Anders Wollenius" userId="026bd73dfaad98c1" providerId="LiveId" clId="{27E1BCB0-504A-4F1F-8A51-2171D6DACEE7}" dt="2020-08-20T14:06:22.436" v="3745" actId="1037"/>
          <ac:spMkLst>
            <pc:docMk/>
            <pc:sldMk cId="668211802" sldId="262"/>
            <ac:spMk id="116" creationId="{AF6EE9B1-6458-4FBE-8846-B665F02B2BC9}"/>
          </ac:spMkLst>
        </pc:spChg>
        <pc:spChg chg="mod">
          <ac:chgData name="Anders Wollenius" userId="026bd73dfaad98c1" providerId="LiveId" clId="{27E1BCB0-504A-4F1F-8A51-2171D6DACEE7}" dt="2020-08-20T14:05:39.366" v="3686" actId="1036"/>
          <ac:spMkLst>
            <pc:docMk/>
            <pc:sldMk cId="668211802" sldId="262"/>
            <ac:spMk id="117" creationId="{0476B5B3-C71F-4986-94DF-3AC8749BEECC}"/>
          </ac:spMkLst>
        </pc:spChg>
        <pc:spChg chg="add mod ord">
          <ac:chgData name="Anders Wollenius" userId="026bd73dfaad98c1" providerId="LiveId" clId="{27E1BCB0-504A-4F1F-8A51-2171D6DACEE7}" dt="2020-08-20T14:05:27.817" v="3670" actId="167"/>
          <ac:spMkLst>
            <pc:docMk/>
            <pc:sldMk cId="668211802" sldId="262"/>
            <ac:spMk id="118" creationId="{8D3BD64B-852A-4B01-B9DF-469E9C3485B9}"/>
          </ac:spMkLst>
        </pc:spChg>
        <pc:spChg chg="del">
          <ac:chgData name="Anders Wollenius" userId="026bd73dfaad98c1" providerId="LiveId" clId="{27E1BCB0-504A-4F1F-8A51-2171D6DACEE7}" dt="2020-08-18T14:11:21.712" v="1404" actId="478"/>
          <ac:spMkLst>
            <pc:docMk/>
            <pc:sldMk cId="668211802" sldId="262"/>
            <ac:spMk id="118" creationId="{FFBB3F3C-9046-48F1-8864-41DA486A11CC}"/>
          </ac:spMkLst>
        </pc:spChg>
        <pc:spChg chg="mod">
          <ac:chgData name="Anders Wollenius" userId="026bd73dfaad98c1" providerId="LiveId" clId="{27E1BCB0-504A-4F1F-8A51-2171D6DACEE7}" dt="2020-08-18T14:12:29.171" v="1471" actId="1036"/>
          <ac:spMkLst>
            <pc:docMk/>
            <pc:sldMk cId="668211802" sldId="262"/>
            <ac:spMk id="119" creationId="{8C8764F5-1B42-4DF8-A350-EAADA84F710F}"/>
          </ac:spMkLst>
        </pc:spChg>
        <pc:spChg chg="mod">
          <ac:chgData name="Anders Wollenius" userId="026bd73dfaad98c1" providerId="LiveId" clId="{27E1BCB0-504A-4F1F-8A51-2171D6DACEE7}" dt="2020-08-20T14:07:55.759" v="3778" actId="1037"/>
          <ac:spMkLst>
            <pc:docMk/>
            <pc:sldMk cId="668211802" sldId="262"/>
            <ac:spMk id="120" creationId="{A19D509C-4C38-43D2-A379-12A423FA7E20}"/>
          </ac:spMkLst>
        </pc:spChg>
        <pc:spChg chg="ord">
          <ac:chgData name="Anders Wollenius" userId="026bd73dfaad98c1" providerId="LiveId" clId="{27E1BCB0-504A-4F1F-8A51-2171D6DACEE7}" dt="2020-08-18T13:31:01.913" v="951" actId="166"/>
          <ac:spMkLst>
            <pc:docMk/>
            <pc:sldMk cId="668211802" sldId="262"/>
            <ac:spMk id="125" creationId="{11BB5750-4885-413E-8442-7ABCEA015919}"/>
          </ac:spMkLst>
        </pc:spChg>
        <pc:spChg chg="ord">
          <ac:chgData name="Anders Wollenius" userId="026bd73dfaad98c1" providerId="LiveId" clId="{27E1BCB0-504A-4F1F-8A51-2171D6DACEE7}" dt="2020-08-18T13:30:55.272" v="950" actId="166"/>
          <ac:spMkLst>
            <pc:docMk/>
            <pc:sldMk cId="668211802" sldId="262"/>
            <ac:spMk id="126" creationId="{68DE89BD-42E2-4949-9B35-E0AEB5926105}"/>
          </ac:spMkLst>
        </pc:spChg>
        <pc:spChg chg="add mod ord">
          <ac:chgData name="Anders Wollenius" userId="026bd73dfaad98c1" providerId="LiveId" clId="{27E1BCB0-504A-4F1F-8A51-2171D6DACEE7}" dt="2020-08-18T14:19:06.910" v="1912" actId="1038"/>
          <ac:spMkLst>
            <pc:docMk/>
            <pc:sldMk cId="668211802" sldId="262"/>
            <ac:spMk id="127" creationId="{7E4CBFCB-EDC0-48DB-9499-5F21DFF54B58}"/>
          </ac:spMkLst>
        </pc:spChg>
        <pc:spChg chg="del">
          <ac:chgData name="Anders Wollenius" userId="026bd73dfaad98c1" providerId="LiveId" clId="{27E1BCB0-504A-4F1F-8A51-2171D6DACEE7}" dt="2020-08-18T14:12:03.724" v="1435" actId="478"/>
          <ac:spMkLst>
            <pc:docMk/>
            <pc:sldMk cId="668211802" sldId="262"/>
            <ac:spMk id="128" creationId="{91273708-4E86-4835-A266-CB0B2C29425A}"/>
          </ac:spMkLst>
        </pc:spChg>
        <pc:spChg chg="del">
          <ac:chgData name="Anders Wollenius" userId="026bd73dfaad98c1" providerId="LiveId" clId="{27E1BCB0-504A-4F1F-8A51-2171D6DACEE7}" dt="2020-08-18T14:12:22.751" v="1467" actId="478"/>
          <ac:spMkLst>
            <pc:docMk/>
            <pc:sldMk cId="668211802" sldId="262"/>
            <ac:spMk id="138" creationId="{A8604A1E-2C11-429F-AE77-456C930B1861}"/>
          </ac:spMkLst>
        </pc:spChg>
        <pc:spChg chg="del">
          <ac:chgData name="Anders Wollenius" userId="026bd73dfaad98c1" providerId="LiveId" clId="{27E1BCB0-504A-4F1F-8A51-2171D6DACEE7}" dt="2020-08-18T14:17:00.494" v="1688" actId="478"/>
          <ac:spMkLst>
            <pc:docMk/>
            <pc:sldMk cId="668211802" sldId="262"/>
            <ac:spMk id="141" creationId="{B473C316-E579-4D62-9411-7A68E257D847}"/>
          </ac:spMkLst>
        </pc:spChg>
        <pc:spChg chg="mod">
          <ac:chgData name="Anders Wollenius" userId="026bd73dfaad98c1" providerId="LiveId" clId="{27E1BCB0-504A-4F1F-8A51-2171D6DACEE7}" dt="2020-08-18T14:19:48.751" v="1919" actId="688"/>
          <ac:spMkLst>
            <pc:docMk/>
            <pc:sldMk cId="668211802" sldId="262"/>
            <ac:spMk id="142" creationId="{5F1FA4BE-0835-46AD-B68C-8A4449D68D72}"/>
          </ac:spMkLst>
        </pc:spChg>
        <pc:spChg chg="del mod">
          <ac:chgData name="Anders Wollenius" userId="026bd73dfaad98c1" providerId="LiveId" clId="{27E1BCB0-504A-4F1F-8A51-2171D6DACEE7}" dt="2020-08-18T13:55:13.783" v="1261" actId="478"/>
          <ac:spMkLst>
            <pc:docMk/>
            <pc:sldMk cId="668211802" sldId="262"/>
            <ac:spMk id="147" creationId="{5D11F3A4-ED41-41BA-8BE4-B13F7ECDD122}"/>
          </ac:spMkLst>
        </pc:spChg>
        <pc:spChg chg="add mod ord">
          <ac:chgData name="Anders Wollenius" userId="026bd73dfaad98c1" providerId="LiveId" clId="{27E1BCB0-504A-4F1F-8A51-2171D6DACEE7}" dt="2020-08-18T14:18:57.011" v="1908" actId="1038"/>
          <ac:spMkLst>
            <pc:docMk/>
            <pc:sldMk cId="668211802" sldId="262"/>
            <ac:spMk id="153" creationId="{BEA67D0A-3D55-4355-89EB-61734067FEA7}"/>
          </ac:spMkLst>
        </pc:spChg>
        <pc:spChg chg="add mod ord">
          <ac:chgData name="Anders Wollenius" userId="026bd73dfaad98c1" providerId="LiveId" clId="{27E1BCB0-504A-4F1F-8A51-2171D6DACEE7}" dt="2020-08-18T14:19:02.598" v="1910" actId="1038"/>
          <ac:spMkLst>
            <pc:docMk/>
            <pc:sldMk cId="668211802" sldId="262"/>
            <ac:spMk id="155" creationId="{9F39A05C-EA52-4F3A-A1E7-9783EE5DD2A9}"/>
          </ac:spMkLst>
        </pc:spChg>
        <pc:spChg chg="add mod">
          <ac:chgData name="Anders Wollenius" userId="026bd73dfaad98c1" providerId="LiveId" clId="{27E1BCB0-504A-4F1F-8A51-2171D6DACEE7}" dt="2020-08-18T14:10:59.250" v="1403" actId="1035"/>
          <ac:spMkLst>
            <pc:docMk/>
            <pc:sldMk cId="668211802" sldId="262"/>
            <ac:spMk id="161" creationId="{A1D644F5-A4C1-46FE-8E82-50D68301F98C}"/>
          </ac:spMkLst>
        </pc:spChg>
        <pc:spChg chg="add mod">
          <ac:chgData name="Anders Wollenius" userId="026bd73dfaad98c1" providerId="LiveId" clId="{27E1BCB0-504A-4F1F-8A51-2171D6DACEE7}" dt="2020-08-18T14:12:37.907" v="1472" actId="1037"/>
          <ac:spMkLst>
            <pc:docMk/>
            <pc:sldMk cId="668211802" sldId="262"/>
            <ac:spMk id="163" creationId="{0ECDD010-F033-40C1-8E82-08B5C05B8675}"/>
          </ac:spMkLst>
        </pc:spChg>
        <pc:spChg chg="add mod">
          <ac:chgData name="Anders Wollenius" userId="026bd73dfaad98c1" providerId="LiveId" clId="{27E1BCB0-504A-4F1F-8A51-2171D6DACEE7}" dt="2020-08-18T14:12:25.753" v="1469" actId="1035"/>
          <ac:spMkLst>
            <pc:docMk/>
            <pc:sldMk cId="668211802" sldId="262"/>
            <ac:spMk id="165" creationId="{F8C29A3A-E099-4D49-9ABA-F87C443489CD}"/>
          </ac:spMkLst>
        </pc:spChg>
        <pc:spChg chg="add mod">
          <ac:chgData name="Anders Wollenius" userId="026bd73dfaad98c1" providerId="LiveId" clId="{27E1BCB0-504A-4F1F-8A51-2171D6DACEE7}" dt="2020-08-18T14:13:25.764" v="1501" actId="207"/>
          <ac:spMkLst>
            <pc:docMk/>
            <pc:sldMk cId="668211802" sldId="262"/>
            <ac:spMk id="167" creationId="{E9F7AAB3-B548-487A-BA77-5139484953B0}"/>
          </ac:spMkLst>
        </pc:spChg>
        <pc:spChg chg="add mod ord">
          <ac:chgData name="Anders Wollenius" userId="026bd73dfaad98c1" providerId="LiveId" clId="{27E1BCB0-504A-4F1F-8A51-2171D6DACEE7}" dt="2020-08-31T20:49:36.312" v="3780" actId="108"/>
          <ac:spMkLst>
            <pc:docMk/>
            <pc:sldMk cId="668211802" sldId="262"/>
            <ac:spMk id="169" creationId="{D2F79613-079A-44CB-A7E5-1BD38FC2B73B}"/>
          </ac:spMkLst>
        </pc:spChg>
        <pc:spChg chg="add mod ord">
          <ac:chgData name="Anders Wollenius" userId="026bd73dfaad98c1" providerId="LiveId" clId="{27E1BCB0-504A-4F1F-8A51-2171D6DACEE7}" dt="2020-08-18T14:17:37.314" v="1781" actId="1037"/>
          <ac:spMkLst>
            <pc:docMk/>
            <pc:sldMk cId="668211802" sldId="262"/>
            <ac:spMk id="171" creationId="{46884DE8-591C-4DE2-BED1-3BADF17C5EC3}"/>
          </ac:spMkLst>
        </pc:spChg>
        <pc:spChg chg="add mod">
          <ac:chgData name="Anders Wollenius" userId="026bd73dfaad98c1" providerId="LiveId" clId="{27E1BCB0-504A-4F1F-8A51-2171D6DACEE7}" dt="2020-08-18T14:19:43.134" v="1918" actId="1036"/>
          <ac:spMkLst>
            <pc:docMk/>
            <pc:sldMk cId="668211802" sldId="262"/>
            <ac:spMk id="173" creationId="{1804E1BA-6CDD-4340-9E5B-F74978E50A48}"/>
          </ac:spMkLst>
        </pc:spChg>
        <pc:spChg chg="add mod ord">
          <ac:chgData name="Anders Wollenius" userId="026bd73dfaad98c1" providerId="LiveId" clId="{27E1BCB0-504A-4F1F-8A51-2171D6DACEE7}" dt="2020-08-18T14:18:40.668" v="1904" actId="167"/>
          <ac:spMkLst>
            <pc:docMk/>
            <pc:sldMk cId="668211802" sldId="262"/>
            <ac:spMk id="175" creationId="{AB268415-9996-4F0E-A5C7-69EA61425910}"/>
          </ac:spMkLst>
        </pc:spChg>
        <pc:spChg chg="add mod ord">
          <ac:chgData name="Anders Wollenius" userId="026bd73dfaad98c1" providerId="LiveId" clId="{27E1BCB0-504A-4F1F-8A51-2171D6DACEE7}" dt="2020-08-18T14:24:47.590" v="2139" actId="171"/>
          <ac:spMkLst>
            <pc:docMk/>
            <pc:sldMk cId="668211802" sldId="262"/>
            <ac:spMk id="177" creationId="{27C0A944-7591-40C1-A8A3-7AAD5016A7E1}"/>
          </ac:spMkLst>
        </pc:spChg>
        <pc:spChg chg="add mod ord">
          <ac:chgData name="Anders Wollenius" userId="026bd73dfaad98c1" providerId="LiveId" clId="{27E1BCB0-504A-4F1F-8A51-2171D6DACEE7}" dt="2020-08-18T14:25:18.007" v="2149" actId="170"/>
          <ac:spMkLst>
            <pc:docMk/>
            <pc:sldMk cId="668211802" sldId="262"/>
            <ac:spMk id="179" creationId="{09235764-9DC8-412E-ACA0-88F42110F327}"/>
          </ac:spMkLst>
        </pc:spChg>
        <pc:picChg chg="mod">
          <ac:chgData name="Anders Wollenius" userId="026bd73dfaad98c1" providerId="LiveId" clId="{27E1BCB0-504A-4F1F-8A51-2171D6DACEE7}" dt="2020-08-18T13:54:38.979" v="1232" actId="1035"/>
          <ac:picMkLst>
            <pc:docMk/>
            <pc:sldMk cId="668211802" sldId="262"/>
            <ac:picMk id="148" creationId="{B4DD039D-CF31-4529-B19D-3F4AB0B37E11}"/>
          </ac:picMkLst>
        </pc:picChg>
        <pc:picChg chg="add del mod ord">
          <ac:chgData name="Anders Wollenius" userId="026bd73dfaad98c1" providerId="LiveId" clId="{27E1BCB0-504A-4F1F-8A51-2171D6DACEE7}" dt="2020-08-18T14:10:33.804" v="1365" actId="478"/>
          <ac:picMkLst>
            <pc:docMk/>
            <pc:sldMk cId="668211802" sldId="262"/>
            <ac:picMk id="157" creationId="{38942ED8-B79E-47A2-8A28-9EEC65170576}"/>
          </ac:picMkLst>
        </pc:picChg>
        <pc:picChg chg="add del mod">
          <ac:chgData name="Anders Wollenius" userId="026bd73dfaad98c1" providerId="LiveId" clId="{27E1BCB0-504A-4F1F-8A51-2171D6DACEE7}" dt="2020-08-18T14:09:24.810" v="1344" actId="478"/>
          <ac:picMkLst>
            <pc:docMk/>
            <pc:sldMk cId="668211802" sldId="262"/>
            <ac:picMk id="159" creationId="{EFE47670-C779-457B-9313-BEBE8FBD83EF}"/>
          </ac:picMkLst>
        </pc:picChg>
        <pc:cxnChg chg="add del">
          <ac:chgData name="Anders Wollenius" userId="026bd73dfaad98c1" providerId="LiveId" clId="{27E1BCB0-504A-4F1F-8A51-2171D6DACEE7}" dt="2020-08-20T13:52:57.109" v="3478" actId="11529"/>
          <ac:cxnSpMkLst>
            <pc:docMk/>
            <pc:sldMk cId="668211802" sldId="262"/>
            <ac:cxnSpMk id="19" creationId="{3DFA3E3D-D0F0-4CDD-B557-913B31A3D4A7}"/>
          </ac:cxnSpMkLst>
        </pc:cxnChg>
      </pc:sldChg>
    </pc:docChg>
  </pc:docChgLst>
  <pc:docChgLst>
    <pc:chgData name="Anders Wollenius" userId="026bd73dfaad98c1" providerId="LiveId" clId="{8E8AEA81-F621-41B4-9F73-E3265B2FEC9F}"/>
    <pc:docChg chg="undo custSel modSld">
      <pc:chgData name="Anders Wollenius" userId="026bd73dfaad98c1" providerId="LiveId" clId="{8E8AEA81-F621-41B4-9F73-E3265B2FEC9F}" dt="2020-10-31T21:45:42.986" v="31" actId="108"/>
      <pc:docMkLst>
        <pc:docMk/>
      </pc:docMkLst>
      <pc:sldChg chg="modSp mod">
        <pc:chgData name="Anders Wollenius" userId="026bd73dfaad98c1" providerId="LiveId" clId="{8E8AEA81-F621-41B4-9F73-E3265B2FEC9F}" dt="2020-10-31T21:45:42.986" v="31" actId="108"/>
        <pc:sldMkLst>
          <pc:docMk/>
          <pc:sldMk cId="668211802" sldId="262"/>
        </pc:sldMkLst>
        <pc:spChg chg="mod">
          <ac:chgData name="Anders Wollenius" userId="026bd73dfaad98c1" providerId="LiveId" clId="{8E8AEA81-F621-41B4-9F73-E3265B2FEC9F}" dt="2020-10-31T21:36:17.840" v="29" actId="20577"/>
          <ac:spMkLst>
            <pc:docMk/>
            <pc:sldMk cId="668211802" sldId="262"/>
            <ac:spMk id="5" creationId="{0EFD4A13-D71E-4773-8CEA-C97C9076FAF1}"/>
          </ac:spMkLst>
        </pc:spChg>
        <pc:spChg chg="mod">
          <ac:chgData name="Anders Wollenius" userId="026bd73dfaad98c1" providerId="LiveId" clId="{8E8AEA81-F621-41B4-9F73-E3265B2FEC9F}" dt="2020-10-31T21:33:14.841" v="2" actId="108"/>
          <ac:spMkLst>
            <pc:docMk/>
            <pc:sldMk cId="668211802" sldId="262"/>
            <ac:spMk id="11" creationId="{36D70E4A-B0EE-45AF-B070-D6FB79DC2A8C}"/>
          </ac:spMkLst>
        </pc:spChg>
        <pc:spChg chg="mod">
          <ac:chgData name="Anders Wollenius" userId="026bd73dfaad98c1" providerId="LiveId" clId="{8E8AEA81-F621-41B4-9F73-E3265B2FEC9F}" dt="2020-10-31T21:45:42.986" v="31" actId="108"/>
          <ac:spMkLst>
            <pc:docMk/>
            <pc:sldMk cId="668211802" sldId="262"/>
            <ac:spMk id="12" creationId="{2C0D36B9-E6A4-4514-8559-7B984CF864E3}"/>
          </ac:spMkLst>
        </pc:spChg>
        <pc:spChg chg="mod">
          <ac:chgData name="Anders Wollenius" userId="026bd73dfaad98c1" providerId="LiveId" clId="{8E8AEA81-F621-41B4-9F73-E3265B2FEC9F}" dt="2020-10-31T21:33:35.986" v="19" actId="1035"/>
          <ac:spMkLst>
            <pc:docMk/>
            <pc:sldMk cId="668211802" sldId="262"/>
            <ac:spMk id="83" creationId="{1056BBAF-307E-4F05-B014-6A236981B0C5}"/>
          </ac:spMkLst>
        </pc:spChg>
        <pc:spChg chg="mod">
          <ac:chgData name="Anders Wollenius" userId="026bd73dfaad98c1" providerId="LiveId" clId="{8E8AEA81-F621-41B4-9F73-E3265B2FEC9F}" dt="2020-10-31T21:33:44.918" v="25" actId="1038"/>
          <ac:spMkLst>
            <pc:docMk/>
            <pc:sldMk cId="668211802" sldId="262"/>
            <ac:spMk id="84" creationId="{30096585-55FD-4A5E-9C19-A4732C26D558}"/>
          </ac:spMkLst>
        </pc:spChg>
      </pc:sldChg>
    </pc:docChg>
  </pc:docChgLst>
  <pc:docChgLst>
    <pc:chgData name="Anders Wollenius" userId="026bd73dfaad98c1" providerId="LiveId" clId="{5EB78110-F486-4271-A750-AC9864A71B0F}"/>
    <pc:docChg chg="modSld">
      <pc:chgData name="Anders Wollenius" userId="026bd73dfaad98c1" providerId="LiveId" clId="{5EB78110-F486-4271-A750-AC9864A71B0F}" dt="2021-04-26T21:44:39.777" v="5" actId="20577"/>
      <pc:docMkLst>
        <pc:docMk/>
      </pc:docMkLst>
      <pc:sldChg chg="modSp mod">
        <pc:chgData name="Anders Wollenius" userId="026bd73dfaad98c1" providerId="LiveId" clId="{5EB78110-F486-4271-A750-AC9864A71B0F}" dt="2021-04-26T21:44:39.777" v="5" actId="20577"/>
        <pc:sldMkLst>
          <pc:docMk/>
          <pc:sldMk cId="668211802" sldId="262"/>
        </pc:sldMkLst>
        <pc:spChg chg="mod">
          <ac:chgData name="Anders Wollenius" userId="026bd73dfaad98c1" providerId="LiveId" clId="{5EB78110-F486-4271-A750-AC9864A71B0F}" dt="2021-04-26T21:44:39.777" v="5" actId="20577"/>
          <ac:spMkLst>
            <pc:docMk/>
            <pc:sldMk cId="668211802" sldId="262"/>
            <ac:spMk id="5" creationId="{0EFD4A13-D71E-4773-8CEA-C97C9076FAF1}"/>
          </ac:spMkLst>
        </pc:spChg>
      </pc:sldChg>
    </pc:docChg>
  </pc:docChgLst>
  <pc:docChgLst>
    <pc:chgData name="Anders Wollenius" userId="026bd73dfaad98c1" providerId="LiveId" clId="{BD0229AB-60D4-4106-9A8E-E9AF36B1A6D9}"/>
    <pc:docChg chg="undo custSel modSld">
      <pc:chgData name="Anders Wollenius" userId="026bd73dfaad98c1" providerId="LiveId" clId="{BD0229AB-60D4-4106-9A8E-E9AF36B1A6D9}" dt="2020-12-03T09:42:00.348" v="35" actId="108"/>
      <pc:docMkLst>
        <pc:docMk/>
      </pc:docMkLst>
      <pc:sldChg chg="modSp mod">
        <pc:chgData name="Anders Wollenius" userId="026bd73dfaad98c1" providerId="LiveId" clId="{BD0229AB-60D4-4106-9A8E-E9AF36B1A6D9}" dt="2020-12-03T09:42:00.348" v="35" actId="108"/>
        <pc:sldMkLst>
          <pc:docMk/>
          <pc:sldMk cId="668211802" sldId="262"/>
        </pc:sldMkLst>
        <pc:spChg chg="mod">
          <ac:chgData name="Anders Wollenius" userId="026bd73dfaad98c1" providerId="LiveId" clId="{BD0229AB-60D4-4106-9A8E-E9AF36B1A6D9}" dt="2020-12-03T09:28:11.827" v="11" actId="20577"/>
          <ac:spMkLst>
            <pc:docMk/>
            <pc:sldMk cId="668211802" sldId="262"/>
            <ac:spMk id="5" creationId="{0EFD4A13-D71E-4773-8CEA-C97C9076FAF1}"/>
          </ac:spMkLst>
        </pc:spChg>
        <pc:spChg chg="mod">
          <ac:chgData name="Anders Wollenius" userId="026bd73dfaad98c1" providerId="LiveId" clId="{BD0229AB-60D4-4106-9A8E-E9AF36B1A6D9}" dt="2020-12-03T09:42:00.348" v="35" actId="108"/>
          <ac:spMkLst>
            <pc:docMk/>
            <pc:sldMk cId="668211802" sldId="262"/>
            <ac:spMk id="33" creationId="{6FEE867A-8389-4465-BF9D-EED48D8ACCA8}"/>
          </ac:spMkLst>
        </pc:spChg>
        <pc:spChg chg="mod">
          <ac:chgData name="Anders Wollenius" userId="026bd73dfaad98c1" providerId="LiveId" clId="{BD0229AB-60D4-4106-9A8E-E9AF36B1A6D9}" dt="2020-12-03T09:27:28.543" v="2" actId="108"/>
          <ac:spMkLst>
            <pc:docMk/>
            <pc:sldMk cId="668211802" sldId="262"/>
            <ac:spMk id="37" creationId="{288537AB-C807-49D0-8E0E-15292763F971}"/>
          </ac:spMkLst>
        </pc:spChg>
        <pc:spChg chg="mod">
          <ac:chgData name="Anders Wollenius" userId="026bd73dfaad98c1" providerId="LiveId" clId="{BD0229AB-60D4-4106-9A8E-E9AF36B1A6D9}" dt="2020-12-03T09:30:00.865" v="13" actId="1076"/>
          <ac:spMkLst>
            <pc:docMk/>
            <pc:sldMk cId="668211802" sldId="262"/>
            <ac:spMk id="38" creationId="{0E562714-7448-4AFF-B53C-4B993F42B4A1}"/>
          </ac:spMkLst>
        </pc:spChg>
        <pc:spChg chg="mod">
          <ac:chgData name="Anders Wollenius" userId="026bd73dfaad98c1" providerId="LiveId" clId="{BD0229AB-60D4-4106-9A8E-E9AF36B1A6D9}" dt="2020-12-03T09:27:23.322" v="1" actId="108"/>
          <ac:spMkLst>
            <pc:docMk/>
            <pc:sldMk cId="668211802" sldId="262"/>
            <ac:spMk id="67" creationId="{7C506F07-9A15-4ED9-AF89-DA0ED9126B12}"/>
          </ac:spMkLst>
        </pc:spChg>
        <pc:spChg chg="mod">
          <ac:chgData name="Anders Wollenius" userId="026bd73dfaad98c1" providerId="LiveId" clId="{BD0229AB-60D4-4106-9A8E-E9AF36B1A6D9}" dt="2020-12-03T09:41:40.629" v="33" actId="108"/>
          <ac:spMkLst>
            <pc:docMk/>
            <pc:sldMk cId="668211802" sldId="262"/>
            <ac:spMk id="68" creationId="{9C875CBA-1F4F-4CF7-A368-B9EF16E495E4}"/>
          </ac:spMkLst>
        </pc:spChg>
        <pc:spChg chg="mod">
          <ac:chgData name="Anders Wollenius" userId="026bd73dfaad98c1" providerId="LiveId" clId="{BD0229AB-60D4-4106-9A8E-E9AF36B1A6D9}" dt="2020-12-03T09:33:22.029" v="29" actId="108"/>
          <ac:spMkLst>
            <pc:docMk/>
            <pc:sldMk cId="668211802" sldId="262"/>
            <ac:spMk id="75" creationId="{783D88B5-044E-4942-ADB7-75AEA39BAAA3}"/>
          </ac:spMkLst>
        </pc:spChg>
        <pc:spChg chg="mod">
          <ac:chgData name="Anders Wollenius" userId="026bd73dfaad98c1" providerId="LiveId" clId="{BD0229AB-60D4-4106-9A8E-E9AF36B1A6D9}" dt="2020-12-03T09:33:12.477" v="28" actId="108"/>
          <ac:spMkLst>
            <pc:docMk/>
            <pc:sldMk cId="668211802" sldId="262"/>
            <ac:spMk id="93" creationId="{92531FA8-0D18-4758-8844-9B62595A5552}"/>
          </ac:spMkLst>
        </pc:spChg>
        <pc:spChg chg="mod">
          <ac:chgData name="Anders Wollenius" userId="026bd73dfaad98c1" providerId="LiveId" clId="{BD0229AB-60D4-4106-9A8E-E9AF36B1A6D9}" dt="2020-12-03T09:32:58.745" v="27" actId="108"/>
          <ac:spMkLst>
            <pc:docMk/>
            <pc:sldMk cId="668211802" sldId="262"/>
            <ac:spMk id="94" creationId="{3BC2FEA1-D52B-4E5F-9E90-639AFB15299F}"/>
          </ac:spMkLst>
        </pc:spChg>
        <pc:spChg chg="mod">
          <ac:chgData name="Anders Wollenius" userId="026bd73dfaad98c1" providerId="LiveId" clId="{BD0229AB-60D4-4106-9A8E-E9AF36B1A6D9}" dt="2020-12-03T09:29:38.734" v="12" actId="108"/>
          <ac:spMkLst>
            <pc:docMk/>
            <pc:sldMk cId="668211802" sldId="262"/>
            <ac:spMk id="99" creationId="{637F09CD-E8B0-4B2D-AF02-7C5BD24765D3}"/>
          </ac:spMkLst>
        </pc:spChg>
        <pc:spChg chg="ord">
          <ac:chgData name="Anders Wollenius" userId="026bd73dfaad98c1" providerId="LiveId" clId="{BD0229AB-60D4-4106-9A8E-E9AF36B1A6D9}" dt="2020-12-03T09:31:31.032" v="22" actId="167"/>
          <ac:spMkLst>
            <pc:docMk/>
            <pc:sldMk cId="668211802" sldId="262"/>
            <ac:spMk id="127" creationId="{7E4CBFCB-EDC0-48DB-9499-5F21DFF54B58}"/>
          </ac:spMkLst>
        </pc:spChg>
        <pc:spChg chg="mod">
          <ac:chgData name="Anders Wollenius" userId="026bd73dfaad98c1" providerId="LiveId" clId="{BD0229AB-60D4-4106-9A8E-E9AF36B1A6D9}" dt="2020-12-03T09:30:39.181" v="19" actId="108"/>
          <ac:spMkLst>
            <pc:docMk/>
            <pc:sldMk cId="668211802" sldId="262"/>
            <ac:spMk id="136" creationId="{8D60B8D6-A17B-466A-A1E4-06279F385248}"/>
          </ac:spMkLst>
        </pc:spChg>
        <pc:spChg chg="mod">
          <ac:chgData name="Anders Wollenius" userId="026bd73dfaad98c1" providerId="LiveId" clId="{BD0229AB-60D4-4106-9A8E-E9AF36B1A6D9}" dt="2020-12-03T09:30:39.181" v="19" actId="108"/>
          <ac:spMkLst>
            <pc:docMk/>
            <pc:sldMk cId="668211802" sldId="262"/>
            <ac:spMk id="137" creationId="{DD28175F-E162-4AD8-B4D9-3A754993A2E3}"/>
          </ac:spMkLst>
        </pc:spChg>
        <pc:spChg chg="mod ord">
          <ac:chgData name="Anders Wollenius" userId="026bd73dfaad98c1" providerId="LiveId" clId="{BD0229AB-60D4-4106-9A8E-E9AF36B1A6D9}" dt="2020-12-03T09:31:57.508" v="25" actId="170"/>
          <ac:spMkLst>
            <pc:docMk/>
            <pc:sldMk cId="668211802" sldId="262"/>
            <ac:spMk id="153" creationId="{BEA67D0A-3D55-4355-89EB-61734067FEA7}"/>
          </ac:spMkLst>
        </pc:spChg>
        <pc:spChg chg="mod ord">
          <ac:chgData name="Anders Wollenius" userId="026bd73dfaad98c1" providerId="LiveId" clId="{BD0229AB-60D4-4106-9A8E-E9AF36B1A6D9}" dt="2020-12-03T09:31:20.419" v="21" actId="170"/>
          <ac:spMkLst>
            <pc:docMk/>
            <pc:sldMk cId="668211802" sldId="262"/>
            <ac:spMk id="155" creationId="{9F39A05C-EA52-4F3A-A1E7-9783EE5DD2A9}"/>
          </ac:spMkLst>
        </pc:spChg>
        <pc:spChg chg="mod">
          <ac:chgData name="Anders Wollenius" userId="026bd73dfaad98c1" providerId="LiveId" clId="{BD0229AB-60D4-4106-9A8E-E9AF36B1A6D9}" dt="2020-12-03T09:27:37.425" v="3" actId="108"/>
          <ac:spMkLst>
            <pc:docMk/>
            <pc:sldMk cId="668211802" sldId="262"/>
            <ac:spMk id="169" creationId="{D2F79613-079A-44CB-A7E5-1BD38FC2B73B}"/>
          </ac:spMkLst>
        </pc:spChg>
      </pc:sldChg>
    </pc:docChg>
  </pc:docChgLst>
  <pc:docChgLst>
    <pc:chgData name="Anders Wollenius" userId="026bd73dfaad98c1" providerId="LiveId" clId="{582EE7E5-029E-4389-990D-A50761AC4043}"/>
    <pc:docChg chg="modSld">
      <pc:chgData name="Anders Wollenius" userId="026bd73dfaad98c1" providerId="LiveId" clId="{582EE7E5-029E-4389-990D-A50761AC4043}" dt="2021-06-29T07:49:35.349" v="5" actId="20577"/>
      <pc:docMkLst>
        <pc:docMk/>
      </pc:docMkLst>
      <pc:sldChg chg="modSp mod">
        <pc:chgData name="Anders Wollenius" userId="026bd73dfaad98c1" providerId="LiveId" clId="{582EE7E5-029E-4389-990D-A50761AC4043}" dt="2021-06-29T07:49:35.349" v="5" actId="20577"/>
        <pc:sldMkLst>
          <pc:docMk/>
          <pc:sldMk cId="668211802" sldId="262"/>
        </pc:sldMkLst>
        <pc:spChg chg="mod">
          <ac:chgData name="Anders Wollenius" userId="026bd73dfaad98c1" providerId="LiveId" clId="{582EE7E5-029E-4389-990D-A50761AC4043}" dt="2021-06-29T07:49:35.349" v="5" actId="20577"/>
          <ac:spMkLst>
            <pc:docMk/>
            <pc:sldMk cId="668211802" sldId="262"/>
            <ac:spMk id="5" creationId="{0EFD4A13-D71E-4773-8CEA-C97C9076FAF1}"/>
          </ac:spMkLst>
        </pc:spChg>
      </pc:sldChg>
    </pc:docChg>
  </pc:docChgLst>
  <pc:docChgLst>
    <pc:chgData name="Anders Wollenius" userId="026bd73dfaad98c1" providerId="LiveId" clId="{A5F2D136-01E1-4E40-B55B-FFA27031DE36}"/>
    <pc:docChg chg="undo custSel modSld">
      <pc:chgData name="Anders Wollenius" userId="026bd73dfaad98c1" providerId="LiveId" clId="{A5F2D136-01E1-4E40-B55B-FFA27031DE36}" dt="2021-03-31T19:33:00.612" v="26" actId="108"/>
      <pc:docMkLst>
        <pc:docMk/>
      </pc:docMkLst>
      <pc:sldChg chg="modSp mod">
        <pc:chgData name="Anders Wollenius" userId="026bd73dfaad98c1" providerId="LiveId" clId="{A5F2D136-01E1-4E40-B55B-FFA27031DE36}" dt="2021-03-31T19:33:00.612" v="26" actId="108"/>
        <pc:sldMkLst>
          <pc:docMk/>
          <pc:sldMk cId="668211802" sldId="262"/>
        </pc:sldMkLst>
        <pc:spChg chg="mod">
          <ac:chgData name="Anders Wollenius" userId="026bd73dfaad98c1" providerId="LiveId" clId="{A5F2D136-01E1-4E40-B55B-FFA27031DE36}" dt="2021-03-31T19:32:00.878" v="24" actId="108"/>
          <ac:spMkLst>
            <pc:docMk/>
            <pc:sldMk cId="668211802" sldId="262"/>
            <ac:spMk id="3" creationId="{9F9DE46B-17E8-4521-9619-A5039E757E75}"/>
          </ac:spMkLst>
        </pc:spChg>
        <pc:spChg chg="mod">
          <ac:chgData name="Anders Wollenius" userId="026bd73dfaad98c1" providerId="LiveId" clId="{A5F2D136-01E1-4E40-B55B-FFA27031DE36}" dt="2021-03-31T19:31:44.980" v="23" actId="20577"/>
          <ac:spMkLst>
            <pc:docMk/>
            <pc:sldMk cId="668211802" sldId="262"/>
            <ac:spMk id="5" creationId="{0EFD4A13-D71E-4773-8CEA-C97C9076FAF1}"/>
          </ac:spMkLst>
        </pc:spChg>
        <pc:spChg chg="mod">
          <ac:chgData name="Anders Wollenius" userId="026bd73dfaad98c1" providerId="LiveId" clId="{A5F2D136-01E1-4E40-B55B-FFA27031DE36}" dt="2021-03-29T19:29:24.889" v="11" actId="108"/>
          <ac:spMkLst>
            <pc:docMk/>
            <pc:sldMk cId="668211802" sldId="262"/>
            <ac:spMk id="11" creationId="{36D70E4A-B0EE-45AF-B070-D6FB79DC2A8C}"/>
          </ac:spMkLst>
        </pc:spChg>
        <pc:spChg chg="mod">
          <ac:chgData name="Anders Wollenius" userId="026bd73dfaad98c1" providerId="LiveId" clId="{A5F2D136-01E1-4E40-B55B-FFA27031DE36}" dt="2021-03-29T19:29:30.130" v="12" actId="108"/>
          <ac:spMkLst>
            <pc:docMk/>
            <pc:sldMk cId="668211802" sldId="262"/>
            <ac:spMk id="12" creationId="{2C0D36B9-E6A4-4514-8559-7B984CF864E3}"/>
          </ac:spMkLst>
        </pc:spChg>
        <pc:spChg chg="mod">
          <ac:chgData name="Anders Wollenius" userId="026bd73dfaad98c1" providerId="LiveId" clId="{A5F2D136-01E1-4E40-B55B-FFA27031DE36}" dt="2021-03-31T19:32:22.332" v="25" actId="108"/>
          <ac:spMkLst>
            <pc:docMk/>
            <pc:sldMk cId="668211802" sldId="262"/>
            <ac:spMk id="13" creationId="{CB546E87-D313-4013-A5D2-F0E386CD2C34}"/>
          </ac:spMkLst>
        </pc:spChg>
        <pc:spChg chg="mod">
          <ac:chgData name="Anders Wollenius" userId="026bd73dfaad98c1" providerId="LiveId" clId="{A5F2D136-01E1-4E40-B55B-FFA27031DE36}" dt="2021-03-29T19:32:17.189" v="18" actId="108"/>
          <ac:spMkLst>
            <pc:docMk/>
            <pc:sldMk cId="668211802" sldId="262"/>
            <ac:spMk id="17" creationId="{5B67E771-43BC-4642-B922-BD7E3DD7CF06}"/>
          </ac:spMkLst>
        </pc:spChg>
        <pc:spChg chg="mod">
          <ac:chgData name="Anders Wollenius" userId="026bd73dfaad98c1" providerId="LiveId" clId="{A5F2D136-01E1-4E40-B55B-FFA27031DE36}" dt="2021-03-29T19:29:09.460" v="10" actId="108"/>
          <ac:spMkLst>
            <pc:docMk/>
            <pc:sldMk cId="668211802" sldId="262"/>
            <ac:spMk id="37" creationId="{288537AB-C807-49D0-8E0E-15292763F971}"/>
          </ac:spMkLst>
        </pc:spChg>
        <pc:spChg chg="mod">
          <ac:chgData name="Anders Wollenius" userId="026bd73dfaad98c1" providerId="LiveId" clId="{A5F2D136-01E1-4E40-B55B-FFA27031DE36}" dt="2021-03-29T19:31:25.120" v="15" actId="108"/>
          <ac:spMkLst>
            <pc:docMk/>
            <pc:sldMk cId="668211802" sldId="262"/>
            <ac:spMk id="59" creationId="{79032CF4-EC21-42F5-8A3C-083CA35BBAA6}"/>
          </ac:spMkLst>
        </pc:spChg>
        <pc:spChg chg="mod">
          <ac:chgData name="Anders Wollenius" userId="026bd73dfaad98c1" providerId="LiveId" clId="{A5F2D136-01E1-4E40-B55B-FFA27031DE36}" dt="2021-03-31T19:33:00.612" v="26" actId="108"/>
          <ac:spMkLst>
            <pc:docMk/>
            <pc:sldMk cId="668211802" sldId="262"/>
            <ac:spMk id="103" creationId="{336C9F4F-D661-45C5-BED9-B5514D6D0909}"/>
          </ac:spMkLst>
        </pc:spChg>
        <pc:spChg chg="mod">
          <ac:chgData name="Anders Wollenius" userId="026bd73dfaad98c1" providerId="LiveId" clId="{A5F2D136-01E1-4E40-B55B-FFA27031DE36}" dt="2021-03-29T19:31:32.356" v="16" actId="108"/>
          <ac:spMkLst>
            <pc:docMk/>
            <pc:sldMk cId="668211802" sldId="262"/>
            <ac:spMk id="153" creationId="{BEA67D0A-3D55-4355-89EB-61734067FEA7}"/>
          </ac:spMkLst>
        </pc:spChg>
        <pc:spChg chg="mod">
          <ac:chgData name="Anders Wollenius" userId="026bd73dfaad98c1" providerId="LiveId" clId="{A5F2D136-01E1-4E40-B55B-FFA27031DE36}" dt="2021-03-29T19:31:41.344" v="17" actId="108"/>
          <ac:spMkLst>
            <pc:docMk/>
            <pc:sldMk cId="668211802" sldId="262"/>
            <ac:spMk id="169" creationId="{D2F79613-079A-44CB-A7E5-1BD38FC2B73B}"/>
          </ac:spMkLst>
        </pc:spChg>
      </pc:sldChg>
    </pc:docChg>
  </pc:docChgLst>
  <pc:docChgLst>
    <pc:chgData name="Anders Wollenius" userId="026bd73dfaad98c1" providerId="LiveId" clId="{85C1FF35-D937-4CF7-B8C2-EB9D94F9E656}"/>
    <pc:docChg chg="undo custSel modSld">
      <pc:chgData name="Anders Wollenius" userId="026bd73dfaad98c1" providerId="LiveId" clId="{85C1FF35-D937-4CF7-B8C2-EB9D94F9E656}" dt="2021-07-12T13:43:04.561" v="50" actId="171"/>
      <pc:docMkLst>
        <pc:docMk/>
      </pc:docMkLst>
      <pc:sldChg chg="modSp mod">
        <pc:chgData name="Anders Wollenius" userId="026bd73dfaad98c1" providerId="LiveId" clId="{85C1FF35-D937-4CF7-B8C2-EB9D94F9E656}" dt="2021-07-12T13:43:04.561" v="50" actId="171"/>
        <pc:sldMkLst>
          <pc:docMk/>
          <pc:sldMk cId="668211802" sldId="262"/>
        </pc:sldMkLst>
        <pc:spChg chg="mod">
          <ac:chgData name="Anders Wollenius" userId="026bd73dfaad98c1" providerId="LiveId" clId="{85C1FF35-D937-4CF7-B8C2-EB9D94F9E656}" dt="2021-07-12T13:27:52.159" v="45" actId="20577"/>
          <ac:spMkLst>
            <pc:docMk/>
            <pc:sldMk cId="668211802" sldId="262"/>
            <ac:spMk id="5" creationId="{0EFD4A13-D71E-4773-8CEA-C97C9076FAF1}"/>
          </ac:spMkLst>
        </pc:spChg>
        <pc:spChg chg="mod ord">
          <ac:chgData name="Anders Wollenius" userId="026bd73dfaad98c1" providerId="LiveId" clId="{85C1FF35-D937-4CF7-B8C2-EB9D94F9E656}" dt="2021-07-12T13:43:04.561" v="50" actId="171"/>
          <ac:spMkLst>
            <pc:docMk/>
            <pc:sldMk cId="668211802" sldId="262"/>
            <ac:spMk id="8" creationId="{8963FC10-9FEA-4D23-BAE9-B9735A07A425}"/>
          </ac:spMkLst>
        </pc:spChg>
        <pc:spChg chg="mod">
          <ac:chgData name="Anders Wollenius" userId="026bd73dfaad98c1" providerId="LiveId" clId="{85C1FF35-D937-4CF7-B8C2-EB9D94F9E656}" dt="2021-07-08T22:35:44.674" v="1" actId="108"/>
          <ac:spMkLst>
            <pc:docMk/>
            <pc:sldMk cId="668211802" sldId="262"/>
            <ac:spMk id="11" creationId="{36D70E4A-B0EE-45AF-B070-D6FB79DC2A8C}"/>
          </ac:spMkLst>
        </pc:spChg>
        <pc:spChg chg="mod">
          <ac:chgData name="Anders Wollenius" userId="026bd73dfaad98c1" providerId="LiveId" clId="{85C1FF35-D937-4CF7-B8C2-EB9D94F9E656}" dt="2021-07-08T22:35:34.605" v="0" actId="108"/>
          <ac:spMkLst>
            <pc:docMk/>
            <pc:sldMk cId="668211802" sldId="262"/>
            <ac:spMk id="17" creationId="{5B67E771-43BC-4642-B922-BD7E3DD7CF06}"/>
          </ac:spMkLst>
        </pc:spChg>
        <pc:spChg chg="mod">
          <ac:chgData name="Anders Wollenius" userId="026bd73dfaad98c1" providerId="LiveId" clId="{85C1FF35-D937-4CF7-B8C2-EB9D94F9E656}" dt="2021-07-08T22:35:51.884" v="2" actId="108"/>
          <ac:spMkLst>
            <pc:docMk/>
            <pc:sldMk cId="668211802" sldId="262"/>
            <ac:spMk id="29" creationId="{4544099E-B0A2-4951-9B9E-7ECCBC0481B5}"/>
          </ac:spMkLst>
        </pc:spChg>
        <pc:spChg chg="mod">
          <ac:chgData name="Anders Wollenius" userId="026bd73dfaad98c1" providerId="LiveId" clId="{85C1FF35-D937-4CF7-B8C2-EB9D94F9E656}" dt="2021-07-12T13:28:21.240" v="46" actId="108"/>
          <ac:spMkLst>
            <pc:docMk/>
            <pc:sldMk cId="668211802" sldId="262"/>
            <ac:spMk id="33" creationId="{6FEE867A-8389-4465-BF9D-EED48D8ACCA8}"/>
          </ac:spMkLst>
        </pc:spChg>
        <pc:spChg chg="mod">
          <ac:chgData name="Anders Wollenius" userId="026bd73dfaad98c1" providerId="LiveId" clId="{85C1FF35-D937-4CF7-B8C2-EB9D94F9E656}" dt="2021-07-08T22:36:26.912" v="8" actId="108"/>
          <ac:spMkLst>
            <pc:docMk/>
            <pc:sldMk cId="668211802" sldId="262"/>
            <ac:spMk id="47" creationId="{E1572FF9-3E0E-43E8-B6A1-27B4250F0FAC}"/>
          </ac:spMkLst>
        </pc:spChg>
        <pc:spChg chg="mod">
          <ac:chgData name="Anders Wollenius" userId="026bd73dfaad98c1" providerId="LiveId" clId="{85C1FF35-D937-4CF7-B8C2-EB9D94F9E656}" dt="2021-07-08T22:36:04.770" v="5" actId="108"/>
          <ac:spMkLst>
            <pc:docMk/>
            <pc:sldMk cId="668211802" sldId="262"/>
            <ac:spMk id="59" creationId="{79032CF4-EC21-42F5-8A3C-083CA35BBAA6}"/>
          </ac:spMkLst>
        </pc:spChg>
        <pc:spChg chg="mod">
          <ac:chgData name="Anders Wollenius" userId="026bd73dfaad98c1" providerId="LiveId" clId="{85C1FF35-D937-4CF7-B8C2-EB9D94F9E656}" dt="2021-07-08T22:37:45.819" v="15" actId="108"/>
          <ac:spMkLst>
            <pc:docMk/>
            <pc:sldMk cId="668211802" sldId="262"/>
            <ac:spMk id="103" creationId="{336C9F4F-D661-45C5-BED9-B5514D6D0909}"/>
          </ac:spMkLst>
        </pc:spChg>
        <pc:spChg chg="mod ord">
          <ac:chgData name="Anders Wollenius" userId="026bd73dfaad98c1" providerId="LiveId" clId="{85C1FF35-D937-4CF7-B8C2-EB9D94F9E656}" dt="2021-07-12T13:42:46.337" v="48" actId="170"/>
          <ac:spMkLst>
            <pc:docMk/>
            <pc:sldMk cId="668211802" sldId="262"/>
            <ac:spMk id="127" creationId="{7E4CBFCB-EDC0-48DB-9499-5F21DFF54B58}"/>
          </ac:spMkLst>
        </pc:spChg>
        <pc:spChg chg="mod">
          <ac:chgData name="Anders Wollenius" userId="026bd73dfaad98c1" providerId="LiveId" clId="{85C1FF35-D937-4CF7-B8C2-EB9D94F9E656}" dt="2021-07-08T22:38:03.558" v="33" actId="20577"/>
          <ac:spMkLst>
            <pc:docMk/>
            <pc:sldMk cId="668211802" sldId="262"/>
            <ac:spMk id="144" creationId="{D44F67B5-C361-430C-A9CE-A0F36405E0F8}"/>
          </ac:spMkLst>
        </pc:spChg>
        <pc:spChg chg="mod">
          <ac:chgData name="Anders Wollenius" userId="026bd73dfaad98c1" providerId="LiveId" clId="{85C1FF35-D937-4CF7-B8C2-EB9D94F9E656}" dt="2021-07-08T22:35:58.316" v="3" actId="108"/>
          <ac:spMkLst>
            <pc:docMk/>
            <pc:sldMk cId="668211802" sldId="262"/>
            <ac:spMk id="153" creationId="{BEA67D0A-3D55-4355-89EB-61734067FEA7}"/>
          </ac:spMkLst>
        </pc:spChg>
        <pc:spChg chg="mod">
          <ac:chgData name="Anders Wollenius" userId="026bd73dfaad98c1" providerId="LiveId" clId="{85C1FF35-D937-4CF7-B8C2-EB9D94F9E656}" dt="2021-07-08T22:36:13.934" v="6" actId="108"/>
          <ac:spMkLst>
            <pc:docMk/>
            <pc:sldMk cId="668211802" sldId="262"/>
            <ac:spMk id="169" creationId="{D2F79613-079A-44CB-A7E5-1BD38FC2B73B}"/>
          </ac:spMkLst>
        </pc:spChg>
      </pc:sldChg>
    </pc:docChg>
  </pc:docChgLst>
  <pc:docChgLst>
    <pc:chgData name="Anders Wollenius" userId="026bd73dfaad98c1" providerId="LiveId" clId="{E23A7C43-FCD1-4B8C-8A99-C976F32CE801}"/>
    <pc:docChg chg="modSld">
      <pc:chgData name="Anders Wollenius" userId="026bd73dfaad98c1" providerId="LiveId" clId="{E23A7C43-FCD1-4B8C-8A99-C976F32CE801}" dt="2020-12-21T22:06:25.485" v="4" actId="20577"/>
      <pc:docMkLst>
        <pc:docMk/>
      </pc:docMkLst>
      <pc:sldChg chg="modSp mod">
        <pc:chgData name="Anders Wollenius" userId="026bd73dfaad98c1" providerId="LiveId" clId="{E23A7C43-FCD1-4B8C-8A99-C976F32CE801}" dt="2020-12-21T22:06:25.485" v="4" actId="20577"/>
        <pc:sldMkLst>
          <pc:docMk/>
          <pc:sldMk cId="668211802" sldId="262"/>
        </pc:sldMkLst>
        <pc:spChg chg="mod">
          <ac:chgData name="Anders Wollenius" userId="026bd73dfaad98c1" providerId="LiveId" clId="{E23A7C43-FCD1-4B8C-8A99-C976F32CE801}" dt="2020-12-21T22:06:25.485" v="4" actId="20577"/>
          <ac:spMkLst>
            <pc:docMk/>
            <pc:sldMk cId="668211802" sldId="262"/>
            <ac:spMk id="5" creationId="{0EFD4A13-D71E-4773-8CEA-C97C9076FAF1}"/>
          </ac:spMkLst>
        </pc:spChg>
        <pc:spChg chg="mod">
          <ac:chgData name="Anders Wollenius" userId="026bd73dfaad98c1" providerId="LiveId" clId="{E23A7C43-FCD1-4B8C-8A99-C976F32CE801}" dt="2020-12-21T22:05:32.414" v="0" actId="108"/>
          <ac:spMkLst>
            <pc:docMk/>
            <pc:sldMk cId="668211802" sldId="262"/>
            <ac:spMk id="17" creationId="{5B67E771-43BC-4642-B922-BD7E3DD7CF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B46A2-5FAC-4152-A08D-66FEBB6EA89C}" type="datetimeFigureOut">
              <a:rPr lang="sv-SE" smtClean="0"/>
              <a:t>2021-07-12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6935B-2FB3-4D00-A71F-84882D26A9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933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8F99C7-C4ED-43BD-863B-C1CEC108F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476612E-EBC7-4433-AC62-A592D7398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CA1B80-D634-4E3A-98C4-12108926D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74B25E-42DF-49CE-85ED-2540827A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8390C0-AF6C-45FF-8E68-B3C76251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20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22C482-CD79-46C7-9A1D-5F4E940E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665D83F-80CB-4BCB-85B6-F94347282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F4FA29-F96C-4857-BEBA-739D6C64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71D510-FC27-450C-8102-7DE3918A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9CEEE1-2750-4234-8723-47FBB629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17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8E19B9A-E280-4AC1-916A-EE16EBF06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0D4DEA-983A-4CB5-9C95-5FF2DADDC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1B7B5E-A3B9-451F-BB0B-0CD2B823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AA691C-26DF-42A2-850E-7A3124DB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613CC9-B6A7-4CFC-8A79-E1C2BE2A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99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D81494-BF6B-468D-AE4F-6B26C19B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F8DC3E-3849-47C9-A7AF-37F80C1B9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B85595-FD56-4C54-A188-85D70398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214967-E8C9-45B2-9195-9A95CBDA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A72E1B-83D6-4D3B-9E58-A739FD67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55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DCF4E3-E20B-403B-937F-FEBE302D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B176E6-F631-4782-AA4B-EE6B9BE14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C49E09-683C-44C3-8713-63DFC5B3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808337-0DCD-415A-A38B-5BC45303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3CD197-FD19-4C3B-9E93-1F7C0797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7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E1973F-1723-4677-A7C4-B409A1D4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A42A40-2C22-4BE1-BA7C-177C2B6D2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F0AB7FE-96A3-4282-806A-A12307FF0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D35484A-7D55-4D79-BFE8-D9F2885F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26BF13-E088-4C58-8D93-90E5224D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272510-B18A-43A2-B21A-3F2B35FB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954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FD9B2D-6E77-4936-824E-2042E49B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E2FEEA6-C769-4865-9C0D-466AA2DA6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B6FB30-0F79-4282-83DA-D5CD6B9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04B6045-D6B1-4712-9A3E-ECC258809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A919839-EA1A-45BC-BD60-ECE1BE78F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0454405-184D-48B3-8F40-FCF7B97E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67A349D-9AFC-470C-BA0A-A08DEC8F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12B7334-7EAC-415C-808C-7AB1D7D4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9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B8542-6B19-423C-8B6D-D4A8621A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40097E1-38A8-44D1-A30C-5A4F4F4D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29A92C4-EA84-4A5A-B6A3-22DFE047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A2B5C-5160-4E27-BDB0-49E6C82D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85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CAEA17-0703-4045-BD1D-EF1B2DA2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011A1F8-1DAC-4376-9553-EF2B99EF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C4AC6F3-A4BD-4165-A66F-B9BF8087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12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1DA977-5CF8-4FF3-BBBC-14E093BA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7F6AC6-0A74-41CC-9DD6-059AE6DAF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04E3E3-59AA-423C-A1CA-F233FB955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81B77A-4A14-4EFB-AF38-8A8E2F04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BBDE65-7572-4593-AB45-8AAD4E49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509F94B-10BD-4A86-B779-2A3AE78F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4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A013A6-8F34-435E-BCAF-021DAAB6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466065-0342-4908-8941-51E8F737B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E72C11-1D50-4902-AD0A-441E5FCC7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FBF34E-2FF1-47B8-BA0C-01F71672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A7B735A-00DF-4734-AB87-252736A2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27AE00-F6D3-4A2E-9C83-94B01808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73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C4DBDB5-E6CF-4C51-BF39-7C4FDAEE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E702D8-BE2E-412F-9AF9-1F83EF0BD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2A09D7-2A36-4C36-9C19-EFE7F5C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B8E4A7-C1AA-404A-937B-0A5793952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BC3F6B-44D5-4B92-8559-C6636EBD7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30B0-1605-4C64-8503-FF5D3BB77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42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 39">
            <a:extLst>
              <a:ext uri="{FF2B5EF4-FFF2-40B4-BE49-F238E27FC236}">
                <a16:creationId xmlns:a16="http://schemas.microsoft.com/office/drawing/2014/main" id="{67828D5F-2414-4188-9196-1C5C2652DC70}"/>
              </a:ext>
            </a:extLst>
          </p:cNvPr>
          <p:cNvSpPr/>
          <p:nvPr/>
        </p:nvSpPr>
        <p:spPr>
          <a:xfrm rot="2794856">
            <a:off x="5713666" y="2992925"/>
            <a:ext cx="839780" cy="4683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B546E87-D313-4013-A5D2-F0E386CD2C34}"/>
              </a:ext>
            </a:extLst>
          </p:cNvPr>
          <p:cNvSpPr/>
          <p:nvPr/>
        </p:nvSpPr>
        <p:spPr>
          <a:xfrm rot="20295220">
            <a:off x="5744153" y="2471902"/>
            <a:ext cx="827899" cy="3975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7E4CBFCB-EDC0-48DB-9499-5F21DFF54B58}"/>
              </a:ext>
            </a:extLst>
          </p:cNvPr>
          <p:cNvSpPr/>
          <p:nvPr/>
        </p:nvSpPr>
        <p:spPr>
          <a:xfrm rot="18905306">
            <a:off x="5271523" y="4948901"/>
            <a:ext cx="589257" cy="3992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" name="Frihandsfigur: Form 117">
            <a:extLst>
              <a:ext uri="{FF2B5EF4-FFF2-40B4-BE49-F238E27FC236}">
                <a16:creationId xmlns:a16="http://schemas.microsoft.com/office/drawing/2014/main" id="{8D3BD64B-852A-4B01-B9DF-469E9C3485B9}"/>
              </a:ext>
            </a:extLst>
          </p:cNvPr>
          <p:cNvSpPr/>
          <p:nvPr/>
        </p:nvSpPr>
        <p:spPr>
          <a:xfrm>
            <a:off x="6137910" y="2699385"/>
            <a:ext cx="737235" cy="678180"/>
          </a:xfrm>
          <a:custGeom>
            <a:avLst/>
            <a:gdLst>
              <a:gd name="connsiteX0" fmla="*/ 0 w 737235"/>
              <a:gd name="connsiteY0" fmla="*/ 196215 h 678180"/>
              <a:gd name="connsiteX1" fmla="*/ 478155 w 737235"/>
              <a:gd name="connsiteY1" fmla="*/ 0 h 678180"/>
              <a:gd name="connsiteX2" fmla="*/ 737235 w 737235"/>
              <a:gd name="connsiteY2" fmla="*/ 394335 h 678180"/>
              <a:gd name="connsiteX3" fmla="*/ 445770 w 737235"/>
              <a:gd name="connsiteY3" fmla="*/ 678180 h 678180"/>
              <a:gd name="connsiteX4" fmla="*/ 0 w 737235"/>
              <a:gd name="connsiteY4" fmla="*/ 196215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35" h="678180">
                <a:moveTo>
                  <a:pt x="0" y="196215"/>
                </a:moveTo>
                <a:lnTo>
                  <a:pt x="478155" y="0"/>
                </a:lnTo>
                <a:lnTo>
                  <a:pt x="737235" y="394335"/>
                </a:lnTo>
                <a:lnTo>
                  <a:pt x="445770" y="678180"/>
                </a:lnTo>
                <a:lnTo>
                  <a:pt x="0" y="1962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Frihandsfigur: Form 102">
            <a:extLst>
              <a:ext uri="{FF2B5EF4-FFF2-40B4-BE49-F238E27FC236}">
                <a16:creationId xmlns:a16="http://schemas.microsoft.com/office/drawing/2014/main" id="{336C9F4F-D661-45C5-BED9-B5514D6D0909}"/>
              </a:ext>
            </a:extLst>
          </p:cNvPr>
          <p:cNvSpPr/>
          <p:nvPr/>
        </p:nvSpPr>
        <p:spPr>
          <a:xfrm>
            <a:off x="6393180" y="2200275"/>
            <a:ext cx="864870" cy="897255"/>
          </a:xfrm>
          <a:custGeom>
            <a:avLst/>
            <a:gdLst>
              <a:gd name="connsiteX0" fmla="*/ 382905 w 864870"/>
              <a:gd name="connsiteY0" fmla="*/ 0 h 897255"/>
              <a:gd name="connsiteX1" fmla="*/ 864870 w 864870"/>
              <a:gd name="connsiteY1" fmla="*/ 537210 h 897255"/>
              <a:gd name="connsiteX2" fmla="*/ 483870 w 864870"/>
              <a:gd name="connsiteY2" fmla="*/ 897255 h 897255"/>
              <a:gd name="connsiteX3" fmla="*/ 0 w 864870"/>
              <a:gd name="connsiteY3" fmla="*/ 161925 h 897255"/>
              <a:gd name="connsiteX4" fmla="*/ 382905 w 864870"/>
              <a:gd name="connsiteY4" fmla="*/ 0 h 89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70" h="897255">
                <a:moveTo>
                  <a:pt x="382905" y="0"/>
                </a:moveTo>
                <a:lnTo>
                  <a:pt x="864870" y="537210"/>
                </a:lnTo>
                <a:lnTo>
                  <a:pt x="483870" y="897255"/>
                </a:lnTo>
                <a:lnTo>
                  <a:pt x="0" y="161925"/>
                </a:lnTo>
                <a:lnTo>
                  <a:pt x="38290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78CAE956-9373-4084-86D5-8243FDD64005}"/>
              </a:ext>
            </a:extLst>
          </p:cNvPr>
          <p:cNvSpPr/>
          <p:nvPr/>
        </p:nvSpPr>
        <p:spPr>
          <a:xfrm rot="20297177">
            <a:off x="3209579" y="3105825"/>
            <a:ext cx="422089" cy="2386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BB15DB1-12F8-46D2-B173-E14B49BF8781}"/>
              </a:ext>
            </a:extLst>
          </p:cNvPr>
          <p:cNvSpPr/>
          <p:nvPr/>
        </p:nvSpPr>
        <p:spPr>
          <a:xfrm rot="20284804">
            <a:off x="3557665" y="2950158"/>
            <a:ext cx="528515" cy="355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F9DE46B-17E8-4521-9619-A5039E757E75}"/>
              </a:ext>
            </a:extLst>
          </p:cNvPr>
          <p:cNvSpPr/>
          <p:nvPr/>
        </p:nvSpPr>
        <p:spPr>
          <a:xfrm rot="20284804">
            <a:off x="4008950" y="2771124"/>
            <a:ext cx="528515" cy="355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5" name="Rektangel 174">
            <a:extLst>
              <a:ext uri="{FF2B5EF4-FFF2-40B4-BE49-F238E27FC236}">
                <a16:creationId xmlns:a16="http://schemas.microsoft.com/office/drawing/2014/main" id="{AB268415-9996-4F0E-A5C7-69EA61425910}"/>
              </a:ext>
            </a:extLst>
          </p:cNvPr>
          <p:cNvSpPr/>
          <p:nvPr/>
        </p:nvSpPr>
        <p:spPr>
          <a:xfrm rot="18914724">
            <a:off x="7594527" y="2720959"/>
            <a:ext cx="567930" cy="3408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highlight>
                <a:srgbClr val="008000"/>
              </a:highlight>
              <a:latin typeface="Calibri" panose="020F0502020204030204"/>
            </a:endParaRPr>
          </a:p>
        </p:txBody>
      </p:sp>
      <p:sp>
        <p:nvSpPr>
          <p:cNvPr id="171" name="Rektangel 170">
            <a:extLst>
              <a:ext uri="{FF2B5EF4-FFF2-40B4-BE49-F238E27FC236}">
                <a16:creationId xmlns:a16="http://schemas.microsoft.com/office/drawing/2014/main" id="{46884DE8-591C-4DE2-BED1-3BADF17C5EC3}"/>
              </a:ext>
            </a:extLst>
          </p:cNvPr>
          <p:cNvSpPr/>
          <p:nvPr/>
        </p:nvSpPr>
        <p:spPr>
          <a:xfrm rot="18914724">
            <a:off x="7213527" y="3101959"/>
            <a:ext cx="567930" cy="3408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highlight>
                <a:srgbClr val="008000"/>
              </a:highlight>
              <a:latin typeface="Calibri" panose="020F0502020204030204"/>
            </a:endParaRPr>
          </a:p>
        </p:txBody>
      </p:sp>
      <p:sp>
        <p:nvSpPr>
          <p:cNvPr id="179" name="Rektangel 178">
            <a:extLst>
              <a:ext uri="{FF2B5EF4-FFF2-40B4-BE49-F238E27FC236}">
                <a16:creationId xmlns:a16="http://schemas.microsoft.com/office/drawing/2014/main" id="{09235764-9DC8-412E-ACA0-88F42110F327}"/>
              </a:ext>
            </a:extLst>
          </p:cNvPr>
          <p:cNvSpPr/>
          <p:nvPr/>
        </p:nvSpPr>
        <p:spPr>
          <a:xfrm rot="18922933">
            <a:off x="7286345" y="2587711"/>
            <a:ext cx="571369" cy="344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9" name="Rektangel 168">
            <a:extLst>
              <a:ext uri="{FF2B5EF4-FFF2-40B4-BE49-F238E27FC236}">
                <a16:creationId xmlns:a16="http://schemas.microsoft.com/office/drawing/2014/main" id="{D2F79613-079A-44CB-A7E5-1BD38FC2B73B}"/>
              </a:ext>
            </a:extLst>
          </p:cNvPr>
          <p:cNvSpPr/>
          <p:nvPr/>
        </p:nvSpPr>
        <p:spPr>
          <a:xfrm rot="18905306">
            <a:off x="6380225" y="3860849"/>
            <a:ext cx="576615" cy="3955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5" name="Rektangel 154">
            <a:extLst>
              <a:ext uri="{FF2B5EF4-FFF2-40B4-BE49-F238E27FC236}">
                <a16:creationId xmlns:a16="http://schemas.microsoft.com/office/drawing/2014/main" id="{9F39A05C-EA52-4F3A-A1E7-9783EE5DD2A9}"/>
              </a:ext>
            </a:extLst>
          </p:cNvPr>
          <p:cNvSpPr/>
          <p:nvPr/>
        </p:nvSpPr>
        <p:spPr>
          <a:xfrm rot="18905306">
            <a:off x="5662971" y="4559710"/>
            <a:ext cx="612691" cy="3955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ktangel 152">
            <a:extLst>
              <a:ext uri="{FF2B5EF4-FFF2-40B4-BE49-F238E27FC236}">
                <a16:creationId xmlns:a16="http://schemas.microsoft.com/office/drawing/2014/main" id="{BEA67D0A-3D55-4355-89EB-61734067FEA7}"/>
              </a:ext>
            </a:extLst>
          </p:cNvPr>
          <p:cNvSpPr/>
          <p:nvPr/>
        </p:nvSpPr>
        <p:spPr>
          <a:xfrm rot="18900268">
            <a:off x="6094327" y="4243814"/>
            <a:ext cx="521089" cy="3461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637F09CD-E8B0-4B2D-AF02-7C5BD24765D3}"/>
              </a:ext>
            </a:extLst>
          </p:cNvPr>
          <p:cNvSpPr/>
          <p:nvPr/>
        </p:nvSpPr>
        <p:spPr>
          <a:xfrm rot="18905306">
            <a:off x="7876549" y="3089380"/>
            <a:ext cx="622320" cy="3992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0BCB1572-9452-4B4D-B93F-9BDFE2CE66D0}"/>
              </a:ext>
            </a:extLst>
          </p:cNvPr>
          <p:cNvSpPr/>
          <p:nvPr/>
        </p:nvSpPr>
        <p:spPr>
          <a:xfrm rot="18905306">
            <a:off x="7447924" y="3518005"/>
            <a:ext cx="622320" cy="3992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C3629CBE-E29D-461E-8E26-691724BC4638}"/>
              </a:ext>
            </a:extLst>
          </p:cNvPr>
          <p:cNvSpPr/>
          <p:nvPr/>
        </p:nvSpPr>
        <p:spPr>
          <a:xfrm rot="18905306">
            <a:off x="7009774" y="3956155"/>
            <a:ext cx="622320" cy="3992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EFD4A13-D71E-4773-8CEA-C97C9076FAF1}"/>
              </a:ext>
            </a:extLst>
          </p:cNvPr>
          <p:cNvSpPr txBox="1"/>
          <p:nvPr/>
        </p:nvSpPr>
        <p:spPr>
          <a:xfrm>
            <a:off x="1946581" y="363536"/>
            <a:ext cx="6477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Horns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SkärgårdsCamping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20210712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F7F04474-B655-4B4C-BFCE-0875A691D346}"/>
              </a:ext>
            </a:extLst>
          </p:cNvPr>
          <p:cNvGrpSpPr/>
          <p:nvPr/>
        </p:nvGrpSpPr>
        <p:grpSpPr>
          <a:xfrm>
            <a:off x="5397185" y="5509371"/>
            <a:ext cx="440048" cy="621672"/>
            <a:chOff x="5397185" y="5509371"/>
            <a:chExt cx="440048" cy="621672"/>
          </a:xfrm>
        </p:grpSpPr>
        <p:sp>
          <p:nvSpPr>
            <p:cNvPr id="136" name="Rektangel 135">
              <a:extLst>
                <a:ext uri="{FF2B5EF4-FFF2-40B4-BE49-F238E27FC236}">
                  <a16:creationId xmlns:a16="http://schemas.microsoft.com/office/drawing/2014/main" id="{8D60B8D6-A17B-466A-A1E4-06279F385248}"/>
                </a:ext>
              </a:extLst>
            </p:cNvPr>
            <p:cNvSpPr/>
            <p:nvPr/>
          </p:nvSpPr>
          <p:spPr>
            <a:xfrm rot="2658639">
              <a:off x="5397185" y="5561924"/>
              <a:ext cx="440048" cy="5691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7" name="Rektangel 136">
              <a:extLst>
                <a:ext uri="{FF2B5EF4-FFF2-40B4-BE49-F238E27FC236}">
                  <a16:creationId xmlns:a16="http://schemas.microsoft.com/office/drawing/2014/main" id="{DD28175F-E162-4AD8-B4D9-3A754993A2E3}"/>
                </a:ext>
              </a:extLst>
            </p:cNvPr>
            <p:cNvSpPr/>
            <p:nvPr/>
          </p:nvSpPr>
          <p:spPr>
            <a:xfrm rot="20141471">
              <a:off x="5453239" y="5509371"/>
              <a:ext cx="214494" cy="1185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8963FC10-9FEA-4D23-BAE9-B9735A07A425}"/>
              </a:ext>
            </a:extLst>
          </p:cNvPr>
          <p:cNvSpPr/>
          <p:nvPr/>
        </p:nvSpPr>
        <p:spPr>
          <a:xfrm rot="18860371">
            <a:off x="5058513" y="5371720"/>
            <a:ext cx="560884" cy="4622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7104005-7AE6-4EB9-AF33-5876936B755B}"/>
              </a:ext>
            </a:extLst>
          </p:cNvPr>
          <p:cNvSpPr/>
          <p:nvPr/>
        </p:nvSpPr>
        <p:spPr>
          <a:xfrm rot="18905306">
            <a:off x="5730273" y="5237897"/>
            <a:ext cx="622320" cy="3992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5CE77EE-4A15-4DE4-8539-F174D1C0D4C8}"/>
              </a:ext>
            </a:extLst>
          </p:cNvPr>
          <p:cNvSpPr/>
          <p:nvPr/>
        </p:nvSpPr>
        <p:spPr>
          <a:xfrm rot="2802516">
            <a:off x="3547102" y="3766368"/>
            <a:ext cx="966445" cy="5901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B33DFCF-7733-4217-8259-0D3FB607865B}"/>
              </a:ext>
            </a:extLst>
          </p:cNvPr>
          <p:cNvSpPr/>
          <p:nvPr/>
        </p:nvSpPr>
        <p:spPr>
          <a:xfrm rot="18957263">
            <a:off x="6813477" y="3502009"/>
            <a:ext cx="567930" cy="3408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highlight>
                <a:srgbClr val="008000"/>
              </a:highlight>
              <a:latin typeface="Calibri" panose="020F0502020204030204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9DAAC69-C74A-404C-BD86-2A505F2C4214}"/>
              </a:ext>
            </a:extLst>
          </p:cNvPr>
          <p:cNvSpPr/>
          <p:nvPr/>
        </p:nvSpPr>
        <p:spPr>
          <a:xfrm rot="18957263">
            <a:off x="5078184" y="4779168"/>
            <a:ext cx="538046" cy="3680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A7F8492B-62FF-4B37-9797-577812D0DE1C}"/>
              </a:ext>
            </a:extLst>
          </p:cNvPr>
          <p:cNvSpPr/>
          <p:nvPr/>
        </p:nvSpPr>
        <p:spPr>
          <a:xfrm rot="18957263">
            <a:off x="5471619" y="4419610"/>
            <a:ext cx="478850" cy="3565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A7AA5BA-B910-4A05-8744-EC25B424FFF5}"/>
              </a:ext>
            </a:extLst>
          </p:cNvPr>
          <p:cNvSpPr/>
          <p:nvPr/>
        </p:nvSpPr>
        <p:spPr>
          <a:xfrm rot="18922933">
            <a:off x="6467195" y="3397336"/>
            <a:ext cx="571369" cy="344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6ACDA8A-37E3-484D-9C87-538C589861F4}"/>
              </a:ext>
            </a:extLst>
          </p:cNvPr>
          <p:cNvSpPr/>
          <p:nvPr/>
        </p:nvSpPr>
        <p:spPr>
          <a:xfrm rot="20284804">
            <a:off x="4485043" y="2582878"/>
            <a:ext cx="528515" cy="355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FEE867A-8389-4465-BF9D-EED48D8ACCA8}"/>
              </a:ext>
            </a:extLst>
          </p:cNvPr>
          <p:cNvSpPr/>
          <p:nvPr/>
        </p:nvSpPr>
        <p:spPr>
          <a:xfrm rot="20284804">
            <a:off x="4972896" y="2346458"/>
            <a:ext cx="746639" cy="3482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197D78E-E5CC-4C8D-AAF8-6A38B00787CD}"/>
              </a:ext>
            </a:extLst>
          </p:cNvPr>
          <p:cNvSpPr/>
          <p:nvPr/>
        </p:nvSpPr>
        <p:spPr>
          <a:xfrm rot="20284804">
            <a:off x="5679054" y="2134390"/>
            <a:ext cx="375416" cy="3487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3D88D08F-5E85-4A76-ACB7-EC462094F203}"/>
              </a:ext>
            </a:extLst>
          </p:cNvPr>
          <p:cNvSpPr/>
          <p:nvPr/>
        </p:nvSpPr>
        <p:spPr>
          <a:xfrm rot="20284804">
            <a:off x="6013586" y="1967535"/>
            <a:ext cx="529781" cy="3538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0FAF683B-E501-4117-B45A-04FF799A65C1}"/>
              </a:ext>
            </a:extLst>
          </p:cNvPr>
          <p:cNvSpPr/>
          <p:nvPr/>
        </p:nvSpPr>
        <p:spPr>
          <a:xfrm rot="20284804">
            <a:off x="6510297" y="1754759"/>
            <a:ext cx="567358" cy="3605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288537AB-C807-49D0-8E0E-15292763F971}"/>
              </a:ext>
            </a:extLst>
          </p:cNvPr>
          <p:cNvSpPr/>
          <p:nvPr/>
        </p:nvSpPr>
        <p:spPr>
          <a:xfrm rot="2890647">
            <a:off x="4135102" y="3444783"/>
            <a:ext cx="773652" cy="5999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0E562714-7448-4AFF-B53C-4B993F42B4A1}"/>
              </a:ext>
            </a:extLst>
          </p:cNvPr>
          <p:cNvSpPr/>
          <p:nvPr/>
        </p:nvSpPr>
        <p:spPr>
          <a:xfrm rot="2736496">
            <a:off x="5209999" y="3185483"/>
            <a:ext cx="1064957" cy="5386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D000AE5B-467C-4964-8A23-F9787C8E8A24}"/>
              </a:ext>
            </a:extLst>
          </p:cNvPr>
          <p:cNvSpPr/>
          <p:nvPr/>
        </p:nvSpPr>
        <p:spPr>
          <a:xfrm rot="2773161">
            <a:off x="4774271" y="3237929"/>
            <a:ext cx="579908" cy="5537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D27B558-7025-495E-9FB3-68C5E1EE2A03}"/>
              </a:ext>
            </a:extLst>
          </p:cNvPr>
          <p:cNvSpPr/>
          <p:nvPr/>
        </p:nvSpPr>
        <p:spPr>
          <a:xfrm rot="2733649">
            <a:off x="4609392" y="5682085"/>
            <a:ext cx="735335" cy="4098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39272901-0973-4D36-B550-EE533AFBB1D5}"/>
              </a:ext>
            </a:extLst>
          </p:cNvPr>
          <p:cNvSpPr txBox="1"/>
          <p:nvPr/>
        </p:nvSpPr>
        <p:spPr>
          <a:xfrm>
            <a:off x="5936715" y="2000240"/>
            <a:ext cx="676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Kajutan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2A465138-9948-4586-8811-E4B73BC6A410}"/>
              </a:ext>
            </a:extLst>
          </p:cNvPr>
          <p:cNvSpPr/>
          <p:nvPr/>
        </p:nvSpPr>
        <p:spPr>
          <a:xfrm rot="2661155">
            <a:off x="8364401" y="2462346"/>
            <a:ext cx="618746" cy="383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B82F74D-B360-441B-896D-1E3795D782DF}"/>
              </a:ext>
            </a:extLst>
          </p:cNvPr>
          <p:cNvSpPr/>
          <p:nvPr/>
        </p:nvSpPr>
        <p:spPr>
          <a:xfrm rot="7968743">
            <a:off x="8919948" y="2177404"/>
            <a:ext cx="290519" cy="415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7F59466C-47DA-4BD3-9831-A1D9242C7290}"/>
              </a:ext>
            </a:extLst>
          </p:cNvPr>
          <p:cNvSpPr/>
          <p:nvPr/>
        </p:nvSpPr>
        <p:spPr>
          <a:xfrm rot="18957263">
            <a:off x="4839431" y="5101416"/>
            <a:ext cx="429506" cy="51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E1572FF9-3E0E-43E8-B6A1-27B4250F0FAC}"/>
              </a:ext>
            </a:extLst>
          </p:cNvPr>
          <p:cNvSpPr txBox="1"/>
          <p:nvPr/>
        </p:nvSpPr>
        <p:spPr>
          <a:xfrm rot="714101">
            <a:off x="5605432" y="2189027"/>
            <a:ext cx="569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Lokal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DE48BB56-DA55-4FB0-A637-E9A9E5CC6495}"/>
              </a:ext>
            </a:extLst>
          </p:cNvPr>
          <p:cNvSpPr txBox="1"/>
          <p:nvPr/>
        </p:nvSpPr>
        <p:spPr>
          <a:xfrm rot="2551046">
            <a:off x="8341378" y="2492196"/>
            <a:ext cx="720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Briggen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1E444F4C-AAA7-4806-B53D-FBE0B040976A}"/>
              </a:ext>
            </a:extLst>
          </p:cNvPr>
          <p:cNvSpPr txBox="1"/>
          <p:nvPr/>
        </p:nvSpPr>
        <p:spPr>
          <a:xfrm>
            <a:off x="8784862" y="2257253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Skutan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58F47B4D-13A7-4BBB-9562-283B0B2E2163}"/>
              </a:ext>
            </a:extLst>
          </p:cNvPr>
          <p:cNvSpPr txBox="1"/>
          <p:nvPr/>
        </p:nvSpPr>
        <p:spPr>
          <a:xfrm>
            <a:off x="8039213" y="3132150"/>
            <a:ext cx="25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9BE65A36-A6CA-44BE-AD1D-DC76468FBE3C}"/>
              </a:ext>
            </a:extLst>
          </p:cNvPr>
          <p:cNvSpPr txBox="1"/>
          <p:nvPr/>
        </p:nvSpPr>
        <p:spPr>
          <a:xfrm>
            <a:off x="7638672" y="3559304"/>
            <a:ext cx="25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238A3891-092A-42E4-8003-5240ABADE72A}"/>
              </a:ext>
            </a:extLst>
          </p:cNvPr>
          <p:cNvSpPr txBox="1"/>
          <p:nvPr/>
        </p:nvSpPr>
        <p:spPr>
          <a:xfrm>
            <a:off x="7188938" y="3981505"/>
            <a:ext cx="25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BE89EC6B-3191-45D8-872B-6D414B7EC79C}"/>
              </a:ext>
            </a:extLst>
          </p:cNvPr>
          <p:cNvSpPr txBox="1"/>
          <p:nvPr/>
        </p:nvSpPr>
        <p:spPr>
          <a:xfrm>
            <a:off x="5892826" y="5262839"/>
            <a:ext cx="269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454FF048-9C39-4D41-BBB8-C92B7A2E77B6}"/>
              </a:ext>
            </a:extLst>
          </p:cNvPr>
          <p:cNvSpPr txBox="1"/>
          <p:nvPr/>
        </p:nvSpPr>
        <p:spPr>
          <a:xfrm>
            <a:off x="5496421" y="4995680"/>
            <a:ext cx="25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2487C5DE-92F0-480D-9179-1F69D6985D29}"/>
              </a:ext>
            </a:extLst>
          </p:cNvPr>
          <p:cNvSpPr txBox="1"/>
          <p:nvPr/>
        </p:nvSpPr>
        <p:spPr>
          <a:xfrm>
            <a:off x="5859200" y="4615082"/>
            <a:ext cx="25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CECAA0E1-11F3-4850-9B01-8D1753BF4B63}"/>
              </a:ext>
            </a:extLst>
          </p:cNvPr>
          <p:cNvSpPr txBox="1"/>
          <p:nvPr/>
        </p:nvSpPr>
        <p:spPr>
          <a:xfrm>
            <a:off x="6175283" y="4289043"/>
            <a:ext cx="41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79032CF4-EC21-42F5-8A3C-083CA35BBAA6}"/>
              </a:ext>
            </a:extLst>
          </p:cNvPr>
          <p:cNvSpPr txBox="1"/>
          <p:nvPr/>
        </p:nvSpPr>
        <p:spPr>
          <a:xfrm>
            <a:off x="6551828" y="3892985"/>
            <a:ext cx="589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26E49CB2-E6AC-4453-83EC-BF87FF7E9B35}"/>
              </a:ext>
            </a:extLst>
          </p:cNvPr>
          <p:cNvSpPr txBox="1"/>
          <p:nvPr/>
        </p:nvSpPr>
        <p:spPr>
          <a:xfrm>
            <a:off x="7734270" y="2736499"/>
            <a:ext cx="38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ECEE11E0-6C56-4BDE-8311-46131D13704B}"/>
              </a:ext>
            </a:extLst>
          </p:cNvPr>
          <p:cNvSpPr txBox="1"/>
          <p:nvPr/>
        </p:nvSpPr>
        <p:spPr>
          <a:xfrm>
            <a:off x="6564537" y="3378028"/>
            <a:ext cx="38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0F97F9A5-BAAF-493A-90EE-8A2EA467D941}"/>
              </a:ext>
            </a:extLst>
          </p:cNvPr>
          <p:cNvSpPr txBox="1"/>
          <p:nvPr/>
        </p:nvSpPr>
        <p:spPr>
          <a:xfrm>
            <a:off x="4906892" y="5197800"/>
            <a:ext cx="441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C7AE38E7-6437-4CA4-8489-2A1DC6D05242}"/>
              </a:ext>
            </a:extLst>
          </p:cNvPr>
          <p:cNvSpPr txBox="1"/>
          <p:nvPr/>
        </p:nvSpPr>
        <p:spPr>
          <a:xfrm>
            <a:off x="5189578" y="4779697"/>
            <a:ext cx="38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8965C1C0-B5AF-4D63-AF8E-382FA8899B26}"/>
              </a:ext>
            </a:extLst>
          </p:cNvPr>
          <p:cNvSpPr txBox="1"/>
          <p:nvPr/>
        </p:nvSpPr>
        <p:spPr>
          <a:xfrm>
            <a:off x="4799942" y="5729578"/>
            <a:ext cx="40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A11D3432-5D20-4951-8416-FCEFD80E5816}"/>
              </a:ext>
            </a:extLst>
          </p:cNvPr>
          <p:cNvSpPr txBox="1"/>
          <p:nvPr/>
        </p:nvSpPr>
        <p:spPr>
          <a:xfrm rot="260526">
            <a:off x="4890692" y="3415761"/>
            <a:ext cx="38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7C506F07-9A15-4ED9-AF89-DA0ED9126B12}"/>
              </a:ext>
            </a:extLst>
          </p:cNvPr>
          <p:cNvSpPr txBox="1"/>
          <p:nvPr/>
        </p:nvSpPr>
        <p:spPr>
          <a:xfrm>
            <a:off x="4385169" y="3667974"/>
            <a:ext cx="425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9C875CBA-1F4F-4CF7-A368-B9EF16E495E4}"/>
              </a:ext>
            </a:extLst>
          </p:cNvPr>
          <p:cNvSpPr txBox="1"/>
          <p:nvPr/>
        </p:nvSpPr>
        <p:spPr>
          <a:xfrm>
            <a:off x="5165188" y="2331575"/>
            <a:ext cx="41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DF95D3B4-75CE-491B-B5A8-EE4CD1E1C378}"/>
              </a:ext>
            </a:extLst>
          </p:cNvPr>
          <p:cNvSpPr txBox="1"/>
          <p:nvPr/>
        </p:nvSpPr>
        <p:spPr>
          <a:xfrm>
            <a:off x="6621760" y="1782739"/>
            <a:ext cx="41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3F0E17B6-5763-4567-9D1E-FE0E75F2FE54}"/>
              </a:ext>
            </a:extLst>
          </p:cNvPr>
          <p:cNvSpPr txBox="1"/>
          <p:nvPr/>
        </p:nvSpPr>
        <p:spPr>
          <a:xfrm>
            <a:off x="4573322" y="2589839"/>
            <a:ext cx="41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14B9E423-1021-412A-A23D-34A9D91208D1}"/>
              </a:ext>
            </a:extLst>
          </p:cNvPr>
          <p:cNvSpPr txBox="1"/>
          <p:nvPr/>
        </p:nvSpPr>
        <p:spPr>
          <a:xfrm>
            <a:off x="4108585" y="2802351"/>
            <a:ext cx="41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5A0142BD-AF9C-47C1-B7DD-C14AF0191863}"/>
              </a:ext>
            </a:extLst>
          </p:cNvPr>
          <p:cNvSpPr txBox="1"/>
          <p:nvPr/>
        </p:nvSpPr>
        <p:spPr>
          <a:xfrm>
            <a:off x="3662218" y="2969905"/>
            <a:ext cx="41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FDE5B52E-71F2-4602-9768-9ECE783ED3C4}"/>
              </a:ext>
            </a:extLst>
          </p:cNvPr>
          <p:cNvSpPr txBox="1"/>
          <p:nvPr/>
        </p:nvSpPr>
        <p:spPr>
          <a:xfrm>
            <a:off x="5461650" y="5640062"/>
            <a:ext cx="286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783D88B5-044E-4942-ADB7-75AEA39BAAA3}"/>
              </a:ext>
            </a:extLst>
          </p:cNvPr>
          <p:cNvSpPr/>
          <p:nvPr/>
        </p:nvSpPr>
        <p:spPr>
          <a:xfrm rot="2743886">
            <a:off x="6180679" y="3683164"/>
            <a:ext cx="348467" cy="56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14F2F725-5628-4641-943F-20B390C3DBC8}"/>
              </a:ext>
            </a:extLst>
          </p:cNvPr>
          <p:cNvSpPr/>
          <p:nvPr/>
        </p:nvSpPr>
        <p:spPr>
          <a:xfrm rot="20299622">
            <a:off x="3755492" y="3271757"/>
            <a:ext cx="747032" cy="3995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705D1E23-6858-4773-AEC6-D078DE2971B0}"/>
              </a:ext>
            </a:extLst>
          </p:cNvPr>
          <p:cNvSpPr/>
          <p:nvPr/>
        </p:nvSpPr>
        <p:spPr>
          <a:xfrm rot="4039614">
            <a:off x="3309853" y="3321192"/>
            <a:ext cx="362385" cy="34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60A8F087-8129-4CFB-ACDC-CE4F06A73717}"/>
              </a:ext>
            </a:extLst>
          </p:cNvPr>
          <p:cNvSpPr txBox="1"/>
          <p:nvPr/>
        </p:nvSpPr>
        <p:spPr>
          <a:xfrm>
            <a:off x="7397197" y="2571774"/>
            <a:ext cx="55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1F4DE876-E3D6-49BE-94B5-28F421F2DA22}"/>
              </a:ext>
            </a:extLst>
          </p:cNvPr>
          <p:cNvSpPr txBox="1"/>
          <p:nvPr/>
        </p:nvSpPr>
        <p:spPr>
          <a:xfrm>
            <a:off x="3919832" y="3338411"/>
            <a:ext cx="37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9DE961BA-06EF-4B9C-AFCD-D8A96F9786E2}"/>
              </a:ext>
            </a:extLst>
          </p:cNvPr>
          <p:cNvSpPr/>
          <p:nvPr/>
        </p:nvSpPr>
        <p:spPr>
          <a:xfrm rot="19032523">
            <a:off x="3482043" y="3862681"/>
            <a:ext cx="665750" cy="2156013"/>
          </a:xfrm>
          <a:prstGeom prst="rect">
            <a:avLst/>
          </a:prstGeom>
          <a:solidFill>
            <a:schemeClr val="bg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24DCD90F-BF49-41A6-B833-1A2105436528}"/>
              </a:ext>
            </a:extLst>
          </p:cNvPr>
          <p:cNvSpPr txBox="1"/>
          <p:nvPr/>
        </p:nvSpPr>
        <p:spPr>
          <a:xfrm rot="2356096" flipH="1">
            <a:off x="3208425" y="3497177"/>
            <a:ext cx="922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Ejdern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F7E00861-6C13-46F9-A758-6E9FDF935190}"/>
              </a:ext>
            </a:extLst>
          </p:cNvPr>
          <p:cNvSpPr/>
          <p:nvPr/>
        </p:nvSpPr>
        <p:spPr>
          <a:xfrm rot="3686465">
            <a:off x="2352449" y="3807673"/>
            <a:ext cx="636262" cy="336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ruta 89">
            <a:extLst>
              <a:ext uri="{FF2B5EF4-FFF2-40B4-BE49-F238E27FC236}">
                <a16:creationId xmlns:a16="http://schemas.microsoft.com/office/drawing/2014/main" id="{9789A43F-C82E-45C1-9851-66ED43DAC8D2}"/>
              </a:ext>
            </a:extLst>
          </p:cNvPr>
          <p:cNvSpPr txBox="1"/>
          <p:nvPr/>
        </p:nvSpPr>
        <p:spPr>
          <a:xfrm rot="3522536">
            <a:off x="2244751" y="3949730"/>
            <a:ext cx="976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Skraken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A2595A1E-FBDD-4795-A2E7-65C9ED86DF48}"/>
              </a:ext>
            </a:extLst>
          </p:cNvPr>
          <p:cNvSpPr/>
          <p:nvPr/>
        </p:nvSpPr>
        <p:spPr>
          <a:xfrm rot="18871337">
            <a:off x="7577030" y="1777939"/>
            <a:ext cx="258625" cy="850974"/>
          </a:xfrm>
          <a:prstGeom prst="rect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1F032379-01A4-431D-A78F-1AB2FC3922BD}"/>
              </a:ext>
            </a:extLst>
          </p:cNvPr>
          <p:cNvSpPr/>
          <p:nvPr/>
        </p:nvSpPr>
        <p:spPr>
          <a:xfrm rot="2668237">
            <a:off x="8138093" y="849439"/>
            <a:ext cx="245178" cy="705868"/>
          </a:xfrm>
          <a:prstGeom prst="rect">
            <a:avLst/>
          </a:prstGeom>
          <a:solidFill>
            <a:schemeClr val="bg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92531FA8-0D18-4758-8844-9B62595A5552}"/>
              </a:ext>
            </a:extLst>
          </p:cNvPr>
          <p:cNvSpPr/>
          <p:nvPr/>
        </p:nvSpPr>
        <p:spPr>
          <a:xfrm rot="18906799">
            <a:off x="9291684" y="1924925"/>
            <a:ext cx="414701" cy="269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textruta 93">
            <a:extLst>
              <a:ext uri="{FF2B5EF4-FFF2-40B4-BE49-F238E27FC236}">
                <a16:creationId xmlns:a16="http://schemas.microsoft.com/office/drawing/2014/main" id="{3BC2FEA1-D52B-4E5F-9E90-639AFB15299F}"/>
              </a:ext>
            </a:extLst>
          </p:cNvPr>
          <p:cNvSpPr txBox="1"/>
          <p:nvPr/>
        </p:nvSpPr>
        <p:spPr>
          <a:xfrm>
            <a:off x="8974477" y="1616703"/>
            <a:ext cx="676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hus</a:t>
            </a:r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A3EAB533-12F8-40B7-9111-18C7B47D72A0}"/>
              </a:ext>
            </a:extLst>
          </p:cNvPr>
          <p:cNvSpPr txBox="1"/>
          <p:nvPr/>
        </p:nvSpPr>
        <p:spPr>
          <a:xfrm rot="2869741">
            <a:off x="3131892" y="4725113"/>
            <a:ext cx="13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Parkering</a:t>
            </a: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1C180B9E-81E8-4F04-8AFE-3BB6B84C61EC}"/>
              </a:ext>
            </a:extLst>
          </p:cNvPr>
          <p:cNvSpPr txBox="1"/>
          <p:nvPr/>
        </p:nvSpPr>
        <p:spPr>
          <a:xfrm rot="2755045">
            <a:off x="7229381" y="1959073"/>
            <a:ext cx="980726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Parkerin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97" name="textruta 96">
            <a:extLst>
              <a:ext uri="{FF2B5EF4-FFF2-40B4-BE49-F238E27FC236}">
                <a16:creationId xmlns:a16="http://schemas.microsoft.com/office/drawing/2014/main" id="{2DD5EB7F-5356-4433-8333-01A7F66B6D68}"/>
              </a:ext>
            </a:extLst>
          </p:cNvPr>
          <p:cNvSpPr txBox="1"/>
          <p:nvPr/>
        </p:nvSpPr>
        <p:spPr>
          <a:xfrm>
            <a:off x="8342879" y="4369217"/>
            <a:ext cx="2363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Campingstuga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Servicehus/ Allmän yta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Korttidsplats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Tält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24D0E896-3794-4075-BD59-DE58A2237A36}"/>
              </a:ext>
            </a:extLst>
          </p:cNvPr>
          <p:cNvSpPr txBox="1"/>
          <p:nvPr/>
        </p:nvSpPr>
        <p:spPr>
          <a:xfrm>
            <a:off x="3844844" y="3916410"/>
            <a:ext cx="424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E89F67EE-2AC1-4194-9101-FF2CCD5C874B}"/>
              </a:ext>
            </a:extLst>
          </p:cNvPr>
          <p:cNvSpPr/>
          <p:nvPr/>
        </p:nvSpPr>
        <p:spPr>
          <a:xfrm rot="18957263">
            <a:off x="5823230" y="4102898"/>
            <a:ext cx="417254" cy="3533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8B33C7E1-72CC-4D97-BDA2-C50FBB0A7FD5}"/>
              </a:ext>
            </a:extLst>
          </p:cNvPr>
          <p:cNvSpPr/>
          <p:nvPr/>
        </p:nvSpPr>
        <p:spPr>
          <a:xfrm rot="2809572">
            <a:off x="4330032" y="4384917"/>
            <a:ext cx="709106" cy="668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ADB9BE87-7B95-4946-A4D1-3F0C528C7DA6}"/>
              </a:ext>
            </a:extLst>
          </p:cNvPr>
          <p:cNvSpPr/>
          <p:nvPr/>
        </p:nvSpPr>
        <p:spPr>
          <a:xfrm rot="2776901">
            <a:off x="5145189" y="3694062"/>
            <a:ext cx="694435" cy="5203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03C775A0-25A4-4BE5-92E6-411638EF0704}"/>
              </a:ext>
            </a:extLst>
          </p:cNvPr>
          <p:cNvSpPr txBox="1"/>
          <p:nvPr/>
        </p:nvSpPr>
        <p:spPr>
          <a:xfrm>
            <a:off x="6185204" y="3784054"/>
            <a:ext cx="398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110" name="textruta 109">
            <a:extLst>
              <a:ext uri="{FF2B5EF4-FFF2-40B4-BE49-F238E27FC236}">
                <a16:creationId xmlns:a16="http://schemas.microsoft.com/office/drawing/2014/main" id="{59FFCEBC-F433-485C-907E-662B8CB06180}"/>
              </a:ext>
            </a:extLst>
          </p:cNvPr>
          <p:cNvSpPr txBox="1"/>
          <p:nvPr/>
        </p:nvSpPr>
        <p:spPr>
          <a:xfrm>
            <a:off x="5855591" y="4093250"/>
            <a:ext cx="38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111" name="textruta 110">
            <a:extLst>
              <a:ext uri="{FF2B5EF4-FFF2-40B4-BE49-F238E27FC236}">
                <a16:creationId xmlns:a16="http://schemas.microsoft.com/office/drawing/2014/main" id="{F4951DC2-05A7-4192-95B6-8ED09BAB7058}"/>
              </a:ext>
            </a:extLst>
          </p:cNvPr>
          <p:cNvSpPr txBox="1"/>
          <p:nvPr/>
        </p:nvSpPr>
        <p:spPr>
          <a:xfrm>
            <a:off x="5518469" y="4419233"/>
            <a:ext cx="38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12" name="textruta 111">
            <a:extLst>
              <a:ext uri="{FF2B5EF4-FFF2-40B4-BE49-F238E27FC236}">
                <a16:creationId xmlns:a16="http://schemas.microsoft.com/office/drawing/2014/main" id="{339A4615-0339-4959-AAD4-3EF1DDBE4316}"/>
              </a:ext>
            </a:extLst>
          </p:cNvPr>
          <p:cNvSpPr txBox="1"/>
          <p:nvPr/>
        </p:nvSpPr>
        <p:spPr>
          <a:xfrm>
            <a:off x="4509463" y="4561373"/>
            <a:ext cx="38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114" name="textruta 113">
            <a:extLst>
              <a:ext uri="{FF2B5EF4-FFF2-40B4-BE49-F238E27FC236}">
                <a16:creationId xmlns:a16="http://schemas.microsoft.com/office/drawing/2014/main" id="{DB4BCF61-D84C-4DD6-BD87-81A004745C15}"/>
              </a:ext>
            </a:extLst>
          </p:cNvPr>
          <p:cNvSpPr txBox="1"/>
          <p:nvPr/>
        </p:nvSpPr>
        <p:spPr>
          <a:xfrm>
            <a:off x="5307573" y="3801991"/>
            <a:ext cx="38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r>
          </a:p>
        </p:txBody>
      </p:sp>
      <p:sp>
        <p:nvSpPr>
          <p:cNvPr id="115" name="textruta 114">
            <a:extLst>
              <a:ext uri="{FF2B5EF4-FFF2-40B4-BE49-F238E27FC236}">
                <a16:creationId xmlns:a16="http://schemas.microsoft.com/office/drawing/2014/main" id="{0C09B6A7-F4FF-470A-981A-3AE12D96C299}"/>
              </a:ext>
            </a:extLst>
          </p:cNvPr>
          <p:cNvSpPr txBox="1"/>
          <p:nvPr/>
        </p:nvSpPr>
        <p:spPr>
          <a:xfrm>
            <a:off x="5618811" y="3318884"/>
            <a:ext cx="38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116" name="textruta 115">
            <a:extLst>
              <a:ext uri="{FF2B5EF4-FFF2-40B4-BE49-F238E27FC236}">
                <a16:creationId xmlns:a16="http://schemas.microsoft.com/office/drawing/2014/main" id="{AF6EE9B1-6458-4FBE-8846-B665F02B2BC9}"/>
              </a:ext>
            </a:extLst>
          </p:cNvPr>
          <p:cNvSpPr txBox="1"/>
          <p:nvPr/>
        </p:nvSpPr>
        <p:spPr>
          <a:xfrm>
            <a:off x="6014222" y="3037419"/>
            <a:ext cx="46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17" name="textruta 116">
            <a:extLst>
              <a:ext uri="{FF2B5EF4-FFF2-40B4-BE49-F238E27FC236}">
                <a16:creationId xmlns:a16="http://schemas.microsoft.com/office/drawing/2014/main" id="{0476B5B3-C71F-4986-94DF-3AC8749BEECC}"/>
              </a:ext>
            </a:extLst>
          </p:cNvPr>
          <p:cNvSpPr txBox="1"/>
          <p:nvPr/>
        </p:nvSpPr>
        <p:spPr>
          <a:xfrm>
            <a:off x="6391366" y="2840442"/>
            <a:ext cx="46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r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8C8764F5-1B42-4DF8-A350-EAADA84F710F}"/>
              </a:ext>
            </a:extLst>
          </p:cNvPr>
          <p:cNvSpPr/>
          <p:nvPr/>
        </p:nvSpPr>
        <p:spPr>
          <a:xfrm>
            <a:off x="8171709" y="4900053"/>
            <a:ext cx="200939" cy="1169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A19D509C-4C38-43D2-A379-12A423FA7E20}"/>
              </a:ext>
            </a:extLst>
          </p:cNvPr>
          <p:cNvSpPr txBox="1"/>
          <p:nvPr/>
        </p:nvSpPr>
        <p:spPr>
          <a:xfrm>
            <a:off x="3206342" y="3069471"/>
            <a:ext cx="41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21" name="Rektangel 120">
            <a:extLst>
              <a:ext uri="{FF2B5EF4-FFF2-40B4-BE49-F238E27FC236}">
                <a16:creationId xmlns:a16="http://schemas.microsoft.com/office/drawing/2014/main" id="{25F48EEE-CF85-449B-B5C4-682D2D862206}"/>
              </a:ext>
            </a:extLst>
          </p:cNvPr>
          <p:cNvSpPr/>
          <p:nvPr/>
        </p:nvSpPr>
        <p:spPr>
          <a:xfrm rot="19494746" flipH="1">
            <a:off x="7126539" y="1608400"/>
            <a:ext cx="108311" cy="270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FF087996-975D-4C72-8D21-2D75AC64E734}"/>
              </a:ext>
            </a:extLst>
          </p:cNvPr>
          <p:cNvSpPr txBox="1"/>
          <p:nvPr/>
        </p:nvSpPr>
        <p:spPr>
          <a:xfrm rot="2801964">
            <a:off x="6990671" y="1651541"/>
            <a:ext cx="425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BDC5BF64-1BAE-40F0-A544-FA79C6FE6058}"/>
              </a:ext>
            </a:extLst>
          </p:cNvPr>
          <p:cNvSpPr/>
          <p:nvPr/>
        </p:nvSpPr>
        <p:spPr>
          <a:xfrm rot="2654337">
            <a:off x="4806189" y="5594116"/>
            <a:ext cx="294580" cy="46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709B4163-378F-4E07-8AEE-946D7AC9D5B8}"/>
              </a:ext>
            </a:extLst>
          </p:cNvPr>
          <p:cNvSpPr/>
          <p:nvPr/>
        </p:nvSpPr>
        <p:spPr>
          <a:xfrm rot="19033284">
            <a:off x="5004082" y="5530690"/>
            <a:ext cx="407812" cy="45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extruta 129">
            <a:extLst>
              <a:ext uri="{FF2B5EF4-FFF2-40B4-BE49-F238E27FC236}">
                <a16:creationId xmlns:a16="http://schemas.microsoft.com/office/drawing/2014/main" id="{20DCCE8C-6B7E-46C7-B07D-9D06DE558444}"/>
              </a:ext>
            </a:extLst>
          </p:cNvPr>
          <p:cNvSpPr txBox="1"/>
          <p:nvPr/>
        </p:nvSpPr>
        <p:spPr>
          <a:xfrm>
            <a:off x="8071638" y="5991102"/>
            <a:ext cx="228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Marknadsföringskarta </a:t>
            </a:r>
          </a:p>
        </p:txBody>
      </p:sp>
      <p:sp>
        <p:nvSpPr>
          <p:cNvPr id="131" name="textruta 130">
            <a:extLst>
              <a:ext uri="{FF2B5EF4-FFF2-40B4-BE49-F238E27FC236}">
                <a16:creationId xmlns:a16="http://schemas.microsoft.com/office/drawing/2014/main" id="{AA9A94B3-6A87-4B81-BE00-4D4C7E3DC6F4}"/>
              </a:ext>
            </a:extLst>
          </p:cNvPr>
          <p:cNvSpPr txBox="1"/>
          <p:nvPr/>
        </p:nvSpPr>
        <p:spPr>
          <a:xfrm rot="3068866">
            <a:off x="2021496" y="5144431"/>
            <a:ext cx="196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Småbåtshamn</a:t>
            </a:r>
          </a:p>
        </p:txBody>
      </p:sp>
      <p:cxnSp>
        <p:nvCxnSpPr>
          <p:cNvPr id="132" name="Rak pilkoppling 131">
            <a:extLst>
              <a:ext uri="{FF2B5EF4-FFF2-40B4-BE49-F238E27FC236}">
                <a16:creationId xmlns:a16="http://schemas.microsoft.com/office/drawing/2014/main" id="{54DF2802-75B5-41A4-8E00-48E197FF8D2F}"/>
              </a:ext>
            </a:extLst>
          </p:cNvPr>
          <p:cNvCxnSpPr>
            <a:cxnSpLocks/>
          </p:cNvCxnSpPr>
          <p:nvPr/>
        </p:nvCxnSpPr>
        <p:spPr>
          <a:xfrm flipV="1">
            <a:off x="2477009" y="1330889"/>
            <a:ext cx="265176" cy="7212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ruta 132">
            <a:extLst>
              <a:ext uri="{FF2B5EF4-FFF2-40B4-BE49-F238E27FC236}">
                <a16:creationId xmlns:a16="http://schemas.microsoft.com/office/drawing/2014/main" id="{C08B6737-939B-4E6A-BC48-87F0B4EA770E}"/>
              </a:ext>
            </a:extLst>
          </p:cNvPr>
          <p:cNvSpPr txBox="1"/>
          <p:nvPr/>
        </p:nvSpPr>
        <p:spPr>
          <a:xfrm>
            <a:off x="2593511" y="99067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</a:p>
        </p:txBody>
      </p:sp>
      <p:sp>
        <p:nvSpPr>
          <p:cNvPr id="134" name="textruta 133">
            <a:extLst>
              <a:ext uri="{FF2B5EF4-FFF2-40B4-BE49-F238E27FC236}">
                <a16:creationId xmlns:a16="http://schemas.microsoft.com/office/drawing/2014/main" id="{9ED3C3F3-2FCC-45D0-855C-9C6BE005ED3C}"/>
              </a:ext>
            </a:extLst>
          </p:cNvPr>
          <p:cNvSpPr txBox="1"/>
          <p:nvPr/>
        </p:nvSpPr>
        <p:spPr>
          <a:xfrm>
            <a:off x="2290102" y="205830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135" name="textruta 134">
            <a:extLst>
              <a:ext uri="{FF2B5EF4-FFF2-40B4-BE49-F238E27FC236}">
                <a16:creationId xmlns:a16="http://schemas.microsoft.com/office/drawing/2014/main" id="{410530B3-2AA5-4828-9F3B-E12CE30E770A}"/>
              </a:ext>
            </a:extLst>
          </p:cNvPr>
          <p:cNvSpPr txBox="1"/>
          <p:nvPr/>
        </p:nvSpPr>
        <p:spPr>
          <a:xfrm rot="18799381">
            <a:off x="7857096" y="1063290"/>
            <a:ext cx="789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Parkering</a:t>
            </a:r>
          </a:p>
        </p:txBody>
      </p:sp>
      <p:sp>
        <p:nvSpPr>
          <p:cNvPr id="140" name="textruta 139">
            <a:extLst>
              <a:ext uri="{FF2B5EF4-FFF2-40B4-BE49-F238E27FC236}">
                <a16:creationId xmlns:a16="http://schemas.microsoft.com/office/drawing/2014/main" id="{ED9ACC06-945F-4835-AB97-460A1C1819C2}"/>
              </a:ext>
            </a:extLst>
          </p:cNvPr>
          <p:cNvSpPr txBox="1"/>
          <p:nvPr/>
        </p:nvSpPr>
        <p:spPr>
          <a:xfrm>
            <a:off x="7343163" y="10836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ktangel 128">
            <a:extLst>
              <a:ext uri="{FF2B5EF4-FFF2-40B4-BE49-F238E27FC236}">
                <a16:creationId xmlns:a16="http://schemas.microsoft.com/office/drawing/2014/main" id="{12F8D608-80E9-4E2F-A09F-DFC3B9587E61}"/>
              </a:ext>
            </a:extLst>
          </p:cNvPr>
          <p:cNvSpPr/>
          <p:nvPr/>
        </p:nvSpPr>
        <p:spPr>
          <a:xfrm>
            <a:off x="8073372" y="5535220"/>
            <a:ext cx="3036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 plats 1-7, 15, 23, 24, 27, 28, 32</a:t>
            </a:r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-38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4" name="Rektangel 143">
            <a:extLst>
              <a:ext uri="{FF2B5EF4-FFF2-40B4-BE49-F238E27FC236}">
                <a16:creationId xmlns:a16="http://schemas.microsoft.com/office/drawing/2014/main" id="{D44F67B5-C361-430C-A9CE-A0F36405E0F8}"/>
              </a:ext>
            </a:extLst>
          </p:cNvPr>
          <p:cNvSpPr/>
          <p:nvPr/>
        </p:nvSpPr>
        <p:spPr>
          <a:xfrm>
            <a:off x="8457125" y="4185392"/>
            <a:ext cx="1576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Uthyrd – säsong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Ledig säsongsplats</a:t>
            </a:r>
          </a:p>
        </p:txBody>
      </p:sp>
      <p:pic>
        <p:nvPicPr>
          <p:cNvPr id="148" name="Bildobjekt 147">
            <a:extLst>
              <a:ext uri="{FF2B5EF4-FFF2-40B4-BE49-F238E27FC236}">
                <a16:creationId xmlns:a16="http://schemas.microsoft.com/office/drawing/2014/main" id="{B4DD039D-CF31-4529-B19D-3F4AB0B3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201" y="4296219"/>
            <a:ext cx="205793" cy="13096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4519488-BA05-4FA5-BD88-D6BA9E1B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9009" y="6411301"/>
            <a:ext cx="2743200" cy="365125"/>
          </a:xfrm>
        </p:spPr>
        <p:txBody>
          <a:bodyPr/>
          <a:lstStyle/>
          <a:p>
            <a:endParaRPr lang="sv-SE" b="1" dirty="0"/>
          </a:p>
        </p:txBody>
      </p:sp>
      <p:sp>
        <p:nvSpPr>
          <p:cNvPr id="142" name="textruta 141">
            <a:extLst>
              <a:ext uri="{FF2B5EF4-FFF2-40B4-BE49-F238E27FC236}">
                <a16:creationId xmlns:a16="http://schemas.microsoft.com/office/drawing/2014/main" id="{5F1FA4BE-0835-46AD-B68C-8A4449D68D72}"/>
              </a:ext>
            </a:extLst>
          </p:cNvPr>
          <p:cNvSpPr txBox="1"/>
          <p:nvPr/>
        </p:nvSpPr>
        <p:spPr>
          <a:xfrm>
            <a:off x="6926821" y="3518553"/>
            <a:ext cx="589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335A5F3-D33E-4415-89A0-B38412260836}"/>
              </a:ext>
            </a:extLst>
          </p:cNvPr>
          <p:cNvSpPr/>
          <p:nvPr/>
        </p:nvSpPr>
        <p:spPr>
          <a:xfrm rot="18905306">
            <a:off x="6152524" y="4813405"/>
            <a:ext cx="622320" cy="3992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2FE6D347-0FE5-4864-9216-4B6C28A67CB5}"/>
              </a:ext>
            </a:extLst>
          </p:cNvPr>
          <p:cNvSpPr txBox="1"/>
          <p:nvPr/>
        </p:nvSpPr>
        <p:spPr>
          <a:xfrm rot="400167">
            <a:off x="6275312" y="4877213"/>
            <a:ext cx="25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9B86F8DA-80E6-45AC-A74C-0DEF0E991A39}"/>
              </a:ext>
            </a:extLst>
          </p:cNvPr>
          <p:cNvSpPr/>
          <p:nvPr/>
        </p:nvSpPr>
        <p:spPr>
          <a:xfrm rot="18905306">
            <a:off x="6581149" y="4384780"/>
            <a:ext cx="622320" cy="3992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E9AEB4D0-2CE4-49E4-865C-0C5E97A443FD}"/>
              </a:ext>
            </a:extLst>
          </p:cNvPr>
          <p:cNvSpPr txBox="1"/>
          <p:nvPr/>
        </p:nvSpPr>
        <p:spPr>
          <a:xfrm>
            <a:off x="6741007" y="4411346"/>
            <a:ext cx="25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6" name="Rektangel 125">
            <a:extLst>
              <a:ext uri="{FF2B5EF4-FFF2-40B4-BE49-F238E27FC236}">
                <a16:creationId xmlns:a16="http://schemas.microsoft.com/office/drawing/2014/main" id="{68DE89BD-42E2-4949-9B35-E0AEB5926105}"/>
              </a:ext>
            </a:extLst>
          </p:cNvPr>
          <p:cNvSpPr/>
          <p:nvPr/>
        </p:nvSpPr>
        <p:spPr>
          <a:xfrm rot="21135212">
            <a:off x="5461775" y="5424235"/>
            <a:ext cx="17670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ktangel 124">
            <a:extLst>
              <a:ext uri="{FF2B5EF4-FFF2-40B4-BE49-F238E27FC236}">
                <a16:creationId xmlns:a16="http://schemas.microsoft.com/office/drawing/2014/main" id="{11BB5750-4885-413E-8442-7ABCEA015919}"/>
              </a:ext>
            </a:extLst>
          </p:cNvPr>
          <p:cNvSpPr/>
          <p:nvPr/>
        </p:nvSpPr>
        <p:spPr>
          <a:xfrm rot="1361979">
            <a:off x="5325764" y="5412367"/>
            <a:ext cx="154876" cy="45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A1D644F5-A4C1-46FE-8E82-50D68301F98C}"/>
              </a:ext>
            </a:extLst>
          </p:cNvPr>
          <p:cNvSpPr/>
          <p:nvPr/>
        </p:nvSpPr>
        <p:spPr>
          <a:xfrm>
            <a:off x="8171709" y="4500003"/>
            <a:ext cx="200939" cy="1169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0ECDD010-F033-40C1-8E82-08B5C05B8675}"/>
              </a:ext>
            </a:extLst>
          </p:cNvPr>
          <p:cNvSpPr/>
          <p:nvPr/>
        </p:nvSpPr>
        <p:spPr>
          <a:xfrm>
            <a:off x="8171709" y="4690503"/>
            <a:ext cx="200939" cy="1169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ektangel 164">
            <a:extLst>
              <a:ext uri="{FF2B5EF4-FFF2-40B4-BE49-F238E27FC236}">
                <a16:creationId xmlns:a16="http://schemas.microsoft.com/office/drawing/2014/main" id="{F8C29A3A-E099-4D49-9ABA-F87C443489CD}"/>
              </a:ext>
            </a:extLst>
          </p:cNvPr>
          <p:cNvSpPr/>
          <p:nvPr/>
        </p:nvSpPr>
        <p:spPr>
          <a:xfrm>
            <a:off x="8171709" y="5119128"/>
            <a:ext cx="200939" cy="1169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E9F7AAB3-B548-487A-BA77-5139484953B0}"/>
              </a:ext>
            </a:extLst>
          </p:cNvPr>
          <p:cNvSpPr/>
          <p:nvPr/>
        </p:nvSpPr>
        <p:spPr>
          <a:xfrm>
            <a:off x="8171709" y="5319153"/>
            <a:ext cx="200939" cy="116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textruta 172">
            <a:extLst>
              <a:ext uri="{FF2B5EF4-FFF2-40B4-BE49-F238E27FC236}">
                <a16:creationId xmlns:a16="http://schemas.microsoft.com/office/drawing/2014/main" id="{1804E1BA-6CDD-4340-9E5B-F74978E50A48}"/>
              </a:ext>
            </a:extLst>
          </p:cNvPr>
          <p:cNvSpPr txBox="1"/>
          <p:nvPr/>
        </p:nvSpPr>
        <p:spPr>
          <a:xfrm>
            <a:off x="7326871" y="3156603"/>
            <a:ext cx="589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77" name="Rektangel 176">
            <a:extLst>
              <a:ext uri="{FF2B5EF4-FFF2-40B4-BE49-F238E27FC236}">
                <a16:creationId xmlns:a16="http://schemas.microsoft.com/office/drawing/2014/main" id="{27C0A944-7591-40C1-A8A3-7AAD5016A7E1}"/>
              </a:ext>
            </a:extLst>
          </p:cNvPr>
          <p:cNvSpPr/>
          <p:nvPr/>
        </p:nvSpPr>
        <p:spPr>
          <a:xfrm rot="18922933">
            <a:off x="6876770" y="2997286"/>
            <a:ext cx="571369" cy="344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91516D94-D221-4121-A1F8-438AE09863FC}"/>
              </a:ext>
            </a:extLst>
          </p:cNvPr>
          <p:cNvSpPr txBox="1"/>
          <p:nvPr/>
        </p:nvSpPr>
        <p:spPr>
          <a:xfrm>
            <a:off x="6949371" y="3032126"/>
            <a:ext cx="45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C0D36B9-E6A4-4514-8559-7B984CF864E3}"/>
              </a:ext>
            </a:extLst>
          </p:cNvPr>
          <p:cNvSpPr/>
          <p:nvPr/>
        </p:nvSpPr>
        <p:spPr>
          <a:xfrm rot="20295220">
            <a:off x="5099498" y="2751202"/>
            <a:ext cx="701573" cy="3995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6D70E4A-B0EE-45AF-B070-D6FB79DC2A8C}"/>
              </a:ext>
            </a:extLst>
          </p:cNvPr>
          <p:cNvSpPr/>
          <p:nvPr/>
        </p:nvSpPr>
        <p:spPr>
          <a:xfrm rot="20314398">
            <a:off x="4398109" y="3017458"/>
            <a:ext cx="754353" cy="3995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30096585-55FD-4A5E-9C19-A4732C26D558}"/>
              </a:ext>
            </a:extLst>
          </p:cNvPr>
          <p:cNvSpPr txBox="1"/>
          <p:nvPr/>
        </p:nvSpPr>
        <p:spPr>
          <a:xfrm>
            <a:off x="4569496" y="3089786"/>
            <a:ext cx="37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1056BBAF-307E-4F05-B014-6A236981B0C5}"/>
              </a:ext>
            </a:extLst>
          </p:cNvPr>
          <p:cNvSpPr txBox="1"/>
          <p:nvPr/>
        </p:nvSpPr>
        <p:spPr>
          <a:xfrm>
            <a:off x="5276384" y="2816824"/>
            <a:ext cx="37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725149C7-B1A6-4029-8680-90EF63017775}"/>
              </a:ext>
            </a:extLst>
          </p:cNvPr>
          <p:cNvSpPr txBox="1"/>
          <p:nvPr/>
        </p:nvSpPr>
        <p:spPr>
          <a:xfrm>
            <a:off x="5967150" y="2539262"/>
            <a:ext cx="37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02" name="textruta 101">
            <a:extLst>
              <a:ext uri="{FF2B5EF4-FFF2-40B4-BE49-F238E27FC236}">
                <a16:creationId xmlns:a16="http://schemas.microsoft.com/office/drawing/2014/main" id="{49B8DD4D-CE2E-4FC3-8943-F0907A28799B}"/>
              </a:ext>
            </a:extLst>
          </p:cNvPr>
          <p:cNvSpPr txBox="1"/>
          <p:nvPr/>
        </p:nvSpPr>
        <p:spPr>
          <a:xfrm>
            <a:off x="6668410" y="2421944"/>
            <a:ext cx="45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B67E771-43BC-4642-B922-BD7E3DD7CF06}"/>
              </a:ext>
            </a:extLst>
          </p:cNvPr>
          <p:cNvSpPr/>
          <p:nvPr/>
        </p:nvSpPr>
        <p:spPr>
          <a:xfrm rot="2776901">
            <a:off x="4767506" y="4048049"/>
            <a:ext cx="701988" cy="5203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textruta 112">
            <a:extLst>
              <a:ext uri="{FF2B5EF4-FFF2-40B4-BE49-F238E27FC236}">
                <a16:creationId xmlns:a16="http://schemas.microsoft.com/office/drawing/2014/main" id="{300992B2-A5A6-4E03-A63A-9F80A417B45D}"/>
              </a:ext>
            </a:extLst>
          </p:cNvPr>
          <p:cNvSpPr txBox="1"/>
          <p:nvPr/>
        </p:nvSpPr>
        <p:spPr>
          <a:xfrm rot="21309669">
            <a:off x="4932999" y="4178283"/>
            <a:ext cx="38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4544099E-B0A2-4951-9B9E-7ECCBC0481B5}"/>
              </a:ext>
            </a:extLst>
          </p:cNvPr>
          <p:cNvSpPr/>
          <p:nvPr/>
        </p:nvSpPr>
        <p:spPr>
          <a:xfrm>
            <a:off x="6774180" y="2013585"/>
            <a:ext cx="821055" cy="723900"/>
          </a:xfrm>
          <a:custGeom>
            <a:avLst/>
            <a:gdLst>
              <a:gd name="connsiteX0" fmla="*/ 445770 w 821055"/>
              <a:gd name="connsiteY0" fmla="*/ 0 h 723900"/>
              <a:gd name="connsiteX1" fmla="*/ 821055 w 821055"/>
              <a:gd name="connsiteY1" fmla="*/ 381000 h 723900"/>
              <a:gd name="connsiteX2" fmla="*/ 483870 w 821055"/>
              <a:gd name="connsiteY2" fmla="*/ 723900 h 723900"/>
              <a:gd name="connsiteX3" fmla="*/ 0 w 821055"/>
              <a:gd name="connsiteY3" fmla="*/ 188595 h 723900"/>
              <a:gd name="connsiteX4" fmla="*/ 445770 w 821055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055" h="723900">
                <a:moveTo>
                  <a:pt x="445770" y="0"/>
                </a:moveTo>
                <a:lnTo>
                  <a:pt x="821055" y="381000"/>
                </a:lnTo>
                <a:lnTo>
                  <a:pt x="483870" y="723900"/>
                </a:lnTo>
                <a:lnTo>
                  <a:pt x="0" y="188595"/>
                </a:lnTo>
                <a:lnTo>
                  <a:pt x="44577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1051AD0D-167E-4182-B9F4-FA22FADC7EDE}"/>
              </a:ext>
            </a:extLst>
          </p:cNvPr>
          <p:cNvSpPr txBox="1"/>
          <p:nvPr/>
        </p:nvSpPr>
        <p:spPr>
          <a:xfrm>
            <a:off x="7013304" y="2204703"/>
            <a:ext cx="45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682118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98</Words>
  <Application>Microsoft Office PowerPoint</Application>
  <PresentationFormat>Bredbild</PresentationFormat>
  <Paragraphs>69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 G Jansson</dc:creator>
  <cp:lastModifiedBy>Anders Wollenius</cp:lastModifiedBy>
  <cp:revision>8</cp:revision>
  <cp:lastPrinted>2019-06-20T13:01:02Z</cp:lastPrinted>
  <dcterms:created xsi:type="dcterms:W3CDTF">2018-09-13T06:34:39Z</dcterms:created>
  <dcterms:modified xsi:type="dcterms:W3CDTF">2021-07-12T13:43:05Z</dcterms:modified>
</cp:coreProperties>
</file>