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1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B68CBE-5E8B-384C-AA11-4F06C9E69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70CCF38-30AC-EE4B-915B-DB0CB3E08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249EEF-0A95-CD44-8F71-678C02A2B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7BAD39-659E-6A45-BF7F-0680AD06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4AC1C3-1D7E-CE42-82C0-DCDEDD9A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443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268456-58CD-3446-BCAF-FA4712FF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3004396-7BC3-4B41-AA89-2DB40218F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5F5B7E-9FFA-A14D-9658-EF55726E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0DBF501-3364-8A4D-9FB9-30840D06D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CA0B1E-5ACD-5E40-8377-A2795611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858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159E49A-1C8D-A94E-BB5D-8013CE17D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8B5CBE7-9190-4041-9192-530EBACC4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8E1A040-B370-F643-94F1-763A4197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C2A52C1-8617-6642-ABC7-A93EF651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CFDFB9-B425-5D4F-B136-0E488AF36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419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2DA47E-6FDD-BA44-B6B4-76A8ACC8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8B83C1-8EB7-D344-9144-6754CEFFC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E7DE33-930A-1743-88D8-5CFCEA34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C2EAEA-3474-554D-B7C2-E1A7549F7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FDE175-D0DC-0141-8C66-5EF7E4A9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78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FA9C82-FA0C-D345-805B-9DD919964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A7B54A6-12C0-D449-84F1-EF3B5FA47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932FF0-D640-984B-A70E-6CE52560D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31D478-9BBE-BB4D-B97F-A9357DA1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53FB1D3-A81B-8B44-9C7A-B797B8F0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7CE027-F4C5-D844-B168-26C7EE2F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493A1F-BFE6-5C47-AFBC-F2053A8B3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2864A5D-B9F9-E148-BC7A-C5CB48BD8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D05F511-C8CB-A847-B898-59BE768C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A6A34F5-2F5C-DA4C-B7AD-41069173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4851FE-C2E9-1D45-9434-3DA15A7D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958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068039-8B6C-5848-8DEF-64266745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BEA31E-5A80-A04C-BBE7-BF8FCD0A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BA94B3-024F-5F46-8514-D5DA5695B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7C9C6CA-CC53-4948-A346-CAA6B5144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A0C3EC5-5275-EB48-96D3-321E30141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62C044B-EABF-BF4A-AE44-7480F48B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73316A6-070F-B148-93A6-D9209FA0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AD34930-E52F-7E4A-B102-D5BF881D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358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A794B1-B880-2246-8810-994DB941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A56AA87-D152-164E-A015-7EE6A6732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2DC7688-DAEA-484D-A9F8-2322A22A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4115A01-A70A-FB45-AA97-00B977E9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248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931BDAC-8F80-F940-A4E9-17117753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703CA77-0D95-534B-BF77-C92B2D40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123E7D-8EAB-6942-AF9C-921AE935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4304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B759BC-D2B2-674E-B360-21C2692A7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3FBD11-E9CB-5C48-821B-69B2DB010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624CF8A-335E-6E4C-9A1F-3C1E59FE8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6789B56-1514-3B4B-8AA1-04638B93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3F4CBA-D5EF-9945-B3EC-27FD3ABD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5D12493-0733-624B-87BC-3A4925C1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59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22DF02-4CA8-8B49-B3E0-0374D171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47DCEAA-5199-B444-9C50-87F123E54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2F09BFE-F0F5-B342-902C-FFF6EA139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A0A0417-2B1B-A84E-B598-D9D264F4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D4A4ACD-902F-4A45-8E4D-1E07FDAA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802E3EB-0B7B-484B-9780-E9E28EA8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336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FCAD33D-87AA-804F-A331-0933F5F1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801D688-7EF7-224E-B433-0A8A335F1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F08457A-3458-1245-914E-E79A8A06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5945-05ED-EC47-B700-1AAE70AE99A1}" type="datetimeFigureOut">
              <a:rPr lang="sv-SE" smtClean="0"/>
              <a:t>2020-09-24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A8388C5-F7F3-C042-9728-7B7557FC5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ECEA9C9-B9B0-0141-B3A4-DA36B8723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C3F66-B178-BD45-868C-F6C96548B3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807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blomma, utomhus, rosa, sitter&#10;&#10;Automatiskt genererad beskrivning">
            <a:extLst>
              <a:ext uri="{FF2B5EF4-FFF2-40B4-BE49-F238E27FC236}">
                <a16:creationId xmlns:a16="http://schemas.microsoft.com/office/drawing/2014/main" id="{4A45EFF4-F3AB-534A-BD0C-4E292E14F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 r="21871" b="894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63451E4-0C01-444C-A814-48026036E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sv-SE" sz="4800" dirty="0" err="1"/>
              <a:t>Kientzler</a:t>
            </a:r>
            <a:r>
              <a:rPr lang="sv-SE" sz="4800" dirty="0"/>
              <a:t> utställning vecka 36 </a:t>
            </a:r>
            <a:br>
              <a:rPr lang="sv-SE" sz="4800" dirty="0"/>
            </a:br>
            <a:r>
              <a:rPr lang="sv-SE" sz="4800" dirty="0"/>
              <a:t>År 2020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85573D0-D9AA-334F-8EA0-6A4598BFA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sv-SE" sz="2000" dirty="0"/>
              <a:t>Nyheter inför 2021!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977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lomma, utomhus, trädgård, bänk&#10;&#10;Automatiskt genererad beskrivning">
            <a:extLst>
              <a:ext uri="{FF2B5EF4-FFF2-40B4-BE49-F238E27FC236}">
                <a16:creationId xmlns:a16="http://schemas.microsoft.com/office/drawing/2014/main" id="{B748728E-9B7F-1241-9CB9-E5BE30FA8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" r="10238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Bildobjekt 2" descr="En bild som visar utomhus, blomma, trädgård, bänk&#10;&#10;Automatiskt genererad beskrivning">
            <a:extLst>
              <a:ext uri="{FF2B5EF4-FFF2-40B4-BE49-F238E27FC236}">
                <a16:creationId xmlns:a16="http://schemas.microsoft.com/office/drawing/2014/main" id="{0601080F-ED39-D940-9FE1-CCB7B640A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0" r="818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Bildobjekt 6" descr="En bild som visar blomma, utomhus, växt, trädgård&#10;&#10;Automatiskt genererad beskrivning">
            <a:extLst>
              <a:ext uri="{FF2B5EF4-FFF2-40B4-BE49-F238E27FC236}">
                <a16:creationId xmlns:a16="http://schemas.microsoft.com/office/drawing/2014/main" id="{B8959E00-F2AE-524A-AD43-7D3117D86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2" r="3" b="13786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0A7E3F6-ABD3-EC48-8AA7-00AE6C9319BA}"/>
              </a:ext>
            </a:extLst>
          </p:cNvPr>
          <p:cNvSpPr txBox="1"/>
          <p:nvPr/>
        </p:nvSpPr>
        <p:spPr>
          <a:xfrm>
            <a:off x="1045028" y="95003"/>
            <a:ext cx="4613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Konceptet </a:t>
            </a:r>
            <a:r>
              <a:rPr lang="sv-SE" sz="4000" dirty="0" err="1">
                <a:solidFill>
                  <a:schemeClr val="bg1"/>
                </a:solidFill>
              </a:rPr>
              <a:t>Beeparty</a:t>
            </a:r>
            <a:r>
              <a:rPr lang="sv-SE" sz="40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967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utomhus, blomma, trädgård, gräs&#10;&#10;Automatiskt genererad beskrivning">
            <a:extLst>
              <a:ext uri="{FF2B5EF4-FFF2-40B4-BE49-F238E27FC236}">
                <a16:creationId xmlns:a16="http://schemas.microsoft.com/office/drawing/2014/main" id="{FF9C94AD-28BF-5D4B-9B09-3E303D725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4" b="12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C9CD754-606E-E143-B586-AD71262CA582}"/>
              </a:ext>
            </a:extLst>
          </p:cNvPr>
          <p:cNvSpPr txBox="1"/>
          <p:nvPr/>
        </p:nvSpPr>
        <p:spPr>
          <a:xfrm>
            <a:off x="510639" y="641267"/>
            <a:ext cx="5689745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Ett nytt koncept har tagits fram för extremt sol och torktoleranta växter.</a:t>
            </a:r>
          </a:p>
        </p:txBody>
      </p:sp>
    </p:spTree>
    <p:extLst>
      <p:ext uri="{BB962C8B-B14F-4D97-AF65-F5344CB8AC3E}">
        <p14:creationId xmlns:p14="http://schemas.microsoft.com/office/powerpoint/2010/main" val="199909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byggnad, trädgård, blomma&#10;&#10;Automatiskt genererad beskrivning">
            <a:extLst>
              <a:ext uri="{FF2B5EF4-FFF2-40B4-BE49-F238E27FC236}">
                <a16:creationId xmlns:a16="http://schemas.microsoft.com/office/drawing/2014/main" id="{6FE4DA5A-BE45-3E4F-A202-6CC72C4A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57" y="643467"/>
            <a:ext cx="3718686" cy="5571066"/>
          </a:xfrm>
          <a:prstGeom prst="rect">
            <a:avLst/>
          </a:prstGeom>
        </p:spPr>
      </p:pic>
      <p:pic>
        <p:nvPicPr>
          <p:cNvPr id="3" name="Bildobjekt 2" descr="En bild som visar blomma, utomhus, gräs, växt&#10;&#10;Automatiskt genererad beskrivning">
            <a:extLst>
              <a:ext uri="{FF2B5EF4-FFF2-40B4-BE49-F238E27FC236}">
                <a16:creationId xmlns:a16="http://schemas.microsoft.com/office/drawing/2014/main" id="{E37526F7-17EC-A841-AE70-D6EC12994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55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20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utomhus, byggnad, trädgård, blomma&#10;&#10;Automatiskt genererad beskrivning">
            <a:extLst>
              <a:ext uri="{FF2B5EF4-FFF2-40B4-BE49-F238E27FC236}">
                <a16:creationId xmlns:a16="http://schemas.microsoft.com/office/drawing/2014/main" id="{3BEBA94D-BF4B-6E4E-B158-D448AFD38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6" r="7625" b="-2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5" name="Bildobjekt 4" descr="En bild som visar byggnad, utomhus, trädgård, blomma&#10;&#10;Automatiskt genererad beskrivning">
            <a:extLst>
              <a:ext uri="{FF2B5EF4-FFF2-40B4-BE49-F238E27FC236}">
                <a16:creationId xmlns:a16="http://schemas.microsoft.com/office/drawing/2014/main" id="{28E4670D-B4AF-9940-ADDB-2F1C1C6FF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9" r="2108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C77172D-F4D4-5F4A-BFDF-78CB820EB7B1}"/>
              </a:ext>
            </a:extLst>
          </p:cNvPr>
          <p:cNvSpPr txBox="1"/>
          <p:nvPr/>
        </p:nvSpPr>
        <p:spPr>
          <a:xfrm>
            <a:off x="8166969" y="5404981"/>
            <a:ext cx="2455102" cy="1200329"/>
          </a:xfrm>
          <a:prstGeom prst="rect">
            <a:avLst/>
          </a:prstGeom>
          <a:solidFill>
            <a:schemeClr val="tx1"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Den nya </a:t>
            </a:r>
            <a:r>
              <a:rPr lang="sv-SE" dirty="0" err="1">
                <a:solidFill>
                  <a:schemeClr val="bg1"/>
                </a:solidFill>
              </a:rPr>
              <a:t>Myhlenbeckian</a:t>
            </a:r>
            <a:r>
              <a:rPr lang="sv-SE" dirty="0">
                <a:solidFill>
                  <a:schemeClr val="bg1"/>
                </a:solidFill>
              </a:rPr>
              <a:t> är jättesnygg, här tillsammans med </a:t>
            </a:r>
            <a:r>
              <a:rPr lang="sv-SE" dirty="0" err="1">
                <a:solidFill>
                  <a:schemeClr val="bg1"/>
                </a:solidFill>
              </a:rPr>
              <a:t>Dianthus</a:t>
            </a:r>
            <a:r>
              <a:rPr lang="sv-SE" dirty="0">
                <a:solidFill>
                  <a:schemeClr val="bg1"/>
                </a:solidFill>
              </a:rPr>
              <a:t> ’</a:t>
            </a:r>
            <a:r>
              <a:rPr lang="sv-SE" dirty="0" err="1">
                <a:solidFill>
                  <a:schemeClr val="bg1"/>
                </a:solidFill>
              </a:rPr>
              <a:t>Merci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Fleuri</a:t>
            </a:r>
            <a:r>
              <a:rPr lang="sv-SE" dirty="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955233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lomma, utomhus, växt, byggnad&#10;&#10;Automatiskt genererad beskrivning">
            <a:extLst>
              <a:ext uri="{FF2B5EF4-FFF2-40B4-BE49-F238E27FC236}">
                <a16:creationId xmlns:a16="http://schemas.microsoft.com/office/drawing/2014/main" id="{1284E3E3-D76E-6D48-A372-73036D898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56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växt, blomma, trädgård&#10;&#10;Automatiskt genererad beskrivning">
            <a:extLst>
              <a:ext uri="{FF2B5EF4-FFF2-40B4-BE49-F238E27FC236}">
                <a16:creationId xmlns:a16="http://schemas.microsoft.com/office/drawing/2014/main" id="{93BC31DF-8C43-9449-A1E9-84609C54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1" r="103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Bildobjekt 4" descr="En bild som visar växt, blomma, utomhus, trädgård&#10;&#10;Automatiskt genererad beskrivning">
            <a:extLst>
              <a:ext uri="{FF2B5EF4-FFF2-40B4-BE49-F238E27FC236}">
                <a16:creationId xmlns:a16="http://schemas.microsoft.com/office/drawing/2014/main" id="{9C7FF786-322C-9E40-AE4C-AFC1B4010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82" r="9465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5052259-FDCC-F243-98C8-158831B90257}"/>
              </a:ext>
            </a:extLst>
          </p:cNvPr>
          <p:cNvSpPr txBox="1"/>
          <p:nvPr/>
        </p:nvSpPr>
        <p:spPr>
          <a:xfrm>
            <a:off x="594985" y="313151"/>
            <a:ext cx="2993722" cy="92333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De använde ofta </a:t>
            </a:r>
            <a:r>
              <a:rPr lang="sv-SE" dirty="0" err="1">
                <a:solidFill>
                  <a:schemeClr val="bg1"/>
                </a:solidFill>
              </a:rPr>
              <a:t>Capsicum</a:t>
            </a:r>
            <a:r>
              <a:rPr lang="sv-SE" dirty="0">
                <a:solidFill>
                  <a:schemeClr val="bg1"/>
                </a:solidFill>
              </a:rPr>
              <a:t> i deras blandningar vilket jag tyckte gav ett nytt uttrycksätt.</a:t>
            </a:r>
          </a:p>
        </p:txBody>
      </p:sp>
    </p:spTree>
    <p:extLst>
      <p:ext uri="{BB962C8B-B14F-4D97-AF65-F5344CB8AC3E}">
        <p14:creationId xmlns:p14="http://schemas.microsoft.com/office/powerpoint/2010/main" val="4150713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blomma, gräs, växt&#10;&#10;Automatiskt genererad beskrivning">
            <a:extLst>
              <a:ext uri="{FF2B5EF4-FFF2-40B4-BE49-F238E27FC236}">
                <a16:creationId xmlns:a16="http://schemas.microsoft.com/office/drawing/2014/main" id="{962CA2A5-592C-414C-97D3-75282880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3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Bildobjekt 4" descr="En bild som visar utomhus, gräs, väg, gata&#10;&#10;Automatiskt genererad beskrivning">
            <a:extLst>
              <a:ext uri="{FF2B5EF4-FFF2-40B4-BE49-F238E27FC236}">
                <a16:creationId xmlns:a16="http://schemas.microsoft.com/office/drawing/2014/main" id="{0B6EDAC8-2C6F-F04C-A9ED-7A37668F9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82" r="11365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0671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gräs, bänk, blomma&#10;&#10;Automatiskt genererad beskrivning">
            <a:extLst>
              <a:ext uri="{FF2B5EF4-FFF2-40B4-BE49-F238E27FC236}">
                <a16:creationId xmlns:a16="http://schemas.microsoft.com/office/drawing/2014/main" id="{501A6795-0609-5E4D-B21F-2C32DB76D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8" r="2385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Bildobjekt 4" descr="En bild som visar gräs, utomhus, blomma, trädgård&#10;&#10;Automatiskt genererad beskrivning">
            <a:extLst>
              <a:ext uri="{FF2B5EF4-FFF2-40B4-BE49-F238E27FC236}">
                <a16:creationId xmlns:a16="http://schemas.microsoft.com/office/drawing/2014/main" id="{7A0114C4-D7E1-9C4A-BC4D-25AA1A041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2" r="22765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0286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 descr="En bild som visar utomhus, växt, grön, bänk&#10;&#10;Automatiskt genererad beskrivning">
            <a:extLst>
              <a:ext uri="{FF2B5EF4-FFF2-40B4-BE49-F238E27FC236}">
                <a16:creationId xmlns:a16="http://schemas.microsoft.com/office/drawing/2014/main" id="{EDABF1B7-F32E-B64B-99A5-03993EEB8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8" r="13893" b="-2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3" name="Bildobjekt 2" descr="En bild som visar utomhus, växt, gräs, blomma&#10;&#10;Automatiskt genererad beskrivning">
            <a:extLst>
              <a:ext uri="{FF2B5EF4-FFF2-40B4-BE49-F238E27FC236}">
                <a16:creationId xmlns:a16="http://schemas.microsoft.com/office/drawing/2014/main" id="{C2A3EB01-F25E-2B43-A1CE-ED89B83E1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87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5AFAC63-E003-164F-A08C-40448455EF34}"/>
              </a:ext>
            </a:extLst>
          </p:cNvPr>
          <p:cNvSpPr txBox="1"/>
          <p:nvPr/>
        </p:nvSpPr>
        <p:spPr>
          <a:xfrm>
            <a:off x="1572016" y="212943"/>
            <a:ext cx="184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chemeClr val="bg1"/>
                </a:solidFill>
              </a:rPr>
              <a:t>Mangold, häftigt i kombinationer!</a:t>
            </a:r>
          </a:p>
        </p:txBody>
      </p:sp>
    </p:spTree>
    <p:extLst>
      <p:ext uri="{BB962C8B-B14F-4D97-AF65-F5344CB8AC3E}">
        <p14:creationId xmlns:p14="http://schemas.microsoft.com/office/powerpoint/2010/main" val="3499980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blomma, växt, bord, dekorerat&#10;&#10;Automatiskt genererad beskrivning">
            <a:extLst>
              <a:ext uri="{FF2B5EF4-FFF2-40B4-BE49-F238E27FC236}">
                <a16:creationId xmlns:a16="http://schemas.microsoft.com/office/drawing/2014/main" id="{7ECA8A16-BB36-A641-8C5A-E0EFBBCB4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6" r="10162" b="-1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7" name="Bildobjekt 6" descr="En bild som visar blomma, växt, inomhus, vas&#10;&#10;Automatiskt genererad beskrivning">
            <a:extLst>
              <a:ext uri="{FF2B5EF4-FFF2-40B4-BE49-F238E27FC236}">
                <a16:creationId xmlns:a16="http://schemas.microsoft.com/office/drawing/2014/main" id="{FCAC77C6-B601-554F-BB50-C7078657D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09" r="1" b="1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9" name="Bildobjekt 8" descr="En bild som visar blomma, utomhus, växt, bord&#10;&#10;Automatiskt genererad beskrivning">
            <a:extLst>
              <a:ext uri="{FF2B5EF4-FFF2-40B4-BE49-F238E27FC236}">
                <a16:creationId xmlns:a16="http://schemas.microsoft.com/office/drawing/2014/main" id="{9E194087-949F-4849-949F-AD4D74C66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1" r="1" b="18903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5" name="Bildobjekt 4" descr="En bild som visar blomma, växt, full av färg, trädgård&#10;&#10;Automatiskt genererad beskrivning">
            <a:extLst>
              <a:ext uri="{FF2B5EF4-FFF2-40B4-BE49-F238E27FC236}">
                <a16:creationId xmlns:a16="http://schemas.microsoft.com/office/drawing/2014/main" id="{9CFDA947-AF2A-6146-8894-8AFABD372F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55" r="1" b="13154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2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lomma, utomhus, bord, sitter&#10;&#10;Automatiskt genererad beskrivning">
            <a:extLst>
              <a:ext uri="{FF2B5EF4-FFF2-40B4-BE49-F238E27FC236}">
                <a16:creationId xmlns:a16="http://schemas.microsoft.com/office/drawing/2014/main" id="{4527FC7C-3679-9549-A33A-9F9CB2709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8" r="1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Bildobjekt 6" descr="En bild som visar utomhus, byggnad, blomma, sitter&#10;&#10;Automatiskt genererad beskrivning">
            <a:extLst>
              <a:ext uri="{FF2B5EF4-FFF2-40B4-BE49-F238E27FC236}">
                <a16:creationId xmlns:a16="http://schemas.microsoft.com/office/drawing/2014/main" id="{7DCC7419-64F1-4741-B2F1-37CD0BD5B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26" b="35230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Bildobjekt 2" descr="En bild som visar utomhus, växt, byggnad, blomma&#10;&#10;Automatiskt genererad beskrivning">
            <a:extLst>
              <a:ext uri="{FF2B5EF4-FFF2-40B4-BE49-F238E27FC236}">
                <a16:creationId xmlns:a16="http://schemas.microsoft.com/office/drawing/2014/main" id="{DC635D4D-AFF8-B442-8EC9-731861DFE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6777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EA441A9-CE29-5745-BC25-5CD516992EA0}"/>
              </a:ext>
            </a:extLst>
          </p:cNvPr>
          <p:cNvSpPr txBox="1"/>
          <p:nvPr/>
        </p:nvSpPr>
        <p:spPr>
          <a:xfrm>
            <a:off x="472966" y="336333"/>
            <a:ext cx="2890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>
                <a:solidFill>
                  <a:schemeClr val="bg1"/>
                </a:solidFill>
              </a:rPr>
              <a:t>Caladium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0BA60F1-1626-1C45-B5AF-334AFB411F16}"/>
              </a:ext>
            </a:extLst>
          </p:cNvPr>
          <p:cNvSpPr txBox="1"/>
          <p:nvPr/>
        </p:nvSpPr>
        <p:spPr>
          <a:xfrm>
            <a:off x="525515" y="1008990"/>
            <a:ext cx="2553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Helt ny produkt som ej finns i katalogen men tillgänglig i mindre kvantiteter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210938B-7F2E-0549-ABCF-ED5EF0C3EF3A}"/>
              </a:ext>
            </a:extLst>
          </p:cNvPr>
          <p:cNvSpPr txBox="1"/>
          <p:nvPr/>
        </p:nvSpPr>
        <p:spPr>
          <a:xfrm>
            <a:off x="6274675" y="5717628"/>
            <a:ext cx="216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u="sng" dirty="0">
                <a:solidFill>
                  <a:schemeClr val="bg1"/>
                </a:solidFill>
              </a:rPr>
              <a:t>Tål utomhusklimat!</a:t>
            </a:r>
          </a:p>
        </p:txBody>
      </p:sp>
    </p:spTree>
    <p:extLst>
      <p:ext uri="{BB962C8B-B14F-4D97-AF65-F5344CB8AC3E}">
        <p14:creationId xmlns:p14="http://schemas.microsoft.com/office/powerpoint/2010/main" val="167137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utomhus, blomma, växt, trädgård&#10;&#10;Automatiskt genererad beskrivning">
            <a:extLst>
              <a:ext uri="{FF2B5EF4-FFF2-40B4-BE49-F238E27FC236}">
                <a16:creationId xmlns:a16="http://schemas.microsoft.com/office/drawing/2014/main" id="{8D198BE7-A47A-AF4A-996F-12663D682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3" r="2" b="12942"/>
          <a:stretch/>
        </p:blipFill>
        <p:spPr>
          <a:xfrm>
            <a:off x="20" y="-24713"/>
            <a:ext cx="6016469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5" name="Bildobjekt 4" descr="En bild som visar utomhus, blomma, byggnad, trädgård&#10;&#10;Automatiskt genererad beskrivning">
            <a:extLst>
              <a:ext uri="{FF2B5EF4-FFF2-40B4-BE49-F238E27FC236}">
                <a16:creationId xmlns:a16="http://schemas.microsoft.com/office/drawing/2014/main" id="{5F9DFB20-EBF5-3C49-8C83-CA01BE352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7" r="2332" b="1"/>
          <a:stretch/>
        </p:blipFill>
        <p:spPr>
          <a:xfrm>
            <a:off x="4307056" y="10"/>
            <a:ext cx="4831627" cy="452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3" name="Bildobjekt 2" descr="En bild som visar utomhus, gräs, tåg, spår&#10;&#10;Automatiskt genererad beskrivning">
            <a:extLst>
              <a:ext uri="{FF2B5EF4-FFF2-40B4-BE49-F238E27FC236}">
                <a16:creationId xmlns:a16="http://schemas.microsoft.com/office/drawing/2014/main" id="{58EB4747-51BA-154B-A1F6-2F967A04B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3" r="13378" b="-2"/>
          <a:stretch/>
        </p:blipFill>
        <p:spPr>
          <a:xfrm>
            <a:off x="4068531" y="-1"/>
            <a:ext cx="8123469" cy="6858000"/>
          </a:xfrm>
          <a:custGeom>
            <a:avLst/>
            <a:gdLst/>
            <a:ahLst/>
            <a:cxnLst/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5534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blomma, byggnad, sitter&#10;&#10;Automatiskt genererad beskrivning">
            <a:extLst>
              <a:ext uri="{FF2B5EF4-FFF2-40B4-BE49-F238E27FC236}">
                <a16:creationId xmlns:a16="http://schemas.microsoft.com/office/drawing/2014/main" id="{98FAE008-41FF-7F40-A1B4-46B151907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52" b="33769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Bildobjekt 4" descr="En bild som visar utomhus, blomma, bänk, gräs&#10;&#10;Automatiskt genererad beskrivning">
            <a:extLst>
              <a:ext uri="{FF2B5EF4-FFF2-40B4-BE49-F238E27FC236}">
                <a16:creationId xmlns:a16="http://schemas.microsoft.com/office/drawing/2014/main" id="{4A789B47-5E2A-1444-AC21-F2BCBF5C7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1" r="4677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Bildobjekt 6" descr="En bild som visar växt, blomma, bord, vas&#10;&#10;Automatiskt genererad beskrivning">
            <a:extLst>
              <a:ext uri="{FF2B5EF4-FFF2-40B4-BE49-F238E27FC236}">
                <a16:creationId xmlns:a16="http://schemas.microsoft.com/office/drawing/2014/main" id="{84CA68AA-9E96-604A-9D06-0271F2521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39" b="44979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8144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utomhus, bänk, trottoar, blomma&#10;&#10;Automatiskt genererad beskrivning">
            <a:extLst>
              <a:ext uri="{FF2B5EF4-FFF2-40B4-BE49-F238E27FC236}">
                <a16:creationId xmlns:a16="http://schemas.microsoft.com/office/drawing/2014/main" id="{F8B483BF-E6ED-2945-A163-683EB0E8C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3" b="89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23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växt, bord, blomma, sitter&#10;&#10;Automatiskt genererad beskrivning">
            <a:extLst>
              <a:ext uri="{FF2B5EF4-FFF2-40B4-BE49-F238E27FC236}">
                <a16:creationId xmlns:a16="http://schemas.microsoft.com/office/drawing/2014/main" id="{7C29C4AF-2796-334C-BD2C-647D3EA85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44" r="1" b="48939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Bildobjekt 2" descr="En bild som visar blomma, växt, utomhus, bord&#10;&#10;Automatiskt genererad beskrivning">
            <a:extLst>
              <a:ext uri="{FF2B5EF4-FFF2-40B4-BE49-F238E27FC236}">
                <a16:creationId xmlns:a16="http://schemas.microsoft.com/office/drawing/2014/main" id="{59B4182A-1474-5342-BA28-033F23502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0" r="-3" b="1139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Bildobjekt 6" descr="En bild som visar blomma, växt, bord, sitter&#10;&#10;Automatiskt genererad beskrivning">
            <a:extLst>
              <a:ext uri="{FF2B5EF4-FFF2-40B4-BE49-F238E27FC236}">
                <a16:creationId xmlns:a16="http://schemas.microsoft.com/office/drawing/2014/main" id="{95D1D008-C509-2148-B5B6-25B88904F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77" r="1" b="43584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Bildobjekt 4" descr="En bild som visar byggnad, växt, utomhus, blomma&#10;&#10;Automatiskt genererad beskrivning">
            <a:extLst>
              <a:ext uri="{FF2B5EF4-FFF2-40B4-BE49-F238E27FC236}">
                <a16:creationId xmlns:a16="http://schemas.microsoft.com/office/drawing/2014/main" id="{BE210C4D-E09E-8448-9842-4BE0D52811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65" r="-2" b="13908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3454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blomma, växt, bord, vas&#10;&#10;Automatiskt genererad beskrivning">
            <a:extLst>
              <a:ext uri="{FF2B5EF4-FFF2-40B4-BE49-F238E27FC236}">
                <a16:creationId xmlns:a16="http://schemas.microsoft.com/office/drawing/2014/main" id="{7A5A4CA9-6E9B-BF4A-875F-B4A095F11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" r="11077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Bildobjekt 6" descr="En bild som visar blomma, växt, bord, gryta&#10;&#10;Automatiskt genererad beskrivning">
            <a:extLst>
              <a:ext uri="{FF2B5EF4-FFF2-40B4-BE49-F238E27FC236}">
                <a16:creationId xmlns:a16="http://schemas.microsoft.com/office/drawing/2014/main" id="{A82C3A21-77E2-A94F-806E-5982E2E9B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36" r="3279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Bildobjekt 4" descr="En bild som visar tallrik, bord, blomma, mat&#10;&#10;Automatiskt genererad beskrivning">
            <a:extLst>
              <a:ext uri="{FF2B5EF4-FFF2-40B4-BE49-F238E27FC236}">
                <a16:creationId xmlns:a16="http://schemas.microsoft.com/office/drawing/2014/main" id="{4D38F4AC-1158-334D-BCD4-8F7799C9B6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0" r="11243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98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äxt, utomhus, grön, byggnad&#10;&#10;Automatiskt genererad beskrivning">
            <a:extLst>
              <a:ext uri="{FF2B5EF4-FFF2-40B4-BE49-F238E27FC236}">
                <a16:creationId xmlns:a16="http://schemas.microsoft.com/office/drawing/2014/main" id="{68E8270F-F57F-7443-B9AE-D3BDBE8CB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6" r="-1" b="1219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51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blomma, växt, bord, byggnad&#10;&#10;Automatiskt genererad beskrivning">
            <a:extLst>
              <a:ext uri="{FF2B5EF4-FFF2-40B4-BE49-F238E27FC236}">
                <a16:creationId xmlns:a16="http://schemas.microsoft.com/office/drawing/2014/main" id="{2C12E171-467E-3547-AE4E-6C27B35C8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7" r="-1" b="23590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Bildobjekt 4" descr="En bild som visar blomma, växt, bord, bukett&#10;&#10;Automatiskt genererad beskrivning">
            <a:extLst>
              <a:ext uri="{FF2B5EF4-FFF2-40B4-BE49-F238E27FC236}">
                <a16:creationId xmlns:a16="http://schemas.microsoft.com/office/drawing/2014/main" id="{83A34E4A-6A1F-E445-8AA6-3F261502F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5" r="17577" b="-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82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äxt, blomma, bord, fönster&#10;&#10;Automatiskt genererad beskrivning">
            <a:extLst>
              <a:ext uri="{FF2B5EF4-FFF2-40B4-BE49-F238E27FC236}">
                <a16:creationId xmlns:a16="http://schemas.microsoft.com/office/drawing/2014/main" id="{A941F84C-B617-EF48-95C5-3C7F5D93D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9" r="-3" b="942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Bildobjekt 8" descr="En bild som visar blomma, växt, bord, mat&#10;&#10;Automatiskt genererad beskrivning">
            <a:extLst>
              <a:ext uri="{FF2B5EF4-FFF2-40B4-BE49-F238E27FC236}">
                <a16:creationId xmlns:a16="http://schemas.microsoft.com/office/drawing/2014/main" id="{3DA298D7-3913-344C-BC84-0AB742B38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23" r="1" b="431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Bildobjekt 4" descr="En bild som visar blomma, växt, vas, bord&#10;&#10;Automatiskt genererad beskrivning">
            <a:extLst>
              <a:ext uri="{FF2B5EF4-FFF2-40B4-BE49-F238E27FC236}">
                <a16:creationId xmlns:a16="http://schemas.microsoft.com/office/drawing/2014/main" id="{D5D305A8-9090-F741-8289-704D7A04FC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43" r="5973" b="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3" name="Bildobjekt 2" descr="En bild som visar växt, bord, mat, blomma&#10;&#10;Automatiskt genererad beskrivning">
            <a:extLst>
              <a:ext uri="{FF2B5EF4-FFF2-40B4-BE49-F238E27FC236}">
                <a16:creationId xmlns:a16="http://schemas.microsoft.com/office/drawing/2014/main" id="{E9F08EC6-1B62-0646-AA7A-7496061DD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58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2BF669D-BD14-C342-A40A-AA47240EE49D}"/>
              </a:ext>
            </a:extLst>
          </p:cNvPr>
          <p:cNvSpPr txBox="1"/>
          <p:nvPr/>
        </p:nvSpPr>
        <p:spPr>
          <a:xfrm>
            <a:off x="288098" y="3011063"/>
            <a:ext cx="3018773" cy="646331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chemeClr val="bg1"/>
                </a:solidFill>
              </a:rPr>
              <a:t>Lite förslag till kombinationer för kommuner och kyrkor.</a:t>
            </a:r>
          </a:p>
        </p:txBody>
      </p:sp>
    </p:spTree>
    <p:extLst>
      <p:ext uri="{BB962C8B-B14F-4D97-AF65-F5344CB8AC3E}">
        <p14:creationId xmlns:p14="http://schemas.microsoft.com/office/powerpoint/2010/main" val="2846327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blomma, bord, sitter&#10;&#10;Automatiskt genererad beskrivning">
            <a:extLst>
              <a:ext uri="{FF2B5EF4-FFF2-40B4-BE49-F238E27FC236}">
                <a16:creationId xmlns:a16="http://schemas.microsoft.com/office/drawing/2014/main" id="{DD6D2F5E-C549-0948-B496-4C15B7A00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" r="1" b="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Bildobjekt 6" descr="En bild som visar blomma, byggnad, fönster, bord&#10;&#10;Automatiskt genererad beskrivning">
            <a:extLst>
              <a:ext uri="{FF2B5EF4-FFF2-40B4-BE49-F238E27FC236}">
                <a16:creationId xmlns:a16="http://schemas.microsoft.com/office/drawing/2014/main" id="{D38B43E0-3465-2C4D-918B-91E7BBE3C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6" b="-5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Bildobjekt 2" descr="En bild som visar växt, stängsel, blomma, utomhus&#10;&#10;Automatiskt genererad beskrivning">
            <a:extLst>
              <a:ext uri="{FF2B5EF4-FFF2-40B4-BE49-F238E27FC236}">
                <a16:creationId xmlns:a16="http://schemas.microsoft.com/office/drawing/2014/main" id="{F3241450-A6DB-214E-B75B-C8D736B94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94" r="-2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91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yggnad, blomma, trädgård, mat&#10;&#10;Automatiskt genererad beskrivning">
            <a:extLst>
              <a:ext uri="{FF2B5EF4-FFF2-40B4-BE49-F238E27FC236}">
                <a16:creationId xmlns:a16="http://schemas.microsoft.com/office/drawing/2014/main" id="{592C8796-B2ED-B64A-AF3B-6F2AE38D6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1" r="533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Bildobjekt 4" descr="En bild som visar utomhus, byggnad, blomma, trottoar&#10;&#10;Automatiskt genererad beskrivning">
            <a:extLst>
              <a:ext uri="{FF2B5EF4-FFF2-40B4-BE49-F238E27FC236}">
                <a16:creationId xmlns:a16="http://schemas.microsoft.com/office/drawing/2014/main" id="{705B1E83-5E1B-8144-B869-4DC9284A2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20" r="-1" b="17523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692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Bildobjekt 8" descr="En bild som visar bord, blomma, fönster, sitter&#10;&#10;Automatiskt genererad beskrivning">
            <a:extLst>
              <a:ext uri="{FF2B5EF4-FFF2-40B4-BE49-F238E27FC236}">
                <a16:creationId xmlns:a16="http://schemas.microsoft.com/office/drawing/2014/main" id="{FDBEC67B-6017-9E43-A95C-8DCC579BC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7" r="9819" b="-1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5" name="Bildobjekt 4" descr="En bild som visar utomhus, bord, byggnad, fönster&#10;&#10;Automatiskt genererad beskrivning">
            <a:extLst>
              <a:ext uri="{FF2B5EF4-FFF2-40B4-BE49-F238E27FC236}">
                <a16:creationId xmlns:a16="http://schemas.microsoft.com/office/drawing/2014/main" id="{59D8B33F-ADC2-A843-85BB-A66FE158C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0" r="7306" b="-3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7" name="Bildobjekt 6" descr="En bild som visar person, kvinna, håller, stående&#10;&#10;Automatiskt genererad beskrivning">
            <a:extLst>
              <a:ext uri="{FF2B5EF4-FFF2-40B4-BE49-F238E27FC236}">
                <a16:creationId xmlns:a16="http://schemas.microsoft.com/office/drawing/2014/main" id="{A1E105F3-67D6-754C-ADA3-77CC46F1CF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290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3" name="Bildobjekt 2" descr="En bild som visar växt, blomma, bord, fönster&#10;&#10;Automatiskt genererad beskrivning">
            <a:extLst>
              <a:ext uri="{FF2B5EF4-FFF2-40B4-BE49-F238E27FC236}">
                <a16:creationId xmlns:a16="http://schemas.microsoft.com/office/drawing/2014/main" id="{88132B2B-378D-7849-A35E-99A68F13A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8" r="1" b="23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A952017E-0231-1445-9484-7AE18C6C83CA}"/>
              </a:ext>
            </a:extLst>
          </p:cNvPr>
          <p:cNvSpPr txBox="1"/>
          <p:nvPr/>
        </p:nvSpPr>
        <p:spPr>
          <a:xfrm>
            <a:off x="5619911" y="5017165"/>
            <a:ext cx="1744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Tillgänglig i 12 cm kruka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C6EBD8A-7CFF-E142-93A7-47E1CAFB047A}"/>
              </a:ext>
            </a:extLst>
          </p:cNvPr>
          <p:cNvSpPr txBox="1"/>
          <p:nvPr/>
        </p:nvSpPr>
        <p:spPr>
          <a:xfrm>
            <a:off x="8156029" y="4740166"/>
            <a:ext cx="311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Planteras den upp i större kruka så växer den sig stor, behåller man den i 12 cm kruka blir den mindre.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DE96D27-CE52-624B-9AA2-3C1150B3B4DE}"/>
              </a:ext>
            </a:extLst>
          </p:cNvPr>
          <p:cNvSpPr txBox="1"/>
          <p:nvPr/>
        </p:nvSpPr>
        <p:spPr>
          <a:xfrm>
            <a:off x="378377" y="5780689"/>
            <a:ext cx="214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Finns i fem färger!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D1580B6-4085-7244-965D-277741C542B3}"/>
              </a:ext>
            </a:extLst>
          </p:cNvPr>
          <p:cNvSpPr txBox="1"/>
          <p:nvPr/>
        </p:nvSpPr>
        <p:spPr>
          <a:xfrm>
            <a:off x="4750038" y="321733"/>
            <a:ext cx="308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De som heter </a:t>
            </a:r>
            <a:r>
              <a:rPr lang="sv-SE" dirty="0" err="1">
                <a:solidFill>
                  <a:schemeClr val="bg1"/>
                </a:solidFill>
              </a:rPr>
              <a:t>Strap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leaf</a:t>
            </a:r>
            <a:r>
              <a:rPr lang="sv-SE" dirty="0">
                <a:solidFill>
                  <a:schemeClr val="bg1"/>
                </a:solidFill>
              </a:rPr>
              <a:t> har mer soltolerans, </a:t>
            </a:r>
            <a:r>
              <a:rPr lang="sv-SE" dirty="0" err="1">
                <a:solidFill>
                  <a:schemeClr val="bg1"/>
                </a:solidFill>
              </a:rPr>
              <a:t>Fancy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leaf</a:t>
            </a:r>
            <a:r>
              <a:rPr lang="sv-SE" dirty="0">
                <a:solidFill>
                  <a:schemeClr val="bg1"/>
                </a:solidFill>
              </a:rPr>
              <a:t> bleknar något i direkt solljus.</a:t>
            </a:r>
          </a:p>
        </p:txBody>
      </p:sp>
    </p:spTree>
    <p:extLst>
      <p:ext uri="{BB962C8B-B14F-4D97-AF65-F5344CB8AC3E}">
        <p14:creationId xmlns:p14="http://schemas.microsoft.com/office/powerpoint/2010/main" val="55514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yggnad, utomhus, tegelsten, veranda&#10;&#10;Automatiskt genererad beskrivning">
            <a:extLst>
              <a:ext uri="{FF2B5EF4-FFF2-40B4-BE49-F238E27FC236}">
                <a16:creationId xmlns:a16="http://schemas.microsoft.com/office/drawing/2014/main" id="{10D19E4B-5EEA-F340-9C48-B49904D29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1" r="9498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Bildobjekt 6" descr="En bild som visar byggnad, utomhus, växt, blomma&#10;&#10;Automatiskt genererad beskrivning">
            <a:extLst>
              <a:ext uri="{FF2B5EF4-FFF2-40B4-BE49-F238E27FC236}">
                <a16:creationId xmlns:a16="http://schemas.microsoft.com/office/drawing/2014/main" id="{5E4526B1-B15B-C642-9667-F1A671B21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3" r="3304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Bildobjekt 4" descr="En bild som visar utomhus, byggnad, växt, blomma&#10;&#10;Automatiskt genererad beskrivning">
            <a:extLst>
              <a:ext uri="{FF2B5EF4-FFF2-40B4-BE49-F238E27FC236}">
                <a16:creationId xmlns:a16="http://schemas.microsoft.com/office/drawing/2014/main" id="{68A18D56-B7D6-F346-B44B-38B64108F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0" r="3" b="16327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0ABC31A-1C20-A347-A833-D5B560785856}"/>
              </a:ext>
            </a:extLst>
          </p:cNvPr>
          <p:cNvSpPr txBox="1"/>
          <p:nvPr/>
        </p:nvSpPr>
        <p:spPr>
          <a:xfrm>
            <a:off x="249613" y="5392455"/>
            <a:ext cx="4327743" cy="120032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 err="1"/>
              <a:t>Hibuskus</a:t>
            </a:r>
            <a:r>
              <a:rPr lang="sv-SE" dirty="0"/>
              <a:t> kommer med tre nya förbättringar vilka är mera kompakta och brytvilliga. Det är viktigt när man odlar dem att inte toppa för lågt. Jättesnygga i kombinationer!</a:t>
            </a:r>
          </a:p>
        </p:txBody>
      </p:sp>
    </p:spTree>
    <p:extLst>
      <p:ext uri="{BB962C8B-B14F-4D97-AF65-F5344CB8AC3E}">
        <p14:creationId xmlns:p14="http://schemas.microsoft.com/office/powerpoint/2010/main" val="1121484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dobjekt 2" descr="En bild som visar byggnad, utomhus, blomma, rosa&#10;&#10;Automatiskt genererad beskrivning">
            <a:extLst>
              <a:ext uri="{FF2B5EF4-FFF2-40B4-BE49-F238E27FC236}">
                <a16:creationId xmlns:a16="http://schemas.microsoft.com/office/drawing/2014/main" id="{24830B72-6D41-DF4F-A7B2-EB37E588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" r="9230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77248CD-1B9B-0149-B409-F43081B0DA73}"/>
              </a:ext>
            </a:extLst>
          </p:cNvPr>
          <p:cNvSpPr txBox="1"/>
          <p:nvPr/>
        </p:nvSpPr>
        <p:spPr>
          <a:xfrm>
            <a:off x="4151586" y="4487917"/>
            <a:ext cx="3794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dirty="0">
                <a:solidFill>
                  <a:schemeClr val="bg1"/>
                </a:solidFill>
              </a:rPr>
              <a:t>Slut!</a:t>
            </a:r>
          </a:p>
        </p:txBody>
      </p:sp>
    </p:spTree>
    <p:extLst>
      <p:ext uri="{BB962C8B-B14F-4D97-AF65-F5344CB8AC3E}">
        <p14:creationId xmlns:p14="http://schemas.microsoft.com/office/powerpoint/2010/main" val="429458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utomhus, av trä, bänk, bord&#10;&#10;Automatiskt genererad beskrivning">
            <a:extLst>
              <a:ext uri="{FF2B5EF4-FFF2-40B4-BE49-F238E27FC236}">
                <a16:creationId xmlns:a16="http://schemas.microsoft.com/office/drawing/2014/main" id="{704D03EB-F425-5B4C-AC80-9982029AD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9" r="-3" b="24968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Bildobjekt 2" descr="En bild som visar av trä, utomhus, bord, bänk&#10;&#10;Automatiskt genererad beskrivning">
            <a:extLst>
              <a:ext uri="{FF2B5EF4-FFF2-40B4-BE49-F238E27FC236}">
                <a16:creationId xmlns:a16="http://schemas.microsoft.com/office/drawing/2014/main" id="{166DCA0E-9E1F-EC41-B62B-1A6707F77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446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Bildobjekt 8" descr="En bild som visar bord, mat, blomma, av trä&#10;&#10;Automatiskt genererad beskrivning">
            <a:extLst>
              <a:ext uri="{FF2B5EF4-FFF2-40B4-BE49-F238E27FC236}">
                <a16:creationId xmlns:a16="http://schemas.microsoft.com/office/drawing/2014/main" id="{493C6644-25E6-DB40-B3DE-832778D2C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20" b="2942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Bildobjekt 4" descr="En bild som visar utomhus, växt, trädgård, gräs&#10;&#10;Automatiskt genererad beskrivning">
            <a:extLst>
              <a:ext uri="{FF2B5EF4-FFF2-40B4-BE49-F238E27FC236}">
                <a16:creationId xmlns:a16="http://schemas.microsoft.com/office/drawing/2014/main" id="{744AEAB5-A275-D74F-B4E9-F8A4E68B5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90" r="1" b="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041BC890-E397-5B44-A03F-412D86AD5C4A}"/>
              </a:ext>
            </a:extLst>
          </p:cNvPr>
          <p:cNvSpPr txBox="1"/>
          <p:nvPr/>
        </p:nvSpPr>
        <p:spPr>
          <a:xfrm>
            <a:off x="2464130" y="2190998"/>
            <a:ext cx="14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i="1" dirty="0"/>
              <a:t>Ny </a:t>
            </a:r>
            <a:r>
              <a:rPr lang="sv-SE" i="1" dirty="0" err="1"/>
              <a:t>Heuchera</a:t>
            </a:r>
            <a:endParaRPr lang="sv-SE" i="1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1BE651C-CAEB-D246-831C-42943251DAA8}"/>
              </a:ext>
            </a:extLst>
          </p:cNvPr>
          <p:cNvSpPr txBox="1"/>
          <p:nvPr/>
        </p:nvSpPr>
        <p:spPr>
          <a:xfrm>
            <a:off x="7998437" y="2969304"/>
            <a:ext cx="19471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i="1" dirty="0"/>
              <a:t>Två nya Euphorbia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AE8C41A-7FD1-A248-BA90-AD1BA67568FF}"/>
              </a:ext>
            </a:extLst>
          </p:cNvPr>
          <p:cNvSpPr txBox="1"/>
          <p:nvPr/>
        </p:nvSpPr>
        <p:spPr>
          <a:xfrm>
            <a:off x="152400" y="4865275"/>
            <a:ext cx="176546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i="1" dirty="0" err="1"/>
              <a:t>Caryopteris</a:t>
            </a:r>
            <a:r>
              <a:rPr lang="sv-SE" i="1" dirty="0"/>
              <a:t>, här ser ni skillnaden mellan den kompakta tidiga ’</a:t>
            </a:r>
            <a:r>
              <a:rPr lang="sv-SE" i="1" dirty="0" err="1"/>
              <a:t>First</a:t>
            </a:r>
            <a:r>
              <a:rPr lang="sv-SE" i="1" dirty="0"/>
              <a:t> </a:t>
            </a:r>
            <a:r>
              <a:rPr lang="sv-SE" i="1" dirty="0" err="1"/>
              <a:t>Blue</a:t>
            </a:r>
            <a:r>
              <a:rPr lang="sv-SE" i="1" dirty="0"/>
              <a:t>’ och ’</a:t>
            </a:r>
            <a:r>
              <a:rPr lang="sv-SE" i="1" dirty="0" err="1"/>
              <a:t>Blue</a:t>
            </a:r>
            <a:r>
              <a:rPr lang="sv-SE" i="1" dirty="0"/>
              <a:t> Knight’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9B0D665-E573-8B48-9F01-6B72FE6F575A}"/>
              </a:ext>
            </a:extLst>
          </p:cNvPr>
          <p:cNvSpPr txBox="1"/>
          <p:nvPr/>
        </p:nvSpPr>
        <p:spPr>
          <a:xfrm>
            <a:off x="6832270" y="6250269"/>
            <a:ext cx="14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i="1" dirty="0"/>
              <a:t>Ny </a:t>
            </a:r>
            <a:r>
              <a:rPr lang="sv-SE" i="1" dirty="0" err="1"/>
              <a:t>Heuchera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64253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lomma, växt, bord, mat&#10;&#10;Automatiskt genererad beskrivning">
            <a:extLst>
              <a:ext uri="{FF2B5EF4-FFF2-40B4-BE49-F238E27FC236}">
                <a16:creationId xmlns:a16="http://schemas.microsoft.com/office/drawing/2014/main" id="{51C0DB19-73F5-684F-B1A5-68CC8BDBA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8" r="29924" b="2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5" name="Bildobjekt 4" descr="En bild som visar blomma, av trä, utomhus, bord&#10;&#10;Automatiskt genererad beskrivning">
            <a:extLst>
              <a:ext uri="{FF2B5EF4-FFF2-40B4-BE49-F238E27FC236}">
                <a16:creationId xmlns:a16="http://schemas.microsoft.com/office/drawing/2014/main" id="{D8A4F3DC-0F1E-F74D-A5F7-1ABA4843B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5442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7" name="Bildobjekt 6" descr="En bild som visar växt, gräs, blomma, sitter&#10;&#10;Automatiskt genererad beskrivning">
            <a:extLst>
              <a:ext uri="{FF2B5EF4-FFF2-40B4-BE49-F238E27FC236}">
                <a16:creationId xmlns:a16="http://schemas.microsoft.com/office/drawing/2014/main" id="{F74C8316-AAB2-3E43-9766-D36998018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5058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2D542D4C-CF8C-834E-9818-B308B7C6F03D}"/>
              </a:ext>
            </a:extLst>
          </p:cNvPr>
          <p:cNvSpPr txBox="1"/>
          <p:nvPr/>
        </p:nvSpPr>
        <p:spPr>
          <a:xfrm>
            <a:off x="446047" y="260009"/>
            <a:ext cx="3141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Man har tagit fram nya förslag på Trios med blommande växter i blandningen. </a:t>
            </a:r>
          </a:p>
        </p:txBody>
      </p:sp>
    </p:spTree>
    <p:extLst>
      <p:ext uri="{BB962C8B-B14F-4D97-AF65-F5344CB8AC3E}">
        <p14:creationId xmlns:p14="http://schemas.microsoft.com/office/powerpoint/2010/main" val="429656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utomhus, byggnad, trädgård, grön&#10;&#10;Automatiskt genererad beskrivning">
            <a:extLst>
              <a:ext uri="{FF2B5EF4-FFF2-40B4-BE49-F238E27FC236}">
                <a16:creationId xmlns:a16="http://schemas.microsoft.com/office/drawing/2014/main" id="{9B4AE565-C46A-9442-8B69-CDF2C8679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8" r="25844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Bildobjekt 4" descr="En bild som visar växthus, utomhus, byggnad, tåg&#10;&#10;Automatiskt genererad beskrivning">
            <a:extLst>
              <a:ext uri="{FF2B5EF4-FFF2-40B4-BE49-F238E27FC236}">
                <a16:creationId xmlns:a16="http://schemas.microsoft.com/office/drawing/2014/main" id="{7AF9FBF4-8A88-DB4B-B82C-2AC81C426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8" r="22925" b="-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2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trädgård, blomma, gräs&#10;&#10;Automatiskt genererad beskrivning">
            <a:extLst>
              <a:ext uri="{FF2B5EF4-FFF2-40B4-BE49-F238E27FC236}">
                <a16:creationId xmlns:a16="http://schemas.microsoft.com/office/drawing/2014/main" id="{F37DCAA4-5111-4E4B-91ED-483F5AB13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37" b="34084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Bildobjekt 2" descr="En bild som visar trädgård, utomhus, blomma, gräs&#10;&#10;Automatiskt genererad beskrivning">
            <a:extLst>
              <a:ext uri="{FF2B5EF4-FFF2-40B4-BE49-F238E27FC236}">
                <a16:creationId xmlns:a16="http://schemas.microsoft.com/office/drawing/2014/main" id="{9A625297-75AC-304B-8BFC-F067CB237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68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Bildobjekt 6" descr="En bild som visar utomhus, gräs, trädgård, gångstig&#10;&#10;Automatiskt genererad beskrivning">
            <a:extLst>
              <a:ext uri="{FF2B5EF4-FFF2-40B4-BE49-F238E27FC236}">
                <a16:creationId xmlns:a16="http://schemas.microsoft.com/office/drawing/2014/main" id="{0094D718-6D4E-4845-89AB-7833968CA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85" r="3" b="1109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87742354-9C8F-A144-8C5B-EFE57937D94B}"/>
              </a:ext>
            </a:extLst>
          </p:cNvPr>
          <p:cNvSpPr txBox="1"/>
          <p:nvPr/>
        </p:nvSpPr>
        <p:spPr>
          <a:xfrm>
            <a:off x="7914904" y="2345377"/>
            <a:ext cx="38001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/>
              <a:t>Senecio</a:t>
            </a:r>
            <a:r>
              <a:rPr lang="sv-SE" dirty="0"/>
              <a:t> ’Angel </a:t>
            </a:r>
            <a:r>
              <a:rPr lang="sv-SE" dirty="0" err="1"/>
              <a:t>wings</a:t>
            </a:r>
            <a:r>
              <a:rPr lang="sv-SE" dirty="0"/>
              <a:t>’ användes i många av deras kombinationer vilket är mycket snyggt!</a:t>
            </a:r>
          </a:p>
        </p:txBody>
      </p:sp>
      <p:cxnSp>
        <p:nvCxnSpPr>
          <p:cNvPr id="10" name="Rak pil 9">
            <a:extLst>
              <a:ext uri="{FF2B5EF4-FFF2-40B4-BE49-F238E27FC236}">
                <a16:creationId xmlns:a16="http://schemas.microsoft.com/office/drawing/2014/main" id="{F384361C-29D2-3144-A237-9A768111FDDF}"/>
              </a:ext>
            </a:extLst>
          </p:cNvPr>
          <p:cNvCxnSpPr/>
          <p:nvPr/>
        </p:nvCxnSpPr>
        <p:spPr>
          <a:xfrm flipH="1">
            <a:off x="4779818" y="2790701"/>
            <a:ext cx="2945081" cy="180000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95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blomma, växt, trädgård&#10;&#10;Automatiskt genererad beskrivning">
            <a:extLst>
              <a:ext uri="{FF2B5EF4-FFF2-40B4-BE49-F238E27FC236}">
                <a16:creationId xmlns:a16="http://schemas.microsoft.com/office/drawing/2014/main" id="{F331518A-259B-C640-8E28-AC15C71EB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8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3" name="Bildobjekt 2" descr="En bild som visar utomhus, blomma, växt, trädgård&#10;&#10;Automatiskt genererad beskrivning">
            <a:extLst>
              <a:ext uri="{FF2B5EF4-FFF2-40B4-BE49-F238E27FC236}">
                <a16:creationId xmlns:a16="http://schemas.microsoft.com/office/drawing/2014/main" id="{E0DD0A80-3692-014A-B941-C9D0EF51A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5" r="-1" b="8155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7" name="Bildobjekt 6" descr="En bild som visar trädgård, utomhus, blomma, byggnad&#10;&#10;Automatiskt genererad beskrivning">
            <a:extLst>
              <a:ext uri="{FF2B5EF4-FFF2-40B4-BE49-F238E27FC236}">
                <a16:creationId xmlns:a16="http://schemas.microsoft.com/office/drawing/2014/main" id="{1DC5DD98-2181-0140-B062-EFC1626F8F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3454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2845CDB-2E97-A747-8DAA-F3DD3C54EDF8}"/>
              </a:ext>
            </a:extLst>
          </p:cNvPr>
          <p:cNvSpPr txBox="1"/>
          <p:nvPr/>
        </p:nvSpPr>
        <p:spPr>
          <a:xfrm>
            <a:off x="1413078" y="4599877"/>
            <a:ext cx="3075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i="1" dirty="0"/>
              <a:t>Vad säger man?</a:t>
            </a:r>
          </a:p>
          <a:p>
            <a:pPr algn="ctr"/>
            <a:endParaRPr lang="sv-SE" dirty="0"/>
          </a:p>
          <a:p>
            <a:pPr algn="ctr"/>
            <a:r>
              <a:rPr lang="sv-SE" dirty="0"/>
              <a:t>Magiskt vackert, kanske!</a:t>
            </a:r>
          </a:p>
        </p:txBody>
      </p:sp>
    </p:spTree>
    <p:extLst>
      <p:ext uri="{BB962C8B-B14F-4D97-AF65-F5344CB8AC3E}">
        <p14:creationId xmlns:p14="http://schemas.microsoft.com/office/powerpoint/2010/main" val="19090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utomhus, gräs, växt, träd&#10;&#10;Automatiskt genererad beskrivning">
            <a:extLst>
              <a:ext uri="{FF2B5EF4-FFF2-40B4-BE49-F238E27FC236}">
                <a16:creationId xmlns:a16="http://schemas.microsoft.com/office/drawing/2014/main" id="{DEC577AA-CAC9-9F44-81C2-8024A08F5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8" r="-1" b="10900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Bildobjekt 4" descr="En bild som visar växt, trädgård, broccoli, utomhus&#10;&#10;Automatiskt genererad beskrivning">
            <a:extLst>
              <a:ext uri="{FF2B5EF4-FFF2-40B4-BE49-F238E27FC236}">
                <a16:creationId xmlns:a16="http://schemas.microsoft.com/office/drawing/2014/main" id="{6C0ED5F7-DABF-834B-8545-3DE04191B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5" r="14311" b="1"/>
          <a:stretch/>
        </p:blipFill>
        <p:spPr>
          <a:xfrm>
            <a:off x="4480505" y="1106909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6A78949-C540-384C-B0AB-DDA1220AE83E}"/>
              </a:ext>
            </a:extLst>
          </p:cNvPr>
          <p:cNvSpPr txBox="1"/>
          <p:nvPr/>
        </p:nvSpPr>
        <p:spPr>
          <a:xfrm>
            <a:off x="9132126" y="4916384"/>
            <a:ext cx="280592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En viktig detalj är att den nya </a:t>
            </a:r>
            <a:r>
              <a:rPr lang="sv-SE" dirty="0" err="1"/>
              <a:t>Lobularia</a:t>
            </a:r>
            <a:r>
              <a:rPr lang="sv-SE" dirty="0"/>
              <a:t> ’</a:t>
            </a:r>
            <a:r>
              <a:rPr lang="sv-SE" dirty="0" err="1"/>
              <a:t>Snow</a:t>
            </a:r>
            <a:r>
              <a:rPr lang="sv-SE" dirty="0"/>
              <a:t> </a:t>
            </a:r>
            <a:r>
              <a:rPr lang="sv-SE" dirty="0" err="1"/>
              <a:t>white</a:t>
            </a:r>
            <a:r>
              <a:rPr lang="sv-SE" dirty="0"/>
              <a:t>’ har mycket större blomma och det syns tydligt på bilden </a:t>
            </a:r>
            <a:r>
              <a:rPr lang="sv-SE" dirty="0" err="1"/>
              <a:t>jamfört</a:t>
            </a:r>
            <a:r>
              <a:rPr lang="sv-SE" dirty="0"/>
              <a:t> med ex. ’</a:t>
            </a:r>
            <a:r>
              <a:rPr lang="sv-SE" dirty="0" err="1"/>
              <a:t>Snow</a:t>
            </a:r>
            <a:r>
              <a:rPr lang="sv-SE" dirty="0"/>
              <a:t> </a:t>
            </a:r>
            <a:r>
              <a:rPr lang="sv-SE" dirty="0" err="1"/>
              <a:t>princess’</a:t>
            </a:r>
            <a:endParaRPr lang="sv-SE" dirty="0"/>
          </a:p>
        </p:txBody>
      </p:sp>
      <p:cxnSp>
        <p:nvCxnSpPr>
          <p:cNvPr id="8" name="Rak pil 7">
            <a:extLst>
              <a:ext uri="{FF2B5EF4-FFF2-40B4-BE49-F238E27FC236}">
                <a16:creationId xmlns:a16="http://schemas.microsoft.com/office/drawing/2014/main" id="{DB6ADF49-3612-4847-B399-8182FDACE2BB}"/>
              </a:ext>
            </a:extLst>
          </p:cNvPr>
          <p:cNvCxnSpPr/>
          <p:nvPr/>
        </p:nvCxnSpPr>
        <p:spPr>
          <a:xfrm flipH="1" flipV="1">
            <a:off x="4827319" y="5646717"/>
            <a:ext cx="4304807" cy="6175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>
            <a:extLst>
              <a:ext uri="{FF2B5EF4-FFF2-40B4-BE49-F238E27FC236}">
                <a16:creationId xmlns:a16="http://schemas.microsoft.com/office/drawing/2014/main" id="{B1B2CABF-C2B2-CA42-A7AB-96E3DEA45C97}"/>
              </a:ext>
            </a:extLst>
          </p:cNvPr>
          <p:cNvCxnSpPr>
            <a:cxnSpLocks/>
          </p:cNvCxnSpPr>
          <p:nvPr/>
        </p:nvCxnSpPr>
        <p:spPr>
          <a:xfrm flipH="1" flipV="1">
            <a:off x="9381507" y="4191990"/>
            <a:ext cx="1153582" cy="724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422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259</Words>
  <Application>Microsoft Macintosh PowerPoint</Application>
  <PresentationFormat>Bredbild</PresentationFormat>
  <Paragraphs>27</Paragraphs>
  <Slides>31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Office-tema</vt:lpstr>
      <vt:lpstr>Kientzler utställning vecka 36  År 2020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Kientzler utställning vecka 36  År 2020</dc:title>
  <dc:creator>Owe Dahlqvist</dc:creator>
  <cp:lastModifiedBy>Owe Dahlqvist</cp:lastModifiedBy>
  <cp:revision>12</cp:revision>
  <dcterms:created xsi:type="dcterms:W3CDTF">2020-09-08T11:24:24Z</dcterms:created>
  <dcterms:modified xsi:type="dcterms:W3CDTF">2020-09-24T14:44:08Z</dcterms:modified>
</cp:coreProperties>
</file>