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3400" cy="15122525"/>
  <p:notesSz cx="6858000" cy="9144000"/>
  <p:defaultTextStyle>
    <a:defPPr>
      <a:defRPr lang="sv-SE"/>
    </a:defPPr>
    <a:lvl1pPr marL="0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6A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63"/>
    <p:restoredTop sz="50000"/>
  </p:normalViewPr>
  <p:slideViewPr>
    <p:cSldViewPr>
      <p:cViewPr varScale="1">
        <p:scale>
          <a:sx n="23" d="100"/>
          <a:sy n="23" d="100"/>
        </p:scale>
        <p:origin x="2880" y="200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87CF1-645B-414F-B48C-F1D84A3747FC}" type="datetimeFigureOut">
              <a:rPr lang="sv-SE" smtClean="0"/>
              <a:t>2023-10-03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5469F-6B60-C04A-A937-0C4B07A918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883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4697788"/>
            <a:ext cx="9089390" cy="32415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1" y="8569432"/>
            <a:ext cx="7485380" cy="38646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0662" y="1130693"/>
            <a:ext cx="7401838" cy="240840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9717627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6409576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51" indent="0">
              <a:buNone/>
              <a:defRPr sz="2901">
                <a:solidFill>
                  <a:schemeClr val="tx1">
                    <a:tint val="75000"/>
                  </a:schemeClr>
                </a:solidFill>
              </a:defRPr>
            </a:lvl2pPr>
            <a:lvl3pPr marL="147510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50" indent="0">
              <a:buNone/>
              <a:defRPr sz="2299">
                <a:solidFill>
                  <a:schemeClr val="tx1">
                    <a:tint val="75000"/>
                  </a:schemeClr>
                </a:solidFill>
              </a:defRPr>
            </a:lvl4pPr>
            <a:lvl5pPr marL="2950201" indent="0">
              <a:buNone/>
              <a:defRPr sz="2299">
                <a:solidFill>
                  <a:schemeClr val="tx1">
                    <a:tint val="75000"/>
                  </a:schemeClr>
                </a:solidFill>
              </a:defRPr>
            </a:lvl5pPr>
            <a:lvl6pPr marL="3687750" indent="0">
              <a:buNone/>
              <a:defRPr sz="2299">
                <a:solidFill>
                  <a:schemeClr val="tx1">
                    <a:tint val="75000"/>
                  </a:schemeClr>
                </a:solidFill>
              </a:defRPr>
            </a:lvl6pPr>
            <a:lvl7pPr marL="4425300" indent="0">
              <a:buNone/>
              <a:defRPr sz="2299">
                <a:solidFill>
                  <a:schemeClr val="tx1">
                    <a:tint val="75000"/>
                  </a:schemeClr>
                </a:solidFill>
              </a:defRPr>
            </a:lvl7pPr>
            <a:lvl8pPr marL="5162850" indent="0">
              <a:buNone/>
              <a:defRPr sz="2299">
                <a:solidFill>
                  <a:schemeClr val="tx1">
                    <a:tint val="75000"/>
                  </a:schemeClr>
                </a:solidFill>
              </a:defRPr>
            </a:lvl8pPr>
            <a:lvl9pPr marL="5900400" indent="0">
              <a:buNone/>
              <a:defRPr sz="2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0664" y="6588100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1"/>
            </a:lvl4pPr>
            <a:lvl5pPr>
              <a:defRPr sz="2901"/>
            </a:lvl5pPr>
            <a:lvl6pPr>
              <a:defRPr sz="2901"/>
            </a:lvl6pPr>
            <a:lvl7pPr>
              <a:defRPr sz="2901"/>
            </a:lvl7pPr>
            <a:lvl8pPr>
              <a:defRPr sz="2901"/>
            </a:lvl8pPr>
            <a:lvl9pPr>
              <a:defRPr sz="29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03149" y="6588100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1"/>
            </a:lvl4pPr>
            <a:lvl5pPr>
              <a:defRPr sz="2901"/>
            </a:lvl5pPr>
            <a:lvl6pPr>
              <a:defRPr sz="2901"/>
            </a:lvl6pPr>
            <a:lvl7pPr>
              <a:defRPr sz="2901"/>
            </a:lvl7pPr>
            <a:lvl8pPr>
              <a:defRPr sz="2901"/>
            </a:lvl8pPr>
            <a:lvl9pPr>
              <a:defRPr sz="29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605605"/>
            <a:ext cx="9624060" cy="252042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3" y="3385069"/>
            <a:ext cx="4724775" cy="141073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51" indent="0">
              <a:buNone/>
              <a:defRPr sz="3200" b="1"/>
            </a:lvl2pPr>
            <a:lvl3pPr marL="1475100" indent="0">
              <a:buNone/>
              <a:defRPr sz="2901" b="1"/>
            </a:lvl3pPr>
            <a:lvl4pPr marL="2212650" indent="0">
              <a:buNone/>
              <a:defRPr sz="2500" b="1"/>
            </a:lvl4pPr>
            <a:lvl5pPr marL="2950201" indent="0">
              <a:buNone/>
              <a:defRPr sz="2500" b="1"/>
            </a:lvl5pPr>
            <a:lvl6pPr marL="3687750" indent="0">
              <a:buNone/>
              <a:defRPr sz="2500" b="1"/>
            </a:lvl6pPr>
            <a:lvl7pPr marL="4425300" indent="0">
              <a:buNone/>
              <a:defRPr sz="2500" b="1"/>
            </a:lvl7pPr>
            <a:lvl8pPr marL="5162850" indent="0">
              <a:buNone/>
              <a:defRPr sz="2500" b="1"/>
            </a:lvl8pPr>
            <a:lvl9pPr marL="5900400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3" y="4795803"/>
            <a:ext cx="4724775" cy="8712955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1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099" y="3385069"/>
            <a:ext cx="4726632" cy="141073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51" indent="0">
              <a:buNone/>
              <a:defRPr sz="3200" b="1"/>
            </a:lvl2pPr>
            <a:lvl3pPr marL="1475100" indent="0">
              <a:buNone/>
              <a:defRPr sz="2901" b="1"/>
            </a:lvl3pPr>
            <a:lvl4pPr marL="2212650" indent="0">
              <a:buNone/>
              <a:defRPr sz="2500" b="1"/>
            </a:lvl4pPr>
            <a:lvl5pPr marL="2950201" indent="0">
              <a:buNone/>
              <a:defRPr sz="2500" b="1"/>
            </a:lvl5pPr>
            <a:lvl6pPr marL="3687750" indent="0">
              <a:buNone/>
              <a:defRPr sz="2500" b="1"/>
            </a:lvl6pPr>
            <a:lvl7pPr marL="4425300" indent="0">
              <a:buNone/>
              <a:defRPr sz="2500" b="1"/>
            </a:lvl7pPr>
            <a:lvl8pPr marL="5162850" indent="0">
              <a:buNone/>
              <a:defRPr sz="2500" b="1"/>
            </a:lvl8pPr>
            <a:lvl9pPr marL="5900400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4795803"/>
            <a:ext cx="4726632" cy="8712955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1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3" y="602101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602105"/>
            <a:ext cx="5977908" cy="12906657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3" y="3164530"/>
            <a:ext cx="3518055" cy="10344228"/>
          </a:xfrm>
        </p:spPr>
        <p:txBody>
          <a:bodyPr/>
          <a:lstStyle>
            <a:lvl1pPr marL="0" indent="0">
              <a:buNone/>
              <a:defRPr sz="2299"/>
            </a:lvl1pPr>
            <a:lvl2pPr marL="737551" indent="0">
              <a:buNone/>
              <a:defRPr sz="2000"/>
            </a:lvl2pPr>
            <a:lvl3pPr marL="1475100" indent="0">
              <a:buNone/>
              <a:defRPr sz="1599"/>
            </a:lvl3pPr>
            <a:lvl4pPr marL="2212650" indent="0">
              <a:buNone/>
              <a:defRPr sz="1500"/>
            </a:lvl4pPr>
            <a:lvl5pPr marL="2950201" indent="0">
              <a:buNone/>
              <a:defRPr sz="1500"/>
            </a:lvl5pPr>
            <a:lvl6pPr marL="3687750" indent="0">
              <a:buNone/>
              <a:defRPr sz="1500"/>
            </a:lvl6pPr>
            <a:lvl7pPr marL="4425300" indent="0">
              <a:buNone/>
              <a:defRPr sz="1500"/>
            </a:lvl7pPr>
            <a:lvl8pPr marL="5162850" indent="0">
              <a:buNone/>
              <a:defRPr sz="1500"/>
            </a:lvl8pPr>
            <a:lvl9pPr marL="5900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10585769"/>
            <a:ext cx="6416040" cy="124971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1351229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551" indent="0">
              <a:buNone/>
              <a:defRPr sz="4500"/>
            </a:lvl2pPr>
            <a:lvl3pPr marL="1475100" indent="0">
              <a:buNone/>
              <a:defRPr sz="3900"/>
            </a:lvl3pPr>
            <a:lvl4pPr marL="2212650" indent="0">
              <a:buNone/>
              <a:defRPr sz="3200"/>
            </a:lvl4pPr>
            <a:lvl5pPr marL="2950201" indent="0">
              <a:buNone/>
              <a:defRPr sz="3200"/>
            </a:lvl5pPr>
            <a:lvl6pPr marL="3687750" indent="0">
              <a:buNone/>
              <a:defRPr sz="3200"/>
            </a:lvl6pPr>
            <a:lvl7pPr marL="4425300" indent="0">
              <a:buNone/>
              <a:defRPr sz="3200"/>
            </a:lvl7pPr>
            <a:lvl8pPr marL="5162850" indent="0">
              <a:buNone/>
              <a:defRPr sz="3200"/>
            </a:lvl8pPr>
            <a:lvl9pPr marL="5900400" indent="0">
              <a:buNone/>
              <a:defRPr sz="32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11835480"/>
            <a:ext cx="6416040" cy="1774794"/>
          </a:xfrm>
        </p:spPr>
        <p:txBody>
          <a:bodyPr/>
          <a:lstStyle>
            <a:lvl1pPr marL="0" indent="0">
              <a:buNone/>
              <a:defRPr sz="2299"/>
            </a:lvl1pPr>
            <a:lvl2pPr marL="737551" indent="0">
              <a:buNone/>
              <a:defRPr sz="2000"/>
            </a:lvl2pPr>
            <a:lvl3pPr marL="1475100" indent="0">
              <a:buNone/>
              <a:defRPr sz="1599"/>
            </a:lvl3pPr>
            <a:lvl4pPr marL="2212650" indent="0">
              <a:buNone/>
              <a:defRPr sz="1500"/>
            </a:lvl4pPr>
            <a:lvl5pPr marL="2950201" indent="0">
              <a:buNone/>
              <a:defRPr sz="1500"/>
            </a:lvl5pPr>
            <a:lvl6pPr marL="3687750" indent="0">
              <a:buNone/>
              <a:defRPr sz="1500"/>
            </a:lvl6pPr>
            <a:lvl7pPr marL="4425300" indent="0">
              <a:buNone/>
              <a:defRPr sz="1500"/>
            </a:lvl7pPr>
            <a:lvl8pPr marL="5162850" indent="0">
              <a:buNone/>
              <a:defRPr sz="1500"/>
            </a:lvl8pPr>
            <a:lvl9pPr marL="5900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605605"/>
            <a:ext cx="9624060" cy="2520420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3528592"/>
            <a:ext cx="9624060" cy="9980166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2" y="14016344"/>
            <a:ext cx="2495127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B6886-8472-4E96-A1E8-D5EDD65C600D}" type="datetimeFigureOut">
              <a:rPr lang="sv-SE" smtClean="0"/>
              <a:pPr/>
              <a:t>2023-10-03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81" y="14016344"/>
            <a:ext cx="3386243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5" y="14016344"/>
            <a:ext cx="2495127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C0E1A-E5B0-48B5-9989-72ADC79B012F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00" rtl="0" eaLnBrk="1" latinLnBrk="0" hangingPunct="1">
        <a:spcBef>
          <a:spcPct val="0"/>
        </a:spcBef>
        <a:buNone/>
        <a:defRPr sz="70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63" indent="-553163" algn="l" defTabSz="1475100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19" indent="-460970" algn="l" defTabSz="1475100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875" indent="-368775" algn="l" defTabSz="1475100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26" indent="-368775" algn="l" defTabSz="14751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975" indent="-368775" algn="l" defTabSz="147510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25" indent="-368775" algn="l" defTabSz="14751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074" indent="-368775" algn="l" defTabSz="14751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25" indent="-368775" algn="l" defTabSz="14751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175" indent="-368775" algn="l" defTabSz="14751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475100" rtl="0" eaLnBrk="1" latinLnBrk="0" hangingPunct="1">
        <a:defRPr sz="2901" kern="1200">
          <a:solidFill>
            <a:schemeClr val="tx1"/>
          </a:solidFill>
          <a:latin typeface="+mn-lt"/>
          <a:ea typeface="+mn-ea"/>
          <a:cs typeface="+mn-cs"/>
        </a:defRPr>
      </a:lvl1pPr>
      <a:lvl2pPr marL="737551" algn="l" defTabSz="1475100" rtl="0" eaLnBrk="1" latinLnBrk="0" hangingPunct="1">
        <a:defRPr sz="2901" kern="1200">
          <a:solidFill>
            <a:schemeClr val="tx1"/>
          </a:solidFill>
          <a:latin typeface="+mn-lt"/>
          <a:ea typeface="+mn-ea"/>
          <a:cs typeface="+mn-cs"/>
        </a:defRPr>
      </a:lvl2pPr>
      <a:lvl3pPr marL="1475100" algn="l" defTabSz="1475100" rtl="0" eaLnBrk="1" latinLnBrk="0" hangingPunct="1">
        <a:defRPr sz="2901" kern="1200">
          <a:solidFill>
            <a:schemeClr val="tx1"/>
          </a:solidFill>
          <a:latin typeface="+mn-lt"/>
          <a:ea typeface="+mn-ea"/>
          <a:cs typeface="+mn-cs"/>
        </a:defRPr>
      </a:lvl3pPr>
      <a:lvl4pPr marL="2212650" algn="l" defTabSz="1475100" rtl="0" eaLnBrk="1" latinLnBrk="0" hangingPunct="1">
        <a:defRPr sz="2901" kern="1200">
          <a:solidFill>
            <a:schemeClr val="tx1"/>
          </a:solidFill>
          <a:latin typeface="+mn-lt"/>
          <a:ea typeface="+mn-ea"/>
          <a:cs typeface="+mn-cs"/>
        </a:defRPr>
      </a:lvl4pPr>
      <a:lvl5pPr marL="2950201" algn="l" defTabSz="1475100" rtl="0" eaLnBrk="1" latinLnBrk="0" hangingPunct="1">
        <a:defRPr sz="2901" kern="1200">
          <a:solidFill>
            <a:schemeClr val="tx1"/>
          </a:solidFill>
          <a:latin typeface="+mn-lt"/>
          <a:ea typeface="+mn-ea"/>
          <a:cs typeface="+mn-cs"/>
        </a:defRPr>
      </a:lvl5pPr>
      <a:lvl6pPr marL="3687750" algn="l" defTabSz="1475100" rtl="0" eaLnBrk="1" latinLnBrk="0" hangingPunct="1">
        <a:defRPr sz="2901" kern="1200">
          <a:solidFill>
            <a:schemeClr val="tx1"/>
          </a:solidFill>
          <a:latin typeface="+mn-lt"/>
          <a:ea typeface="+mn-ea"/>
          <a:cs typeface="+mn-cs"/>
        </a:defRPr>
      </a:lvl6pPr>
      <a:lvl7pPr marL="4425300" algn="l" defTabSz="1475100" rtl="0" eaLnBrk="1" latinLnBrk="0" hangingPunct="1">
        <a:defRPr sz="2901" kern="1200">
          <a:solidFill>
            <a:schemeClr val="tx1"/>
          </a:solidFill>
          <a:latin typeface="+mn-lt"/>
          <a:ea typeface="+mn-ea"/>
          <a:cs typeface="+mn-cs"/>
        </a:defRPr>
      </a:lvl7pPr>
      <a:lvl8pPr marL="5162850" algn="l" defTabSz="1475100" rtl="0" eaLnBrk="1" latinLnBrk="0" hangingPunct="1">
        <a:defRPr sz="2901" kern="1200">
          <a:solidFill>
            <a:schemeClr val="tx1"/>
          </a:solidFill>
          <a:latin typeface="+mn-lt"/>
          <a:ea typeface="+mn-ea"/>
          <a:cs typeface="+mn-cs"/>
        </a:defRPr>
      </a:lvl8pPr>
      <a:lvl9pPr marL="5900400" algn="l" defTabSz="1475100" rtl="0" eaLnBrk="1" latinLnBrk="0" hangingPunct="1">
        <a:defRPr sz="29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87610"/>
            <a:ext cx="10693400" cy="12751528"/>
          </a:xfrm>
        </p:spPr>
        <p:txBody>
          <a:bodyPr>
            <a:normAutofit/>
          </a:bodyPr>
          <a:lstStyle/>
          <a:p>
            <a:r>
              <a:rPr lang="sv-SE" sz="9600" b="1" dirty="0">
                <a:solidFill>
                  <a:srgbClr val="003B6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Mall A3 stående</a:t>
            </a:r>
            <a:br>
              <a:rPr lang="sv-SE">
                <a:solidFill>
                  <a:srgbClr val="003B6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sz="7200">
                <a:solidFill>
                  <a:srgbClr val="003B6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Exempeltext</a:t>
            </a:r>
            <a:endParaRPr lang="sv-SE" sz="7200" dirty="0">
              <a:solidFill>
                <a:srgbClr val="003B6A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4635</TotalTime>
  <Words>5</Words>
  <Application>Microsoft Macintosh PowerPoint</Application>
  <PresentationFormat>Anpassad</PresentationFormat>
  <Paragraphs>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Mall A3 stående Exempeltext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Mall A3 stående </dc:title>
  <dc:subject/>
  <dc:creator/>
  <cp:keywords/>
  <dc:description/>
  <cp:lastModifiedBy>Daniel Åkerberg</cp:lastModifiedBy>
  <cp:revision>16</cp:revision>
  <cp:lastPrinted>2018-08-29T06:36:36Z</cp:lastPrinted>
  <dcterms:created xsi:type="dcterms:W3CDTF">2017-01-16T16:35:58Z</dcterms:created>
  <dcterms:modified xsi:type="dcterms:W3CDTF">2023-10-03T19:01:56Z</dcterms:modified>
  <cp:category/>
</cp:coreProperties>
</file>