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4"/>
  </p:notesMasterIdLst>
  <p:handoutMasterIdLst>
    <p:handoutMasterId r:id="rId15"/>
  </p:handoutMasterIdLst>
  <p:sldIdLst>
    <p:sldId id="2940" r:id="rId5"/>
    <p:sldId id="285" r:id="rId6"/>
    <p:sldId id="2939" r:id="rId7"/>
    <p:sldId id="2945" r:id="rId8"/>
    <p:sldId id="2941" r:id="rId9"/>
    <p:sldId id="2942" r:id="rId10"/>
    <p:sldId id="2943" r:id="rId11"/>
    <p:sldId id="2476" r:id="rId12"/>
    <p:sldId id="2944"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4D79B-AADF-4F69-B07E-A97702330D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7A24322C-1C79-4562-8044-ED7178D48A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EE8075-37B3-41BB-A168-4ABE595366DF}" type="datetimeFigureOut">
              <a:rPr lang="nb-NO" smtClean="0"/>
              <a:t>18.02.2022</a:t>
            </a:fld>
            <a:endParaRPr lang="nb-NO"/>
          </a:p>
        </p:txBody>
      </p:sp>
      <p:sp>
        <p:nvSpPr>
          <p:cNvPr id="4" name="Footer Placeholder 3">
            <a:extLst>
              <a:ext uri="{FF2B5EF4-FFF2-40B4-BE49-F238E27FC236}">
                <a16:creationId xmlns:a16="http://schemas.microsoft.com/office/drawing/2014/main" id="{BDC33AE0-C3FC-403C-9916-19BFA5BB07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55B1B63C-F106-4713-B1FF-38C1F80A7C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4913E8-50EB-4CD3-9DB5-C5542D8D152A}" type="slidenum">
              <a:rPr lang="nb-NO" smtClean="0"/>
              <a:t>‹#›</a:t>
            </a:fld>
            <a:endParaRPr lang="nb-NO"/>
          </a:p>
        </p:txBody>
      </p:sp>
    </p:spTree>
    <p:extLst>
      <p:ext uri="{BB962C8B-B14F-4D97-AF65-F5344CB8AC3E}">
        <p14:creationId xmlns:p14="http://schemas.microsoft.com/office/powerpoint/2010/main" val="319988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A9164-9818-4579-AEA4-E48ED971EF3F}" type="datetimeFigureOut">
              <a:rPr lang="nb-NO" smtClean="0"/>
              <a:t>18.02.2022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869E0-AF11-4695-9B8F-212BE5EBB919}" type="slidenum">
              <a:rPr lang="nb-NO" smtClean="0"/>
              <a:t>‹#›</a:t>
            </a:fld>
            <a:endParaRPr lang="nb-NO"/>
          </a:p>
        </p:txBody>
      </p:sp>
    </p:spTree>
    <p:extLst>
      <p:ext uri="{BB962C8B-B14F-4D97-AF65-F5344CB8AC3E}">
        <p14:creationId xmlns:p14="http://schemas.microsoft.com/office/powerpoint/2010/main" val="126717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descr="A picture containing dome&#10;&#10;Description automatically generated">
            <a:extLst>
              <a:ext uri="{FF2B5EF4-FFF2-40B4-BE49-F238E27FC236}">
                <a16:creationId xmlns:a16="http://schemas.microsoft.com/office/drawing/2014/main" id="{171508EE-7531-4F98-BB1B-70C2C65CC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A60A9F-B730-42D0-ADF5-209D9A581D37}"/>
              </a:ext>
            </a:extLst>
          </p:cNvPr>
          <p:cNvSpPr>
            <a:spLocks noGrp="1"/>
          </p:cNvSpPr>
          <p:nvPr>
            <p:ph type="ctrTitle"/>
          </p:nvPr>
        </p:nvSpPr>
        <p:spPr>
          <a:xfrm>
            <a:off x="838200" y="3429000"/>
            <a:ext cx="10515598" cy="1490662"/>
          </a:xfrm>
        </p:spPr>
        <p:txBody>
          <a:bodyPr anchor="ctr">
            <a:normAutofit/>
          </a:bodyPr>
          <a:lstStyle>
            <a:lvl1pPr algn="l">
              <a:defRPr sz="4400">
                <a:solidFill>
                  <a:schemeClr val="bg1"/>
                </a:solidFill>
              </a:defRPr>
            </a:lvl1pPr>
          </a:lstStyle>
          <a:p>
            <a:r>
              <a:rPr lang="en-US"/>
              <a:t>Click to edit Master title style</a:t>
            </a:r>
            <a:endParaRPr lang="nb-NO"/>
          </a:p>
        </p:txBody>
      </p:sp>
      <p:sp>
        <p:nvSpPr>
          <p:cNvPr id="3" name="Subtitle 2">
            <a:extLst>
              <a:ext uri="{FF2B5EF4-FFF2-40B4-BE49-F238E27FC236}">
                <a16:creationId xmlns:a16="http://schemas.microsoft.com/office/drawing/2014/main" id="{1D45DFFC-2393-4A33-85E0-48E5EB6FA218}"/>
              </a:ext>
            </a:extLst>
          </p:cNvPr>
          <p:cNvSpPr>
            <a:spLocks noGrp="1"/>
          </p:cNvSpPr>
          <p:nvPr>
            <p:ph type="subTitle" idx="1"/>
          </p:nvPr>
        </p:nvSpPr>
        <p:spPr>
          <a:xfrm>
            <a:off x="838200" y="5011738"/>
            <a:ext cx="10515599" cy="1112837"/>
          </a:xfrm>
        </p:spPr>
        <p:txBody>
          <a:bodyPr anchor="ctr">
            <a:normAutofit/>
          </a:bodyPr>
          <a:lstStyle>
            <a:lvl1pPr marL="0" indent="0" algn="l">
              <a:spcBef>
                <a:spcPts val="6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10" name="Picture 9">
            <a:extLst>
              <a:ext uri="{FF2B5EF4-FFF2-40B4-BE49-F238E27FC236}">
                <a16:creationId xmlns:a16="http://schemas.microsoft.com/office/drawing/2014/main" id="{97C884D9-6DCE-44F7-9A74-27BAB56156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199" y="733425"/>
            <a:ext cx="5727204" cy="1612395"/>
          </a:xfrm>
          <a:prstGeom prst="rect">
            <a:avLst/>
          </a:prstGeom>
        </p:spPr>
      </p:pic>
    </p:spTree>
    <p:extLst>
      <p:ext uri="{BB962C8B-B14F-4D97-AF65-F5344CB8AC3E}">
        <p14:creationId xmlns:p14="http://schemas.microsoft.com/office/powerpoint/2010/main" val="322496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2 (Safe Harbor Statement)">
    <p:bg>
      <p:bgPr>
        <a:solidFill>
          <a:schemeClr val="tx2">
            <a:lumMod val="50000"/>
          </a:schemeClr>
        </a:solidFill>
        <a:effectLst/>
      </p:bgPr>
    </p:bg>
    <p:spTree>
      <p:nvGrpSpPr>
        <p:cNvPr id="1" name=""/>
        <p:cNvGrpSpPr/>
        <p:nvPr/>
      </p:nvGrpSpPr>
      <p:grpSpPr>
        <a:xfrm>
          <a:off x="0" y="0"/>
          <a:ext cx="0" cy="0"/>
          <a:chOff x="0" y="0"/>
          <a:chExt cx="0" cy="0"/>
        </a:xfrm>
      </p:grpSpPr>
      <p:pic>
        <p:nvPicPr>
          <p:cNvPr id="10" name="Picture 9" descr="A picture containing dome&#10;&#10;Description automatically generated">
            <a:extLst>
              <a:ext uri="{FF2B5EF4-FFF2-40B4-BE49-F238E27FC236}">
                <a16:creationId xmlns:a16="http://schemas.microsoft.com/office/drawing/2014/main" id="{20EF24CD-B7C0-4A91-8C65-FD2188C14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0"/>
            <a:ext cx="12192000" cy="6858000"/>
          </a:xfrm>
          <a:prstGeom prst="rect">
            <a:avLst/>
          </a:prstGeom>
        </p:spPr>
      </p:pic>
      <p:sp>
        <p:nvSpPr>
          <p:cNvPr id="3" name="TextBox 2">
            <a:extLst>
              <a:ext uri="{FF2B5EF4-FFF2-40B4-BE49-F238E27FC236}">
                <a16:creationId xmlns:a16="http://schemas.microsoft.com/office/drawing/2014/main" id="{F8FECEFB-2EA7-47CE-8599-21225D835190}"/>
              </a:ext>
            </a:extLst>
          </p:cNvPr>
          <p:cNvSpPr txBox="1"/>
          <p:nvPr userDrawn="1"/>
        </p:nvSpPr>
        <p:spPr>
          <a:xfrm>
            <a:off x="914400" y="1568876"/>
            <a:ext cx="7686913" cy="769441"/>
          </a:xfrm>
          <a:prstGeom prst="rect">
            <a:avLst/>
          </a:prstGeom>
          <a:noFill/>
        </p:spPr>
        <p:txBody>
          <a:bodyPr wrap="square" rtlCol="0">
            <a:spAutoFit/>
          </a:bodyPr>
          <a:lstStyle/>
          <a:p>
            <a:r>
              <a:rPr lang="en-US" sz="4400">
                <a:solidFill>
                  <a:schemeClr val="bg1"/>
                </a:solidFill>
                <a:latin typeface="+mj-lt"/>
              </a:rPr>
              <a:t>Safe Harbor Statement</a:t>
            </a:r>
            <a:endParaRPr lang="nb-NO" sz="4400">
              <a:solidFill>
                <a:schemeClr val="bg1"/>
              </a:solidFill>
              <a:latin typeface="+mj-lt"/>
            </a:endParaRPr>
          </a:p>
        </p:txBody>
      </p:sp>
      <p:sp>
        <p:nvSpPr>
          <p:cNvPr id="8" name="TextBox 7">
            <a:extLst>
              <a:ext uri="{FF2B5EF4-FFF2-40B4-BE49-F238E27FC236}">
                <a16:creationId xmlns:a16="http://schemas.microsoft.com/office/drawing/2014/main" id="{F0807A6B-9118-4846-AF6E-EAD80AB80307}"/>
              </a:ext>
            </a:extLst>
          </p:cNvPr>
          <p:cNvSpPr txBox="1"/>
          <p:nvPr userDrawn="1"/>
        </p:nvSpPr>
        <p:spPr>
          <a:xfrm>
            <a:off x="914401" y="2363945"/>
            <a:ext cx="7071360" cy="2677656"/>
          </a:xfrm>
          <a:prstGeom prst="rect">
            <a:avLst/>
          </a:prstGeom>
          <a:noFill/>
        </p:spPr>
        <p:txBody>
          <a:bodyPr wrap="square" rtlCol="0">
            <a:spAutoFit/>
          </a:bodyPr>
          <a:lstStyle/>
          <a:p>
            <a:r>
              <a:rPr lang="en-US" sz="2400">
                <a:solidFill>
                  <a:schemeClr val="bg1"/>
                </a:solidFill>
                <a:latin typeface="Calibri Light" panose="020F0302020204030204" pitchFamily="34" charset="0"/>
                <a:cs typeface="Calibri Light" panose="020F0302020204030204" pitchFamily="34" charset="0"/>
              </a:rPr>
              <a:t>The following presentation may include an outline of our general product direction and development. These forward-looking statements are for information purposes only, and should not be relied upon in making purchasing decisions. Any development, alterations, release, and timing of Xledger’s features or functionality will remain at the sole discretion of Xledger.</a:t>
            </a:r>
          </a:p>
        </p:txBody>
      </p:sp>
      <p:sp>
        <p:nvSpPr>
          <p:cNvPr id="7" name="TextBox 6">
            <a:extLst>
              <a:ext uri="{FF2B5EF4-FFF2-40B4-BE49-F238E27FC236}">
                <a16:creationId xmlns:a16="http://schemas.microsoft.com/office/drawing/2014/main" id="{EACFDA91-21CF-4CAA-8B42-FD8AE4F34F3E}"/>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9" name="Picture 8">
            <a:extLst>
              <a:ext uri="{FF2B5EF4-FFF2-40B4-BE49-F238E27FC236}">
                <a16:creationId xmlns:a16="http://schemas.microsoft.com/office/drawing/2014/main" id="{69ED7BED-22D0-46F0-A3A2-4B3EA1183E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Tree>
    <p:extLst>
      <p:ext uri="{BB962C8B-B14F-4D97-AF65-F5344CB8AC3E}">
        <p14:creationId xmlns:p14="http://schemas.microsoft.com/office/powerpoint/2010/main" val="794471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4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solidFill>
                  <a:schemeClr val="bg1"/>
                </a:solidFill>
                <a:latin typeface="Calibri Light" panose="020F0302020204030204" pitchFamily="34" charset="0"/>
                <a:cs typeface="Calibri Light" panose="020F0302020204030204" pitchFamily="34" charset="0"/>
              </a:defRPr>
            </a:lvl1pPr>
            <a:lvl2pPr>
              <a:defRPr>
                <a:solidFill>
                  <a:schemeClr val="bg1"/>
                </a:solidFill>
                <a:latin typeface="Calibri Light" panose="020F0302020204030204" pitchFamily="34" charset="0"/>
                <a:cs typeface="Calibri Light" panose="020F0302020204030204" pitchFamily="34" charset="0"/>
              </a:defRPr>
            </a:lvl2pPr>
            <a:lvl3pPr>
              <a:defRPr>
                <a:solidFill>
                  <a:schemeClr val="bg1"/>
                </a:solidFill>
                <a:latin typeface="Calibri Light" panose="020F0302020204030204" pitchFamily="34" charset="0"/>
                <a:cs typeface="Calibri Light" panose="020F0302020204030204" pitchFamily="34" charset="0"/>
              </a:defRPr>
            </a:lvl3pPr>
            <a:lvl4pPr>
              <a:defRPr>
                <a:solidFill>
                  <a:schemeClr val="bg1"/>
                </a:solidFill>
                <a:latin typeface="Calibri Light" panose="020F0302020204030204" pitchFamily="34" charset="0"/>
                <a:cs typeface="Calibri Light" panose="020F0302020204030204" pitchFamily="34" charset="0"/>
              </a:defRPr>
            </a:lvl4pPr>
            <a:lvl5pPr>
              <a:defRPr>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Box 3">
            <a:extLst>
              <a:ext uri="{FF2B5EF4-FFF2-40B4-BE49-F238E27FC236}">
                <a16:creationId xmlns:a16="http://schemas.microsoft.com/office/drawing/2014/main" id="{E7091044-BB26-4A62-B98C-A6926AAF15BE}"/>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5" name="Picture 4">
            <a:extLst>
              <a:ext uri="{FF2B5EF4-FFF2-40B4-BE49-F238E27FC236}">
                <a16:creationId xmlns:a16="http://schemas.microsoft.com/office/drawing/2014/main" id="{FC0463EB-8113-4242-9221-C1709549B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Tree>
    <p:extLst>
      <p:ext uri="{BB962C8B-B14F-4D97-AF65-F5344CB8AC3E}">
        <p14:creationId xmlns:p14="http://schemas.microsoft.com/office/powerpoint/2010/main" val="83478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5 (Black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Box 3">
            <a:extLst>
              <a:ext uri="{FF2B5EF4-FFF2-40B4-BE49-F238E27FC236}">
                <a16:creationId xmlns:a16="http://schemas.microsoft.com/office/drawing/2014/main" id="{5B589638-8730-4C33-BEEB-D29267C02EAF}"/>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2">
                    <a:lumMod val="50000"/>
                  </a:schemeClr>
                </a:solidFill>
                <a:latin typeface="Calibri Light" panose="020F0302020204030204" pitchFamily="34" charset="0"/>
                <a:cs typeface="Calibri Light" panose="020F0302020204030204" pitchFamily="34" charset="0"/>
              </a:rPr>
              <a:t>Copyright © 2021 Xledger. All rights reserved.</a:t>
            </a:r>
          </a:p>
        </p:txBody>
      </p:sp>
      <p:pic>
        <p:nvPicPr>
          <p:cNvPr id="6" name="Picture 5">
            <a:extLst>
              <a:ext uri="{FF2B5EF4-FFF2-40B4-BE49-F238E27FC236}">
                <a16:creationId xmlns:a16="http://schemas.microsoft.com/office/drawing/2014/main" id="{BFA04E36-FBCE-4179-AEAF-21B9C6C4B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824" y="6402945"/>
            <a:ext cx="1144800" cy="322138"/>
          </a:xfrm>
          <a:prstGeom prst="rect">
            <a:avLst/>
          </a:prstGeom>
        </p:spPr>
      </p:pic>
    </p:spTree>
    <p:extLst>
      <p:ext uri="{BB962C8B-B14F-4D97-AF65-F5344CB8AC3E}">
        <p14:creationId xmlns:p14="http://schemas.microsoft.com/office/powerpoint/2010/main" val="282855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3149-258F-4732-8861-6891412AD35F}"/>
              </a:ext>
            </a:extLst>
          </p:cNvPr>
          <p:cNvSpPr>
            <a:spLocks noGrp="1"/>
          </p:cNvSpPr>
          <p:nvPr>
            <p:ph type="title"/>
          </p:nvPr>
        </p:nvSpPr>
        <p:spPr>
          <a:xfrm>
            <a:off x="595563" y="365125"/>
            <a:ext cx="11000874"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AC0F5D09-8AC6-465F-9EA4-68062AA8EBCC}"/>
              </a:ext>
            </a:extLst>
          </p:cNvPr>
          <p:cNvSpPr>
            <a:spLocks noGrp="1"/>
          </p:cNvSpPr>
          <p:nvPr>
            <p:ph type="body" idx="1"/>
          </p:nvPr>
        </p:nvSpPr>
        <p:spPr>
          <a:xfrm>
            <a:off x="595564" y="1828800"/>
            <a:ext cx="5402012" cy="676274"/>
          </a:xfrm>
        </p:spPr>
        <p:txBody>
          <a:bodyPr anchor="ctr">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31AE2C-CBB7-4F28-A6CD-47C3CB9C7981}"/>
              </a:ext>
            </a:extLst>
          </p:cNvPr>
          <p:cNvSpPr>
            <a:spLocks noGrp="1"/>
          </p:cNvSpPr>
          <p:nvPr>
            <p:ph sz="half" idx="2"/>
          </p:nvPr>
        </p:nvSpPr>
        <p:spPr>
          <a:xfrm>
            <a:off x="595564" y="2577011"/>
            <a:ext cx="5402012" cy="3612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FE74BFC1-917A-43C7-B1F3-1579F785CA82}"/>
              </a:ext>
            </a:extLst>
          </p:cNvPr>
          <p:cNvSpPr>
            <a:spLocks noGrp="1"/>
          </p:cNvSpPr>
          <p:nvPr>
            <p:ph type="body" sz="quarter" idx="3"/>
          </p:nvPr>
        </p:nvSpPr>
        <p:spPr>
          <a:xfrm>
            <a:off x="6172200" y="1828800"/>
            <a:ext cx="5424236" cy="676274"/>
          </a:xfrm>
        </p:spPr>
        <p:txBody>
          <a:bodyPr anchor="ctr">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95436B-6AC6-418D-91F0-8B9C5C81DA20}"/>
              </a:ext>
            </a:extLst>
          </p:cNvPr>
          <p:cNvSpPr>
            <a:spLocks noGrp="1"/>
          </p:cNvSpPr>
          <p:nvPr>
            <p:ph sz="quarter" idx="4"/>
          </p:nvPr>
        </p:nvSpPr>
        <p:spPr>
          <a:xfrm>
            <a:off x="6172199" y="2577011"/>
            <a:ext cx="5424235" cy="36126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0899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71EA-70A3-4AEC-87B3-5C3B76682AC5}"/>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20457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75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F30A-E27F-4F97-BA9F-B6534E6CC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A605C09-B0A6-465E-8505-187C33ED1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9C9CB79F-6B4B-4D24-841E-0A44AC963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878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no picture)">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0A9F-B730-42D0-ADF5-209D9A581D37}"/>
              </a:ext>
            </a:extLst>
          </p:cNvPr>
          <p:cNvSpPr>
            <a:spLocks noGrp="1"/>
          </p:cNvSpPr>
          <p:nvPr>
            <p:ph type="ctrTitle"/>
          </p:nvPr>
        </p:nvSpPr>
        <p:spPr>
          <a:xfrm>
            <a:off x="838200" y="3429000"/>
            <a:ext cx="10515598" cy="1490662"/>
          </a:xfrm>
        </p:spPr>
        <p:txBody>
          <a:bodyPr anchor="ctr">
            <a:normAutofit/>
          </a:bodyPr>
          <a:lstStyle>
            <a:lvl1pPr algn="l">
              <a:defRPr sz="4400">
                <a:solidFill>
                  <a:schemeClr val="bg1"/>
                </a:solidFill>
              </a:defRPr>
            </a:lvl1pPr>
          </a:lstStyle>
          <a:p>
            <a:r>
              <a:rPr lang="en-US"/>
              <a:t>Click to edit Master title style</a:t>
            </a:r>
            <a:endParaRPr lang="nb-NO"/>
          </a:p>
        </p:txBody>
      </p:sp>
      <p:sp>
        <p:nvSpPr>
          <p:cNvPr id="3" name="Subtitle 2">
            <a:extLst>
              <a:ext uri="{FF2B5EF4-FFF2-40B4-BE49-F238E27FC236}">
                <a16:creationId xmlns:a16="http://schemas.microsoft.com/office/drawing/2014/main" id="{1D45DFFC-2393-4A33-85E0-48E5EB6FA218}"/>
              </a:ext>
            </a:extLst>
          </p:cNvPr>
          <p:cNvSpPr>
            <a:spLocks noGrp="1"/>
          </p:cNvSpPr>
          <p:nvPr>
            <p:ph type="subTitle" idx="1"/>
          </p:nvPr>
        </p:nvSpPr>
        <p:spPr>
          <a:xfrm>
            <a:off x="838199" y="5011738"/>
            <a:ext cx="10515599" cy="1112837"/>
          </a:xfrm>
        </p:spPr>
        <p:txBody>
          <a:bodyPr anchor="ctr">
            <a:normAutofit/>
          </a:bodyPr>
          <a:lstStyle>
            <a:lvl1pPr marL="0" indent="0" algn="l">
              <a:spcBef>
                <a:spcPts val="6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10" name="Picture 9">
            <a:extLst>
              <a:ext uri="{FF2B5EF4-FFF2-40B4-BE49-F238E27FC236}">
                <a16:creationId xmlns:a16="http://schemas.microsoft.com/office/drawing/2014/main" id="{97C884D9-6DCE-44F7-9A74-27BAB56156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733425"/>
            <a:ext cx="5727204" cy="1612395"/>
          </a:xfrm>
          <a:prstGeom prst="rect">
            <a:avLst/>
          </a:prstGeom>
        </p:spPr>
      </p:pic>
    </p:spTree>
    <p:extLst>
      <p:ext uri="{BB962C8B-B14F-4D97-AF65-F5344CB8AC3E}">
        <p14:creationId xmlns:p14="http://schemas.microsoft.com/office/powerpoint/2010/main" val="331950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52352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1708-8DC7-489A-B084-D83576432B42}"/>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BC142280-8D12-45B0-B3E0-93787694236E}"/>
              </a:ext>
            </a:extLst>
          </p:cNvPr>
          <p:cNvSpPr>
            <a:spLocks noGrp="1"/>
          </p:cNvSpPr>
          <p:nvPr>
            <p:ph sz="half" idx="1"/>
          </p:nvPr>
        </p:nvSpPr>
        <p:spPr>
          <a:xfrm>
            <a:off x="595563" y="1825625"/>
            <a:ext cx="5424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DEDCF97B-0E86-47F0-83F1-57BB54ED1CDA}"/>
              </a:ext>
            </a:extLst>
          </p:cNvPr>
          <p:cNvSpPr>
            <a:spLocks noGrp="1"/>
          </p:cNvSpPr>
          <p:nvPr>
            <p:ph sz="half" idx="2"/>
          </p:nvPr>
        </p:nvSpPr>
        <p:spPr>
          <a:xfrm>
            <a:off x="6172199" y="1825625"/>
            <a:ext cx="5424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347515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1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1884F-8429-476E-A940-75273DCEE555}"/>
              </a:ext>
            </a:extLst>
          </p:cNvPr>
          <p:cNvSpPr/>
          <p:nvPr userDrawn="1"/>
        </p:nvSpPr>
        <p:spPr>
          <a:xfrm>
            <a:off x="595563" y="595563"/>
            <a:ext cx="11000874" cy="52337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accent2"/>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E268C05-70C1-4175-9619-9B1B3626B6CF}"/>
              </a:ext>
            </a:extLst>
          </p:cNvPr>
          <p:cNvSpPr>
            <a:spLocks noGrp="1"/>
          </p:cNvSpPr>
          <p:nvPr>
            <p:ph type="title"/>
          </p:nvPr>
        </p:nvSpPr>
        <p:spPr>
          <a:xfrm>
            <a:off x="595563" y="2555454"/>
            <a:ext cx="11000874" cy="1313954"/>
          </a:xfrm>
        </p:spPr>
        <p:txBody>
          <a:bodyPr anchor="ctr">
            <a:normAutofit/>
          </a:bodyPr>
          <a:lstStyle>
            <a:lvl1pPr algn="ctr">
              <a:defRPr sz="440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82575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2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1884F-8429-476E-A940-75273DCEE555}"/>
              </a:ext>
            </a:extLst>
          </p:cNvPr>
          <p:cNvSpPr/>
          <p:nvPr userDrawn="1"/>
        </p:nvSpPr>
        <p:spPr>
          <a:xfrm>
            <a:off x="595563" y="595563"/>
            <a:ext cx="11000874" cy="52337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accent2"/>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E268C05-70C1-4175-9619-9B1B3626B6CF}"/>
              </a:ext>
            </a:extLst>
          </p:cNvPr>
          <p:cNvSpPr>
            <a:spLocks noGrp="1"/>
          </p:cNvSpPr>
          <p:nvPr>
            <p:ph type="title"/>
          </p:nvPr>
        </p:nvSpPr>
        <p:spPr>
          <a:xfrm>
            <a:off x="595563" y="2555454"/>
            <a:ext cx="11000874" cy="1313954"/>
          </a:xfrm>
        </p:spPr>
        <p:txBody>
          <a:bodyPr anchor="ctr">
            <a:normAutofit/>
          </a:bodyPr>
          <a:lstStyle>
            <a:lvl1pPr algn="ctr">
              <a:defRPr sz="440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3298042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3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1884F-8429-476E-A940-75273DCEE555}"/>
              </a:ext>
            </a:extLst>
          </p:cNvPr>
          <p:cNvSpPr/>
          <p:nvPr userDrawn="1"/>
        </p:nvSpPr>
        <p:spPr>
          <a:xfrm>
            <a:off x="595563" y="595563"/>
            <a:ext cx="11000874" cy="52337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accent2"/>
              </a:solidFill>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4E268C05-70C1-4175-9619-9B1B3626B6CF}"/>
              </a:ext>
            </a:extLst>
          </p:cNvPr>
          <p:cNvSpPr>
            <a:spLocks noGrp="1"/>
          </p:cNvSpPr>
          <p:nvPr>
            <p:ph type="title"/>
          </p:nvPr>
        </p:nvSpPr>
        <p:spPr>
          <a:xfrm>
            <a:off x="595563" y="2555454"/>
            <a:ext cx="11000874" cy="1313954"/>
          </a:xfrm>
        </p:spPr>
        <p:txBody>
          <a:bodyPr anchor="ctr">
            <a:normAutofit/>
          </a:bodyPr>
          <a:lstStyle>
            <a:lvl1pPr algn="ctr">
              <a:defRPr sz="440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1325024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2 (Blue)">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372F-61A3-4B80-8D5C-3298D76CC00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7B6F929-0927-473D-BE7D-ECE90B533A2A}"/>
              </a:ext>
            </a:extLst>
          </p:cNvPr>
          <p:cNvSpPr>
            <a:spLocks noGrp="1"/>
          </p:cNvSpPr>
          <p:nvPr>
            <p:ph idx="1"/>
          </p:nvPr>
        </p:nvSpPr>
        <p:spPr/>
        <p:txBody>
          <a:bodyPr/>
          <a:lstStyle>
            <a:lvl1pPr>
              <a:defRPr>
                <a:solidFill>
                  <a:schemeClr val="bg1"/>
                </a:solidFill>
                <a:latin typeface="Calibri Light" panose="020F0302020204030204" pitchFamily="34" charset="0"/>
                <a:cs typeface="Calibri Light" panose="020F0302020204030204" pitchFamily="34" charset="0"/>
              </a:defRPr>
            </a:lvl1pPr>
            <a:lvl2pPr>
              <a:defRPr>
                <a:solidFill>
                  <a:schemeClr val="bg1"/>
                </a:solidFill>
                <a:latin typeface="Calibri Light" panose="020F0302020204030204" pitchFamily="34" charset="0"/>
                <a:cs typeface="Calibri Light" panose="020F0302020204030204" pitchFamily="34" charset="0"/>
              </a:defRPr>
            </a:lvl2pPr>
            <a:lvl3pPr>
              <a:defRPr>
                <a:solidFill>
                  <a:schemeClr val="bg1"/>
                </a:solidFill>
                <a:latin typeface="Calibri Light" panose="020F0302020204030204" pitchFamily="34" charset="0"/>
                <a:cs typeface="Calibri Light" panose="020F0302020204030204" pitchFamily="34" charset="0"/>
              </a:defRPr>
            </a:lvl3pPr>
            <a:lvl4pPr>
              <a:defRPr>
                <a:solidFill>
                  <a:schemeClr val="bg1"/>
                </a:solidFill>
                <a:latin typeface="Calibri Light" panose="020F0302020204030204" pitchFamily="34" charset="0"/>
                <a:cs typeface="Calibri Light" panose="020F0302020204030204" pitchFamily="34" charset="0"/>
              </a:defRPr>
            </a:lvl4pPr>
            <a:lvl5pPr>
              <a:defRPr>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Box 3">
            <a:extLst>
              <a:ext uri="{FF2B5EF4-FFF2-40B4-BE49-F238E27FC236}">
                <a16:creationId xmlns:a16="http://schemas.microsoft.com/office/drawing/2014/main" id="{E7091044-BB26-4A62-B98C-A6926AAF15BE}"/>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5" name="Picture 4">
            <a:extLst>
              <a:ext uri="{FF2B5EF4-FFF2-40B4-BE49-F238E27FC236}">
                <a16:creationId xmlns:a16="http://schemas.microsoft.com/office/drawing/2014/main" id="{FC0463EB-8113-4242-9221-C1709549B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Tree>
    <p:extLst>
      <p:ext uri="{BB962C8B-B14F-4D97-AF65-F5344CB8AC3E}">
        <p14:creationId xmlns:p14="http://schemas.microsoft.com/office/powerpoint/2010/main" val="17690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tx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8C473B-338C-4A49-8245-8A21D4B79F5F}"/>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1"/>
                </a:solidFill>
                <a:latin typeface="Calibri Light" panose="020F0302020204030204" pitchFamily="34" charset="0"/>
                <a:cs typeface="Calibri Light" panose="020F0302020204030204" pitchFamily="34" charset="0"/>
              </a:rPr>
              <a:t>Copyright © 2021 Xledger. All rights reserved.</a:t>
            </a:r>
          </a:p>
        </p:txBody>
      </p:sp>
      <p:pic>
        <p:nvPicPr>
          <p:cNvPr id="7" name="Picture 6" descr="A close up of a logo&#10;&#10;Description automatically generated">
            <a:extLst>
              <a:ext uri="{FF2B5EF4-FFF2-40B4-BE49-F238E27FC236}">
                <a16:creationId xmlns:a16="http://schemas.microsoft.com/office/drawing/2014/main" id="{68BA6170-FC76-48C3-AA6A-AA78E20CBC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3318" y="1911776"/>
            <a:ext cx="2645364" cy="2665481"/>
          </a:xfrm>
          <a:prstGeom prst="rect">
            <a:avLst/>
          </a:prstGeom>
        </p:spPr>
      </p:pic>
    </p:spTree>
    <p:extLst>
      <p:ext uri="{BB962C8B-B14F-4D97-AF65-F5344CB8AC3E}">
        <p14:creationId xmlns:p14="http://schemas.microsoft.com/office/powerpoint/2010/main" val="3371143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79E6DA-E15C-48D4-B474-CE729535AD80}"/>
              </a:ext>
            </a:extLst>
          </p:cNvPr>
          <p:cNvSpPr>
            <a:spLocks noGrp="1"/>
          </p:cNvSpPr>
          <p:nvPr>
            <p:ph type="title"/>
          </p:nvPr>
        </p:nvSpPr>
        <p:spPr>
          <a:xfrm>
            <a:off x="595563" y="365125"/>
            <a:ext cx="11000874"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61FDBCC9-9682-40C1-B1E3-D197DE0CCA12}"/>
              </a:ext>
            </a:extLst>
          </p:cNvPr>
          <p:cNvSpPr>
            <a:spLocks noGrp="1"/>
          </p:cNvSpPr>
          <p:nvPr>
            <p:ph type="body" idx="1"/>
          </p:nvPr>
        </p:nvSpPr>
        <p:spPr>
          <a:xfrm>
            <a:off x="595563" y="1825625"/>
            <a:ext cx="1100087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8" name="Picture 7" descr="A close up of a logo&#10;&#10;Description automatically generated">
            <a:extLst>
              <a:ext uri="{FF2B5EF4-FFF2-40B4-BE49-F238E27FC236}">
                <a16:creationId xmlns:a16="http://schemas.microsoft.com/office/drawing/2014/main" id="{D9955C4D-47A6-4FAD-8777-5B28944F698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713183" y="6402775"/>
            <a:ext cx="1145441" cy="322479"/>
          </a:xfrm>
          <a:prstGeom prst="rect">
            <a:avLst/>
          </a:prstGeom>
        </p:spPr>
      </p:pic>
      <p:sp>
        <p:nvSpPr>
          <p:cNvPr id="9" name="TextBox 8">
            <a:extLst>
              <a:ext uri="{FF2B5EF4-FFF2-40B4-BE49-F238E27FC236}">
                <a16:creationId xmlns:a16="http://schemas.microsoft.com/office/drawing/2014/main" id="{61CFF4C8-8D01-41BC-ADEC-0CB20F922F77}"/>
              </a:ext>
            </a:extLst>
          </p:cNvPr>
          <p:cNvSpPr txBox="1"/>
          <p:nvPr userDrawn="1"/>
        </p:nvSpPr>
        <p:spPr>
          <a:xfrm>
            <a:off x="333376" y="6448598"/>
            <a:ext cx="2850982" cy="230832"/>
          </a:xfrm>
          <a:prstGeom prst="rect">
            <a:avLst/>
          </a:prstGeom>
          <a:noFill/>
        </p:spPr>
        <p:txBody>
          <a:bodyPr wrap="square" rtlCol="0">
            <a:spAutoFit/>
          </a:bodyPr>
          <a:lstStyle/>
          <a:p>
            <a:r>
              <a:rPr lang="en-US" sz="900" noProof="0">
                <a:solidFill>
                  <a:schemeClr val="bg2">
                    <a:lumMod val="50000"/>
                  </a:schemeClr>
                </a:solidFill>
                <a:latin typeface="Calibri Light" panose="020F0302020204030204" pitchFamily="34" charset="0"/>
                <a:cs typeface="Calibri Light" panose="020F0302020204030204" pitchFamily="34" charset="0"/>
              </a:rPr>
              <a:t>Copyright © 2021 Xledger. All rights reserved.</a:t>
            </a:r>
          </a:p>
        </p:txBody>
      </p:sp>
    </p:spTree>
    <p:extLst>
      <p:ext uri="{BB962C8B-B14F-4D97-AF65-F5344CB8AC3E}">
        <p14:creationId xmlns:p14="http://schemas.microsoft.com/office/powerpoint/2010/main" val="1665746071"/>
      </p:ext>
    </p:extLst>
  </p:cSld>
  <p:clrMap bg1="lt1" tx1="dk1" bg2="lt2" tx2="dk2" accent1="accent1" accent2="accent2" accent3="accent3" accent4="accent4" accent5="accent5" accent6="accent6" hlink="hlink" folHlink="folHlink"/>
  <p:sldLayoutIdLst>
    <p:sldLayoutId id="2147483678" r:id="rId1"/>
    <p:sldLayoutId id="2147483660" r:id="rId2"/>
    <p:sldLayoutId id="2147483677" r:id="rId3"/>
    <p:sldLayoutId id="2147483652" r:id="rId4"/>
    <p:sldLayoutId id="2147483682" r:id="rId5"/>
    <p:sldLayoutId id="2147483675" r:id="rId6"/>
    <p:sldLayoutId id="2147483681" r:id="rId7"/>
    <p:sldLayoutId id="2147483671" r:id="rId8"/>
    <p:sldLayoutId id="2147483664" r:id="rId9"/>
    <p:sldLayoutId id="2147483667" r:id="rId10"/>
    <p:sldLayoutId id="2147483672" r:id="rId11"/>
    <p:sldLayoutId id="2147483674" r:id="rId12"/>
    <p:sldLayoutId id="2147483653" r:id="rId13"/>
    <p:sldLayoutId id="2147483654" r:id="rId14"/>
    <p:sldLayoutId id="2147483655" r:id="rId15"/>
    <p:sldLayoutId id="21474836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88000" algn="l" defTabSz="914400" rtl="0" eaLnBrk="1" latinLnBrk="0" hangingPunct="1">
        <a:lnSpc>
          <a:spcPct val="100000"/>
        </a:lnSpc>
        <a:spcBef>
          <a:spcPts val="500"/>
        </a:spcBef>
        <a:buFont typeface="Calibri Light" panose="020F030202020403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30400" algn="l" defTabSz="914400" rtl="0" eaLnBrk="1" latinLnBrk="0" hangingPunct="1">
        <a:lnSpc>
          <a:spcPct val="100000"/>
        </a:lnSpc>
        <a:spcBef>
          <a:spcPts val="500"/>
        </a:spcBef>
        <a:buFont typeface="Calibri Light" panose="020F03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304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395F50-AAE6-4B40-9B30-61E7E8964B81}"/>
              </a:ext>
            </a:extLst>
          </p:cNvPr>
          <p:cNvSpPr>
            <a:spLocks noGrp="1"/>
          </p:cNvSpPr>
          <p:nvPr>
            <p:ph type="ctrTitle"/>
          </p:nvPr>
        </p:nvSpPr>
        <p:spPr>
          <a:xfrm>
            <a:off x="634999" y="4776643"/>
            <a:ext cx="10515598" cy="1490662"/>
          </a:xfrm>
        </p:spPr>
        <p:txBody>
          <a:bodyPr/>
          <a:lstStyle/>
          <a:p>
            <a:r>
              <a:rPr lang="nb-NO" dirty="0"/>
              <a:t>Årsmøte 2021 – Hasle Løren Sykkel</a:t>
            </a:r>
          </a:p>
        </p:txBody>
      </p:sp>
      <p:pic>
        <p:nvPicPr>
          <p:cNvPr id="5" name="Bilde 4">
            <a:extLst>
              <a:ext uri="{FF2B5EF4-FFF2-40B4-BE49-F238E27FC236}">
                <a16:creationId xmlns:a16="http://schemas.microsoft.com/office/drawing/2014/main" id="{4780107E-93E6-426A-B21F-CB033EDCD101}"/>
              </a:ext>
            </a:extLst>
          </p:cNvPr>
          <p:cNvPicPr>
            <a:picLocks noChangeAspect="1"/>
          </p:cNvPicPr>
          <p:nvPr/>
        </p:nvPicPr>
        <p:blipFill>
          <a:blip r:embed="rId2"/>
          <a:stretch>
            <a:fillRect/>
          </a:stretch>
        </p:blipFill>
        <p:spPr>
          <a:xfrm>
            <a:off x="736599" y="292884"/>
            <a:ext cx="8910696" cy="4399188"/>
          </a:xfrm>
          <a:prstGeom prst="rect">
            <a:avLst/>
          </a:prstGeom>
        </p:spPr>
      </p:pic>
    </p:spTree>
    <p:extLst>
      <p:ext uri="{BB962C8B-B14F-4D97-AF65-F5344CB8AC3E}">
        <p14:creationId xmlns:p14="http://schemas.microsoft.com/office/powerpoint/2010/main" val="62999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F4F7-62D4-486C-9A02-C6B01D0CB6B3}"/>
              </a:ext>
            </a:extLst>
          </p:cNvPr>
          <p:cNvSpPr>
            <a:spLocks noGrp="1"/>
          </p:cNvSpPr>
          <p:nvPr>
            <p:ph type="title"/>
          </p:nvPr>
        </p:nvSpPr>
        <p:spPr/>
        <p:txBody>
          <a:bodyPr/>
          <a:lstStyle/>
          <a:p>
            <a:r>
              <a:rPr lang="nb-NO" dirty="0"/>
              <a:t>Agenda</a:t>
            </a:r>
          </a:p>
        </p:txBody>
      </p:sp>
      <p:sp>
        <p:nvSpPr>
          <p:cNvPr id="3" name="Content Placeholder 2">
            <a:extLst>
              <a:ext uri="{FF2B5EF4-FFF2-40B4-BE49-F238E27FC236}">
                <a16:creationId xmlns:a16="http://schemas.microsoft.com/office/drawing/2014/main" id="{C6B5ECA5-8239-49E3-ABA8-13CAB66DBBFA}"/>
              </a:ext>
            </a:extLst>
          </p:cNvPr>
          <p:cNvSpPr>
            <a:spLocks noGrp="1"/>
          </p:cNvSpPr>
          <p:nvPr>
            <p:ph idx="1"/>
          </p:nvPr>
        </p:nvSpPr>
        <p:spPr>
          <a:xfrm>
            <a:off x="595563" y="1624661"/>
            <a:ext cx="11000874" cy="4057779"/>
          </a:xfrm>
        </p:spPr>
        <p:txBody>
          <a:bodyPr/>
          <a:lstStyle/>
          <a:p>
            <a:r>
              <a:rPr lang="nb-NO" dirty="0"/>
              <a:t>Formaliteter</a:t>
            </a:r>
          </a:p>
          <a:p>
            <a:r>
              <a:rPr lang="nb-NO" dirty="0"/>
              <a:t>Regnskap 2021 og budsjett 2022</a:t>
            </a:r>
          </a:p>
          <a:p>
            <a:r>
              <a:rPr lang="nb-NO" dirty="0"/>
              <a:t>Årsberetningen for 2021</a:t>
            </a:r>
          </a:p>
          <a:p>
            <a:r>
              <a:rPr lang="nb-NO" dirty="0"/>
              <a:t>Vedtak for 2022</a:t>
            </a:r>
          </a:p>
          <a:p>
            <a:r>
              <a:rPr lang="nb-NO" dirty="0"/>
              <a:t>Annet</a:t>
            </a:r>
          </a:p>
        </p:txBody>
      </p:sp>
    </p:spTree>
    <p:extLst>
      <p:ext uri="{BB962C8B-B14F-4D97-AF65-F5344CB8AC3E}">
        <p14:creationId xmlns:p14="http://schemas.microsoft.com/office/powerpoint/2010/main" val="233477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595563" y="365125"/>
            <a:ext cx="11000874" cy="1325563"/>
          </a:xfrm>
        </p:spPr>
        <p:txBody>
          <a:bodyPr anchor="ctr">
            <a:normAutofit/>
          </a:bodyPr>
          <a:lstStyle/>
          <a:p>
            <a:r>
              <a:rPr lang="nb-NO" dirty="0"/>
              <a:t>Formaliteter</a:t>
            </a:r>
          </a:p>
        </p:txBody>
      </p:sp>
      <p:sp>
        <p:nvSpPr>
          <p:cNvPr id="6" name="Content Placeholder 2">
            <a:extLst>
              <a:ext uri="{FF2B5EF4-FFF2-40B4-BE49-F238E27FC236}">
                <a16:creationId xmlns:a16="http://schemas.microsoft.com/office/drawing/2014/main" id="{70E97207-1EE0-4C82-8A2C-1701E06BE380}"/>
              </a:ext>
            </a:extLst>
          </p:cNvPr>
          <p:cNvSpPr>
            <a:spLocks noGrp="1"/>
          </p:cNvSpPr>
          <p:nvPr>
            <p:ph idx="1"/>
          </p:nvPr>
        </p:nvSpPr>
        <p:spPr>
          <a:xfrm>
            <a:off x="595563" y="1825625"/>
            <a:ext cx="11000874" cy="4351338"/>
          </a:xfrm>
        </p:spPr>
        <p:txBody>
          <a:bodyPr/>
          <a:lstStyle/>
          <a:p>
            <a:r>
              <a:rPr lang="en-US" dirty="0" err="1"/>
              <a:t>Godkjenning</a:t>
            </a:r>
            <a:r>
              <a:rPr lang="en-US" dirty="0"/>
              <a:t> av </a:t>
            </a:r>
            <a:r>
              <a:rPr lang="en-US" dirty="0" err="1"/>
              <a:t>inkalling</a:t>
            </a:r>
            <a:endParaRPr lang="en-US" dirty="0"/>
          </a:p>
          <a:p>
            <a:r>
              <a:rPr lang="en-US" dirty="0" err="1"/>
              <a:t>Valg</a:t>
            </a:r>
            <a:r>
              <a:rPr lang="en-US" dirty="0"/>
              <a:t> av </a:t>
            </a:r>
            <a:r>
              <a:rPr lang="en-US" dirty="0" err="1"/>
              <a:t>møteleder</a:t>
            </a:r>
            <a:r>
              <a:rPr lang="en-US" dirty="0"/>
              <a:t> og referent</a:t>
            </a:r>
          </a:p>
          <a:p>
            <a:r>
              <a:rPr lang="en-US" dirty="0" err="1"/>
              <a:t>Valg</a:t>
            </a:r>
            <a:r>
              <a:rPr lang="en-US" dirty="0"/>
              <a:t> av to </a:t>
            </a:r>
            <a:r>
              <a:rPr lang="en-US" dirty="0" err="1"/>
              <a:t>personer</a:t>
            </a:r>
            <a:r>
              <a:rPr lang="en-US" dirty="0"/>
              <a:t> </a:t>
            </a:r>
            <a:r>
              <a:rPr lang="en-US" dirty="0" err="1"/>
              <a:t>som</a:t>
            </a:r>
            <a:r>
              <a:rPr lang="en-US" dirty="0"/>
              <a:t> </a:t>
            </a:r>
            <a:r>
              <a:rPr lang="en-US" dirty="0" err="1"/>
              <a:t>skal</a:t>
            </a:r>
            <a:r>
              <a:rPr lang="en-US" dirty="0"/>
              <a:t> </a:t>
            </a:r>
            <a:r>
              <a:rPr lang="en-US" dirty="0" err="1"/>
              <a:t>undertegne</a:t>
            </a:r>
            <a:r>
              <a:rPr lang="en-US" dirty="0"/>
              <a:t> </a:t>
            </a:r>
            <a:r>
              <a:rPr lang="en-US" dirty="0" err="1"/>
              <a:t>protokollen</a:t>
            </a:r>
            <a:endParaRPr lang="en-US" dirty="0"/>
          </a:p>
          <a:p>
            <a:endParaRPr lang="en-US" dirty="0"/>
          </a:p>
        </p:txBody>
      </p:sp>
    </p:spTree>
    <p:extLst>
      <p:ext uri="{BB962C8B-B14F-4D97-AF65-F5344CB8AC3E}">
        <p14:creationId xmlns:p14="http://schemas.microsoft.com/office/powerpoint/2010/main" val="80409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839788" y="457200"/>
            <a:ext cx="3932237" cy="785777"/>
          </a:xfrm>
        </p:spPr>
        <p:txBody>
          <a:bodyPr anchor="b">
            <a:normAutofit/>
          </a:bodyPr>
          <a:lstStyle/>
          <a:p>
            <a:r>
              <a:rPr lang="nb-NO" dirty="0"/>
              <a:t>Regnskapet for 2021</a:t>
            </a:r>
          </a:p>
        </p:txBody>
      </p:sp>
      <p:pic>
        <p:nvPicPr>
          <p:cNvPr id="4" name="Bilde 3">
            <a:extLst>
              <a:ext uri="{FF2B5EF4-FFF2-40B4-BE49-F238E27FC236}">
                <a16:creationId xmlns:a16="http://schemas.microsoft.com/office/drawing/2014/main" id="{05BC4986-0B19-4F8C-888E-04EEB8E74CB1}"/>
              </a:ext>
            </a:extLst>
          </p:cNvPr>
          <p:cNvPicPr>
            <a:picLocks noChangeAspect="1"/>
          </p:cNvPicPr>
          <p:nvPr/>
        </p:nvPicPr>
        <p:blipFill>
          <a:blip r:embed="rId2"/>
          <a:stretch>
            <a:fillRect/>
          </a:stretch>
        </p:blipFill>
        <p:spPr>
          <a:xfrm>
            <a:off x="3616855" y="1525199"/>
            <a:ext cx="7123809" cy="5095238"/>
          </a:xfrm>
          <a:prstGeom prst="rect">
            <a:avLst/>
          </a:prstGeom>
        </p:spPr>
      </p:pic>
      <p:sp>
        <p:nvSpPr>
          <p:cNvPr id="7" name="Plassholder for tekst 6">
            <a:extLst>
              <a:ext uri="{FF2B5EF4-FFF2-40B4-BE49-F238E27FC236}">
                <a16:creationId xmlns:a16="http://schemas.microsoft.com/office/drawing/2014/main" id="{26139257-1720-4411-B35C-C6EABFF798D7}"/>
              </a:ext>
            </a:extLst>
          </p:cNvPr>
          <p:cNvSpPr>
            <a:spLocks noGrp="1"/>
          </p:cNvSpPr>
          <p:nvPr>
            <p:ph type="body" sz="half" idx="2"/>
          </p:nvPr>
        </p:nvSpPr>
        <p:spPr>
          <a:xfrm>
            <a:off x="839787" y="1651000"/>
            <a:ext cx="3932237" cy="3811588"/>
          </a:xfrm>
        </p:spPr>
        <p:txBody>
          <a:bodyPr/>
          <a:lstStyle/>
          <a:p>
            <a:r>
              <a:rPr lang="nb-NO" dirty="0"/>
              <a:t>Sunn økonomi også i 2021</a:t>
            </a:r>
          </a:p>
        </p:txBody>
      </p:sp>
    </p:spTree>
    <p:extLst>
      <p:ext uri="{BB962C8B-B14F-4D97-AF65-F5344CB8AC3E}">
        <p14:creationId xmlns:p14="http://schemas.microsoft.com/office/powerpoint/2010/main" val="263048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839788" y="457200"/>
            <a:ext cx="3932237" cy="785777"/>
          </a:xfrm>
        </p:spPr>
        <p:txBody>
          <a:bodyPr anchor="b">
            <a:normAutofit/>
          </a:bodyPr>
          <a:lstStyle/>
          <a:p>
            <a:r>
              <a:rPr lang="nb-NO" dirty="0"/>
              <a:t>Regnskapet for 2021</a:t>
            </a:r>
          </a:p>
        </p:txBody>
      </p:sp>
      <p:pic>
        <p:nvPicPr>
          <p:cNvPr id="5" name="Bilde 4">
            <a:extLst>
              <a:ext uri="{FF2B5EF4-FFF2-40B4-BE49-F238E27FC236}">
                <a16:creationId xmlns:a16="http://schemas.microsoft.com/office/drawing/2014/main" id="{D7219702-6CEB-4CA8-AE33-007A5555D574}"/>
              </a:ext>
            </a:extLst>
          </p:cNvPr>
          <p:cNvPicPr>
            <a:picLocks noChangeAspect="1"/>
          </p:cNvPicPr>
          <p:nvPr/>
        </p:nvPicPr>
        <p:blipFill>
          <a:blip r:embed="rId2"/>
          <a:stretch>
            <a:fillRect/>
          </a:stretch>
        </p:blipFill>
        <p:spPr>
          <a:xfrm>
            <a:off x="5617544" y="681150"/>
            <a:ext cx="6294538" cy="6074229"/>
          </a:xfrm>
          <a:prstGeom prst="rect">
            <a:avLst/>
          </a:prstGeom>
          <a:noFill/>
        </p:spPr>
      </p:pic>
      <p:sp>
        <p:nvSpPr>
          <p:cNvPr id="10" name="Text Placeholder 3">
            <a:extLst>
              <a:ext uri="{FF2B5EF4-FFF2-40B4-BE49-F238E27FC236}">
                <a16:creationId xmlns:a16="http://schemas.microsoft.com/office/drawing/2014/main" id="{3B287D22-D14B-416F-B96D-A8AAEDC06EE1}"/>
              </a:ext>
            </a:extLst>
          </p:cNvPr>
          <p:cNvSpPr>
            <a:spLocks noGrp="1"/>
          </p:cNvSpPr>
          <p:nvPr>
            <p:ph type="body" sz="half" idx="2"/>
          </p:nvPr>
        </p:nvSpPr>
        <p:spPr>
          <a:xfrm>
            <a:off x="839788" y="1418253"/>
            <a:ext cx="3932237" cy="4450735"/>
          </a:xfrm>
        </p:spPr>
        <p:txBody>
          <a:bodyPr/>
          <a:lstStyle/>
          <a:p>
            <a:pPr marL="285750" indent="-285750">
              <a:buFont typeface="Arial" panose="020B0604020202020204" pitchFamily="34" charset="0"/>
              <a:buChar char="•"/>
            </a:pPr>
            <a:r>
              <a:rPr lang="en-US" dirty="0" err="1"/>
              <a:t>Bjerkekross</a:t>
            </a:r>
            <a:r>
              <a:rPr lang="en-US" dirty="0"/>
              <a:t> </a:t>
            </a:r>
            <a:r>
              <a:rPr lang="en-US" dirty="0" err="1"/>
              <a:t>i</a:t>
            </a:r>
            <a:r>
              <a:rPr lang="en-US" dirty="0"/>
              <a:t> </a:t>
            </a:r>
            <a:r>
              <a:rPr lang="en-US" dirty="0" err="1"/>
              <a:t>pluss</a:t>
            </a:r>
            <a:r>
              <a:rPr lang="en-US" dirty="0"/>
              <a:t> (2k) </a:t>
            </a:r>
            <a:r>
              <a:rPr lang="en-US" dirty="0" err="1"/>
              <a:t>på</a:t>
            </a:r>
            <a:r>
              <a:rPr lang="en-US" dirty="0"/>
              <a:t> </a:t>
            </a:r>
            <a:r>
              <a:rPr lang="en-US" dirty="0" err="1"/>
              <a:t>tross</a:t>
            </a:r>
            <a:r>
              <a:rPr lang="en-US" dirty="0"/>
              <a:t> av covid</a:t>
            </a:r>
          </a:p>
          <a:p>
            <a:pPr marL="285750" indent="-285750">
              <a:buFont typeface="Arial" panose="020B0604020202020204" pitchFamily="34" charset="0"/>
              <a:buChar char="•"/>
            </a:pPr>
            <a:r>
              <a:rPr lang="en-US" dirty="0" err="1"/>
              <a:t>Junioravdelingen</a:t>
            </a:r>
            <a:r>
              <a:rPr lang="en-US" dirty="0"/>
              <a:t> (</a:t>
            </a:r>
            <a:r>
              <a:rPr lang="en-US" dirty="0" err="1"/>
              <a:t>sykkelskole</a:t>
            </a:r>
            <a:r>
              <a:rPr lang="en-US" dirty="0"/>
              <a:t>) </a:t>
            </a:r>
            <a:r>
              <a:rPr lang="en-US" dirty="0" err="1"/>
              <a:t>hadde</a:t>
            </a:r>
            <a:r>
              <a:rPr lang="en-US" dirty="0"/>
              <a:t> for </a:t>
            </a:r>
            <a:r>
              <a:rPr lang="en-US" dirty="0" err="1"/>
              <a:t>høy</a:t>
            </a:r>
            <a:r>
              <a:rPr lang="en-US" dirty="0"/>
              <a:t> </a:t>
            </a:r>
            <a:r>
              <a:rPr lang="en-US" dirty="0" err="1"/>
              <a:t>treningsavgift</a:t>
            </a:r>
            <a:endParaRPr lang="en-US" dirty="0"/>
          </a:p>
          <a:p>
            <a:pPr marL="285750" indent="-285750">
              <a:buFont typeface="Arial" panose="020B0604020202020204" pitchFamily="34" charset="0"/>
              <a:buChar char="•"/>
            </a:pPr>
            <a:r>
              <a:rPr lang="en-US" dirty="0"/>
              <a:t>“</a:t>
            </a:r>
            <a:r>
              <a:rPr lang="en-US" dirty="0" err="1"/>
              <a:t>Symbolsk</a:t>
            </a:r>
            <a:r>
              <a:rPr lang="en-US" dirty="0"/>
              <a:t>” </a:t>
            </a:r>
            <a:r>
              <a:rPr lang="en-US" dirty="0" err="1"/>
              <a:t>treningsavgift</a:t>
            </a:r>
            <a:r>
              <a:rPr lang="en-US" dirty="0"/>
              <a:t> </a:t>
            </a:r>
            <a:r>
              <a:rPr lang="en-US" dirty="0" err="1"/>
              <a:t>gir</a:t>
            </a:r>
            <a:r>
              <a:rPr lang="en-US" dirty="0"/>
              <a:t> god </a:t>
            </a:r>
            <a:r>
              <a:rPr lang="en-US" dirty="0" err="1"/>
              <a:t>trygghet</a:t>
            </a:r>
            <a:r>
              <a:rPr lang="en-US" dirty="0"/>
              <a:t> </a:t>
            </a:r>
            <a:r>
              <a:rPr lang="en-US" dirty="0" err="1"/>
              <a:t>i</a:t>
            </a:r>
            <a:r>
              <a:rPr lang="en-US" dirty="0"/>
              <a:t> </a:t>
            </a:r>
            <a:r>
              <a:rPr lang="en-US" dirty="0" err="1"/>
              <a:t>regnskapet</a:t>
            </a:r>
            <a:endParaRPr lang="en-US" dirty="0"/>
          </a:p>
          <a:p>
            <a:pPr marL="285750" indent="-285750">
              <a:buFont typeface="Arial" panose="020B0604020202020204" pitchFamily="34" charset="0"/>
              <a:buChar char="•"/>
            </a:pPr>
            <a:r>
              <a:rPr lang="en-US" dirty="0"/>
              <a:t>Ingen </a:t>
            </a:r>
            <a:r>
              <a:rPr lang="en-US" dirty="0" err="1"/>
              <a:t>sponsorinntekter</a:t>
            </a:r>
            <a:endParaRPr lang="en-US" dirty="0"/>
          </a:p>
        </p:txBody>
      </p:sp>
    </p:spTree>
    <p:extLst>
      <p:ext uri="{BB962C8B-B14F-4D97-AF65-F5344CB8AC3E}">
        <p14:creationId xmlns:p14="http://schemas.microsoft.com/office/powerpoint/2010/main" val="22439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F795-3164-411A-AD7B-F32BFAFB507C}"/>
              </a:ext>
            </a:extLst>
          </p:cNvPr>
          <p:cNvSpPr>
            <a:spLocks noGrp="1"/>
          </p:cNvSpPr>
          <p:nvPr>
            <p:ph type="title"/>
          </p:nvPr>
        </p:nvSpPr>
        <p:spPr>
          <a:xfrm>
            <a:off x="839788" y="457200"/>
            <a:ext cx="3932237" cy="785777"/>
          </a:xfrm>
        </p:spPr>
        <p:txBody>
          <a:bodyPr anchor="b">
            <a:normAutofit/>
          </a:bodyPr>
          <a:lstStyle/>
          <a:p>
            <a:r>
              <a:rPr lang="nb-NO" dirty="0"/>
              <a:t>Budsjett for 2022</a:t>
            </a:r>
          </a:p>
        </p:txBody>
      </p:sp>
      <p:sp>
        <p:nvSpPr>
          <p:cNvPr id="10" name="Text Placeholder 3">
            <a:extLst>
              <a:ext uri="{FF2B5EF4-FFF2-40B4-BE49-F238E27FC236}">
                <a16:creationId xmlns:a16="http://schemas.microsoft.com/office/drawing/2014/main" id="{3B287D22-D14B-416F-B96D-A8AAEDC06EE1}"/>
              </a:ext>
            </a:extLst>
          </p:cNvPr>
          <p:cNvSpPr>
            <a:spLocks noGrp="1"/>
          </p:cNvSpPr>
          <p:nvPr>
            <p:ph type="body" sz="half" idx="2"/>
          </p:nvPr>
        </p:nvSpPr>
        <p:spPr>
          <a:xfrm>
            <a:off x="839788" y="1418253"/>
            <a:ext cx="3932237" cy="4450735"/>
          </a:xfrm>
        </p:spPr>
        <p:txBody>
          <a:bodyPr/>
          <a:lstStyle/>
          <a:p>
            <a:pPr marL="285750" indent="-285750">
              <a:buFont typeface="Arial" panose="020B0604020202020204" pitchFamily="34" charset="0"/>
              <a:buChar char="•"/>
            </a:pPr>
            <a:r>
              <a:rPr lang="en-US" dirty="0"/>
              <a:t>Vi </a:t>
            </a:r>
            <a:r>
              <a:rPr lang="en-US" dirty="0" err="1"/>
              <a:t>satser</a:t>
            </a:r>
            <a:r>
              <a:rPr lang="en-US" dirty="0"/>
              <a:t> </a:t>
            </a:r>
            <a:r>
              <a:rPr lang="en-US" dirty="0" err="1"/>
              <a:t>på</a:t>
            </a:r>
            <a:r>
              <a:rPr lang="en-US" dirty="0"/>
              <a:t> </a:t>
            </a:r>
            <a:r>
              <a:rPr lang="en-US" dirty="0" err="1"/>
              <a:t>en</a:t>
            </a:r>
            <a:r>
              <a:rPr lang="en-US" dirty="0"/>
              <a:t> </a:t>
            </a:r>
            <a:r>
              <a:rPr lang="en-US" dirty="0" err="1"/>
              <a:t>litt</a:t>
            </a:r>
            <a:r>
              <a:rPr lang="en-US" dirty="0"/>
              <a:t> </a:t>
            </a:r>
            <a:r>
              <a:rPr lang="en-US" dirty="0" err="1"/>
              <a:t>større</a:t>
            </a:r>
            <a:r>
              <a:rPr lang="en-US" dirty="0"/>
              <a:t> </a:t>
            </a:r>
            <a:r>
              <a:rPr lang="en-US" dirty="0" err="1"/>
              <a:t>deltakelse</a:t>
            </a:r>
            <a:r>
              <a:rPr lang="en-US" dirty="0"/>
              <a:t> </a:t>
            </a:r>
            <a:r>
              <a:rPr lang="en-US" dirty="0" err="1"/>
              <a:t>på</a:t>
            </a:r>
            <a:r>
              <a:rPr lang="en-US" dirty="0"/>
              <a:t> </a:t>
            </a:r>
            <a:r>
              <a:rPr lang="en-US" dirty="0" err="1"/>
              <a:t>bjerkekross</a:t>
            </a:r>
            <a:r>
              <a:rPr lang="en-US" dirty="0"/>
              <a:t> </a:t>
            </a:r>
            <a:r>
              <a:rPr lang="en-US" dirty="0" err="1"/>
              <a:t>til</a:t>
            </a:r>
            <a:r>
              <a:rPr lang="en-US" dirty="0"/>
              <a:t> </a:t>
            </a:r>
            <a:r>
              <a:rPr lang="en-US" dirty="0" err="1"/>
              <a:t>neste</a:t>
            </a:r>
            <a:r>
              <a:rPr lang="en-US" dirty="0"/>
              <a:t> </a:t>
            </a:r>
            <a:r>
              <a:rPr lang="en-US" dirty="0" err="1"/>
              <a:t>år</a:t>
            </a:r>
            <a:endParaRPr lang="en-US" dirty="0"/>
          </a:p>
          <a:p>
            <a:pPr marL="285750" indent="-285750">
              <a:buFont typeface="Arial" panose="020B0604020202020204" pitchFamily="34" charset="0"/>
              <a:buChar char="•"/>
            </a:pPr>
            <a:r>
              <a:rPr lang="en-US" dirty="0" err="1"/>
              <a:t>Treningsavgift</a:t>
            </a:r>
            <a:r>
              <a:rPr lang="en-US" dirty="0"/>
              <a:t> </a:t>
            </a:r>
            <a:r>
              <a:rPr lang="en-US" dirty="0" err="1"/>
              <a:t>på</a:t>
            </a:r>
            <a:r>
              <a:rPr lang="en-US" dirty="0"/>
              <a:t> 100 </a:t>
            </a:r>
            <a:r>
              <a:rPr lang="en-US" dirty="0" err="1"/>
              <a:t>kr</a:t>
            </a:r>
            <a:r>
              <a:rPr lang="en-US" dirty="0"/>
              <a:t> </a:t>
            </a:r>
            <a:r>
              <a:rPr lang="en-US" dirty="0" err="1"/>
              <a:t>videreføres</a:t>
            </a:r>
            <a:r>
              <a:rPr lang="en-US" dirty="0"/>
              <a:t>. </a:t>
            </a:r>
            <a:r>
              <a:rPr lang="en-US" dirty="0" err="1"/>
              <a:t>Juniorgruppa</a:t>
            </a:r>
            <a:r>
              <a:rPr lang="en-US" dirty="0"/>
              <a:t> </a:t>
            </a:r>
            <a:r>
              <a:rPr lang="en-US" dirty="0" err="1"/>
              <a:t>kjører</a:t>
            </a:r>
            <a:r>
              <a:rPr lang="en-US" dirty="0"/>
              <a:t> 200 kr. </a:t>
            </a:r>
          </a:p>
          <a:p>
            <a:pPr marL="285750" indent="-285750">
              <a:buFont typeface="Arial" panose="020B0604020202020204" pitchFamily="34" charset="0"/>
              <a:buChar char="•"/>
            </a:pPr>
            <a:r>
              <a:rPr lang="en-US" dirty="0" err="1"/>
              <a:t>Ellers</a:t>
            </a:r>
            <a:r>
              <a:rPr lang="en-US" dirty="0"/>
              <a:t> </a:t>
            </a:r>
            <a:r>
              <a:rPr lang="en-US" dirty="0" err="1"/>
              <a:t>likt</a:t>
            </a:r>
            <a:r>
              <a:rPr lang="en-US" dirty="0"/>
              <a:t> </a:t>
            </a:r>
            <a:r>
              <a:rPr lang="en-US" dirty="0" err="1"/>
              <a:t>som</a:t>
            </a:r>
            <a:r>
              <a:rPr lang="en-US" dirty="0"/>
              <a:t> </a:t>
            </a:r>
            <a:r>
              <a:rPr lang="en-US" dirty="0" err="1"/>
              <a:t>i</a:t>
            </a:r>
            <a:r>
              <a:rPr lang="en-US" dirty="0"/>
              <a:t> </a:t>
            </a:r>
            <a:r>
              <a:rPr lang="en-US" dirty="0" err="1"/>
              <a:t>år</a:t>
            </a:r>
            <a:endParaRPr lang="en-US" dirty="0"/>
          </a:p>
        </p:txBody>
      </p:sp>
      <p:pic>
        <p:nvPicPr>
          <p:cNvPr id="4" name="Bilde 3">
            <a:extLst>
              <a:ext uri="{FF2B5EF4-FFF2-40B4-BE49-F238E27FC236}">
                <a16:creationId xmlns:a16="http://schemas.microsoft.com/office/drawing/2014/main" id="{2CAA8123-F8EB-49C9-9831-30E321FC53A4}"/>
              </a:ext>
            </a:extLst>
          </p:cNvPr>
          <p:cNvPicPr>
            <a:picLocks noChangeAspect="1"/>
          </p:cNvPicPr>
          <p:nvPr/>
        </p:nvPicPr>
        <p:blipFill>
          <a:blip r:embed="rId2"/>
          <a:stretch>
            <a:fillRect/>
          </a:stretch>
        </p:blipFill>
        <p:spPr>
          <a:xfrm>
            <a:off x="7038148" y="-27959"/>
            <a:ext cx="5153852" cy="6792686"/>
          </a:xfrm>
          <a:prstGeom prst="rect">
            <a:avLst/>
          </a:prstGeom>
        </p:spPr>
      </p:pic>
    </p:spTree>
    <p:extLst>
      <p:ext uri="{BB962C8B-B14F-4D97-AF65-F5344CB8AC3E}">
        <p14:creationId xmlns:p14="http://schemas.microsoft.com/office/powerpoint/2010/main" val="198623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6A4C-1B0D-4345-8AA6-4C5B3563669C}"/>
              </a:ext>
            </a:extLst>
          </p:cNvPr>
          <p:cNvSpPr>
            <a:spLocks noGrp="1"/>
          </p:cNvSpPr>
          <p:nvPr>
            <p:ph type="title"/>
          </p:nvPr>
        </p:nvSpPr>
        <p:spPr>
          <a:xfrm>
            <a:off x="595563" y="365125"/>
            <a:ext cx="11000874" cy="1325563"/>
          </a:xfrm>
        </p:spPr>
        <p:txBody>
          <a:bodyPr anchor="ctr">
            <a:normAutofit/>
          </a:bodyPr>
          <a:lstStyle/>
          <a:p>
            <a:r>
              <a:rPr lang="nb-NO" dirty="0"/>
              <a:t>Årsberetning</a:t>
            </a:r>
          </a:p>
        </p:txBody>
      </p:sp>
      <p:sp>
        <p:nvSpPr>
          <p:cNvPr id="12" name="Content Placeholder 3">
            <a:extLst>
              <a:ext uri="{FF2B5EF4-FFF2-40B4-BE49-F238E27FC236}">
                <a16:creationId xmlns:a16="http://schemas.microsoft.com/office/drawing/2014/main" id="{AF76BF38-F90E-4E88-A813-52C2954E6A70}"/>
              </a:ext>
            </a:extLst>
          </p:cNvPr>
          <p:cNvSpPr>
            <a:spLocks noGrp="1"/>
          </p:cNvSpPr>
          <p:nvPr>
            <p:ph sz="half" idx="2"/>
          </p:nvPr>
        </p:nvSpPr>
        <p:spPr>
          <a:xfrm>
            <a:off x="671763" y="1601690"/>
            <a:ext cx="5424237" cy="4351338"/>
          </a:xfrm>
        </p:spPr>
        <p:txBody>
          <a:bodyPr/>
          <a:lstStyle/>
          <a:p>
            <a:r>
              <a:rPr lang="en-US" dirty="0"/>
              <a:t>Se </a:t>
            </a:r>
            <a:r>
              <a:rPr lang="en-US" dirty="0" err="1"/>
              <a:t>eget</a:t>
            </a:r>
            <a:r>
              <a:rPr lang="en-US" dirty="0"/>
              <a:t> </a:t>
            </a:r>
            <a:r>
              <a:rPr lang="en-US" dirty="0" err="1"/>
              <a:t>dokument</a:t>
            </a:r>
            <a:endParaRPr lang="en-US" dirty="0"/>
          </a:p>
        </p:txBody>
      </p:sp>
    </p:spTree>
    <p:extLst>
      <p:ext uri="{BB962C8B-B14F-4D97-AF65-F5344CB8AC3E}">
        <p14:creationId xmlns:p14="http://schemas.microsoft.com/office/powerpoint/2010/main" val="204423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6A4C-1B0D-4345-8AA6-4C5B3563669C}"/>
              </a:ext>
            </a:extLst>
          </p:cNvPr>
          <p:cNvSpPr>
            <a:spLocks noGrp="1"/>
          </p:cNvSpPr>
          <p:nvPr>
            <p:ph type="title"/>
          </p:nvPr>
        </p:nvSpPr>
        <p:spPr>
          <a:xfrm>
            <a:off x="595563" y="365125"/>
            <a:ext cx="11000874" cy="1325563"/>
          </a:xfrm>
        </p:spPr>
        <p:txBody>
          <a:bodyPr anchor="ctr">
            <a:normAutofit/>
          </a:bodyPr>
          <a:lstStyle/>
          <a:p>
            <a:r>
              <a:rPr lang="nb-NO" dirty="0"/>
              <a:t>Valg	</a:t>
            </a:r>
          </a:p>
        </p:txBody>
      </p:sp>
      <p:sp>
        <p:nvSpPr>
          <p:cNvPr id="12" name="Content Placeholder 3">
            <a:extLst>
              <a:ext uri="{FF2B5EF4-FFF2-40B4-BE49-F238E27FC236}">
                <a16:creationId xmlns:a16="http://schemas.microsoft.com/office/drawing/2014/main" id="{AF76BF38-F90E-4E88-A813-52C2954E6A70}"/>
              </a:ext>
            </a:extLst>
          </p:cNvPr>
          <p:cNvSpPr>
            <a:spLocks noGrp="1"/>
          </p:cNvSpPr>
          <p:nvPr>
            <p:ph sz="half" idx="2"/>
          </p:nvPr>
        </p:nvSpPr>
        <p:spPr>
          <a:xfrm>
            <a:off x="671763" y="1601690"/>
            <a:ext cx="5424237" cy="1233874"/>
          </a:xfrm>
        </p:spPr>
        <p:txBody>
          <a:bodyPr/>
          <a:lstStyle/>
          <a:p>
            <a:r>
              <a:rPr lang="en-US" dirty="0" err="1"/>
              <a:t>Nytt</a:t>
            </a:r>
            <a:r>
              <a:rPr lang="en-US" dirty="0"/>
              <a:t> </a:t>
            </a:r>
            <a:r>
              <a:rPr lang="en-US" dirty="0" err="1"/>
              <a:t>styremedlem</a:t>
            </a:r>
            <a:r>
              <a:rPr lang="en-US" dirty="0"/>
              <a:t> (for to </a:t>
            </a:r>
            <a:r>
              <a:rPr lang="en-US" dirty="0" err="1"/>
              <a:t>år</a:t>
            </a:r>
            <a:r>
              <a:rPr lang="en-US" dirty="0"/>
              <a:t>)</a:t>
            </a:r>
          </a:p>
          <a:p>
            <a:endParaRPr lang="en-US" dirty="0"/>
          </a:p>
        </p:txBody>
      </p:sp>
      <p:pic>
        <p:nvPicPr>
          <p:cNvPr id="4" name="Bilde 3">
            <a:extLst>
              <a:ext uri="{FF2B5EF4-FFF2-40B4-BE49-F238E27FC236}">
                <a16:creationId xmlns:a16="http://schemas.microsoft.com/office/drawing/2014/main" id="{FCE3E35A-AD74-4997-99F7-51D052220C5E}"/>
              </a:ext>
            </a:extLst>
          </p:cNvPr>
          <p:cNvPicPr>
            <a:picLocks noChangeAspect="1"/>
          </p:cNvPicPr>
          <p:nvPr/>
        </p:nvPicPr>
        <p:blipFill>
          <a:blip r:embed="rId2"/>
          <a:stretch>
            <a:fillRect/>
          </a:stretch>
        </p:blipFill>
        <p:spPr>
          <a:xfrm>
            <a:off x="6096000" y="827411"/>
            <a:ext cx="3801827" cy="5055833"/>
          </a:xfrm>
          <a:prstGeom prst="rect">
            <a:avLst/>
          </a:prstGeom>
        </p:spPr>
      </p:pic>
      <p:sp>
        <p:nvSpPr>
          <p:cNvPr id="8" name="Content Placeholder 3">
            <a:extLst>
              <a:ext uri="{FF2B5EF4-FFF2-40B4-BE49-F238E27FC236}">
                <a16:creationId xmlns:a16="http://schemas.microsoft.com/office/drawing/2014/main" id="{AAF3A363-589D-47CF-9648-887D9CFABEE8}"/>
              </a:ext>
            </a:extLst>
          </p:cNvPr>
          <p:cNvSpPr txBox="1">
            <a:spLocks/>
          </p:cNvSpPr>
          <p:nvPr/>
        </p:nvSpPr>
        <p:spPr>
          <a:xfrm>
            <a:off x="595563" y="2653307"/>
            <a:ext cx="5424237" cy="1551385"/>
          </a:xfrm>
          <a:prstGeom prst="rect">
            <a:avLst/>
          </a:prstGeom>
        </p:spPr>
        <p:txBody>
          <a:bodyPr vert="horz" lIns="91440" tIns="45720" rIns="91440" bIns="45720" rtlCol="0">
            <a:normAutofit fontScale="92500" lnSpcReduction="10000"/>
          </a:bodyPr>
          <a:lstStyle>
            <a:lvl1pPr marL="288000" indent="-288000" algn="l" defTabSz="914400" rtl="0" eaLnBrk="1" latinLnBrk="0" hangingPunct="1">
              <a:lnSpc>
                <a:spcPct val="100000"/>
              </a:lnSpc>
              <a:spcBef>
                <a:spcPts val="12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88000" algn="l" defTabSz="914400" rtl="0" eaLnBrk="1" latinLnBrk="0" hangingPunct="1">
              <a:lnSpc>
                <a:spcPct val="100000"/>
              </a:lnSpc>
              <a:spcBef>
                <a:spcPts val="500"/>
              </a:spcBef>
              <a:buFont typeface="Calibri Light" panose="020F030202020403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30400" algn="l" defTabSz="914400" rtl="0" eaLnBrk="1" latinLnBrk="0" hangingPunct="1">
              <a:lnSpc>
                <a:spcPct val="100000"/>
              </a:lnSpc>
              <a:spcBef>
                <a:spcPts val="500"/>
              </a:spcBef>
              <a:buFont typeface="Calibri Light" panose="020F03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304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Styret</a:t>
            </a:r>
            <a:r>
              <a:rPr lang="en-US" dirty="0"/>
              <a:t> for 2022:</a:t>
            </a:r>
            <a:br>
              <a:rPr lang="en-US" dirty="0"/>
            </a:br>
            <a:r>
              <a:rPr lang="en-US" dirty="0"/>
              <a:t>Eirik Sausjord (</a:t>
            </a:r>
            <a:r>
              <a:rPr lang="en-US" dirty="0" err="1"/>
              <a:t>styreleder</a:t>
            </a:r>
            <a:r>
              <a:rPr lang="en-US" dirty="0"/>
              <a:t>)</a:t>
            </a:r>
            <a:br>
              <a:rPr lang="en-US" dirty="0"/>
            </a:br>
            <a:r>
              <a:rPr lang="en-US" dirty="0"/>
              <a:t>Simen </a:t>
            </a:r>
            <a:r>
              <a:rPr lang="en-US" dirty="0" err="1"/>
              <a:t>Øien</a:t>
            </a:r>
            <a:r>
              <a:rPr lang="en-US" dirty="0"/>
              <a:t> (</a:t>
            </a:r>
            <a:r>
              <a:rPr lang="en-US" dirty="0" err="1"/>
              <a:t>styremedlem</a:t>
            </a:r>
            <a:r>
              <a:rPr lang="en-US" dirty="0"/>
              <a:t>)</a:t>
            </a:r>
            <a:br>
              <a:rPr lang="en-US" dirty="0"/>
            </a:br>
            <a:r>
              <a:rPr lang="en-US" dirty="0"/>
              <a:t>Simen </a:t>
            </a:r>
            <a:r>
              <a:rPr lang="en-US" dirty="0" err="1"/>
              <a:t>Enger</a:t>
            </a:r>
            <a:r>
              <a:rPr lang="en-US" dirty="0"/>
              <a:t> (</a:t>
            </a:r>
            <a:r>
              <a:rPr lang="en-US" dirty="0" err="1"/>
              <a:t>styremedlem</a:t>
            </a:r>
            <a:r>
              <a:rPr lang="en-US" dirty="0"/>
              <a:t>/</a:t>
            </a:r>
            <a:r>
              <a:rPr lang="en-US" dirty="0" err="1"/>
              <a:t>nestleder</a:t>
            </a:r>
            <a:r>
              <a:rPr lang="en-US" dirty="0"/>
              <a:t>)</a:t>
            </a:r>
          </a:p>
        </p:txBody>
      </p:sp>
      <p:sp>
        <p:nvSpPr>
          <p:cNvPr id="9" name="Content Placeholder 3">
            <a:extLst>
              <a:ext uri="{FF2B5EF4-FFF2-40B4-BE49-F238E27FC236}">
                <a16:creationId xmlns:a16="http://schemas.microsoft.com/office/drawing/2014/main" id="{4E82EE04-E7F3-4DC1-8D18-1785AE54B9B1}"/>
              </a:ext>
            </a:extLst>
          </p:cNvPr>
          <p:cNvSpPr txBox="1">
            <a:spLocks/>
          </p:cNvSpPr>
          <p:nvPr/>
        </p:nvSpPr>
        <p:spPr>
          <a:xfrm>
            <a:off x="595563" y="4391618"/>
            <a:ext cx="5424237" cy="1551385"/>
          </a:xfrm>
          <a:prstGeom prst="rect">
            <a:avLst/>
          </a:prstGeom>
        </p:spPr>
        <p:txBody>
          <a:bodyPr vert="horz" lIns="91440" tIns="45720" rIns="91440" bIns="45720" rtlCol="0">
            <a:normAutofit fontScale="92500" lnSpcReduction="10000"/>
          </a:bodyPr>
          <a:lstStyle>
            <a:lvl1pPr marL="288000" indent="-288000" algn="l" defTabSz="914400" rtl="0" eaLnBrk="1" latinLnBrk="0" hangingPunct="1">
              <a:lnSpc>
                <a:spcPct val="100000"/>
              </a:lnSpc>
              <a:spcBef>
                <a:spcPts val="1200"/>
              </a:spcBef>
              <a:buFont typeface="Arial" panose="020B0604020202020204" pitchFamily="34" charset="0"/>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88000" algn="l" defTabSz="914400" rtl="0" eaLnBrk="1" latinLnBrk="0" hangingPunct="1">
              <a:lnSpc>
                <a:spcPct val="100000"/>
              </a:lnSpc>
              <a:spcBef>
                <a:spcPts val="500"/>
              </a:spcBef>
              <a:buFont typeface="Calibri Light" panose="020F030202020403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304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30400" algn="l" defTabSz="914400" rtl="0" eaLnBrk="1" latinLnBrk="0" hangingPunct="1">
              <a:lnSpc>
                <a:spcPct val="100000"/>
              </a:lnSpc>
              <a:spcBef>
                <a:spcPts val="500"/>
              </a:spcBef>
              <a:buFont typeface="Calibri Light" panose="020F030202020403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304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Valgkomite</a:t>
            </a:r>
            <a:r>
              <a:rPr lang="en-US" dirty="0"/>
              <a:t> for 2022:</a:t>
            </a:r>
            <a:br>
              <a:rPr lang="en-US" dirty="0"/>
            </a:br>
            <a:r>
              <a:rPr lang="en-US" dirty="0" err="1"/>
              <a:t>Aslak</a:t>
            </a:r>
            <a:r>
              <a:rPr lang="en-US" dirty="0"/>
              <a:t> </a:t>
            </a:r>
            <a:r>
              <a:rPr lang="en-US" dirty="0" err="1"/>
              <a:t>Eriksrud</a:t>
            </a:r>
            <a:r>
              <a:rPr lang="en-US" dirty="0"/>
              <a:t> og Lasse Ask </a:t>
            </a:r>
            <a:br>
              <a:rPr lang="en-US" dirty="0"/>
            </a:br>
            <a:r>
              <a:rPr lang="en-US" dirty="0"/>
              <a:t>(</a:t>
            </a:r>
            <a:r>
              <a:rPr lang="en-US" dirty="0" err="1"/>
              <a:t>ikke</a:t>
            </a:r>
            <a:r>
              <a:rPr lang="en-US" dirty="0"/>
              <a:t> </a:t>
            </a:r>
            <a:r>
              <a:rPr lang="en-US" dirty="0" err="1"/>
              <a:t>på</a:t>
            </a:r>
            <a:r>
              <a:rPr lang="en-US" dirty="0"/>
              <a:t> </a:t>
            </a:r>
            <a:r>
              <a:rPr lang="en-US" dirty="0" err="1"/>
              <a:t>gjenvalg</a:t>
            </a:r>
            <a:r>
              <a:rPr lang="en-US" dirty="0"/>
              <a:t>)</a:t>
            </a:r>
            <a:br>
              <a:rPr lang="en-US" dirty="0"/>
            </a:br>
            <a:endParaRPr lang="en-US" dirty="0"/>
          </a:p>
        </p:txBody>
      </p:sp>
    </p:spTree>
    <p:extLst>
      <p:ext uri="{BB962C8B-B14F-4D97-AF65-F5344CB8AC3E}">
        <p14:creationId xmlns:p14="http://schemas.microsoft.com/office/powerpoint/2010/main" val="388205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6A4C-1B0D-4345-8AA6-4C5B3563669C}"/>
              </a:ext>
            </a:extLst>
          </p:cNvPr>
          <p:cNvSpPr>
            <a:spLocks noGrp="1"/>
          </p:cNvSpPr>
          <p:nvPr>
            <p:ph type="title"/>
          </p:nvPr>
        </p:nvSpPr>
        <p:spPr>
          <a:xfrm>
            <a:off x="595563" y="365125"/>
            <a:ext cx="11000874" cy="1325563"/>
          </a:xfrm>
        </p:spPr>
        <p:txBody>
          <a:bodyPr anchor="ctr">
            <a:normAutofit/>
          </a:bodyPr>
          <a:lstStyle/>
          <a:p>
            <a:r>
              <a:rPr lang="nb-NO" dirty="0"/>
              <a:t>Annet / </a:t>
            </a:r>
            <a:r>
              <a:rPr lang="nb-NO" dirty="0" err="1"/>
              <a:t>inkomne</a:t>
            </a:r>
            <a:r>
              <a:rPr lang="nb-NO" dirty="0"/>
              <a:t> forslag</a:t>
            </a:r>
          </a:p>
        </p:txBody>
      </p:sp>
      <p:sp>
        <p:nvSpPr>
          <p:cNvPr id="12" name="Content Placeholder 3">
            <a:extLst>
              <a:ext uri="{FF2B5EF4-FFF2-40B4-BE49-F238E27FC236}">
                <a16:creationId xmlns:a16="http://schemas.microsoft.com/office/drawing/2014/main" id="{AF76BF38-F90E-4E88-A813-52C2954E6A70}"/>
              </a:ext>
            </a:extLst>
          </p:cNvPr>
          <p:cNvSpPr>
            <a:spLocks noGrp="1"/>
          </p:cNvSpPr>
          <p:nvPr>
            <p:ph sz="half" idx="2"/>
          </p:nvPr>
        </p:nvSpPr>
        <p:spPr>
          <a:xfrm>
            <a:off x="671763" y="1601690"/>
            <a:ext cx="9321982" cy="4351338"/>
          </a:xfrm>
        </p:spPr>
        <p:txBody>
          <a:bodyPr/>
          <a:lstStyle/>
          <a:p>
            <a:r>
              <a:rPr lang="en-US" dirty="0" err="1"/>
              <a:t>Flytte</a:t>
            </a:r>
            <a:r>
              <a:rPr lang="en-US" dirty="0"/>
              <a:t> </a:t>
            </a:r>
            <a:r>
              <a:rPr lang="en-US" dirty="0" err="1"/>
              <a:t>forumet</a:t>
            </a:r>
            <a:r>
              <a:rPr lang="en-US" dirty="0"/>
              <a:t> </a:t>
            </a:r>
            <a:r>
              <a:rPr lang="en-US" dirty="0" err="1"/>
              <a:t>ut</a:t>
            </a:r>
            <a:r>
              <a:rPr lang="en-US" dirty="0"/>
              <a:t> av </a:t>
            </a:r>
            <a:r>
              <a:rPr lang="en-US" dirty="0" err="1"/>
              <a:t>facebook</a:t>
            </a:r>
            <a:endParaRPr lang="en-US" dirty="0"/>
          </a:p>
          <a:p>
            <a:r>
              <a:rPr lang="en-US" dirty="0" err="1"/>
              <a:t>Bedre</a:t>
            </a:r>
            <a:r>
              <a:rPr lang="en-US" dirty="0"/>
              <a:t> dialog med </a:t>
            </a:r>
            <a:r>
              <a:rPr lang="en-US" dirty="0" err="1"/>
              <a:t>juniorgruppa</a:t>
            </a:r>
            <a:endParaRPr lang="en-US" dirty="0"/>
          </a:p>
          <a:p>
            <a:r>
              <a:rPr lang="en-US" dirty="0"/>
              <a:t>Er det </a:t>
            </a:r>
            <a:r>
              <a:rPr lang="en-US" dirty="0" err="1"/>
              <a:t>behov</a:t>
            </a:r>
            <a:r>
              <a:rPr lang="en-US" dirty="0"/>
              <a:t> for </a:t>
            </a:r>
            <a:r>
              <a:rPr lang="en-US" dirty="0" err="1"/>
              <a:t>investeringer</a:t>
            </a:r>
            <a:r>
              <a:rPr lang="en-US" dirty="0"/>
              <a:t> </a:t>
            </a:r>
            <a:r>
              <a:rPr lang="en-US" dirty="0" err="1"/>
              <a:t>til</a:t>
            </a:r>
            <a:r>
              <a:rPr lang="en-US" dirty="0"/>
              <a:t> </a:t>
            </a:r>
            <a:r>
              <a:rPr lang="en-US" dirty="0" err="1"/>
              <a:t>klubben</a:t>
            </a:r>
            <a:r>
              <a:rPr lang="en-US" dirty="0"/>
              <a:t>?</a:t>
            </a:r>
          </a:p>
        </p:txBody>
      </p:sp>
    </p:spTree>
    <p:extLst>
      <p:ext uri="{BB962C8B-B14F-4D97-AF65-F5344CB8AC3E}">
        <p14:creationId xmlns:p14="http://schemas.microsoft.com/office/powerpoint/2010/main" val="3902501401"/>
      </p:ext>
    </p:extLst>
  </p:cSld>
  <p:clrMapOvr>
    <a:masterClrMapping/>
  </p:clrMapOvr>
</p:sld>
</file>

<file path=ppt/theme/theme1.xml><?xml version="1.0" encoding="utf-8"?>
<a:theme xmlns:a="http://schemas.openxmlformats.org/drawingml/2006/main" name="Office Theme">
  <a:themeElements>
    <a:clrScheme name="Xledger Color Palette">
      <a:dk1>
        <a:srgbClr val="1E1E1E"/>
      </a:dk1>
      <a:lt1>
        <a:sysClr val="window" lastClr="FFFFFF"/>
      </a:lt1>
      <a:dk2>
        <a:srgbClr val="20419A"/>
      </a:dk2>
      <a:lt2>
        <a:srgbClr val="BCC1C5"/>
      </a:lt2>
      <a:accent1>
        <a:srgbClr val="27AFA6"/>
      </a:accent1>
      <a:accent2>
        <a:srgbClr val="FFA100"/>
      </a:accent2>
      <a:accent3>
        <a:srgbClr val="E54B3F"/>
      </a:accent3>
      <a:accent4>
        <a:srgbClr val="664DAB"/>
      </a:accent4>
      <a:accent5>
        <a:srgbClr val="E6006D"/>
      </a:accent5>
      <a:accent6>
        <a:srgbClr val="20419A"/>
      </a:accent6>
      <a:hlink>
        <a:srgbClr val="20419A"/>
      </a:hlink>
      <a:folHlink>
        <a:srgbClr val="2041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bg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latin typeface="Calibri Light" panose="020F0302020204030204" pitchFamily="34" charset="0"/>
            <a:cs typeface="Calibri Light" panose="020F03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dirty="0" err="1" smtClean="0">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Xledger PowerPoint template 2021 v2" id="{3A63DBAB-FFE1-4338-83AB-0FC476FD95AD}" vid="{18D57ABD-825F-4A7C-B6A9-8114A4EDFB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8D82F270D3F6D4AA6E7598AF7CFB9CD" ma:contentTypeVersion="14" ma:contentTypeDescription="Opprett et nytt dokument." ma:contentTypeScope="" ma:versionID="e10435969129924473a19b10dfba1321">
  <xsd:schema xmlns:xsd="http://www.w3.org/2001/XMLSchema" xmlns:xs="http://www.w3.org/2001/XMLSchema" xmlns:p="http://schemas.microsoft.com/office/2006/metadata/properties" xmlns:ns1="http://schemas.microsoft.com/sharepoint/v3" xmlns:ns2="2bc78cd1-1121-47f6-bb7d-944b44c8005b" xmlns:ns3="420a4428-cf78-4d72-ac0f-d6ca56ccf21a" targetNamespace="http://schemas.microsoft.com/office/2006/metadata/properties" ma:root="true" ma:fieldsID="d9b3a0e67276151569c76dea63e09bac" ns1:_="" ns2:_="" ns3:_="">
    <xsd:import namespace="http://schemas.microsoft.com/sharepoint/v3"/>
    <xsd:import namespace="2bc78cd1-1121-47f6-bb7d-944b44c8005b"/>
    <xsd:import namespace="420a4428-cf78-4d72-ac0f-d6ca56ccf2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Egenskaper for samordnet samsvarspolicy" ma:hidden="true" ma:internalName="_ip_UnifiedCompliancePolicyProperties">
      <xsd:simpleType>
        <xsd:restriction base="dms:Note"/>
      </xsd:simpleType>
    </xsd:element>
    <xsd:element name="_ip_UnifiedCompliancePolicyUIAction" ma:index="20"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c78cd1-1121-47f6-bb7d-944b44c800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0a4428-cf78-4d72-ac0f-d6ca56ccf21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F71F7B-94A3-4891-9158-C00E988F3F3A}">
  <ds:schemaRefs>
    <ds:schemaRef ds:uri="http://purl.org/dc/dcmitype/"/>
    <ds:schemaRef ds:uri="http://schemas.microsoft.com/office/2006/documentManagement/types"/>
    <ds:schemaRef ds:uri="http://schemas.microsoft.com/sharepoint/v3"/>
    <ds:schemaRef ds:uri="http://purl.org/dc/terms/"/>
    <ds:schemaRef ds:uri="http://www.w3.org/XML/1998/namespace"/>
    <ds:schemaRef ds:uri="2bc78cd1-1121-47f6-bb7d-944b44c8005b"/>
    <ds:schemaRef ds:uri="http://schemas.microsoft.com/office/infopath/2007/PartnerControls"/>
    <ds:schemaRef ds:uri="http://purl.org/dc/elements/1.1/"/>
    <ds:schemaRef ds:uri="http://schemas.openxmlformats.org/package/2006/metadata/core-properties"/>
    <ds:schemaRef ds:uri="420a4428-cf78-4d72-ac0f-d6ca56ccf21a"/>
    <ds:schemaRef ds:uri="http://schemas.microsoft.com/office/2006/metadata/properties"/>
  </ds:schemaRefs>
</ds:datastoreItem>
</file>

<file path=customXml/itemProps2.xml><?xml version="1.0" encoding="utf-8"?>
<ds:datastoreItem xmlns:ds="http://schemas.openxmlformats.org/officeDocument/2006/customXml" ds:itemID="{F4D6D154-2E2E-4753-9A85-1ACC13BE0439}">
  <ds:schemaRefs>
    <ds:schemaRef ds:uri="2bc78cd1-1121-47f6-bb7d-944b44c8005b"/>
    <ds:schemaRef ds:uri="420a4428-cf78-4d72-ac0f-d6ca56ccf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C908A9-1E04-46AA-9E43-CEE8D1FB6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Xledger PowerPoint Template (2021 v2)</Template>
  <TotalTime>0</TotalTime>
  <Words>183</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Årsmøte 2021 – Hasle Løren Sykkel</vt:lpstr>
      <vt:lpstr>Agenda</vt:lpstr>
      <vt:lpstr>Formaliteter</vt:lpstr>
      <vt:lpstr>Regnskapet for 2021</vt:lpstr>
      <vt:lpstr>Regnskapet for 2021</vt:lpstr>
      <vt:lpstr>Budsjett for 2022</vt:lpstr>
      <vt:lpstr>Årsberetning</vt:lpstr>
      <vt:lpstr>Valg </vt:lpstr>
      <vt:lpstr>Annet / inkomne forslag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Løsningsdemonstrasjon  Horten Industripark</dc:title>
  <dc:creator>Geir Hagelid</dc:creator>
  <cp:lastModifiedBy>Loevnaeseth, Jan Rune</cp:lastModifiedBy>
  <cp:revision>9</cp:revision>
  <dcterms:created xsi:type="dcterms:W3CDTF">2021-12-14T08:29:44Z</dcterms:created>
  <dcterms:modified xsi:type="dcterms:W3CDTF">2022-02-18T09:32:15Z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0x010100B8D82F270D3F6D4AA6E7598AF7CFB9CD</vt:lpwstr>
  </property>
</Properties>
</file>