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59" r:id="rId3"/>
    <p:sldId id="258" r:id="rId4"/>
    <p:sldId id="257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9144000" cy="6858000" type="screen4x3"/>
  <p:notesSz cx="6858000" cy="9144000"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1" d="100"/>
          <a:sy n="71" d="100"/>
        </p:scale>
        <p:origin x="86" y="6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03-26T19:58:05.588"/>
    </inkml:context>
    <inkml:brush xml:id="br0">
      <inkml:brushProperty name="width" value="0.2" units="cm"/>
      <inkml:brushProperty name="height" value="0.2" units="cm"/>
      <inkml:brushProperty name="color" value="#AE198D"/>
      <inkml:brushProperty name="ignorePressure" value="1"/>
      <inkml:brushProperty name="inkEffects" value="galaxy"/>
      <inkml:brushProperty name="anchorX" value="0"/>
      <inkml:brushProperty name="anchorY" value="0"/>
      <inkml:brushProperty name="scaleFactor" value="0.5"/>
    </inkml:brush>
    <inkml:brush xml:id="br1">
      <inkml:brushProperty name="width" value="0.2" units="cm"/>
      <inkml:brushProperty name="height" value="0.2" units="cm"/>
      <inkml:brushProperty name="color" value="#AE198D"/>
      <inkml:brushProperty name="ignorePressure" value="1"/>
      <inkml:brushProperty name="inkEffects" value="galaxy"/>
      <inkml:brushProperty name="anchorX" value="-1016"/>
      <inkml:brushProperty name="anchorY" value="-1016"/>
      <inkml:brushProperty name="scaleFactor" value="0.5"/>
    </inkml:brush>
    <inkml:brush xml:id="br2">
      <inkml:brushProperty name="width" value="0.2" units="cm"/>
      <inkml:brushProperty name="height" value="0.2" units="cm"/>
      <inkml:brushProperty name="color" value="#AE198D"/>
      <inkml:brushProperty name="ignorePressure" value="1"/>
      <inkml:brushProperty name="inkEffects" value="galaxy"/>
      <inkml:brushProperty name="anchorX" value="83.28561"/>
      <inkml:brushProperty name="anchorY" value="-45.24659"/>
      <inkml:brushProperty name="scaleFactor" value="0.5"/>
    </inkml:brush>
  </inkml:definitions>
  <inkml:trace contextRef="#ctx0" brushRef="#br0">497 918,'0'0,"0"0</inkml:trace>
  <inkml:trace contextRef="#ctx0" brushRef="#br1" timeOffset="10471.587">497 600,'0'0,"-5"0,-1 6,-6 0,1 6,2 5,2 4,2 3,3 3,0 2,2 1,0 0,6-6,1-12,-8-12,2 0,-1 0,0 0,0 0,0 1,0-1,0 0,0 0,1 0,-1 0,0 0,0 0,0 0,0 0,1 0,-1 0,0 0,0 1,0-1,1 0,-1 0,0 0,0 0,0 0,0 0,1-1,-1 1,0 0,0 0,0 0,0 0,1 0,-1 0,0 0,0 0,0 0,0 0,1-1,-1 1,0 0,5-11,-1-14,-2-6,-1-4,0-6,-1 0,0 1,-1 4,1 2,0 2,0 1,-6 8,-6 6,-5 6,-5 5,1 9,-1 9,-2 1,5 5,4 3,-1-2,4 1,-2 2,2 3,-2-5,1 1,-2-4,-3 1,1 2,4 2,-2-4,3 3,4-11,1-10,4-9,1-9,7 0,2-4,-1-2,5-2,5 5,-1-2,-3 0,-3-1,-3-2,3-1,5-1,-2 0,-2-1,3 0,-2 0,4 6,3 5,3 7,4 5,2 3,1 2,1 2,6 0,6 0,6 0,0 0,-4-1,-9 6,-9 6,-16 0,-7 10,-4 4,-9-3,0 2,1 0,2 1,2 7,3 7,1 0,1 0,1-3,1-2,-1-3,1-1,-1-1,-5-7,4-25,1 3,0-1,0 1,-1-1,1 0,0 1,-1-1,1 1,0-1,-1 0,1 0,0 1,-1-1,1 0,0 1,-1-1,1 0,-1 0,1 0,-1 1,1-1,-1 0,1 0,-1 0,1 0,-1 0,1 0,-1 0,1-1,-1 1,0-1,0 1,1-1,-1 0,0 1,0-1,0 0,1 1,-1-1,0 0,1 0,-1 0,1 0,-1 1,0-2,-15-21,2-8,-3-9,-3 5,3-5,3 2,5 2,3 2,-3 8,-10 1,-10 1,-5 0,-2 5,-6 4,2 6,-5-3,3 4,2-4,-2-4,2 1,3-2,8 13,28 4,-1 0,1 0,-1 1,1-1,-1 0,1 1,-1-1,1 1,-1-1,1 1,0-1,-1 1,0 0,1 1,0-1,-1 1,1-1,0 1,0-1,0 1,0-1,0 1,1-1,-1 1,0 0,0 1,-5 25,3 5,3 1,1 1,0-2,1-1,-1-1,0-1,0-1,-1 0,0 0,0-1,6 1,0 0,5-1,0 1,-2 0,4-6,-3 0,5-6,2 1,-1 2,3-4,2-4,2 3,3-4,1-3,1-2,7-3,0-1,1-2,-2 0,-2 0,0-1,-2-5,-12 0,-18 5,1 0,-1 1,1 0,-1-1,0 1,1 0,-1-1,0 1,1-1,-1 1,0-1,1 1,-1-1,0 1,0-1,0 1,0-1,1 1,-1-1,0 1,0-1,0 1,0-1,-7-11,-15-3,-13 2,-5 2,-1-2,7-4,9-8,8-5,7-2,0 5,-3 12,-3 7,1 11,-3 10,-3 7,3 5,-2-2,-2 1,10-5,13-19,-1 1,0-1,0 1,0-1,0 1,0-1,-1 1,1 0,0-1,1 1,-1-1,0 1,0 0,0-1,0 1,0-1,0 1,1-1,-1 1,0-1,1 1,-1-1,0 1,1 0,19 8,8-4,6-2,2-3,0 0,-2-1,-1 0,-8-6,-23 5,0 1,-1 0,1 0,0-1,-1 1,1 0,-1-1,1 0,-1 1,0-1,1 0,9-28,-4-4,-5-3,-1 0,-2-3,-1 0,1 8</inkml:trace>
  <inkml:trace contextRef="#ctx0" brushRef="#br2" timeOffset="24836.931">210 369,'0'0,"0"-4,0-9,0-4,0-6,0-3,0-2,0-2,0 0,0 0,0 0,0 12,1 19,-1-1,1 0,-1 0,0 0,0-1,0 1,0 0,1 0,-1 0,0 0,0-1,1 1,-1 0,0 0,0 0,1 0,-1 0,0 0,0 0,1-1,-1 1,0 0,0 0,1 0,-1 0,0 0,0 0,1 0,-1 1,0-1,0 0,1 0,-1 0,0 0,0 0,1 0,-1 0,0 0,0 1,1-1,-1 0,23 12,7 10,3 6,7 9,0 1,-1-5,-3 3,-1-2,-9 0,-2-7,-6-2,0-7,1 1,-4 0,3 3,2-4,-3 1,2 3,2-4,2-4,-4 1,-3 2,0-2,-4-9,-3-10,3-8,-3-8,-2-6,-2-2,4 4,-1-1,-1 1,-2-2,4 17,-9 9,0 0,0-1,0 1,1 0,-1 0,0 0,1 0,-1 0,0 0,0 0,1 0,-1 0,0 0,0 0,1 0,-1 0,0 0,0 0,1 0,-1 1,0-1,1 0,-1 0,0 0,0 0,0 0,1 1,-1-1,0 0,0 0,0 0,1 1,-1-1,6 13,5 8,-2 6,-1 2,-2 3,-2-1,-2 0,-1 0,-1-1,0-1,-1 1,1-1,-6-6,-6-6,-6-6,-5-10,-3-4,-2-8,-1-1,-1 2,0 1,0 4,0 1,1 2,5 8,1 0,0 0,5-7,5-7,-2-12,4-13,2-4,4-2,2 1,1 2,-4 8,-5 7,-6 9,-11 10,-3 6,3 7,0 1,0 4,1-1,5 3,0-3,0 2,4 2,5 3,-2-3,4 2,2 1,4 2,-4-4,1 2,2 0,-4 2,1 1,1 2,3 1,1 1,2 0,1 0,1 0,0 0,0 0,7-5,4-12,-8-12,-1 0,0 0,-1 1,1-1,0 0,0 0,-1 0,1-1,0 1,0 0,-1-1,1 1,27-6,-3-7,1-7,0 2,1 2,0 5,0-2,-5-3,-1 3,1 2,7 3,1 3,2 2,-1-3,-5-6,-8-6,-1-4,1-3,2-3,-4-1,-3-1,-5 0,-4 0,4 6,-2 1,-1 0,-1-1,-2-2,-2 0,0-2,-1 0,0-1,-1 0,1 0,0 0,0 0,0 0,-6 6,-6 5,-6 7,-5-1,-3-2,-2-5,-1 3,4 9,7 9,19-3,-1 1,0 0,0 0,0 0,-1 0,1 0,0 1,0-1,0 0,0 0,0 0,-1 0,1 0,0 0,0 0,0 1,0-1,0 0,0 0,0 0,-1 0,1 1,0-1,0 0,0 0,0 0,0 0,0 1,0-1,0 0,0 0,0 0,0 1,0-1,0 0,0 0,0 0,0 0,0 1,0-1,0 0,1 0,-1 0,0 0,0 1,0-1,0 0,16 8,16-1,7-2,1-1,-11-1,-9 4,-21-6,2 0,-1 0,0-1,1 1,-1-1,0 1,0 0,1-1,-1 1,0 0,0-1,0 1,0 0,0-1,0 1,0 0,0-1,0 1,0 0,0-1,-1 1,1-1,0 1,0 0,-1 0,-17 16,-4 5,-12 9,-8 1,-1-4,1 0,8-1,15-12,15-11,13-17,10-10,7-13,3-2,2-8,-5 2,-6 2,-7 4,1-3,-4-3,2 7,-2 3,-1 3,-4 2,-1 1,-8 12,-3 18,4-3,0 1,0 0,0 1,0-1,0 0,1 1,-1 0,0 0,0 0,0 0,-17 10,2-1,-15 11,-37 26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03-26T19:58:55.602"/>
    </inkml:context>
    <inkml:brush xml:id="br0">
      <inkml:brushProperty name="width" value="0.2" units="cm"/>
      <inkml:brushProperty name="height" value="0.2" units="cm"/>
      <inkml:brushProperty name="color" value="#AE198D"/>
      <inkml:brushProperty name="ignorePressure" value="1"/>
      <inkml:brushProperty name="inkEffects" value="galaxy"/>
      <inkml:brushProperty name="anchorX" value="-1208.79187"/>
      <inkml:brushProperty name="anchorY" value="-788.43378"/>
      <inkml:brushProperty name="scaleFactor" value="0.5"/>
    </inkml:brush>
    <inkml:brush xml:id="br1">
      <inkml:brushProperty name="width" value="0.2" units="cm"/>
      <inkml:brushProperty name="height" value="0.2" units="cm"/>
      <inkml:brushProperty name="color" value="#AE198D"/>
      <inkml:brushProperty name="ignorePressure" value="1"/>
      <inkml:brushProperty name="inkEffects" value="galaxy"/>
      <inkml:brushProperty name="anchorX" value="-2883.85767"/>
      <inkml:brushProperty name="anchorY" value="-2431.86328"/>
      <inkml:brushProperty name="scaleFactor" value="0.5"/>
    </inkml:brush>
    <inkml:brush xml:id="br2">
      <inkml:brushProperty name="width" value="0.2" units="cm"/>
      <inkml:brushProperty name="height" value="0.2" units="cm"/>
      <inkml:brushProperty name="color" value="#AE198D"/>
      <inkml:brushProperty name="ignorePressure" value="1"/>
      <inkml:brushProperty name="inkEffects" value="galaxy"/>
      <inkml:brushProperty name="anchorX" value="-1667.26782"/>
      <inkml:brushProperty name="anchorY" value="-698.52069"/>
      <inkml:brushProperty name="scaleFactor" value="0.5"/>
    </inkml:brush>
  </inkml:definitions>
  <inkml:trace contextRef="#ctx0" brushRef="#br0">88 669,'0'0,"0"-5,0-8,0-4,0-6,6 3,0-2,0-2,-1-1,5-2,-2 0,-1-1,-1-1,3 5,-1 1,4 0,-1-1,4 4,4-1,3 5,-3-1,2 3,2 4,7-3,2 3,1 2,0 3,-1 2,0 1,-2 2,0 0,5 0,-6-5,-1-1,0 1,-6-5,-1 0,1 8,1 8,-4 7,-4 7,-5 5,-4 3,-3 2,-2 0,-1 1,-1-1,-6 0,0-1,-5-5,0-1,-3 6,-4-5,2 1,-2 1,-2-6,-3 1,4 1,-1-4,-2 1,-1 2,-2-4,0 2,-3-4,1 2,-7 2,0 3,11-3,14-4,9-15,1 1,0-1,0 0,0 1,0-1,0 0,0 1,0-1,0 1,0-1,0 0,0 1,0-1,0 0,0 1,0-1,0 0,1 1,-1-1,0 1,0-1,0 0,0 0,1 1,-1-1,0 0,0 1,1-1,-1 0,14 1,8-10,5-1,3-1,7-4,0 3,0 2,-7-4,-2 4,-2-5,-1 4,1-5,-5-2,0 2,-5-3,-4-1,2-4,-4-2,-8 5,-2 23,0-3,0 1,0 0,0 0,0-1,0 1,0 0,-1-1,1 1,0 0,0 0,0-1,0 1,0 0,0 0,0-1,-1 1,1 0,0 0,0 0,0-1,-1 1,1 0,0 0,0 0,0 0,-1 0,1-1,0 1,0 0,-1 0,1 0,0 0,0 0,-1 0,1 0,0 0,-1 0,-19 6,-13 17,-4 7,-8 10,-5 1,-4 6,3-2,-1-9,5-5,11-2,4-7,4-7,2-12,6-10,18 5,1 1,-1-1,1 0,-1 0,1 1,0-1,0 0,0 0,0 0,-1-2,-7-24,4-11,3-7,2 0,6-4,7-2,0 4,-1 4,-3 4,3 11,-2 3,-2 2,3 6,4 5,4 4,-2-1,9 3,8 1,2 1,1 3,-2 1,0 0,-3 1,-1-5,-1-1,-1 1,0 0,-1 2,1 1,0 1,-1 0,-5 7,-6 6,-6 6,-10 4,-4 5,-8-5,0 2,0 0,-3-5,3 2,-5-6,-2 3,-4 1,-3-3,-2-3,5 1,-1-2,5 2,-1-2,5 3,9-9,10-7,9-4,12-8,6-4,8-12,1 3,-1-2,-2-1,-8 1,2 5,-1 6,0 6,-1 4,0 5,-1 1,0 1,0 2,0-1,0 0,-1 0,1-1,-6 6,-6 11,-6 7,-5 4,-9 9,-8 0,-7-5,1-2,1-2,-1-6,-2-1,-3-5,3 1,-2 2,-1-4,4 3,-2-3,5 1,-3-2,-1-4,3 2,3 4,-1-2,-4-2,4 2,2 3,-8 3,-3-2,-3-3,-2 0,-2 3,0-3,0-3,0-3,1 2,5 3,1-1,6 4,-1-3,-2-3,-2-4,-2-2,4 3,-1-1,4 5,-1-2,-2-1,3-9,18-1,-2 1,1-1,-1 1,0 0,1-1,-1 1,1-1,0 1,-1-1,1 1,-1-1,1 1,0-1,-1 1,1-1,0 0,0 1,-1-1,1 0,0 1,0-1,0 0,-3-20,9 0,3-4,5 5,-1-2,5 0,2-2,-3-1,2 4,-3-1,2 5,-4-1,2-2,3 3,3-1,2 3,3-2,1 4,1-3,0 3,1 3,5 4,0 1,0 3,-7-4,-1 0,-8 7,-18 0,0 0,0-1,0 1,0-1,0 1,0-1,0 1,0 0,-1 0,1-1,0 1,0 0,-1 0,1 0,-1 0,1 0,2 19,-11 7,-3 3,-6 1,-4-5,3 0,2-7,5 0,10-4,1-16,0 1,0 1,1-1,-1 0,0 0,0 1,0-1,0 0,1 1,-1-1,0 0,0 0,1 1,-1-1,0 0,1 0,-1 0,0 0,0 1,1-1,-1 0,0 0,1 0,-1 0,0 0,1 0,-1 0,0 0,1 0,15 1,1-9,4-7,-4 0,-3-5,1 4,-3-3,-3-2,2 4,4-3,4-1,-2-2,-14 15,-11 10,-14 17,-14 14,-9 11,-8 8,1-7,-1 2,4-3,11-5,11-4,16-14,11-21,0 0,0 1,0-1,0 0,0 0,0 1,0-1,0 0,0 0,0 1,1-1,-1 0,0 0,0 1,0-1,0 0,0 0,0 1,0-1,1 0,-1 0,0 0,0 1,0-1,1 0,-1 0,0 0,0 0,0 1,1-1,-1 0,0 0,0 0,1 0,-1 0,0 0,0 0,1 0,-1 0,0 0,1 0,-1 0,0 0,0 0,1 0,-1 0,20-12,14-16,10-8,8-8,-7-7,-4-4,-4 9,-5 5,-7 5,-8 21,-18 15,1 0,0 0,0-1,0 1,0 0,0 0,0 0,1 0,-1 0,0 0,0 0,0 0,0-1,0 1,0 0,0 0,0 0,0 0,0 0,0 0,1 0,-1 0,0 0,0 0,0 0,0 0,0 0,0-1,0 1,1 0,-1 0,0 0,0 0,0 0,0 0,0 0,0 0,0 0,1 0,-1 1,0-1,0 0,0 0,0 0,0 0,0 0,0 0,0 0,1 0,-1 0,0 0,0 0,0 0,0 0,0 1,0-1,0 0,0 0,0 0,0 0,0 0,0 0,0 0,1 0,-1 1,0-1,0 0,0 0,0 0,-7 19,-8 15,-8 11,-4 3,3 4,-1-3,0-5,4-4,6-5,5-2,5-3,-4-7,3-12,6-12,0 1,-1 0,1 0,0 0,0 0,-1 0,1 0,0-1,0 1,-1 0,1 0,0 0,0 0,0 0,-1 0,1-1,0 1,0 0,0 0,0 0,-1 0,1-1,0 1,0 0,0 0,0-1,0 1,0 0,0 0,0 0,0-1,0 1,-1 0,1 0,0-1,0 1,0 0,2-18,7-14,2-5,5 4,4-4,3 0,-2 3,1 6,-4 2,0 8,-3-1,1 5,9 4,-4-2,9 3,-4-4,0 2,-5-4,-6-3,-5-3,-4-4,-10-2,-7-1,-1-1,0-1,3 1,-4 5,-3 1,2-1,2 0,-2 4,-3 5,-4 5,-8 4,-9 9,-2 8,1 7,1 0,3-2,2-5,2-3,1-4,1-2,0-1,1-13,-1-1,1-5,5-5,0 4,1 3,3 0,6-3,4 10,4 8,3 10,1 8,1 13,1 3,0 8,0 1,0-2,-1 3,-5-2,-1-2,0-4,1-2,1-2,2-1,1-1,0-1,1 0,-5-5,-7-7,-6-11,-4-10,-4-10,-2-6,5-6,-1 4,-1-2,6 0,-1 4,4 1,5-2,-2 4,3-1,-3 4,1-2,4-2,-4 3,2-3,-4 4,8 4,3 9,2 9,2 9,5 0,2 5,5 2,-2 2,5 2,3 1,3-5,-2 1,-5-1,2-4,-4 1,2 1,3 2,-3 2,3 1,-3 2,2-5,-3 0,-4 0,3-4,3 0,-2 2,-3 2,3-3,3 0,4-3,2-5,3-4,8-4,1-2,0-7,-1-1,-1-7,-1-4,-7-5,-1 2,-7-2,1 5,-5-2,3-1,-4-3,3-1,3 3,-3-1,4 4,-4 0,2 4,-3-2,2 3,-3-2,-2-3,1 2,-2-3,4 4,3 4,-2-3,3 3,3 3,2 3,3 1,1 3,-10 0,-6 7,-10 0,-5 7,-8 4,-6 4,1 4,-3-3,-3 1,-1-5,3 1,5 1,-1 3,-1-4,2 1,-1 2,-3-4,-3-4,4 1,4 2,-1 3,-2-2,2 2,-1-4,-3-4,-3-4,-2-3,-7-9,3-1</inkml:trace>
  <inkml:trace contextRef="#ctx0" brushRef="#br1" timeOffset="8954.629">984 1188,'0'0,"0"5,0 8,-6-2,-6 6,0 3,-4-2,-5 2,-2 2,3 2,-2-4,-1-5,4 2,5 1,-1-3,-3 3,3 2,-2-4,3 3,-2-3,8-11,15-14,16-10,7-13,10-10,8-2,-1 7,-2 2,-4 4,-4 7,-10 2,-2 6,-2 5,-5-1,1-3,7 2,2-9,2 2,1-2,0 3,-6-1,-6-6,-13 2,-5-1,-9-6,-8 4,0 0,1 0,-1 5,2 1,-1 4,2 0,-3 4,3-3,3-2,-2 2,1-2,-3 3,3-2,1-2,-2-3,2-3,-4 4,2-1,3-1,2-2,-3 5,2-1,2-1,1-2,-4 4,1-1,2-1,1-1,1 3,-3 10,-35 23,20 9,1-6,-12 16,-44 41</inkml:trace>
  <inkml:trace contextRef="#ctx0" brushRef="#br2" timeOffset="21000.604">608 1361,'0'0,"0"-4,-6-9,0-4,-5 0,-6 3,2-3,-4-7,-2 2,-3-2,4-2,-2 0,-1 4,5-6,-2 5,5-1,-3 5,5-1,-3 0,3-3,-2 5,2-3,-3 5,3-2,3-2,-3 4,-2-3,-5 5,3-3,-3-2,4-3,-2-3,3-2,-1 5,2-1,4 0,3-2,-3 5,3-1,0-1,-3 4,1-1,1-2,3-2,1-2,2-2,2-1,-1-1,2 0,5 0,6 6,0-1,4 7,5 5,2 4,3-2,2-4,1-4,0 2,1 3,-1 3,1 4,-1 3,0 1,6 2,0 0,5 1,0 0,4-1,4 1,3-1,-3-5,-3-1,-6 0,-3 1,-3 1,-3 2,-2 1,1 0,-1-4,0-1,-6-5,1 0,-6-4,-5-4,1 3,-3-4,-3 10,-7 4,-3 15,-8 4,-5 5,1 5,-4-2,3 1,-3 1,4 2,-2-5,-2-4,3 1,-3 1,-2 3,-2-4,4 3,4 1,-2-3,-1-4,3 1,3 3,-2-3,-3 2,-3 3,3 3,3 2,-2-4,-8 1,-3-5,-3 2,0-5,-2-3,1-4,1-3,0-8,6-8,1 0,0-5,5-4,-1-3,4-2,10 3,9 6,15 5,14 5,4 10,8 1,6 3,-3-2,3 0,-5-2,-4-1,-4-1,-4-1,3 0,-1 0,-2 0,-1 0,-2-1,0 1,-7-5,-7-7,-6-6,-5-5,-3 9,-8 3,-2 11,-6 3,-5 8,-4 7,-4 4,-7-2,-8 8,5 1,-4 3,-4-1,2-5,1-7,10-1,9 1,2-4,0 2,0 2,3 3,-2 3,-1 2,2 1,5 0,3-10,-1-12,2-12,-3-3,-5-2,3-5,-4-3,-2-4,-4 3,-1-1,-3-2,0 4,-1-1,0 5,-1 3,1 4,17 10,11-1,1 0,0-1,0 1,-1 0,1-1,0 1,0 0,0-1,0 1,0-1,0 1,0 0,0-1,0 1,0 0,0-1,0 1,1-1,-1 1,0 0,0-1,1 1,11 22,9 0,5 8,4 2,2-5,-6 5,-1-7,-6 0,-5 0,0-6,-3 1,2 1,3 1,10 7,10 8,2 2,-5-1,-2-7,-7-3,-2-8,0-7,6 0,3-4,0-3,1-2,0-3,-1-1,-1-1,0 0,-1-1,0 1,0-7,5-5,1 0,0-4,-2-4,-6-3,-2-3,-6-2,-1 5,-4-1,2 1,-4-2,-3 0,-3-3,-2 1,-2-2,-2 0,0 0,-1 0,1 0,-1 0,-10 6,-8 5,-4 7,-10 4,-3 4,-6 9,-5 6,1 1,3-1,9 4,10 2,4-2,0 2,-1 3,4 2,-2-3,4 1,4 1,-2-3,3 1,2 1,3 2,2 2,1 2,2 1,0 1,0 0,1 0,-1 0,1 0,-1 1,0-1,-3-26,1 0,1 1,0-1,-1 0,0 0,1 0,-1 0,-1 1,-38 30,-18 7,-3-1,8-6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03-26T20:00:48.063"/>
    </inkml:context>
    <inkml:brush xml:id="br0">
      <inkml:brushProperty name="width" value="0.2" units="cm"/>
      <inkml:brushProperty name="height" value="0.2" units="cm"/>
      <inkml:brushProperty name="color" value="#AE198D"/>
      <inkml:brushProperty name="ignorePressure" value="1"/>
      <inkml:brushProperty name="inkEffects" value="galaxy"/>
      <inkml:brushProperty name="anchorX" value="-514.09979"/>
      <inkml:brushProperty name="anchorY" value="562.7514"/>
      <inkml:brushProperty name="scaleFactor" value="0.5"/>
    </inkml:brush>
  </inkml:definitions>
  <inkml:trace contextRef="#ctx0" brushRef="#br0">271 182,'0'0,"-5"0,-8 5,-5 2,0 5,3-1,4 5,-2-2,-3-3,1 3,-2-3,-3-2,2-9,4-9,-1-1,3-6,2-5,4-4,3-3,1-1,2-1,0-1,0 1,-5 5,-1 0,0 13,1 11,1 11,2 9,1 7,0 3,1 2,0 1,0 0,1 0,-1-1,0 0,6-6,1-2,-1 1,11-5,5-5,5-5,-4-10,2-3,1-1,0-1,2 2,1-5,0 0,0 2,1-4,0 1,1 2,-7-4,-6-4,-6-5,-6-3,-3-3,-2-2,-8 5,0 0,0-1,1-1,1-1,2 11,2 5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03-26T19:59:32.813"/>
    </inkml:context>
    <inkml:brush xml:id="br0">
      <inkml:brushProperty name="width" value="0.2" units="cm"/>
      <inkml:brushProperty name="height" value="0.2" units="cm"/>
      <inkml:brushProperty name="color" value="#AE198D"/>
      <inkml:brushProperty name="ignorePressure" value="1"/>
      <inkml:brushProperty name="inkEffects" value="galaxy"/>
      <inkml:brushProperty name="anchorX" value="-505.94333"/>
      <inkml:brushProperty name="anchorY" value="223.49023"/>
      <inkml:brushProperty name="scaleFactor" value="0.5"/>
    </inkml:brush>
  </inkml:definitions>
  <inkml:trace contextRef="#ctx0" brushRef="#br0">1 0,'0'0,"0"5,0 8,0 4,5 6,1 3,0 2,-1-4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03-26T19:59:59.733"/>
    </inkml:context>
    <inkml:brush xml:id="br0">
      <inkml:brushProperty name="width" value="0.2" units="cm"/>
      <inkml:brushProperty name="height" value="0.2" units="cm"/>
      <inkml:brushProperty name="color" value="#AE198D"/>
      <inkml:brushProperty name="ignorePressure" value="1"/>
      <inkml:brushProperty name="inkEffects" value="galaxy"/>
      <inkml:brushProperty name="anchorX" value="-1544.24243"/>
      <inkml:brushProperty name="anchorY" value="-928.16565"/>
      <inkml:brushProperty name="scaleFactor" value="0.5"/>
    </inkml:brush>
  </inkml:definitions>
  <inkml:trace contextRef="#ctx0" brushRef="#br0">181 489,'0'0,"0"-5,0-8,0-6,0-4,0-4,0-2,0-2,0 0,0 0,0 0,0 1,0-1,0 1,0 0,-12 6,0 0,-6 6,-5 0,4-2,-3 3,4 10,18 9,-1-2,0 0,1 0,-1 0,0 0,1 1,-1-1,0 0,1 0,-1 1,1-1,-1 0,0 1,1-1,-1 1,1-1,-1 1,1-1,-1 1,1-1,0 1,-1 0,-8 18,4 8,-3 4,1 2,1 0,2 0,1 0,2-2,0 0,7-6,0-7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03-26T20:00:09.433"/>
    </inkml:context>
    <inkml:brush xml:id="br0">
      <inkml:brushProperty name="width" value="0.2" units="cm"/>
      <inkml:brushProperty name="height" value="0.2" units="cm"/>
      <inkml:brushProperty name="color" value="#AE198D"/>
      <inkml:brushProperty name="ignorePressure" value="1"/>
      <inkml:brushProperty name="inkEffects" value="galaxy"/>
      <inkml:brushProperty name="anchorX" value="-359.7836"/>
      <inkml:brushProperty name="anchorY" value="253.19836"/>
      <inkml:brushProperty name="scaleFactor" value="0.5"/>
    </inkml:brush>
  </inkml:definitions>
  <inkml:trace contextRef="#ctx0" brushRef="#br0">331 200,'0'0,"0"0,-12 6,-6 12,-11 1,-11 10,3 9,0 2,3-5,1-15,31-19,0 0,0 0,0 0,0-1,-1 1,1 0,0-1,0 0,-1 0,-1 0,3 1,0-1,0-1,0 1,0 0,-1 0,1-1,0 1,0 0,0-1,0 1,0-1,0 0,0 1,0-1,0 0,0 0,-11-17,0-7,3-5,3-2,1-1,3 1,1 0,7 6,7 7,5 7,0 0,-2-3,1 2,2 3,-2-4,-4-3,2 2,2 3,5 3,-4-2,3 1,1 3,-3 8,-4 8,-5 7,2 1,3-2,4-3,4-4,3-4,2-2,2-1,0-1,-5-7,-7-6,-5-6,-6-5,-4 9,-2 9,-2 6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03-26T20:00:31.592"/>
    </inkml:context>
    <inkml:brush xml:id="br0">
      <inkml:brushProperty name="width" value="0.2" units="cm"/>
      <inkml:brushProperty name="height" value="0.2" units="cm"/>
      <inkml:brushProperty name="color" value="#AE198D"/>
      <inkml:brushProperty name="ignorePressure" value="1"/>
      <inkml:brushProperty name="inkEffects" value="galaxy"/>
      <inkml:brushProperty name="anchorX" value="-1589.8197"/>
      <inkml:brushProperty name="anchorY" value="-563.70282"/>
      <inkml:brushProperty name="scaleFactor" value="0.5"/>
    </inkml:brush>
  </inkml:definitions>
  <inkml:trace contextRef="#ctx0" brushRef="#br0">60 111,'0'0,"0"-5,0-8,0-5,0-6,-6-3,0 10,3 17,2-1,-1 0,1 0,0 1,0-1,-1 1,1-1,0 1,-1-1,1 1,0 0,-1 0,1 0,-1-1,0 2,-22-2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a-DK"/>
              <a:t>Klik for at redigere i master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0E0CBD-BE48-4E81-8BFF-1C20CCAE7DC7}" type="datetimeFigureOut">
              <a:rPr lang="da-DK" smtClean="0"/>
              <a:t>26-03-2019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5C8C2B-7D34-4EB2-A502-ADFA2B7D437C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6240784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0E0CBD-BE48-4E81-8BFF-1C20CCAE7DC7}" type="datetimeFigureOut">
              <a:rPr lang="da-DK" smtClean="0"/>
              <a:t>26-03-2019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5C8C2B-7D34-4EB2-A502-ADFA2B7D437C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5034023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et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0E0CBD-BE48-4E81-8BFF-1C20CCAE7DC7}" type="datetimeFigureOut">
              <a:rPr lang="da-DK" smtClean="0"/>
              <a:t>26-03-2019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5C8C2B-7D34-4EB2-A502-ADFA2B7D437C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8697978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0E0CBD-BE48-4E81-8BFF-1C20CCAE7DC7}" type="datetimeFigureOut">
              <a:rPr lang="da-DK" smtClean="0"/>
              <a:t>26-03-2019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5C8C2B-7D34-4EB2-A502-ADFA2B7D437C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0674384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a-DK"/>
              <a:t>Klik for at redigere i master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0E0CBD-BE48-4E81-8BFF-1C20CCAE7DC7}" type="datetimeFigureOut">
              <a:rPr lang="da-DK" smtClean="0"/>
              <a:t>26-03-2019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5C8C2B-7D34-4EB2-A502-ADFA2B7D437C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1034274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0E0CBD-BE48-4E81-8BFF-1C20CCAE7DC7}" type="datetimeFigureOut">
              <a:rPr lang="da-DK" smtClean="0"/>
              <a:t>26-03-2019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5C8C2B-7D34-4EB2-A502-ADFA2B7D437C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5360899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a-DK"/>
              <a:t>Klik for at redigere i master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6" name="Pladsholder til indhol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7" name="Pladsholder til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0E0CBD-BE48-4E81-8BFF-1C20CCAE7DC7}" type="datetimeFigureOut">
              <a:rPr lang="da-DK" smtClean="0"/>
              <a:t>26-03-2019</a:t>
            </a:fld>
            <a:endParaRPr lang="da-DK"/>
          </a:p>
        </p:txBody>
      </p:sp>
      <p:sp>
        <p:nvSpPr>
          <p:cNvPr id="8" name="Pladsholder til sidefod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Pladsholder til dias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5C8C2B-7D34-4EB2-A502-ADFA2B7D437C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249625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0E0CBD-BE48-4E81-8BFF-1C20CCAE7DC7}" type="datetimeFigureOut">
              <a:rPr lang="da-DK" smtClean="0"/>
              <a:t>26-03-2019</a:t>
            </a:fld>
            <a:endParaRPr lang="da-DK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Pladsholder til dias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5C8C2B-7D34-4EB2-A502-ADFA2B7D437C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9837135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0E0CBD-BE48-4E81-8BFF-1C20CCAE7DC7}" type="datetimeFigureOut">
              <a:rPr lang="da-DK" smtClean="0"/>
              <a:t>26-03-2019</a:t>
            </a:fld>
            <a:endParaRPr lang="da-DK"/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5C8C2B-7D34-4EB2-A502-ADFA2B7D437C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5754014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a-DK"/>
              <a:t>Klik for at redigere i master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0E0CBD-BE48-4E81-8BFF-1C20CCAE7DC7}" type="datetimeFigureOut">
              <a:rPr lang="da-DK" smtClean="0"/>
              <a:t>26-03-2019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5C8C2B-7D34-4EB2-A502-ADFA2B7D437C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0620501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a-DK"/>
              <a:t>Klik for at redigere i master</a:t>
            </a:r>
          </a:p>
        </p:txBody>
      </p:sp>
      <p:sp>
        <p:nvSpPr>
          <p:cNvPr id="3" name="Pladsholder til billed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a-DK"/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0E0CBD-BE48-4E81-8BFF-1C20CCAE7DC7}" type="datetimeFigureOut">
              <a:rPr lang="da-DK" smtClean="0"/>
              <a:t>26-03-2019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5C8C2B-7D34-4EB2-A502-ADFA2B7D437C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2378934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0E0CBD-BE48-4E81-8BFF-1C20CCAE7DC7}" type="datetimeFigureOut">
              <a:rPr lang="da-DK" smtClean="0"/>
              <a:t>26-03-2019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5C8C2B-7D34-4EB2-A502-ADFA2B7D437C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4799569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7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4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customXml" Target="../ink/ink6.xml"/><Relationship Id="rId3" Type="http://schemas.openxmlformats.org/officeDocument/2006/relationships/image" Target="../media/image29.png"/><Relationship Id="rId7" Type="http://schemas.openxmlformats.org/officeDocument/2006/relationships/image" Target="../media/image32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5.xml"/><Relationship Id="rId11" Type="http://schemas.openxmlformats.org/officeDocument/2006/relationships/image" Target="../media/image34.png"/><Relationship Id="rId5" Type="http://schemas.openxmlformats.org/officeDocument/2006/relationships/image" Target="../media/image31.png"/><Relationship Id="rId10" Type="http://schemas.openxmlformats.org/officeDocument/2006/relationships/customXml" Target="../ink/ink7.xml"/><Relationship Id="rId4" Type="http://schemas.openxmlformats.org/officeDocument/2006/relationships/image" Target="../media/image30.png"/><Relationship Id="rId9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customXml" Target="../ink/ink1.xml"/><Relationship Id="rId13" Type="http://schemas.openxmlformats.org/officeDocument/2006/relationships/image" Target="../media/image19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customXml" Target="../ink/ink3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11" Type="http://schemas.openxmlformats.org/officeDocument/2006/relationships/image" Target="../media/image18.png"/><Relationship Id="rId5" Type="http://schemas.openxmlformats.org/officeDocument/2006/relationships/image" Target="../media/image14.jpeg"/><Relationship Id="rId10" Type="http://schemas.openxmlformats.org/officeDocument/2006/relationships/customXml" Target="../ink/ink2.xml"/><Relationship Id="rId4" Type="http://schemas.openxmlformats.org/officeDocument/2006/relationships/image" Target="../media/image13.png"/><Relationship Id="rId9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a-DK" dirty="0" err="1"/>
              <a:t>kva</a:t>
            </a:r>
            <a:endParaRPr lang="da-DK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548680"/>
            <a:ext cx="6256379" cy="6129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>
          <a:xfrm>
            <a:off x="251520" y="0"/>
            <a:ext cx="8892480" cy="548680"/>
          </a:xfrm>
        </p:spPr>
        <p:txBody>
          <a:bodyPr>
            <a:normAutofit/>
          </a:bodyPr>
          <a:lstStyle/>
          <a:p>
            <a:r>
              <a:rPr lang="da-DK" sz="2800" b="1" dirty="0">
                <a:solidFill>
                  <a:schemeClr val="tx1"/>
                </a:solidFill>
              </a:rPr>
              <a:t>Etik og kvalitet , når hesten bliver pædagogisk assistent</a:t>
            </a:r>
            <a:endParaRPr lang="da-DK" sz="2800" dirty="0">
              <a:solidFill>
                <a:schemeClr val="tx1"/>
              </a:solidFill>
            </a:endParaRPr>
          </a:p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328494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9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29000"/>
            <a:ext cx="5328592" cy="3996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1" y="1616021"/>
            <a:ext cx="3923929" cy="5231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255907" cy="39419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512" y="404664"/>
            <a:ext cx="4968552" cy="1440160"/>
          </a:xfrm>
        </p:spPr>
        <p:txBody>
          <a:bodyPr>
            <a:normAutofit fontScale="90000"/>
          </a:bodyPr>
          <a:lstStyle/>
          <a:p>
            <a:pPr lvl="0"/>
            <a:r>
              <a:rPr lang="da-DK" sz="3100" dirty="0"/>
              <a:t>Hvilke heste bruges til hvad og hvorfor: race, størrelse, sind, pladsen i hierarki, træningsstand </a:t>
            </a:r>
            <a:br>
              <a:rPr lang="da-DK" dirty="0"/>
            </a:br>
            <a:endParaRPr lang="da-DK" dirty="0"/>
          </a:p>
        </p:txBody>
      </p:sp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509" y="0"/>
            <a:ext cx="3921720" cy="2204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>
        <mc:Choice xmlns:p14="http://schemas.microsoft.com/office/powerpoint/2010/main" xmlns:aink="http://schemas.microsoft.com/office/drawing/2016/ink" Requires="p14 aink">
          <p:contentPart p14:bwMode="auto" r:id="rId6">
            <p14:nvContentPartPr>
              <p14:cNvPr id="3" name="Håndskrift 2">
                <a:extLst>
                  <a:ext uri="{FF2B5EF4-FFF2-40B4-BE49-F238E27FC236}">
                    <a16:creationId xmlns:a16="http://schemas.microsoft.com/office/drawing/2014/main" id="{387AD188-8361-4DE8-B1A6-6F24D4739312}"/>
                  </a:ext>
                </a:extLst>
              </p14:cNvPr>
              <p14:cNvContentPartPr/>
              <p14:nvPr/>
            </p14:nvContentPartPr>
            <p14:xfrm>
              <a:off x="2992124" y="4852162"/>
              <a:ext cx="8280" cy="49320"/>
            </p14:xfrm>
          </p:contentPart>
        </mc:Choice>
        <mc:Fallback>
          <p:pic>
            <p:nvPicPr>
              <p:cNvPr id="3" name="Håndskrift 2">
                <a:extLst>
                  <a:ext uri="{FF2B5EF4-FFF2-40B4-BE49-F238E27FC236}">
                    <a16:creationId xmlns:a16="http://schemas.microsoft.com/office/drawing/2014/main" id="{387AD188-8361-4DE8-B1A6-6F24D4739312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956484" y="4816162"/>
                <a:ext cx="79920" cy="1209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2428741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606176"/>
            <a:ext cx="9324528" cy="524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-12441"/>
            <a:ext cx="4248472" cy="31863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-64610"/>
            <a:ext cx="2411760" cy="3215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3845203" cy="6848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-12441"/>
            <a:ext cx="3851920" cy="6861041"/>
          </a:xfrm>
        </p:spPr>
        <p:txBody>
          <a:bodyPr>
            <a:normAutofit/>
          </a:bodyPr>
          <a:lstStyle/>
          <a:p>
            <a:pPr lvl="0"/>
            <a:br>
              <a:rPr lang="da-DK" sz="1600" dirty="0"/>
            </a:br>
            <a:br>
              <a:rPr lang="da-DK" sz="1600" dirty="0"/>
            </a:br>
            <a:br>
              <a:rPr lang="da-DK" sz="1600" dirty="0"/>
            </a:br>
            <a:br>
              <a:rPr lang="da-DK" sz="1600" dirty="0"/>
            </a:br>
            <a:br>
              <a:rPr lang="da-DK" sz="1600" dirty="0"/>
            </a:br>
            <a:br>
              <a:rPr lang="da-DK" sz="1600" dirty="0"/>
            </a:br>
            <a:br>
              <a:rPr lang="da-DK" sz="1600" dirty="0"/>
            </a:br>
            <a:br>
              <a:rPr lang="da-DK" sz="1600" dirty="0"/>
            </a:br>
            <a:br>
              <a:rPr lang="da-DK" sz="1600" dirty="0"/>
            </a:br>
            <a:br>
              <a:rPr lang="da-DK" sz="1600" dirty="0"/>
            </a:br>
            <a:br>
              <a:rPr lang="da-DK" sz="1600" dirty="0"/>
            </a:br>
            <a:br>
              <a:rPr lang="da-DK" sz="1600" dirty="0"/>
            </a:br>
            <a:br>
              <a:rPr lang="da-DK" sz="1600" dirty="0"/>
            </a:br>
            <a:r>
              <a:rPr lang="da-DK" sz="2000" b="1" dirty="0"/>
              <a:t>Den daglige træning:</a:t>
            </a:r>
            <a:br>
              <a:rPr lang="da-DK" sz="2000" b="1" dirty="0"/>
            </a:br>
            <a:r>
              <a:rPr lang="da-DK" sz="2000" b="1" dirty="0"/>
              <a:t> longering, styrketræning, kondition, systemtræning, horsemanship, dressur, miljøtræning</a:t>
            </a:r>
            <a:br>
              <a:rPr lang="da-DK" sz="2000" b="1" dirty="0"/>
            </a:br>
            <a:r>
              <a:rPr lang="da-DK" sz="2000" b="1" dirty="0"/>
              <a:t>. Hvorfor er træningen vigtig for hesten? Den faste træner.</a:t>
            </a:r>
            <a:br>
              <a:rPr lang="da-DK" sz="2000" b="1" dirty="0"/>
            </a:br>
            <a:r>
              <a:rPr lang="da-DK" sz="2000" b="1" dirty="0"/>
              <a:t>Varieret arbejde </a:t>
            </a:r>
            <a:br>
              <a:rPr lang="da-DK" sz="2000" b="1" dirty="0"/>
            </a:br>
            <a:endParaRPr lang="da-DK" sz="2000" b="1" dirty="0"/>
          </a:p>
        </p:txBody>
      </p:sp>
      <mc:AlternateContent xmlns:mc="http://schemas.openxmlformats.org/markup-compatibility/2006">
        <mc:Choice xmlns:p14="http://schemas.microsoft.com/office/powerpoint/2010/main" xmlns:aink="http://schemas.microsoft.com/office/drawing/2016/ink" Requires="p14 aink">
          <p:contentPart p14:bwMode="auto" r:id="rId6">
            <p14:nvContentPartPr>
              <p14:cNvPr id="3" name="Håndskrift 2">
                <a:extLst>
                  <a:ext uri="{FF2B5EF4-FFF2-40B4-BE49-F238E27FC236}">
                    <a16:creationId xmlns:a16="http://schemas.microsoft.com/office/drawing/2014/main" id="{DA30A9B7-17DF-406E-B87B-E7C892AF79F4}"/>
                  </a:ext>
                </a:extLst>
              </p14:cNvPr>
              <p14:cNvContentPartPr/>
              <p14:nvPr/>
            </p14:nvContentPartPr>
            <p14:xfrm>
              <a:off x="5829882" y="3599873"/>
              <a:ext cx="65520" cy="176400"/>
            </p14:xfrm>
          </p:contentPart>
        </mc:Choice>
        <mc:Fallback>
          <p:pic>
            <p:nvPicPr>
              <p:cNvPr id="3" name="Håndskrift 2">
                <a:extLst>
                  <a:ext uri="{FF2B5EF4-FFF2-40B4-BE49-F238E27FC236}">
                    <a16:creationId xmlns:a16="http://schemas.microsoft.com/office/drawing/2014/main" id="{DA30A9B7-17DF-406E-B87B-E7C892AF79F4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793882" y="3563873"/>
                <a:ext cx="137160" cy="248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xmlns:aink="http://schemas.microsoft.com/office/drawing/2016/ink" Requires="p14 aink">
          <p:contentPart p14:bwMode="auto" r:id="rId8">
            <p14:nvContentPartPr>
              <p14:cNvPr id="4" name="Håndskrift 3">
                <a:extLst>
                  <a:ext uri="{FF2B5EF4-FFF2-40B4-BE49-F238E27FC236}">
                    <a16:creationId xmlns:a16="http://schemas.microsoft.com/office/drawing/2014/main" id="{05912FCC-ED63-47D3-9D10-756A7E7E598E}"/>
                  </a:ext>
                </a:extLst>
              </p14:cNvPr>
              <p14:cNvContentPartPr/>
              <p14:nvPr/>
            </p14:nvContentPartPr>
            <p14:xfrm>
              <a:off x="8293002" y="390113"/>
              <a:ext cx="196920" cy="148680"/>
            </p14:xfrm>
          </p:contentPart>
        </mc:Choice>
        <mc:Fallback>
          <p:pic>
            <p:nvPicPr>
              <p:cNvPr id="4" name="Håndskrift 3">
                <a:extLst>
                  <a:ext uri="{FF2B5EF4-FFF2-40B4-BE49-F238E27FC236}">
                    <a16:creationId xmlns:a16="http://schemas.microsoft.com/office/drawing/2014/main" id="{05912FCC-ED63-47D3-9D10-756A7E7E598E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8257002" y="354113"/>
                <a:ext cx="268560" cy="220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xmlns:aink="http://schemas.microsoft.com/office/drawing/2016/ink" Requires="p14 aink">
          <p:contentPart p14:bwMode="auto" r:id="rId10">
            <p14:nvContentPartPr>
              <p14:cNvPr id="5" name="Håndskrift 4">
                <a:extLst>
                  <a:ext uri="{FF2B5EF4-FFF2-40B4-BE49-F238E27FC236}">
                    <a16:creationId xmlns:a16="http://schemas.microsoft.com/office/drawing/2014/main" id="{674512AF-5C15-4A93-9D59-F10D4A56091F}"/>
                  </a:ext>
                </a:extLst>
              </p14:cNvPr>
              <p14:cNvContentPartPr/>
              <p14:nvPr/>
            </p14:nvContentPartPr>
            <p14:xfrm>
              <a:off x="4690122" y="1702673"/>
              <a:ext cx="21960" cy="39960"/>
            </p14:xfrm>
          </p:contentPart>
        </mc:Choice>
        <mc:Fallback>
          <p:pic>
            <p:nvPicPr>
              <p:cNvPr id="5" name="Håndskrift 4">
                <a:extLst>
                  <a:ext uri="{FF2B5EF4-FFF2-40B4-BE49-F238E27FC236}">
                    <a16:creationId xmlns:a16="http://schemas.microsoft.com/office/drawing/2014/main" id="{674512AF-5C15-4A93-9D59-F10D4A56091F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4654122" y="1666673"/>
                <a:ext cx="93600" cy="1116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2127763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63488"/>
            <a:ext cx="9471453" cy="106857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da-DK" sz="3100" dirty="0"/>
              <a:t>Almen pleje: smed, dyrlæge, hestemassør, hestefysioterapeut, sadelmager </a:t>
            </a:r>
            <a:r>
              <a:rPr lang="da-DK" sz="3100" dirty="0" err="1"/>
              <a:t>ect</a:t>
            </a:r>
            <a:r>
              <a:rPr lang="da-DK" dirty="0"/>
              <a:t>.</a:t>
            </a:r>
            <a:br>
              <a:rPr lang="da-DK" dirty="0"/>
            </a:b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950455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7" y="1"/>
            <a:ext cx="9134083" cy="6850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547664" y="274638"/>
            <a:ext cx="7416824" cy="1143000"/>
          </a:xfrm>
        </p:spPr>
        <p:txBody>
          <a:bodyPr>
            <a:normAutofit fontScale="90000"/>
          </a:bodyPr>
          <a:lstStyle/>
          <a:p>
            <a:pPr lvl="0"/>
            <a:r>
              <a:rPr lang="da-DK" dirty="0"/>
              <a:t>kend din flok - hesteansvarlig</a:t>
            </a:r>
            <a:br>
              <a:rPr lang="da-DK" dirty="0"/>
            </a:b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3474170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lucasarah\Desktop\Heste billeder\pædagogisk center hedeland\pædagogisk center 03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31440"/>
            <a:ext cx="9220064" cy="11606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1378496" cy="994122"/>
          </a:xfrm>
        </p:spPr>
        <p:txBody>
          <a:bodyPr/>
          <a:lstStyle/>
          <a:p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sz="half" idx="1"/>
          </p:nvPr>
        </p:nvSpPr>
        <p:spPr>
          <a:xfrm>
            <a:off x="6444208" y="1"/>
            <a:ext cx="2699792" cy="7533456"/>
          </a:xfrm>
        </p:spPr>
        <p:txBody>
          <a:bodyPr>
            <a:normAutofit fontScale="55000" lnSpcReduction="20000"/>
          </a:bodyPr>
          <a:lstStyle/>
          <a:p>
            <a:endParaRPr lang="da-DK" sz="18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da-DK" sz="2900" b="1" dirty="0">
                <a:solidFill>
                  <a:schemeClr val="bg1"/>
                </a:solidFill>
              </a:rPr>
              <a:t>Maja Frederiksen, født 1976.</a:t>
            </a:r>
          </a:p>
          <a:p>
            <a:pPr marL="0" indent="0">
              <a:buNone/>
            </a:pPr>
            <a:endParaRPr lang="da-DK" sz="2900" b="1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da-DK" sz="2900" b="1" dirty="0">
                <a:solidFill>
                  <a:schemeClr val="bg1"/>
                </a:solidFill>
              </a:rPr>
              <a:t>Ejer og daglig leder af Familien Frederiksens Isheste, pædagogisk center for heste og mennesker</a:t>
            </a:r>
          </a:p>
          <a:p>
            <a:pPr marL="0" indent="0">
              <a:buNone/>
            </a:pPr>
            <a:endParaRPr lang="da-DK" sz="2900" b="1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da-DK" sz="2900" b="1" dirty="0">
                <a:solidFill>
                  <a:schemeClr val="bg1"/>
                </a:solidFill>
              </a:rPr>
              <a:t>Uddannet pædagog i 2006</a:t>
            </a:r>
          </a:p>
          <a:p>
            <a:pPr marL="0" indent="0">
              <a:buNone/>
            </a:pPr>
            <a:endParaRPr lang="da-DK" sz="2900" b="1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da-DK" sz="2900" b="1" dirty="0">
                <a:solidFill>
                  <a:schemeClr val="bg1"/>
                </a:solidFill>
              </a:rPr>
              <a:t>Speciale i rideterapi , uddannet i </a:t>
            </a:r>
          </a:p>
          <a:p>
            <a:pPr marL="0" indent="0">
              <a:buNone/>
            </a:pPr>
            <a:r>
              <a:rPr lang="da-DK" sz="2900" b="1" dirty="0">
                <a:solidFill>
                  <a:schemeClr val="bg1"/>
                </a:solidFill>
              </a:rPr>
              <a:t>        2009-2012</a:t>
            </a:r>
          </a:p>
          <a:p>
            <a:pPr marL="0" indent="0">
              <a:buNone/>
            </a:pPr>
            <a:endParaRPr lang="da-DK" sz="2900" b="1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da-DK" sz="2900" b="1" dirty="0">
                <a:solidFill>
                  <a:schemeClr val="bg1"/>
                </a:solidFill>
              </a:rPr>
              <a:t>Uddannet B- instruktør under DI </a:t>
            </a:r>
          </a:p>
          <a:p>
            <a:pPr marL="0" indent="0">
              <a:buNone/>
            </a:pPr>
            <a:endParaRPr lang="da-DK" sz="2900" b="1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da-DK" sz="2900" b="1" dirty="0">
                <a:solidFill>
                  <a:schemeClr val="bg1"/>
                </a:solidFill>
              </a:rPr>
              <a:t>Centreret rideinstruktør under CR.org.US</a:t>
            </a:r>
          </a:p>
          <a:p>
            <a:pPr marL="0" indent="0">
              <a:buNone/>
            </a:pPr>
            <a:endParaRPr lang="da-DK" sz="2900" b="1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da-DK" sz="2900" b="1" dirty="0">
                <a:solidFill>
                  <a:schemeClr val="bg1"/>
                </a:solidFill>
              </a:rPr>
              <a:t>Formand for rideterapeutforeningen i DK</a:t>
            </a:r>
          </a:p>
          <a:p>
            <a:pPr marL="0" indent="0">
              <a:buNone/>
            </a:pPr>
            <a:endParaRPr lang="da-DK" sz="2900" b="1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da-DK" sz="2900" b="1" dirty="0">
                <a:solidFill>
                  <a:schemeClr val="bg1"/>
                </a:solidFill>
              </a:rPr>
              <a:t>Underviser og foredragsholder </a:t>
            </a:r>
          </a:p>
          <a:p>
            <a:endParaRPr lang="da-DK" sz="2900" b="1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da-DK" sz="2900" b="1" dirty="0">
                <a:solidFill>
                  <a:schemeClr val="bg1"/>
                </a:solidFill>
              </a:rPr>
              <a:t>Hestetræner og dressur rytter</a:t>
            </a:r>
          </a:p>
          <a:p>
            <a:endParaRPr lang="da-DK" sz="1800" dirty="0"/>
          </a:p>
          <a:p>
            <a:endParaRPr lang="da-DK" sz="1800" dirty="0"/>
          </a:p>
          <a:p>
            <a:pPr marL="0" indent="0">
              <a:buNone/>
            </a:pPr>
            <a:endParaRPr lang="da-DK" sz="1800" dirty="0"/>
          </a:p>
        </p:txBody>
      </p:sp>
    </p:spTree>
    <p:extLst>
      <p:ext uri="{BB962C8B-B14F-4D97-AF65-F5344CB8AC3E}">
        <p14:creationId xmlns:p14="http://schemas.microsoft.com/office/powerpoint/2010/main" val="2129707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63628" y="188640"/>
            <a:ext cx="6923172" cy="1228998"/>
          </a:xfrm>
        </p:spPr>
        <p:txBody>
          <a:bodyPr>
            <a:normAutofit/>
          </a:bodyPr>
          <a:lstStyle/>
          <a:p>
            <a:r>
              <a:rPr lang="da-DK" sz="2800" b="1" dirty="0"/>
              <a:t>Familien Frederiksens Isheste</a:t>
            </a:r>
            <a:br>
              <a:rPr lang="da-DK" sz="2800" b="1" dirty="0"/>
            </a:br>
            <a:r>
              <a:rPr lang="da-DK" sz="2800" b="1" dirty="0"/>
              <a:t>Pædagogisk center for mennesker og heste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457200" y="1720872"/>
            <a:ext cx="8229600" cy="4804471"/>
          </a:xfrm>
        </p:spPr>
        <p:txBody>
          <a:bodyPr>
            <a:normAutofit fontScale="77500" lnSpcReduction="20000"/>
          </a:bodyPr>
          <a:lstStyle/>
          <a:p>
            <a:r>
              <a:rPr lang="da-DK" dirty="0">
                <a:solidFill>
                  <a:schemeClr val="tx2">
                    <a:lumMod val="75000"/>
                  </a:schemeClr>
                </a:solidFill>
              </a:rPr>
              <a:t>Privatejet pædagogisk virksomhed, grundlagt i 2008</a:t>
            </a:r>
          </a:p>
          <a:p>
            <a:r>
              <a:rPr lang="da-DK" dirty="0">
                <a:solidFill>
                  <a:schemeClr val="tx2">
                    <a:lumMod val="75000"/>
                  </a:schemeClr>
                </a:solidFill>
              </a:rPr>
              <a:t>Samarbejder med private, behandlingsskoler, behandlingstilbud og bosteder</a:t>
            </a:r>
          </a:p>
          <a:p>
            <a:r>
              <a:rPr lang="da-DK" dirty="0">
                <a:solidFill>
                  <a:schemeClr val="tx2">
                    <a:lumMod val="75000"/>
                  </a:schemeClr>
                </a:solidFill>
              </a:rPr>
              <a:t>Har ca. 50 elever på uge basis i rideterapi og ca. 20 elever i heste og rideundervisning</a:t>
            </a:r>
          </a:p>
          <a:p>
            <a:r>
              <a:rPr lang="da-DK" dirty="0">
                <a:solidFill>
                  <a:schemeClr val="tx2">
                    <a:lumMod val="75000"/>
                  </a:schemeClr>
                </a:solidFill>
              </a:rPr>
              <a:t>To Rideterapeuter og en hestemanagerelev</a:t>
            </a:r>
          </a:p>
          <a:p>
            <a:r>
              <a:rPr lang="da-DK" dirty="0">
                <a:solidFill>
                  <a:schemeClr val="tx2">
                    <a:lumMod val="75000"/>
                  </a:schemeClr>
                </a:solidFill>
              </a:rPr>
              <a:t>21 Heste og ponyer</a:t>
            </a:r>
          </a:p>
          <a:p>
            <a:r>
              <a:rPr lang="da-DK" dirty="0">
                <a:solidFill>
                  <a:schemeClr val="tx2">
                    <a:lumMod val="75000"/>
                  </a:schemeClr>
                </a:solidFill>
              </a:rPr>
              <a:t>Katte, hund, kaniner og høns.</a:t>
            </a:r>
          </a:p>
          <a:p>
            <a:r>
              <a:rPr lang="da-DK" dirty="0">
                <a:solidFill>
                  <a:schemeClr val="tx2">
                    <a:lumMod val="75000"/>
                  </a:schemeClr>
                </a:solidFill>
              </a:rPr>
              <a:t>Virksomhedens fysiske rammer: 4 </a:t>
            </a:r>
            <a:r>
              <a:rPr lang="da-DK" dirty="0" err="1">
                <a:solidFill>
                  <a:schemeClr val="tx2">
                    <a:lumMod val="75000"/>
                  </a:schemeClr>
                </a:solidFill>
              </a:rPr>
              <a:t>længet</a:t>
            </a:r>
            <a:r>
              <a:rPr lang="da-DK" dirty="0">
                <a:solidFill>
                  <a:schemeClr val="tx2">
                    <a:lumMod val="75000"/>
                  </a:schemeClr>
                </a:solidFill>
              </a:rPr>
              <a:t> gård med direkte adgang til naturreservatet Hedeland. 3 ridebaner, stald med 6 hestebokse,    rytterstue, sadelrum, toilet og bad, parkeringsplads og grønne arealer med borde og bænke</a:t>
            </a:r>
          </a:p>
          <a:p>
            <a:pPr marL="0" indent="0">
              <a:buNone/>
            </a:pPr>
            <a:endParaRPr lang="da-DK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3074" name="Picture 2" descr="C:\Users\lucasarah\Desktop\Frederiksens Isheste\logo 15%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763628" cy="1720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7192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99179" y="0"/>
            <a:ext cx="5143500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-3210185"/>
            <a:ext cx="4716016" cy="68909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3340190"/>
            <a:ext cx="4716016" cy="3537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-180528" y="620688"/>
            <a:ext cx="8867328" cy="576064"/>
          </a:xfrm>
        </p:spPr>
        <p:txBody>
          <a:bodyPr>
            <a:normAutofit fontScale="90000"/>
          </a:bodyPr>
          <a:lstStyle/>
          <a:p>
            <a:pPr lvl="0"/>
            <a:r>
              <a:rPr lang="da-DK" sz="3100" dirty="0">
                <a:solidFill>
                  <a:schemeClr val="bg1"/>
                </a:solidFill>
              </a:rPr>
              <a:t>Indretning og overvejelser af stald, løsdrift, foldtid, indretning af fold mm. hvilken betydning har dette for hestenes psykisk og fysisk</a:t>
            </a:r>
            <a:br>
              <a:rPr lang="da-DK" dirty="0"/>
            </a:b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41310764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3241" y="2132856"/>
            <a:ext cx="6439417" cy="4718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841818" y="28600"/>
            <a:ext cx="3162230" cy="1960240"/>
          </a:xfrm>
        </p:spPr>
        <p:txBody>
          <a:bodyPr>
            <a:normAutofit/>
          </a:bodyPr>
          <a:lstStyle/>
          <a:p>
            <a:r>
              <a:rPr lang="da-DK" sz="2000" dirty="0"/>
              <a:t>Hesteflokken</a:t>
            </a:r>
            <a:br>
              <a:rPr lang="da-DK" sz="2000" dirty="0"/>
            </a:br>
            <a:r>
              <a:rPr lang="da-DK" sz="2000" dirty="0"/>
              <a:t> antal, alder, blandet flok/opdelt flok </a:t>
            </a:r>
            <a:br>
              <a:rPr lang="da-DK" sz="2000" dirty="0"/>
            </a:br>
            <a:r>
              <a:rPr lang="da-DK" sz="2000" dirty="0"/>
              <a:t> harmonien i flokken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9944" y="0"/>
            <a:ext cx="4187958" cy="3140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3131074"/>
            <a:ext cx="2987824" cy="37569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22" y="19405"/>
            <a:ext cx="2341173" cy="3121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57719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2382" y="3187453"/>
            <a:ext cx="4443150" cy="3722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4538" y="3578432"/>
            <a:ext cx="2609990" cy="3279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0763" y="-8249"/>
            <a:ext cx="4903237" cy="36774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5129" y="3654712"/>
            <a:ext cx="2395698" cy="3194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616" y="3187452"/>
            <a:ext cx="2752910" cy="3670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616" y="-8249"/>
            <a:ext cx="4240696" cy="3180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-1" y="2060848"/>
            <a:ext cx="4240763" cy="1119724"/>
          </a:xfrm>
        </p:spPr>
        <p:txBody>
          <a:bodyPr>
            <a:normAutofit fontScale="90000"/>
          </a:bodyPr>
          <a:lstStyle/>
          <a:p>
            <a:pPr lvl="0"/>
            <a:r>
              <a:rPr lang="da-DK" dirty="0">
                <a:solidFill>
                  <a:schemeClr val="bg1"/>
                </a:solidFill>
              </a:rPr>
              <a:t> </a:t>
            </a:r>
            <a:br>
              <a:rPr lang="da-DK" dirty="0">
                <a:solidFill>
                  <a:schemeClr val="bg1"/>
                </a:solidFill>
              </a:rPr>
            </a:br>
            <a:r>
              <a:rPr lang="da-DK" sz="3100" b="1" dirty="0">
                <a:solidFill>
                  <a:schemeClr val="bg1"/>
                </a:solidFill>
              </a:rPr>
              <a:t>Hvem færdes hos hestene og hvordan</a:t>
            </a:r>
            <a:br>
              <a:rPr lang="da-DK" dirty="0">
                <a:solidFill>
                  <a:schemeClr val="bg1"/>
                </a:solidFill>
              </a:rPr>
            </a:br>
            <a:endParaRPr lang="da-DK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>
        <mc:Choice xmlns:p14="http://schemas.microsoft.com/office/powerpoint/2010/main" xmlns:aink="http://schemas.microsoft.com/office/drawing/2016/ink" Requires="p14 aink">
          <p:contentPart p14:bwMode="auto" r:id="rId8">
            <p14:nvContentPartPr>
              <p14:cNvPr id="7" name="Håndskrift 6">
                <a:extLst>
                  <a:ext uri="{FF2B5EF4-FFF2-40B4-BE49-F238E27FC236}">
                    <a16:creationId xmlns:a16="http://schemas.microsoft.com/office/drawing/2014/main" id="{580D7175-0348-4ACD-BB94-BD70B3F2C990}"/>
                  </a:ext>
                </a:extLst>
              </p14:cNvPr>
              <p14:cNvContentPartPr/>
              <p14:nvPr/>
            </p14:nvContentPartPr>
            <p14:xfrm>
              <a:off x="1961084" y="4698540"/>
              <a:ext cx="335880" cy="416880"/>
            </p14:xfrm>
          </p:contentPart>
        </mc:Choice>
        <mc:Fallback>
          <p:pic>
            <p:nvPicPr>
              <p:cNvPr id="7" name="Håndskrift 6">
                <a:extLst>
                  <a:ext uri="{FF2B5EF4-FFF2-40B4-BE49-F238E27FC236}">
                    <a16:creationId xmlns:a16="http://schemas.microsoft.com/office/drawing/2014/main" id="{580D7175-0348-4ACD-BB94-BD70B3F2C990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925444" y="4662900"/>
                <a:ext cx="407520" cy="488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xmlns:aink="http://schemas.microsoft.com/office/drawing/2016/ink" Requires="p14 aink">
          <p:contentPart p14:bwMode="auto" r:id="rId10">
            <p14:nvContentPartPr>
              <p14:cNvPr id="12" name="Håndskrift 11">
                <a:extLst>
                  <a:ext uri="{FF2B5EF4-FFF2-40B4-BE49-F238E27FC236}">
                    <a16:creationId xmlns:a16="http://schemas.microsoft.com/office/drawing/2014/main" id="{3A101C61-7D47-4A9B-9808-7F505625AF3A}"/>
                  </a:ext>
                </a:extLst>
              </p14:cNvPr>
              <p14:cNvContentPartPr/>
              <p14:nvPr/>
            </p14:nvContentPartPr>
            <p14:xfrm>
              <a:off x="7532444" y="5027220"/>
              <a:ext cx="475560" cy="546480"/>
            </p14:xfrm>
          </p:contentPart>
        </mc:Choice>
        <mc:Fallback>
          <p:pic>
            <p:nvPicPr>
              <p:cNvPr id="12" name="Håndskrift 11">
                <a:extLst>
                  <a:ext uri="{FF2B5EF4-FFF2-40B4-BE49-F238E27FC236}">
                    <a16:creationId xmlns:a16="http://schemas.microsoft.com/office/drawing/2014/main" id="{3A101C61-7D47-4A9B-9808-7F505625AF3A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7496444" y="4991220"/>
                <a:ext cx="547200" cy="618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xmlns:aink="http://schemas.microsoft.com/office/drawing/2016/ink" Requires="p14 aink">
          <p:contentPart p14:bwMode="auto" r:id="rId12">
            <p14:nvContentPartPr>
              <p14:cNvPr id="13" name="Håndskrift 12">
                <a:extLst>
                  <a:ext uri="{FF2B5EF4-FFF2-40B4-BE49-F238E27FC236}">
                    <a16:creationId xmlns:a16="http://schemas.microsoft.com/office/drawing/2014/main" id="{A985F6FC-AF96-4973-BD6A-EF6FFC8ADA31}"/>
                  </a:ext>
                </a:extLst>
              </p14:cNvPr>
              <p14:cNvContentPartPr/>
              <p14:nvPr/>
            </p14:nvContentPartPr>
            <p14:xfrm>
              <a:off x="2699301" y="1117631"/>
              <a:ext cx="164520" cy="139680"/>
            </p14:xfrm>
          </p:contentPart>
        </mc:Choice>
        <mc:Fallback>
          <p:pic>
            <p:nvPicPr>
              <p:cNvPr id="13" name="Håndskrift 12">
                <a:extLst>
                  <a:ext uri="{FF2B5EF4-FFF2-40B4-BE49-F238E27FC236}">
                    <a16:creationId xmlns:a16="http://schemas.microsoft.com/office/drawing/2014/main" id="{A985F6FC-AF96-4973-BD6A-EF6FFC8ADA31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2663301" y="1081631"/>
                <a:ext cx="236160" cy="2113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4304659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25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a-DK" sz="2800" dirty="0"/>
              <a:t>Hvor meget fritid har hestene og hvilke rammer er der for hestenes fritid</a:t>
            </a:r>
          </a:p>
        </p:txBody>
      </p:sp>
    </p:spTree>
    <p:extLst>
      <p:ext uri="{BB962C8B-B14F-4D97-AF65-F5344CB8AC3E}">
        <p14:creationId xmlns:p14="http://schemas.microsoft.com/office/powerpoint/2010/main" val="38014900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4" y="-2979712"/>
            <a:ext cx="9163019" cy="12217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da-DK" sz="3100" dirty="0"/>
              <a:t>Græsning, adgang til stråfoder, tyggetid.</a:t>
            </a:r>
            <a:br>
              <a:rPr lang="da-DK" dirty="0"/>
            </a:b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0134954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482" y="0"/>
            <a:ext cx="9291876" cy="69689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da-DK" sz="3100" dirty="0"/>
              <a:t>Hesteantal i forhold til arbejdsopgaver</a:t>
            </a:r>
            <a:br>
              <a:rPr lang="da-DK" dirty="0"/>
            </a:b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423010100"/>
      </p:ext>
    </p:extLst>
  </p:cSld>
  <p:clrMapOvr>
    <a:masterClrMapping/>
  </p:clrMapOvr>
</p:sld>
</file>

<file path=ppt/theme/theme1.xml><?xml version="1.0" encoding="utf-8"?>
<a:theme xmlns:a="http://schemas.openxmlformats.org/drawingml/2006/main" name="Kontortema">
  <a:themeElements>
    <a:clrScheme name="Kont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ont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178</TotalTime>
  <Words>250</Words>
  <Application>Microsoft Office PowerPoint</Application>
  <PresentationFormat>Skærmshow (4:3)</PresentationFormat>
  <Paragraphs>40</Paragraphs>
  <Slides>13</Slides>
  <Notes>0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2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13</vt:i4>
      </vt:variant>
    </vt:vector>
  </HeadingPairs>
  <TitlesOfParts>
    <vt:vector size="16" baseType="lpstr">
      <vt:lpstr>Arial</vt:lpstr>
      <vt:lpstr>Calibri</vt:lpstr>
      <vt:lpstr>Kontortema</vt:lpstr>
      <vt:lpstr>kva</vt:lpstr>
      <vt:lpstr>PowerPoint-præsentation</vt:lpstr>
      <vt:lpstr>Familien Frederiksens Isheste Pædagogisk center for mennesker og heste</vt:lpstr>
      <vt:lpstr>Indretning og overvejelser af stald, løsdrift, foldtid, indretning af fold mm. hvilken betydning har dette for hestenes psykisk og fysisk </vt:lpstr>
      <vt:lpstr>Hesteflokken  antal, alder, blandet flok/opdelt flok   harmonien i flokken</vt:lpstr>
      <vt:lpstr>  Hvem færdes hos hestene og hvordan </vt:lpstr>
      <vt:lpstr>Hvor meget fritid har hestene og hvilke rammer er der for hestenes fritid</vt:lpstr>
      <vt:lpstr>Græsning, adgang til stråfoder, tyggetid. </vt:lpstr>
      <vt:lpstr>Hesteantal i forhold til arbejdsopgaver </vt:lpstr>
      <vt:lpstr>Hvilke heste bruges til hvad og hvorfor: race, størrelse, sind, pladsen i hierarki, træningsstand  </vt:lpstr>
      <vt:lpstr>             Den daglige træning:  longering, styrketræning, kondition, systemtræning, horsemanship, dressur, miljøtræning . Hvorfor er træningen vigtig for hesten? Den faste træner. Varieret arbejde  </vt:lpstr>
      <vt:lpstr>Almen pleje: smed, dyrlæge, hestemassør, hestefysioterapeut, sadelmager ect. </vt:lpstr>
      <vt:lpstr>kend din flok - hesteansvarlig </vt:lpstr>
    </vt:vector>
  </TitlesOfParts>
  <Company>Hewlett-Packard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kva</dc:title>
  <dc:creator>lucasarah</dc:creator>
  <cp:lastModifiedBy>Carsten Andersen</cp:lastModifiedBy>
  <cp:revision>17</cp:revision>
  <dcterms:created xsi:type="dcterms:W3CDTF">2019-03-13T12:51:09Z</dcterms:created>
  <dcterms:modified xsi:type="dcterms:W3CDTF">2019-03-26T20:01:16Z</dcterms:modified>
</cp:coreProperties>
</file>