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0" r:id="rId2"/>
    <p:sldId id="259" r:id="rId3"/>
    <p:sldId id="286" r:id="rId4"/>
    <p:sldId id="290" r:id="rId5"/>
    <p:sldId id="291" r:id="rId6"/>
    <p:sldId id="257" r:id="rId7"/>
    <p:sldId id="256" r:id="rId8"/>
    <p:sldId id="271" r:id="rId9"/>
    <p:sldId id="272" r:id="rId10"/>
    <p:sldId id="297" r:id="rId11"/>
    <p:sldId id="293" r:id="rId12"/>
    <p:sldId id="294" r:id="rId13"/>
    <p:sldId id="295" r:id="rId14"/>
    <p:sldId id="282" r:id="rId15"/>
    <p:sldId id="281" r:id="rId1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53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00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8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98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972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31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38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22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89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36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70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67BC-DC38-49FC-88DB-6824E162481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0727-BDFE-4602-8D18-E80A0DBF5F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4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geoparkheuvelug.nl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2" y="69633"/>
            <a:ext cx="8361484" cy="144670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83577" y="6277708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21 maart 2018	                                                       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5" y="5794574"/>
            <a:ext cx="1260000" cy="51857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70857" y="2481943"/>
            <a:ext cx="74358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 </a:t>
            </a:r>
          </a:p>
          <a:p>
            <a:pPr algn="ctr"/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Uw gemeente in </a:t>
            </a:r>
            <a:r>
              <a:rPr lang="nl-NL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Geopark</a:t>
            </a:r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Heuvelrug???</a:t>
            </a:r>
          </a:p>
          <a:p>
            <a:pPr algn="ctr"/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Informatiemarkt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Besturen doe je samen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nl-N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Utrecht, 11 april 2018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Marc Hofstra</a:t>
            </a:r>
          </a:p>
          <a:p>
            <a:pPr algn="ctr"/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voorzitter stichting 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Geopark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Heuvelrug i.o.</a:t>
            </a:r>
          </a:p>
        </p:txBody>
      </p:sp>
    </p:spTree>
    <p:extLst>
      <p:ext uri="{BB962C8B-B14F-4D97-AF65-F5344CB8AC3E}">
        <p14:creationId xmlns:p14="http://schemas.microsoft.com/office/powerpoint/2010/main" val="274077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7675" cy="859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60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83577" y="6277708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maart 2018                                                         </a:t>
            </a:r>
            <a:r>
              <a:rPr lang="nl-NL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5" y="5794574"/>
            <a:ext cx="1260000" cy="51857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166326" y="2573655"/>
            <a:ext cx="7081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“Samen Duurzaam Zeist” heeft o.a. geleid tot </a:t>
            </a:r>
          </a:p>
          <a:p>
            <a:endParaRPr lang="nl-N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&gt; “Duurzaam </a:t>
            </a:r>
            <a:r>
              <a:rPr lang="nl-N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</a:t>
            </a:r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Zeist” met o.a.</a:t>
            </a:r>
          </a:p>
          <a:p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&gt; Ontdekkaarten en -borden met</a:t>
            </a:r>
          </a:p>
          <a:p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&gt; 9 </a:t>
            </a:r>
            <a:r>
              <a:rPr lang="nl-N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-wandelingen </a:t>
            </a:r>
          </a:p>
          <a:p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(m.b.v. </a:t>
            </a:r>
            <a:r>
              <a:rPr lang="nl-NL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RouteYou</a:t>
            </a:r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ook op smartphone)</a:t>
            </a:r>
          </a:p>
          <a:p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&gt; meer bekendheid</a:t>
            </a:r>
          </a:p>
          <a:p>
            <a:r>
              <a:rPr lang="nl-N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endParaRPr lang="nl-N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32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719B1A1C-240E-4E4B-B253-9A8DDCC9D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47"/>
            <a:ext cx="9144000" cy="64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8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771C2E6F-8880-4EE7-A28B-77A3D1CD8D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47"/>
            <a:ext cx="9144000" cy="64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8E146212-B7E5-4B7A-87FD-D3BA831EB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524"/>
            <a:ext cx="9144000" cy="57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85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83577" y="6277708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21 maart 2018                                                        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5" y="5794574"/>
            <a:ext cx="1260000" cy="51857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314994" y="2516777"/>
            <a:ext cx="69568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Doet u / uw gemeente mee???</a:t>
            </a:r>
          </a:p>
          <a:p>
            <a:pPr algn="ctr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Dank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voor uw belangstelling</a:t>
            </a:r>
          </a:p>
          <a:p>
            <a:pPr algn="ctr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Neem eens een kijkje op </a:t>
            </a:r>
            <a:r>
              <a:rPr lang="nl-NL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www.geopark-heuvelrug.nl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86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194318" y="2603241"/>
            <a:ext cx="6951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Initiatief: Stichting Beter Zeist / Burgerinitiatief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Inmiddels Stichting (Bestuur, Adviescommissie, 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Raad van Advies en Partnerberaad)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Aangesloten: o.a. Universiteit Utrecht, Provincie Utrecht en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Utrechts Landschap</a:t>
            </a:r>
          </a:p>
          <a:p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83577" y="6277708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21 maart 2018                                                        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5" y="5794574"/>
            <a:ext cx="1260000" cy="5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5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634483" y="2090057"/>
            <a:ext cx="8113864" cy="3518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Geoparken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: internationaal nu ca 135 (in Nederland 1; De Hondsrug)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Gaat om de bijzondere: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* Aardkundige waarden en ontstaansgeschiedenis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   en de daarmee samenhangende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* Natuurlijke waarden en de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* Cultuur-historische waarden en de daarvan afgeleide 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* Educatieve en Recreatieve betekenis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UNESCO-kwalificatie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(via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Nationale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Forum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Geoparks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83577" y="6277708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maart 2018                                                         </a:t>
            </a:r>
            <a:r>
              <a:rPr lang="nl-NL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5" y="5794574"/>
            <a:ext cx="1260000" cy="5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1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83577" y="6277708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maart 2018                                                         </a:t>
            </a:r>
            <a:r>
              <a:rPr lang="nl-NL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5" y="5794574"/>
            <a:ext cx="1260000" cy="51857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88707" y="2205891"/>
            <a:ext cx="776746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Waarom?</a:t>
            </a:r>
            <a:endParaRPr lang="nl-N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Erkenning van de samenhangende kwaliteiten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* Beheer en inrichting in samenhang met ondergrond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* Duurzame ontwikkeling van het gebied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* Meer zichtbaarheid en betere bekendheid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* Extra geldstromen en verdienmogelijkheden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Kortom: aantrekkelijk voor bewoners, bezoekers en ondernemers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3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793102" y="2164702"/>
            <a:ext cx="77313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Situatie Heuvelrug e.o.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ìs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bijzonder (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Geosites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Aardkundige Monumenten (reliëf, zandverstuivingen, venen, plassen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), natuur (heide, bossen, dieren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) en cultuur (grafheuvels, kastelen, buitenplaatsen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Omvang ca 100.000 ha (7 deelgebieden)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&gt; Huidige Aardkundige Monumenten: De Grebbeberg, De lange en Korte Duinen, Zwerfsteneneiland Maarn, Oostbroek en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Niënhof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, Plantage Willem III, de Waaien in Eemland, het Gooi, het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Naardermeer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en de Vecht /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Aetsveldse</a:t>
            </a:r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 polder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83577" y="6277708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maart 2018                                                         </a:t>
            </a:r>
            <a:r>
              <a:rPr lang="nl-NL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5" y="5794574"/>
            <a:ext cx="1260000" cy="5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60" y="0"/>
            <a:ext cx="9321860" cy="694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503653" y="643467"/>
            <a:ext cx="3640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Aardkundige monumenten en </a:t>
            </a:r>
            <a:r>
              <a:rPr lang="nl-NL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Geosites</a:t>
            </a:r>
            <a:endParaRPr lang="nl-NL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9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485467" y="567267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Natuur</a:t>
            </a:r>
          </a:p>
        </p:txBody>
      </p:sp>
    </p:spTree>
    <p:extLst>
      <p:ext uri="{BB962C8B-B14F-4D97-AF65-F5344CB8AC3E}">
        <p14:creationId xmlns:p14="http://schemas.microsoft.com/office/powerpoint/2010/main" val="1985512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536267" y="1227667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Cultuur</a:t>
            </a:r>
          </a:p>
        </p:txBody>
      </p:sp>
    </p:spTree>
    <p:extLst>
      <p:ext uri="{BB962C8B-B14F-4D97-AF65-F5344CB8AC3E}">
        <p14:creationId xmlns:p14="http://schemas.microsoft.com/office/powerpoint/2010/main" val="152446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613401" y="956733"/>
            <a:ext cx="3441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Archeologie, Militair</a:t>
            </a:r>
          </a:p>
          <a:p>
            <a:r>
              <a:rPr lang="nl-N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(vestingen, linies en limes)</a:t>
            </a:r>
          </a:p>
        </p:txBody>
      </p:sp>
    </p:spTree>
    <p:extLst>
      <p:ext uri="{BB962C8B-B14F-4D97-AF65-F5344CB8AC3E}">
        <p14:creationId xmlns:p14="http://schemas.microsoft.com/office/powerpoint/2010/main" val="26111803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162</Words>
  <Application>Microsoft Office PowerPoint</Application>
  <PresentationFormat>Diavoorstelling (4:3)</PresentationFormat>
  <Paragraphs>67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 Driel</dc:creator>
  <cp:lastModifiedBy>Marc</cp:lastModifiedBy>
  <cp:revision>67</cp:revision>
  <dcterms:created xsi:type="dcterms:W3CDTF">2017-03-19T10:40:58Z</dcterms:created>
  <dcterms:modified xsi:type="dcterms:W3CDTF">2018-04-11T11:12:59Z</dcterms:modified>
</cp:coreProperties>
</file>