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84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18.4.2024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  <a:ea typeface="Baskerville" panose="02020502070401020303" pitchFamily="18" charset="0"/>
              </a:rPr>
              <a:t>Group </a:t>
            </a:r>
            <a:r>
              <a:rPr lang="sk-SK" dirty="0" err="1">
                <a:latin typeface="+mn-lt"/>
                <a:ea typeface="Baskerville" panose="02020502070401020303" pitchFamily="18" charset="0"/>
              </a:rPr>
              <a:t>number</a:t>
            </a:r>
            <a:r>
              <a:rPr lang="sk-SK" dirty="0">
                <a:latin typeface="+mn-lt"/>
                <a:ea typeface="Baskerville" panose="02020502070401020303" pitchFamily="18" charset="0"/>
              </a:rPr>
              <a:t>: 2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Giannis</a:t>
            </a:r>
            <a:r>
              <a:rPr lang="sk-SK" dirty="0"/>
              <a:t> </a:t>
            </a:r>
            <a:r>
              <a:rPr lang="sk-SK" dirty="0" err="1"/>
              <a:t>Krilis</a:t>
            </a:r>
            <a:r>
              <a:rPr lang="sk-SK" dirty="0"/>
              <a:t> 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Greece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Maja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Leśnikowska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Poland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dirty="0">
                <a:solidFill>
                  <a:srgbClr val="000000"/>
                </a:solidFill>
                <a:sym typeface="Calibri"/>
              </a:rPr>
              <a:t>Rapolas </a:t>
            </a:r>
            <a:r>
              <a:rPr lang="lt-LT" dirty="0" err="1">
                <a:solidFill>
                  <a:srgbClr val="000000"/>
                </a:solidFill>
                <a:sym typeface="Calibri"/>
              </a:rPr>
              <a:t>Sarcevicius</a:t>
            </a:r>
            <a:endParaRPr lang="lt-LT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Lithuania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461618" y="1798124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461618" y="317774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61618" y="455736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26E04C-2BBD-BF47-AD38-54F84DAF9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33" y="1685008"/>
            <a:ext cx="1852081" cy="118944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75784CD-2D7C-1A6B-5F32-4BBC687F0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009" y="3109197"/>
            <a:ext cx="1852081" cy="115569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8AC4805-D454-CF65-0DE0-046D509A0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514" y="4449420"/>
            <a:ext cx="1841500" cy="11049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5AF56A1-30C8-C71E-229D-40F525A69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9" y="2013435"/>
            <a:ext cx="5032325" cy="28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62" y="28241"/>
            <a:ext cx="11405138" cy="1325563"/>
          </a:xfrm>
        </p:spPr>
        <p:txBody>
          <a:bodyPr/>
          <a:lstStyle/>
          <a:p>
            <a:r>
              <a:rPr lang="sk-SK" b="1" dirty="0" err="1"/>
              <a:t>Conclusion</a:t>
            </a:r>
            <a:r>
              <a:rPr lang="sk-SK" b="1" dirty="0"/>
              <a:t> of </a:t>
            </a:r>
            <a:r>
              <a:rPr lang="sk-SK" b="1" dirty="0" err="1"/>
              <a:t>white</a:t>
            </a:r>
            <a:r>
              <a:rPr lang="sk-SK" b="1" dirty="0"/>
              <a:t> ring </a:t>
            </a:r>
            <a:r>
              <a:rPr lang="sk-SK" b="1" dirty="0" err="1"/>
              <a:t>sample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2" y="1613686"/>
            <a:ext cx="8325053" cy="4879189"/>
          </a:xfrm>
        </p:spPr>
        <p:txBody>
          <a:bodyPr>
            <a:noAutofit/>
          </a:bodyPr>
          <a:lstStyle/>
          <a:p>
            <a:r>
              <a:rPr lang="sk-SK" sz="2400" dirty="0"/>
              <a:t>Both </a:t>
            </a:r>
            <a:r>
              <a:rPr lang="sk-SK" sz="2400" dirty="0" err="1"/>
              <a:t>blue</a:t>
            </a:r>
            <a:r>
              <a:rPr lang="sk-SK" sz="2400" dirty="0"/>
              <a:t> and </a:t>
            </a:r>
            <a:r>
              <a:rPr lang="sk-SK" sz="2400" dirty="0" err="1"/>
              <a:t>white</a:t>
            </a:r>
            <a:r>
              <a:rPr lang="sk-SK" sz="2400" dirty="0"/>
              <a:t> part of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colony</a:t>
            </a:r>
            <a:r>
              <a:rPr lang="sk-SK" sz="2400" dirty="0"/>
              <a:t> </a:t>
            </a:r>
            <a:r>
              <a:rPr lang="sk-SK" sz="2400" dirty="0" err="1"/>
              <a:t>were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same</a:t>
            </a:r>
            <a:r>
              <a:rPr lang="sk-SK" sz="2400" dirty="0"/>
              <a:t> </a:t>
            </a:r>
            <a:r>
              <a:rPr lang="sk-SK" sz="2400" dirty="0" err="1"/>
              <a:t>bacteria</a:t>
            </a:r>
            <a:endParaRPr lang="sk-SK" sz="2400" dirty="0"/>
          </a:p>
          <a:p>
            <a:r>
              <a:rPr lang="sk-SK" sz="2400" dirty="0" err="1"/>
              <a:t>The</a:t>
            </a:r>
            <a:r>
              <a:rPr lang="sk-SK" sz="2400" dirty="0"/>
              <a:t> part of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colony</a:t>
            </a:r>
            <a:r>
              <a:rPr lang="sk-SK" sz="2400" dirty="0"/>
              <a:t> in </a:t>
            </a:r>
            <a:r>
              <a:rPr lang="sk-SK" sz="2400" dirty="0" err="1"/>
              <a:t>the</a:t>
            </a:r>
            <a:r>
              <a:rPr lang="sk-SK" sz="2400" dirty="0"/>
              <a:t> centre </a:t>
            </a:r>
            <a:r>
              <a:rPr lang="sk-SK" sz="2400" dirty="0" err="1"/>
              <a:t>used</a:t>
            </a:r>
            <a:r>
              <a:rPr lang="sk-SK" sz="2400" dirty="0"/>
              <a:t> </a:t>
            </a:r>
            <a:r>
              <a:rPr lang="sk-SK" sz="2400" dirty="0" err="1"/>
              <a:t>all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i="1" dirty="0"/>
              <a:t>X-Gal</a:t>
            </a:r>
            <a:r>
              <a:rPr lang="sk-SK" sz="2400" dirty="0"/>
              <a:t> </a:t>
            </a:r>
            <a:r>
              <a:rPr lang="sk-SK" sz="2400" dirty="0" err="1"/>
              <a:t>available</a:t>
            </a:r>
            <a:r>
              <a:rPr lang="sk-SK" sz="2400" dirty="0"/>
              <a:t>, </a:t>
            </a:r>
            <a:r>
              <a:rPr lang="sk-SK" sz="2400" dirty="0" err="1"/>
              <a:t>causing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white</a:t>
            </a:r>
            <a:r>
              <a:rPr lang="sk-SK" sz="2400" dirty="0"/>
              <a:t> ring to </a:t>
            </a:r>
            <a:r>
              <a:rPr lang="sk-SK" sz="2400" dirty="0" err="1"/>
              <a:t>appear</a:t>
            </a:r>
            <a:r>
              <a:rPr lang="sk-SK" sz="2400" dirty="0"/>
              <a:t>  </a:t>
            </a:r>
          </a:p>
          <a:p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7187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53C5F-AA4B-6E8C-25F6-ADED8D2A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0"/>
            <a:ext cx="10515600" cy="1325563"/>
          </a:xfrm>
        </p:spPr>
        <p:txBody>
          <a:bodyPr/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experiments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AE83C-9156-5800-CF00-39DE0434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1253331"/>
            <a:ext cx="507492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k-SK" sz="2400" b="1" dirty="0"/>
              <a:t>A: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400" dirty="0" err="1"/>
              <a:t>Blue</a:t>
            </a:r>
            <a:r>
              <a:rPr lang="sk-SK" sz="2400" dirty="0"/>
              <a:t> </a:t>
            </a:r>
            <a:r>
              <a:rPr lang="sk-SK" sz="2400" dirty="0" err="1"/>
              <a:t>colonies</a:t>
            </a:r>
            <a:r>
              <a:rPr lang="sk-SK" sz="2400" dirty="0"/>
              <a:t> </a:t>
            </a:r>
            <a:r>
              <a:rPr lang="sk-SK" sz="2400" dirty="0" err="1"/>
              <a:t>visible</a:t>
            </a:r>
            <a:r>
              <a:rPr lang="sk-SK" sz="24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400" i="1" dirty="0" err="1"/>
              <a:t>lacZ</a:t>
            </a:r>
            <a:r>
              <a:rPr lang="sk-SK" sz="2400" i="1" dirty="0"/>
              <a:t> </a:t>
            </a:r>
            <a:r>
              <a:rPr lang="sk-SK" sz="2400" dirty="0" err="1"/>
              <a:t>gene</a:t>
            </a:r>
            <a:r>
              <a:rPr lang="sk-SK" sz="2400" dirty="0"/>
              <a:t> </a:t>
            </a:r>
            <a:r>
              <a:rPr lang="sk-SK" sz="2400" dirty="0" err="1"/>
              <a:t>unedited</a:t>
            </a:r>
            <a:r>
              <a:rPr lang="sk-SK" sz="2400" dirty="0"/>
              <a:t>, </a:t>
            </a:r>
            <a:r>
              <a:rPr lang="sk-SK" sz="2400" dirty="0" err="1"/>
              <a:t>functional</a:t>
            </a:r>
            <a:endParaRPr lang="sk-SK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400" dirty="0"/>
              <a:t>1100 </a:t>
            </a:r>
            <a:r>
              <a:rPr lang="sk-SK" sz="2400" dirty="0" err="1"/>
              <a:t>bp</a:t>
            </a:r>
            <a:r>
              <a:rPr lang="sk-SK" sz="2400" dirty="0"/>
              <a:t> </a:t>
            </a:r>
            <a:r>
              <a:rPr lang="sk-SK" sz="2400" dirty="0" err="1"/>
              <a:t>long</a:t>
            </a:r>
            <a:endParaRPr lang="sk-SK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k-SK" sz="2400" b="1" dirty="0"/>
              <a:t>B: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400" dirty="0"/>
              <a:t>No </a:t>
            </a:r>
            <a:r>
              <a:rPr lang="sk-SK" sz="2400" dirty="0" err="1"/>
              <a:t>colonies</a:t>
            </a:r>
            <a:r>
              <a:rPr lang="sk-SK" sz="2400" dirty="0"/>
              <a:t> </a:t>
            </a:r>
            <a:r>
              <a:rPr lang="sk-SK" sz="2400" dirty="0" err="1"/>
              <a:t>visible</a:t>
            </a:r>
            <a:r>
              <a:rPr lang="sk-SK" sz="24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400" i="1" dirty="0" err="1"/>
              <a:t>lacZ</a:t>
            </a:r>
            <a:r>
              <a:rPr lang="sk-SK" sz="2400" i="1" dirty="0"/>
              <a:t> </a:t>
            </a:r>
            <a:r>
              <a:rPr lang="sk-SK" sz="2400" dirty="0" err="1"/>
              <a:t>gene</a:t>
            </a:r>
            <a:r>
              <a:rPr lang="sk-SK" sz="2400" dirty="0"/>
              <a:t> </a:t>
            </a:r>
            <a:r>
              <a:rPr lang="sk-SK" sz="2400" dirty="0" err="1"/>
              <a:t>edited</a:t>
            </a:r>
            <a:r>
              <a:rPr lang="sk-SK" sz="2400" dirty="0"/>
              <a:t>, HDR </a:t>
            </a:r>
            <a:r>
              <a:rPr lang="sk-SK" sz="2400" dirty="0" err="1"/>
              <a:t>off</a:t>
            </a:r>
            <a:endParaRPr lang="sk-SK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400" dirty="0" err="1"/>
              <a:t>Bacteria</a:t>
            </a:r>
            <a:r>
              <a:rPr lang="sk-SK" sz="2400" dirty="0"/>
              <a:t> </a:t>
            </a:r>
            <a:r>
              <a:rPr lang="sk-SK" sz="2400" dirty="0" err="1"/>
              <a:t>died</a:t>
            </a:r>
            <a:endParaRPr lang="sk-SK" sz="24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b="1" dirty="0"/>
          </a:p>
          <a:p>
            <a:endParaRPr lang="sk-SK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A035FD-6F3A-1A84-25E1-01B57C1E8825}"/>
              </a:ext>
            </a:extLst>
          </p:cNvPr>
          <p:cNvSpPr txBox="1"/>
          <p:nvPr/>
        </p:nvSpPr>
        <p:spPr>
          <a:xfrm>
            <a:off x="5636631" y="1253331"/>
            <a:ext cx="6238240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k-SK" sz="2400" b="1" dirty="0"/>
              <a:t>C: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dirty="0" err="1"/>
              <a:t>Blue</a:t>
            </a:r>
            <a:r>
              <a:rPr lang="sk-SK" sz="2400" dirty="0"/>
              <a:t> </a:t>
            </a:r>
            <a:r>
              <a:rPr lang="sk-SK" sz="2400" dirty="0" err="1"/>
              <a:t>colony</a:t>
            </a:r>
            <a:r>
              <a:rPr lang="sk-SK" sz="2400" dirty="0"/>
              <a:t> </a:t>
            </a:r>
            <a:r>
              <a:rPr lang="sk-SK" sz="2400" dirty="0" err="1"/>
              <a:t>visible</a:t>
            </a:r>
            <a:r>
              <a:rPr lang="sk-SK" sz="2400" dirty="0"/>
              <a:t>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i="1" dirty="0" err="1"/>
              <a:t>lacZ</a:t>
            </a:r>
            <a:r>
              <a:rPr lang="sk-SK" sz="2400" i="1" dirty="0"/>
              <a:t> </a:t>
            </a:r>
            <a:r>
              <a:rPr lang="sk-SK" sz="2400" dirty="0" err="1"/>
              <a:t>gene</a:t>
            </a:r>
            <a:r>
              <a:rPr lang="sk-SK" sz="2400" dirty="0"/>
              <a:t> </a:t>
            </a:r>
            <a:r>
              <a:rPr lang="sk-SK" sz="2400" dirty="0" err="1"/>
              <a:t>unedited</a:t>
            </a:r>
            <a:r>
              <a:rPr lang="sk-SK" sz="2400" dirty="0"/>
              <a:t>, </a:t>
            </a:r>
            <a:r>
              <a:rPr lang="sk-SK" sz="2400" dirty="0" err="1"/>
              <a:t>functional</a:t>
            </a:r>
            <a:endParaRPr lang="sk-SK" sz="24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dirty="0"/>
              <a:t>1100 </a:t>
            </a:r>
            <a:r>
              <a:rPr lang="sk-SK" sz="2400" dirty="0" err="1"/>
              <a:t>bp</a:t>
            </a:r>
            <a:r>
              <a:rPr lang="sk-SK" sz="2400" dirty="0"/>
              <a:t> </a:t>
            </a:r>
            <a:r>
              <a:rPr lang="sk-SK" sz="2400" dirty="0" err="1"/>
              <a:t>long</a:t>
            </a:r>
            <a:endParaRPr lang="sk-SK" sz="2400" dirty="0"/>
          </a:p>
          <a:p>
            <a:pPr>
              <a:spcBef>
                <a:spcPts val="600"/>
              </a:spcBef>
            </a:pPr>
            <a:r>
              <a:rPr lang="sk-SK" sz="2400" b="1" dirty="0"/>
              <a:t>D: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dirty="0"/>
              <a:t>No </a:t>
            </a:r>
            <a:r>
              <a:rPr lang="sk-SK" sz="2400" dirty="0" err="1"/>
              <a:t>colonies</a:t>
            </a:r>
            <a:r>
              <a:rPr lang="sk-SK" sz="2400" dirty="0"/>
              <a:t> </a:t>
            </a:r>
            <a:r>
              <a:rPr lang="sk-SK" sz="2400" dirty="0" err="1"/>
              <a:t>visible</a:t>
            </a:r>
            <a:endParaRPr lang="sk-SK" sz="24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dirty="0" err="1"/>
              <a:t>Transformation</a:t>
            </a:r>
            <a:r>
              <a:rPr lang="sk-SK" sz="2400" dirty="0"/>
              <a:t> </a:t>
            </a:r>
            <a:r>
              <a:rPr lang="sk-SK" sz="2400" dirty="0" err="1"/>
              <a:t>did</a:t>
            </a:r>
            <a:r>
              <a:rPr lang="sk-SK" sz="2400" dirty="0"/>
              <a:t> </a:t>
            </a:r>
            <a:r>
              <a:rPr lang="sk-SK" sz="2400" dirty="0" err="1"/>
              <a:t>not</a:t>
            </a:r>
            <a:r>
              <a:rPr lang="sk-SK" sz="2400" dirty="0"/>
              <a:t> </a:t>
            </a:r>
            <a:r>
              <a:rPr lang="sk-SK" sz="2400" dirty="0" err="1"/>
              <a:t>occur</a:t>
            </a:r>
            <a:r>
              <a:rPr lang="sk-SK" sz="2400" dirty="0"/>
              <a:t>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dirty="0" err="1"/>
              <a:t>Attempt</a:t>
            </a:r>
            <a:r>
              <a:rPr lang="sk-SK" sz="2400" dirty="0"/>
              <a:t> </a:t>
            </a:r>
            <a:r>
              <a:rPr lang="sk-SK" sz="2400" dirty="0" err="1"/>
              <a:t>unsuccessful</a:t>
            </a:r>
            <a:endParaRPr lang="sk-SK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2DADD47-A269-E721-8A1C-0FA23A7293CC}"/>
              </a:ext>
            </a:extLst>
          </p:cNvPr>
          <p:cNvSpPr txBox="1"/>
          <p:nvPr/>
        </p:nvSpPr>
        <p:spPr>
          <a:xfrm>
            <a:off x="675640" y="5054885"/>
            <a:ext cx="9434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White ring </a:t>
            </a:r>
            <a:r>
              <a:rPr lang="pl-PL" sz="2400" b="1" dirty="0" err="1"/>
              <a:t>sample</a:t>
            </a:r>
            <a:r>
              <a:rPr lang="pl-PL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White ring </a:t>
            </a:r>
            <a:r>
              <a:rPr lang="pl-PL" sz="2400" dirty="0" err="1"/>
              <a:t>surrounded</a:t>
            </a:r>
            <a:r>
              <a:rPr lang="pl-PL" sz="2400" dirty="0"/>
              <a:t> </a:t>
            </a:r>
            <a:r>
              <a:rPr lang="pl-PL" sz="2400" dirty="0" err="1"/>
              <a:t>blue</a:t>
            </a:r>
            <a:r>
              <a:rPr lang="pl-PL" sz="2400" dirty="0"/>
              <a:t> part of the colony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i="1" dirty="0" err="1"/>
              <a:t>lacZ</a:t>
            </a:r>
            <a:r>
              <a:rPr lang="sk-SK" sz="2400" i="1" dirty="0"/>
              <a:t> </a:t>
            </a:r>
            <a:r>
              <a:rPr lang="sk-SK" sz="2400" dirty="0" err="1"/>
              <a:t>gene</a:t>
            </a:r>
            <a:r>
              <a:rPr lang="sk-SK" sz="2400" dirty="0"/>
              <a:t> </a:t>
            </a:r>
            <a:r>
              <a:rPr lang="sk-SK" sz="2400" dirty="0" err="1"/>
              <a:t>unedited</a:t>
            </a:r>
            <a:r>
              <a:rPr lang="sk-SK" sz="2400" dirty="0"/>
              <a:t>, </a:t>
            </a:r>
            <a:r>
              <a:rPr lang="sk-SK" sz="2400" dirty="0" err="1"/>
              <a:t>functional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1100 bp </a:t>
            </a:r>
            <a:r>
              <a:rPr lang="pl-PL" sz="2400" dirty="0" err="1"/>
              <a:t>long</a:t>
            </a:r>
            <a:r>
              <a:rPr lang="pl-P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253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241"/>
            <a:ext cx="12272210" cy="1325563"/>
          </a:xfrm>
        </p:spPr>
        <p:txBody>
          <a:bodyPr/>
          <a:lstStyle/>
          <a:p>
            <a:r>
              <a:rPr lang="sk-SK" b="1" dirty="0" err="1"/>
              <a:t>Observation</a:t>
            </a:r>
            <a:r>
              <a:rPr lang="sk-SK" b="1" dirty="0"/>
              <a:t> of part 1 of </a:t>
            </a:r>
            <a:r>
              <a:rPr lang="sk-SK" b="1" dirty="0" err="1"/>
              <a:t>the</a:t>
            </a:r>
            <a:r>
              <a:rPr lang="sk-SK" b="1" dirty="0"/>
              <a:t> experiment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61" y="1167637"/>
            <a:ext cx="7848297" cy="45227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/>
              <a:t>A: OBSERVATION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</a:t>
            </a:r>
            <a:r>
              <a:rPr lang="sk-SK" sz="2400" dirty="0"/>
              <a:t>– </a:t>
            </a:r>
            <a:r>
              <a:rPr lang="sk-SK" sz="2400" dirty="0" err="1"/>
              <a:t>several</a:t>
            </a:r>
            <a:r>
              <a:rPr lang="sk-SK" sz="2400" dirty="0"/>
              <a:t> </a:t>
            </a:r>
            <a:r>
              <a:rPr lang="sk-SK" sz="2400" dirty="0" err="1"/>
              <a:t>blue</a:t>
            </a:r>
            <a:r>
              <a:rPr lang="sk-SK" sz="2400" dirty="0"/>
              <a:t> </a:t>
            </a:r>
            <a:r>
              <a:rPr lang="en-US" sz="2400" dirty="0"/>
              <a:t>dots appeared </a:t>
            </a:r>
            <a:endParaRPr lang="sk-SK" sz="2400" b="1" dirty="0"/>
          </a:p>
          <a:p>
            <a:pPr>
              <a:lnSpc>
                <a:spcPct val="150000"/>
              </a:lnSpc>
            </a:pPr>
            <a:r>
              <a:rPr lang="sk-SK" sz="2400" b="1" dirty="0"/>
              <a:t>B: OBSERVATION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 </a:t>
            </a:r>
            <a:r>
              <a:rPr lang="sk-SK" sz="2400" dirty="0"/>
              <a:t>– </a:t>
            </a:r>
            <a:r>
              <a:rPr lang="sk-SK" sz="2400" dirty="0" err="1"/>
              <a:t>clear</a:t>
            </a:r>
            <a:r>
              <a:rPr lang="sk-SK" sz="2400" dirty="0"/>
              <a:t> nutrient, no </a:t>
            </a:r>
            <a:r>
              <a:rPr lang="sk-SK" sz="2400" dirty="0" err="1"/>
              <a:t>dots</a:t>
            </a:r>
            <a:r>
              <a:rPr lang="sk-SK" sz="2400" dirty="0"/>
              <a:t> </a:t>
            </a:r>
            <a:r>
              <a:rPr lang="sk-SK" sz="2400" dirty="0" err="1"/>
              <a:t>visible</a:t>
            </a:r>
            <a:endParaRPr lang="sk-SK" sz="2400" dirty="0"/>
          </a:p>
          <a:p>
            <a:pPr>
              <a:lnSpc>
                <a:spcPct val="150000"/>
              </a:lnSpc>
            </a:pPr>
            <a:r>
              <a:rPr lang="sk-SK" sz="2400" b="1" dirty="0"/>
              <a:t>C: OBSERVATION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</a:t>
            </a:r>
            <a:r>
              <a:rPr lang="sk-SK" sz="2400" dirty="0"/>
              <a:t>– </a:t>
            </a:r>
            <a:r>
              <a:rPr lang="pl-PL" sz="2400" dirty="0"/>
              <a:t>single </a:t>
            </a:r>
            <a:r>
              <a:rPr lang="pl-PL" sz="2400" dirty="0" err="1"/>
              <a:t>blue</a:t>
            </a:r>
            <a:r>
              <a:rPr lang="pl-PL" sz="2400" dirty="0"/>
              <a:t> </a:t>
            </a:r>
            <a:r>
              <a:rPr lang="pl-PL" sz="2400" dirty="0" err="1"/>
              <a:t>dot</a:t>
            </a:r>
            <a:r>
              <a:rPr lang="pl-PL" sz="2400" dirty="0"/>
              <a:t> </a:t>
            </a:r>
            <a:r>
              <a:rPr lang="pl-PL" sz="2400" dirty="0" err="1"/>
              <a:t>appeared</a:t>
            </a:r>
            <a:r>
              <a:rPr lang="pl-PL" sz="2400" dirty="0"/>
              <a:t> </a:t>
            </a:r>
            <a:endParaRPr lang="sk-SK" sz="2400" b="1" dirty="0"/>
          </a:p>
          <a:p>
            <a:pPr>
              <a:lnSpc>
                <a:spcPct val="150000"/>
              </a:lnSpc>
            </a:pPr>
            <a:r>
              <a:rPr lang="sk-SK" sz="2400" b="1" dirty="0"/>
              <a:t>D: OBSERVATION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 </a:t>
            </a:r>
            <a:r>
              <a:rPr lang="sk-SK" sz="2400" dirty="0"/>
              <a:t>– </a:t>
            </a:r>
            <a:r>
              <a:rPr lang="sk-SK" sz="2400" dirty="0" err="1"/>
              <a:t>clear</a:t>
            </a:r>
            <a:r>
              <a:rPr lang="sk-SK" sz="2400" dirty="0"/>
              <a:t> nutrient, no </a:t>
            </a:r>
            <a:r>
              <a:rPr lang="sk-SK" sz="2400" dirty="0" err="1"/>
              <a:t>dots</a:t>
            </a:r>
            <a:r>
              <a:rPr lang="sk-SK" sz="2400" dirty="0"/>
              <a:t> </a:t>
            </a:r>
            <a:r>
              <a:rPr lang="sk-SK" sz="2400" dirty="0" err="1"/>
              <a:t>visible</a:t>
            </a:r>
            <a:r>
              <a:rPr lang="sk-SK" sz="2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400" dirty="0"/>
          </a:p>
          <a:p>
            <a:pPr marL="0" indent="0">
              <a:lnSpc>
                <a:spcPct val="150000"/>
              </a:lnSpc>
              <a:buNone/>
            </a:pPr>
            <a:endParaRPr lang="sk-SK" sz="2400" i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79E9998-1A16-D873-4FCD-382044F20C16}"/>
              </a:ext>
            </a:extLst>
          </p:cNvPr>
          <p:cNvSpPr txBox="1"/>
          <p:nvPr/>
        </p:nvSpPr>
        <p:spPr>
          <a:xfrm>
            <a:off x="8999618" y="123816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3200" dirty="0"/>
          </a:p>
          <a:p>
            <a:endParaRPr lang="sk-SK" sz="32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2BFE661-D1FD-FD7C-F7FF-484CFD0E9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2" y="1091891"/>
            <a:ext cx="1706724" cy="162012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D8E5E51-A1C9-26FF-B106-950EF96A7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99" y="2272513"/>
            <a:ext cx="1706724" cy="165907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42D1A8F-6818-8EF4-55C1-A95C6EAC0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2" y="3877344"/>
            <a:ext cx="1706724" cy="162012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6CCD939C-4361-30FE-AE05-9C4620DC5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894" y="5207318"/>
            <a:ext cx="1706724" cy="16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62" y="28241"/>
            <a:ext cx="10871738" cy="1325563"/>
          </a:xfrm>
        </p:spPr>
        <p:txBody>
          <a:bodyPr/>
          <a:lstStyle/>
          <a:p>
            <a:r>
              <a:rPr lang="sk-SK" b="1" dirty="0" err="1"/>
              <a:t>Result</a:t>
            </a:r>
            <a:r>
              <a:rPr lang="sk-SK" b="1" dirty="0"/>
              <a:t> of part 1 of </a:t>
            </a:r>
            <a:r>
              <a:rPr lang="sk-SK" b="1" dirty="0" err="1"/>
              <a:t>the</a:t>
            </a:r>
            <a:r>
              <a:rPr lang="sk-SK" b="1" dirty="0"/>
              <a:t> experiment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2" y="989405"/>
            <a:ext cx="8325053" cy="48791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/>
              <a:t>A: RESULT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</a:t>
            </a:r>
            <a:r>
              <a:rPr lang="sk-SK" sz="2400" dirty="0"/>
              <a:t>– </a:t>
            </a:r>
            <a:r>
              <a:rPr lang="pl-PL" sz="2400" dirty="0" err="1"/>
              <a:t>cut</a:t>
            </a:r>
            <a:r>
              <a:rPr lang="pl-PL" sz="2400" dirty="0"/>
              <a:t> was not </a:t>
            </a:r>
            <a:r>
              <a:rPr lang="pl-PL" sz="2400" dirty="0" err="1"/>
              <a:t>made</a:t>
            </a:r>
            <a:r>
              <a:rPr lang="pl-PL" sz="2400" dirty="0"/>
              <a:t>; </a:t>
            </a:r>
            <a:r>
              <a:rPr lang="pl-PL" sz="2400" dirty="0" err="1"/>
              <a:t>blue</a:t>
            </a:r>
            <a:r>
              <a:rPr lang="pl-PL" sz="2400" dirty="0"/>
              <a:t> </a:t>
            </a:r>
            <a:r>
              <a:rPr lang="pl-PL" sz="2400" dirty="0" err="1"/>
              <a:t>colonies</a:t>
            </a:r>
            <a:r>
              <a:rPr lang="pl-PL" sz="2400" dirty="0"/>
              <a:t> </a:t>
            </a:r>
            <a:r>
              <a:rPr lang="pl-PL" sz="2400" dirty="0" err="1"/>
              <a:t>grew</a:t>
            </a:r>
            <a:endParaRPr lang="sk-SK" sz="2400" b="1" dirty="0"/>
          </a:p>
          <a:p>
            <a:pPr>
              <a:lnSpc>
                <a:spcPct val="150000"/>
              </a:lnSpc>
            </a:pPr>
            <a:r>
              <a:rPr lang="sk-SK" sz="2400" b="1" dirty="0"/>
              <a:t>B: RESULT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 </a:t>
            </a:r>
            <a:r>
              <a:rPr lang="sk-SK" sz="2400" dirty="0"/>
              <a:t>– </a:t>
            </a:r>
            <a:r>
              <a:rPr lang="sk-SK" sz="2400" dirty="0" err="1"/>
              <a:t>cut</a:t>
            </a:r>
            <a:r>
              <a:rPr lang="sk-SK" sz="2400" dirty="0"/>
              <a:t>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made</a:t>
            </a:r>
            <a:r>
              <a:rPr lang="sk-SK" sz="2400" dirty="0"/>
              <a:t>; HDR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off</a:t>
            </a:r>
            <a:r>
              <a:rPr lang="sk-SK" sz="2400" dirty="0"/>
              <a:t>; </a:t>
            </a:r>
            <a:r>
              <a:rPr lang="sk-SK" sz="2400" dirty="0" err="1"/>
              <a:t>bacteria</a:t>
            </a:r>
            <a:r>
              <a:rPr lang="sk-SK" sz="2400" dirty="0"/>
              <a:t> </a:t>
            </a:r>
            <a:r>
              <a:rPr lang="sk-SK" sz="2400" dirty="0" err="1"/>
              <a:t>died</a:t>
            </a:r>
            <a:endParaRPr lang="sk-SK" sz="2400" dirty="0"/>
          </a:p>
          <a:p>
            <a:pPr>
              <a:lnSpc>
                <a:spcPct val="150000"/>
              </a:lnSpc>
            </a:pPr>
            <a:r>
              <a:rPr lang="sk-SK" sz="2400" b="1" dirty="0"/>
              <a:t>C: RESULT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</a:t>
            </a:r>
            <a:r>
              <a:rPr lang="sk-SK" sz="2400" dirty="0"/>
              <a:t>– </a:t>
            </a:r>
            <a:r>
              <a:rPr lang="pl-PL" sz="2400" dirty="0" err="1"/>
              <a:t>cut</a:t>
            </a:r>
            <a:r>
              <a:rPr lang="pl-PL" sz="2400" dirty="0"/>
              <a:t> was not </a:t>
            </a:r>
            <a:r>
              <a:rPr lang="pl-PL" sz="2400" dirty="0" err="1"/>
              <a:t>made</a:t>
            </a:r>
            <a:r>
              <a:rPr lang="pl-PL" sz="2400" dirty="0"/>
              <a:t>; </a:t>
            </a:r>
            <a:r>
              <a:rPr lang="pl-PL" sz="2400" dirty="0" err="1"/>
              <a:t>blue</a:t>
            </a:r>
            <a:r>
              <a:rPr lang="pl-PL" sz="2400" dirty="0"/>
              <a:t> colony </a:t>
            </a:r>
            <a:r>
              <a:rPr lang="pl-PL" sz="2400" dirty="0" err="1"/>
              <a:t>grew</a:t>
            </a:r>
            <a:endParaRPr lang="sk-SK" sz="2400" b="1" dirty="0"/>
          </a:p>
          <a:p>
            <a:pPr>
              <a:lnSpc>
                <a:spcPct val="150000"/>
              </a:lnSpc>
            </a:pPr>
            <a:r>
              <a:rPr lang="sk-SK" sz="2400" b="1" dirty="0"/>
              <a:t>D: RESULT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</a:t>
            </a:r>
            <a:r>
              <a:rPr lang="sk-SK" sz="2400" dirty="0"/>
              <a:t>– </a:t>
            </a:r>
            <a:r>
              <a:rPr lang="pl-PL" sz="2400" dirty="0" err="1"/>
              <a:t>bacteria</a:t>
            </a:r>
            <a:r>
              <a:rPr lang="pl-PL" sz="2400" dirty="0"/>
              <a:t> </a:t>
            </a:r>
            <a:r>
              <a:rPr lang="pl-PL" sz="2400" dirty="0" err="1"/>
              <a:t>did</a:t>
            </a:r>
            <a:r>
              <a:rPr lang="pl-PL" sz="2400" dirty="0"/>
              <a:t> not </a:t>
            </a:r>
            <a:r>
              <a:rPr lang="pl-PL" sz="2400" dirty="0" err="1"/>
              <a:t>grow</a:t>
            </a:r>
            <a:r>
              <a:rPr lang="pl-PL" sz="2400" dirty="0"/>
              <a:t>; </a:t>
            </a:r>
            <a:r>
              <a:rPr lang="pl-PL" sz="2400" dirty="0" err="1"/>
              <a:t>unsuccessful</a:t>
            </a:r>
            <a:r>
              <a:rPr lang="pl-PL" sz="2400" dirty="0"/>
              <a:t> </a:t>
            </a:r>
            <a:r>
              <a:rPr lang="pl-PL" sz="2400" dirty="0" err="1"/>
              <a:t>attempt</a:t>
            </a:r>
            <a:endParaRPr lang="sk-SK" sz="2400" b="1" dirty="0"/>
          </a:p>
          <a:p>
            <a:pPr marL="0" indent="0">
              <a:lnSpc>
                <a:spcPct val="150000"/>
              </a:lnSpc>
              <a:buNone/>
            </a:pPr>
            <a:endParaRPr lang="sk-SK" sz="2400" b="1" dirty="0"/>
          </a:p>
          <a:p>
            <a:endParaRPr lang="sk-SK" sz="2400" i="1" dirty="0"/>
          </a:p>
        </p:txBody>
      </p:sp>
    </p:spTree>
    <p:extLst>
      <p:ext uri="{BB962C8B-B14F-4D97-AF65-F5344CB8AC3E}">
        <p14:creationId xmlns:p14="http://schemas.microsoft.com/office/powerpoint/2010/main" val="29896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9" y="97263"/>
            <a:ext cx="11964202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k-SK" b="1" dirty="0" err="1"/>
              <a:t>Conclusion</a:t>
            </a:r>
            <a:r>
              <a:rPr lang="sk-SK" b="1" dirty="0"/>
              <a:t> of part 1 of </a:t>
            </a:r>
            <a:r>
              <a:rPr lang="sk-SK" b="1" dirty="0" err="1"/>
              <a:t>the</a:t>
            </a:r>
            <a:r>
              <a:rPr lang="sk-SK" b="1" dirty="0"/>
              <a:t> experiment</a:t>
            </a:r>
            <a:br>
              <a:rPr lang="sk-SK" sz="4400" b="1" dirty="0"/>
            </a:br>
            <a:r>
              <a:rPr lang="sk-SK" sz="4400" b="1" dirty="0"/>
              <a:t>          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06" y="554320"/>
            <a:ext cx="8325053" cy="48791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/>
              <a:t>A: CONCLUSION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</a:t>
            </a:r>
            <a:r>
              <a:rPr lang="sk-SK" sz="2400" dirty="0"/>
              <a:t>– </a:t>
            </a:r>
            <a:r>
              <a:rPr lang="pl-PL" sz="2400" i="1" dirty="0" err="1"/>
              <a:t>lacZ</a:t>
            </a:r>
            <a:r>
              <a:rPr lang="pl-PL" sz="2400" dirty="0"/>
              <a:t> </a:t>
            </a:r>
            <a:r>
              <a:rPr lang="pl-PL" sz="2400" dirty="0" err="1"/>
              <a:t>gene</a:t>
            </a:r>
            <a:r>
              <a:rPr lang="pl-PL" sz="2400" dirty="0"/>
              <a:t> </a:t>
            </a:r>
            <a:r>
              <a:rPr lang="pl-PL" sz="2400" dirty="0" err="1"/>
              <a:t>unedited</a:t>
            </a:r>
            <a:r>
              <a:rPr lang="pl-PL" sz="2400" dirty="0"/>
              <a:t>; </a:t>
            </a:r>
            <a:r>
              <a:rPr lang="pl-PL" sz="2400" dirty="0" err="1"/>
              <a:t>functional</a:t>
            </a:r>
            <a:endParaRPr lang="sk-SK" sz="2400" b="1" dirty="0"/>
          </a:p>
          <a:p>
            <a:pPr>
              <a:lnSpc>
                <a:spcPct val="150000"/>
              </a:lnSpc>
            </a:pPr>
            <a:r>
              <a:rPr lang="sk-SK" sz="2400" b="1" dirty="0"/>
              <a:t>B: CONCLUSION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 </a:t>
            </a:r>
            <a:r>
              <a:rPr lang="sk-SK" sz="2400" dirty="0"/>
              <a:t>– </a:t>
            </a:r>
            <a:r>
              <a:rPr lang="pl-PL" sz="2400" i="1" dirty="0" err="1"/>
              <a:t>lacZ</a:t>
            </a:r>
            <a:r>
              <a:rPr lang="pl-PL" sz="2400" dirty="0"/>
              <a:t> </a:t>
            </a:r>
            <a:r>
              <a:rPr lang="pl-PL" sz="2400" dirty="0" err="1"/>
              <a:t>gene</a:t>
            </a:r>
            <a:r>
              <a:rPr lang="pl-PL" sz="2400" dirty="0"/>
              <a:t> </a:t>
            </a:r>
            <a:r>
              <a:rPr lang="pl-PL" sz="2400" dirty="0" err="1"/>
              <a:t>edited</a:t>
            </a:r>
            <a:r>
              <a:rPr lang="pl-PL" sz="2400" dirty="0"/>
              <a:t>; non </a:t>
            </a:r>
            <a:r>
              <a:rPr lang="pl-PL" sz="2400" dirty="0" err="1"/>
              <a:t>functional</a:t>
            </a:r>
            <a:endParaRPr lang="sk-SK" sz="2400" dirty="0"/>
          </a:p>
          <a:p>
            <a:pPr>
              <a:lnSpc>
                <a:spcPct val="150000"/>
              </a:lnSpc>
            </a:pPr>
            <a:r>
              <a:rPr lang="sk-SK" sz="2400" b="1" dirty="0"/>
              <a:t>C: CONCLUSION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</a:t>
            </a:r>
            <a:r>
              <a:rPr lang="sk-SK" sz="2400" dirty="0"/>
              <a:t>– </a:t>
            </a:r>
            <a:r>
              <a:rPr lang="pl-PL" sz="2400" i="1" dirty="0" err="1"/>
              <a:t>lacZ</a:t>
            </a:r>
            <a:r>
              <a:rPr lang="pl-PL" sz="2400" dirty="0"/>
              <a:t> </a:t>
            </a:r>
            <a:r>
              <a:rPr lang="pl-PL" sz="2400" dirty="0" err="1"/>
              <a:t>gene</a:t>
            </a:r>
            <a:r>
              <a:rPr lang="pl-PL" sz="2400" dirty="0"/>
              <a:t> </a:t>
            </a:r>
            <a:r>
              <a:rPr lang="pl-PL" sz="2400" dirty="0" err="1"/>
              <a:t>unedited</a:t>
            </a:r>
            <a:r>
              <a:rPr lang="pl-PL" sz="2400" dirty="0"/>
              <a:t>; </a:t>
            </a:r>
            <a:r>
              <a:rPr lang="pl-PL" sz="2400" dirty="0" err="1"/>
              <a:t>functional</a:t>
            </a:r>
            <a:endParaRPr lang="sk-SK" sz="2400" b="1" dirty="0"/>
          </a:p>
          <a:p>
            <a:pPr>
              <a:lnSpc>
                <a:spcPct val="150000"/>
              </a:lnSpc>
            </a:pPr>
            <a:r>
              <a:rPr lang="sk-SK" sz="2400" b="1" dirty="0"/>
              <a:t>D: CONCLUSION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</a:t>
            </a:r>
            <a:r>
              <a:rPr lang="sk-SK" sz="2400" dirty="0"/>
              <a:t>– </a:t>
            </a:r>
            <a:r>
              <a:rPr lang="pl-PL" sz="2400" dirty="0" err="1"/>
              <a:t>tranformation</a:t>
            </a:r>
            <a:r>
              <a:rPr lang="pl-PL" sz="2400" dirty="0"/>
              <a:t> </a:t>
            </a:r>
            <a:r>
              <a:rPr lang="pl-PL" sz="2400" dirty="0" err="1"/>
              <a:t>did</a:t>
            </a:r>
            <a:r>
              <a:rPr lang="pl-PL" sz="2400" dirty="0"/>
              <a:t> not </a:t>
            </a:r>
            <a:r>
              <a:rPr lang="pl-PL" sz="2400" dirty="0" err="1"/>
              <a:t>happen</a:t>
            </a:r>
            <a:r>
              <a:rPr lang="pl-PL" sz="2400" dirty="0"/>
              <a:t> – </a:t>
            </a:r>
            <a:r>
              <a:rPr lang="pl-PL" sz="2400" dirty="0" err="1"/>
              <a:t>possible</a:t>
            </a:r>
            <a:r>
              <a:rPr lang="pl-PL" sz="2400" dirty="0"/>
              <a:t> </a:t>
            </a:r>
            <a:r>
              <a:rPr lang="pl-PL" sz="2400" dirty="0" err="1"/>
              <a:t>reasons</a:t>
            </a:r>
            <a:r>
              <a:rPr lang="pl-PL" sz="2400" dirty="0"/>
              <a:t>:</a:t>
            </a:r>
          </a:p>
          <a:p>
            <a:pPr lvl="2">
              <a:lnSpc>
                <a:spcPct val="100000"/>
              </a:lnSpc>
            </a:pPr>
            <a:r>
              <a:rPr lang="pl-PL" sz="1600" dirty="0" err="1"/>
              <a:t>wrongly</a:t>
            </a:r>
            <a:r>
              <a:rPr lang="pl-PL" sz="1600" dirty="0"/>
              <a:t> </a:t>
            </a:r>
            <a:r>
              <a:rPr lang="pl-PL" sz="1600" dirty="0" err="1"/>
              <a:t>marked</a:t>
            </a:r>
            <a:r>
              <a:rPr lang="pl-PL" sz="1600" dirty="0"/>
              <a:t> </a:t>
            </a:r>
            <a:r>
              <a:rPr lang="pl-PL" sz="1600" dirty="0" err="1"/>
              <a:t>petri</a:t>
            </a:r>
            <a:r>
              <a:rPr lang="pl-PL" sz="1600" dirty="0"/>
              <a:t> </a:t>
            </a:r>
            <a:r>
              <a:rPr lang="pl-PL" sz="1600" dirty="0" err="1"/>
              <a:t>dish</a:t>
            </a:r>
            <a:r>
              <a:rPr lang="pl-PL" sz="1600" dirty="0"/>
              <a:t> – no </a:t>
            </a:r>
            <a:r>
              <a:rPr lang="pl-PL" sz="1600" dirty="0" err="1"/>
              <a:t>arabinose</a:t>
            </a:r>
            <a:r>
              <a:rPr lang="pl-PL" sz="1600" dirty="0"/>
              <a:t> in the </a:t>
            </a:r>
            <a:r>
              <a:rPr lang="pl-PL" sz="1600" dirty="0" err="1"/>
              <a:t>nutrient</a:t>
            </a:r>
            <a:r>
              <a:rPr lang="pl-PL" sz="1600" dirty="0"/>
              <a:t> </a:t>
            </a:r>
          </a:p>
          <a:p>
            <a:pPr lvl="2">
              <a:lnSpc>
                <a:spcPct val="100000"/>
              </a:lnSpc>
            </a:pPr>
            <a:r>
              <a:rPr lang="pl-PL" sz="1600" dirty="0" err="1"/>
              <a:t>too</a:t>
            </a:r>
            <a:r>
              <a:rPr lang="pl-PL" sz="1600" dirty="0"/>
              <a:t> </a:t>
            </a:r>
            <a:r>
              <a:rPr lang="pl-PL" sz="1600" dirty="0" err="1"/>
              <a:t>little</a:t>
            </a:r>
            <a:r>
              <a:rPr lang="pl-PL" sz="1600" dirty="0"/>
              <a:t> </a:t>
            </a:r>
            <a:r>
              <a:rPr lang="pl-PL" sz="1600" dirty="0" err="1"/>
              <a:t>bacteria</a:t>
            </a:r>
            <a:r>
              <a:rPr lang="pl-PL" sz="1600" dirty="0"/>
              <a:t> was </a:t>
            </a:r>
            <a:r>
              <a:rPr lang="pl-PL" sz="1600" dirty="0" err="1"/>
              <a:t>used</a:t>
            </a:r>
            <a:r>
              <a:rPr lang="pl-PL" sz="1600" dirty="0"/>
              <a:t> – </a:t>
            </a:r>
            <a:r>
              <a:rPr lang="pl-PL" sz="1600" dirty="0" err="1"/>
              <a:t>all</a:t>
            </a:r>
            <a:r>
              <a:rPr lang="pl-PL" sz="1600" dirty="0"/>
              <a:t> </a:t>
            </a:r>
            <a:r>
              <a:rPr lang="pl-PL" sz="1600" dirty="0" err="1"/>
              <a:t>failed</a:t>
            </a:r>
            <a:r>
              <a:rPr lang="pl-PL" sz="1600" dirty="0"/>
              <a:t> to </a:t>
            </a:r>
            <a:r>
              <a:rPr lang="pl-PL" sz="1600" dirty="0" err="1"/>
              <a:t>transform</a:t>
            </a:r>
            <a:r>
              <a:rPr lang="pl-PL" sz="1600" dirty="0"/>
              <a:t> </a:t>
            </a:r>
          </a:p>
          <a:p>
            <a:pPr lvl="2">
              <a:lnSpc>
                <a:spcPct val="100000"/>
              </a:lnSpc>
            </a:pPr>
            <a:r>
              <a:rPr lang="pl-PL" sz="1600" dirty="0" err="1"/>
              <a:t>wrongly</a:t>
            </a:r>
            <a:r>
              <a:rPr lang="pl-PL" sz="1600" dirty="0"/>
              <a:t> </a:t>
            </a:r>
            <a:r>
              <a:rPr lang="pl-PL" sz="1600" dirty="0" err="1"/>
              <a:t>marked</a:t>
            </a:r>
            <a:r>
              <a:rPr lang="pl-PL" sz="1600" dirty="0"/>
              <a:t> </a:t>
            </a:r>
            <a:r>
              <a:rPr lang="pl-PL" sz="1600" dirty="0" err="1"/>
              <a:t>tube</a:t>
            </a:r>
            <a:r>
              <a:rPr lang="pl-PL" sz="1600" dirty="0"/>
              <a:t> with </a:t>
            </a:r>
            <a:r>
              <a:rPr lang="pl-PL" sz="1600" dirty="0" err="1"/>
              <a:t>pDG</a:t>
            </a:r>
            <a:endParaRPr lang="pl-PL" sz="1600" dirty="0"/>
          </a:p>
          <a:p>
            <a:pPr marL="0" indent="0">
              <a:lnSpc>
                <a:spcPct val="100000"/>
              </a:lnSpc>
              <a:buNone/>
            </a:pPr>
            <a:endParaRPr lang="sk-SK" sz="2400" b="1" dirty="0"/>
          </a:p>
          <a:p>
            <a:pPr marL="0" indent="0">
              <a:lnSpc>
                <a:spcPct val="150000"/>
              </a:lnSpc>
              <a:buNone/>
            </a:pPr>
            <a:endParaRPr lang="sk-SK" sz="2400" b="1" dirty="0"/>
          </a:p>
          <a:p>
            <a:endParaRPr lang="sk-SK" sz="2400" i="1" dirty="0"/>
          </a:p>
        </p:txBody>
      </p:sp>
    </p:spTree>
    <p:extLst>
      <p:ext uri="{BB962C8B-B14F-4D97-AF65-F5344CB8AC3E}">
        <p14:creationId xmlns:p14="http://schemas.microsoft.com/office/powerpoint/2010/main" val="16479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61" y="28241"/>
            <a:ext cx="11472515" cy="1325563"/>
          </a:xfrm>
        </p:spPr>
        <p:txBody>
          <a:bodyPr/>
          <a:lstStyle/>
          <a:p>
            <a:r>
              <a:rPr lang="sk-SK" b="1" dirty="0" err="1"/>
              <a:t>Observation</a:t>
            </a:r>
            <a:r>
              <a:rPr lang="sk-SK" b="1" dirty="0"/>
              <a:t> of part 2 of </a:t>
            </a:r>
            <a:r>
              <a:rPr lang="sk-SK" b="1" dirty="0" err="1"/>
              <a:t>the</a:t>
            </a:r>
            <a:r>
              <a:rPr lang="sk-SK" b="1" dirty="0"/>
              <a:t> experiment – </a:t>
            </a:r>
            <a:r>
              <a:rPr lang="sk-SK" b="1" dirty="0" err="1"/>
              <a:t>Electrophoresis</a:t>
            </a:r>
            <a:r>
              <a:rPr lang="sk-SK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1" y="1532224"/>
            <a:ext cx="8325053" cy="48791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/>
              <a:t>A: OBSERVATION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</a:t>
            </a:r>
            <a:r>
              <a:rPr lang="sk-SK" sz="2400" dirty="0"/>
              <a:t>– </a:t>
            </a:r>
            <a:r>
              <a:rPr lang="pl-PL" sz="2400" dirty="0"/>
              <a:t>the </a:t>
            </a:r>
            <a:r>
              <a:rPr lang="pl-PL" sz="2400" dirty="0" err="1"/>
              <a:t>line</a:t>
            </a:r>
            <a:r>
              <a:rPr lang="pl-PL" sz="2400" dirty="0"/>
              <a:t> was on the 1100 bp </a:t>
            </a:r>
            <a:r>
              <a:rPr lang="pl-PL" sz="2400" dirty="0" err="1"/>
              <a:t>level</a:t>
            </a:r>
            <a:endParaRPr lang="sk-SK" sz="2400" b="1" dirty="0"/>
          </a:p>
          <a:p>
            <a:pPr>
              <a:lnSpc>
                <a:spcPct val="150000"/>
              </a:lnSpc>
            </a:pPr>
            <a:r>
              <a:rPr lang="sk-SK" sz="2400" b="1" dirty="0"/>
              <a:t>C: OBSERVATION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 </a:t>
            </a:r>
            <a:r>
              <a:rPr lang="sk-SK" sz="2400" dirty="0"/>
              <a:t>– </a:t>
            </a:r>
            <a:r>
              <a:rPr lang="pl-PL" sz="2400" dirty="0"/>
              <a:t>the </a:t>
            </a:r>
            <a:r>
              <a:rPr lang="pl-PL" sz="2400" dirty="0" err="1"/>
              <a:t>line</a:t>
            </a:r>
            <a:r>
              <a:rPr lang="pl-PL" sz="2400" dirty="0"/>
              <a:t> was on the 1100 bp </a:t>
            </a:r>
            <a:r>
              <a:rPr lang="pl-PL" sz="2400" dirty="0" err="1"/>
              <a:t>level</a:t>
            </a:r>
            <a:endParaRPr lang="sk-SK" sz="2400" dirty="0"/>
          </a:p>
          <a:p>
            <a:pPr marL="0" indent="0">
              <a:buNone/>
            </a:pPr>
            <a:endParaRPr lang="sk-SK" sz="2400" i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79E9998-1A16-D873-4FCD-382044F20C16}"/>
              </a:ext>
            </a:extLst>
          </p:cNvPr>
          <p:cNvSpPr txBox="1"/>
          <p:nvPr/>
        </p:nvSpPr>
        <p:spPr>
          <a:xfrm>
            <a:off x="8078215" y="1825692"/>
            <a:ext cx="630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A1</a:t>
            </a:r>
          </a:p>
          <a:p>
            <a:endParaRPr lang="sk-SK" sz="32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45D3B65-3C03-7558-4B26-8FF1ECEF34CF}"/>
              </a:ext>
            </a:extLst>
          </p:cNvPr>
          <p:cNvSpPr txBox="1"/>
          <p:nvPr/>
        </p:nvSpPr>
        <p:spPr>
          <a:xfrm>
            <a:off x="10494349" y="1825692"/>
            <a:ext cx="862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B1</a:t>
            </a:r>
          </a:p>
          <a:p>
            <a:endParaRPr lang="sk-SK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8D109E-CCB4-CFAA-5804-D9C6AEED3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660" y="947870"/>
            <a:ext cx="3256819" cy="496226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158DD8B-5CA6-1BD1-33B7-E9028C30C784}"/>
              </a:ext>
            </a:extLst>
          </p:cNvPr>
          <p:cNvSpPr txBox="1"/>
          <p:nvPr/>
        </p:nvSpPr>
        <p:spPr>
          <a:xfrm>
            <a:off x="8496201" y="2889179"/>
            <a:ext cx="10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BF47BA2-2927-0DD1-5815-243B098BEB61}"/>
              </a:ext>
            </a:extLst>
          </p:cNvPr>
          <p:cNvSpPr txBox="1"/>
          <p:nvPr/>
        </p:nvSpPr>
        <p:spPr>
          <a:xfrm>
            <a:off x="9044239" y="2841355"/>
            <a:ext cx="54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543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62" y="28241"/>
            <a:ext cx="11405138" cy="1325563"/>
          </a:xfrm>
        </p:spPr>
        <p:txBody>
          <a:bodyPr/>
          <a:lstStyle/>
          <a:p>
            <a:r>
              <a:rPr lang="sk-SK" b="1" dirty="0" err="1"/>
              <a:t>Result</a:t>
            </a:r>
            <a:r>
              <a:rPr lang="sk-SK" b="1" dirty="0"/>
              <a:t> of part 2 of </a:t>
            </a:r>
            <a:r>
              <a:rPr lang="sk-SK" b="1" dirty="0" err="1"/>
              <a:t>the</a:t>
            </a:r>
            <a:r>
              <a:rPr lang="sk-SK" b="1" dirty="0"/>
              <a:t> experiment – </a:t>
            </a:r>
            <a:r>
              <a:rPr lang="sk-SK" b="1" dirty="0" err="1"/>
              <a:t>Electrophoresis</a:t>
            </a:r>
            <a:r>
              <a:rPr lang="sk-SK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2" y="1613686"/>
            <a:ext cx="8325053" cy="4879189"/>
          </a:xfrm>
        </p:spPr>
        <p:txBody>
          <a:bodyPr>
            <a:noAutofit/>
          </a:bodyPr>
          <a:lstStyle/>
          <a:p>
            <a:r>
              <a:rPr lang="sk-SK" sz="2400" b="1" dirty="0"/>
              <a:t>A: RESULT </a:t>
            </a:r>
          </a:p>
          <a:p>
            <a:pPr marL="0" indent="0">
              <a:buNone/>
            </a:pPr>
            <a:r>
              <a:rPr lang="sk-SK" sz="2400" b="1" dirty="0"/>
              <a:t>           </a:t>
            </a:r>
            <a:r>
              <a:rPr lang="sk-SK" sz="2400" dirty="0"/>
              <a:t>– </a:t>
            </a:r>
            <a:r>
              <a:rPr lang="sk-SK" sz="2400" dirty="0" err="1"/>
              <a:t>the</a:t>
            </a:r>
            <a:r>
              <a:rPr lang="sk-SK" sz="2400" dirty="0"/>
              <a:t> fragment </a:t>
            </a:r>
            <a:r>
              <a:rPr lang="sk-SK" sz="2400" dirty="0" err="1"/>
              <a:t>was</a:t>
            </a:r>
            <a:r>
              <a:rPr lang="sk-SK" sz="2400" dirty="0"/>
              <a:t> 1100 </a:t>
            </a:r>
            <a:r>
              <a:rPr lang="sk-SK" sz="2400" dirty="0" err="1"/>
              <a:t>bp</a:t>
            </a:r>
            <a:r>
              <a:rPr lang="sk-SK" sz="2400" dirty="0"/>
              <a:t> </a:t>
            </a:r>
            <a:r>
              <a:rPr lang="sk-SK" sz="2400" dirty="0" err="1"/>
              <a:t>long</a:t>
            </a:r>
            <a:endParaRPr lang="sk-SK" sz="2400" i="1" dirty="0"/>
          </a:p>
          <a:p>
            <a:pPr marL="0" indent="0">
              <a:buNone/>
            </a:pPr>
            <a:endParaRPr lang="sk-SK" sz="2400" b="1" dirty="0"/>
          </a:p>
          <a:p>
            <a:r>
              <a:rPr lang="sk-SK" sz="2400" b="1" dirty="0"/>
              <a:t>C: RESULT  </a:t>
            </a:r>
          </a:p>
          <a:p>
            <a:pPr marL="0" indent="0">
              <a:buNone/>
            </a:pPr>
            <a:r>
              <a:rPr lang="sk-SK" sz="2400" b="1" dirty="0"/>
              <a:t>           </a:t>
            </a:r>
            <a:r>
              <a:rPr lang="sk-SK" sz="2400" dirty="0"/>
              <a:t>– </a:t>
            </a:r>
            <a:r>
              <a:rPr lang="sk-SK" sz="2400" dirty="0" err="1"/>
              <a:t>the</a:t>
            </a:r>
            <a:r>
              <a:rPr lang="sk-SK" sz="2400" dirty="0"/>
              <a:t> fragment </a:t>
            </a:r>
            <a:r>
              <a:rPr lang="sk-SK" sz="2400" dirty="0" err="1"/>
              <a:t>was</a:t>
            </a:r>
            <a:r>
              <a:rPr lang="sk-SK" sz="2400" dirty="0"/>
              <a:t> 1100 </a:t>
            </a:r>
            <a:r>
              <a:rPr lang="sk-SK" sz="2400" dirty="0" err="1"/>
              <a:t>bp</a:t>
            </a:r>
            <a:r>
              <a:rPr lang="sk-SK" sz="2400" dirty="0"/>
              <a:t> </a:t>
            </a:r>
            <a:r>
              <a:rPr lang="sk-SK" sz="2400" dirty="0" err="1"/>
              <a:t>long</a:t>
            </a:r>
            <a:endParaRPr lang="sk-SK" sz="2400" i="1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65B25C2-07B6-FDFC-0219-4C9918D10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495" y="1719726"/>
            <a:ext cx="932769" cy="85351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090F5DD-DE46-C156-9BBF-3763EB952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332" y="1719726"/>
            <a:ext cx="91447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62" y="28241"/>
            <a:ext cx="10871738" cy="1325563"/>
          </a:xfrm>
        </p:spPr>
        <p:txBody>
          <a:bodyPr/>
          <a:lstStyle/>
          <a:p>
            <a:r>
              <a:rPr lang="sk-SK" b="1" dirty="0" err="1"/>
              <a:t>Conclusion</a:t>
            </a:r>
            <a:r>
              <a:rPr lang="sk-SK" b="1" dirty="0"/>
              <a:t> of part 2 of </a:t>
            </a:r>
            <a:r>
              <a:rPr lang="sk-SK" b="1" dirty="0" err="1"/>
              <a:t>the</a:t>
            </a:r>
            <a:r>
              <a:rPr lang="sk-SK" b="1" dirty="0"/>
              <a:t> experiment – </a:t>
            </a:r>
            <a:r>
              <a:rPr lang="sk-SK" b="1" dirty="0" err="1"/>
              <a:t>Electrophoresis</a:t>
            </a:r>
            <a:r>
              <a:rPr lang="sk-SK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2" y="1613686"/>
            <a:ext cx="8325053" cy="48791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/>
              <a:t>A: CONCLUSION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</a:t>
            </a:r>
            <a:r>
              <a:rPr lang="sk-SK" sz="2400" dirty="0"/>
              <a:t>– </a:t>
            </a:r>
            <a:r>
              <a:rPr lang="pl-PL" sz="2400" i="1" dirty="0" err="1"/>
              <a:t>lacZ</a:t>
            </a:r>
            <a:r>
              <a:rPr lang="pl-PL" sz="2400" i="1" dirty="0"/>
              <a:t> </a:t>
            </a:r>
            <a:r>
              <a:rPr lang="pl-PL" sz="2400" dirty="0" err="1"/>
              <a:t>gene</a:t>
            </a:r>
            <a:r>
              <a:rPr lang="pl-PL" sz="2400" dirty="0"/>
              <a:t> </a:t>
            </a:r>
            <a:r>
              <a:rPr lang="pl-PL" sz="2400" dirty="0" err="1"/>
              <a:t>functional</a:t>
            </a:r>
            <a:endParaRPr lang="sk-SK" sz="2400" b="1" dirty="0"/>
          </a:p>
          <a:p>
            <a:pPr>
              <a:lnSpc>
                <a:spcPct val="150000"/>
              </a:lnSpc>
            </a:pPr>
            <a:r>
              <a:rPr lang="sk-SK" sz="2400" b="1" dirty="0"/>
              <a:t>C: CONCLUSION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/>
              <a:t>           </a:t>
            </a:r>
            <a:r>
              <a:rPr lang="sk-SK" sz="2400" dirty="0"/>
              <a:t>– </a:t>
            </a:r>
            <a:r>
              <a:rPr lang="pl-PL" sz="2400" i="1" dirty="0" err="1"/>
              <a:t>lacZ</a:t>
            </a:r>
            <a:r>
              <a:rPr lang="pl-PL" sz="2400" i="1" dirty="0"/>
              <a:t> </a:t>
            </a:r>
            <a:r>
              <a:rPr lang="pl-PL" sz="2400" dirty="0" err="1"/>
              <a:t>gene</a:t>
            </a:r>
            <a:r>
              <a:rPr lang="pl-PL" sz="2400" dirty="0"/>
              <a:t> </a:t>
            </a:r>
            <a:r>
              <a:rPr lang="pl-PL" sz="2400" dirty="0" err="1"/>
              <a:t>functional</a:t>
            </a:r>
            <a:endParaRPr lang="sk-SK" sz="2400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2AF55CFC-C2AA-12AE-A055-E190C5FD3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369" y="1787103"/>
            <a:ext cx="932769" cy="853514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BE864085-589B-DDD2-41E6-1A2CCBF3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321" y="1787103"/>
            <a:ext cx="91447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3" y="28241"/>
            <a:ext cx="11713944" cy="1325563"/>
          </a:xfrm>
        </p:spPr>
        <p:txBody>
          <a:bodyPr/>
          <a:lstStyle/>
          <a:p>
            <a:r>
              <a:rPr lang="sk-SK" b="1" dirty="0" err="1"/>
              <a:t>Observation</a:t>
            </a:r>
            <a:r>
              <a:rPr lang="sk-SK" b="1" dirty="0"/>
              <a:t> of </a:t>
            </a:r>
            <a:r>
              <a:rPr lang="sk-SK" b="1" dirty="0" err="1"/>
              <a:t>white</a:t>
            </a:r>
            <a:r>
              <a:rPr lang="sk-SK" b="1" dirty="0"/>
              <a:t> ring </a:t>
            </a:r>
            <a:r>
              <a:rPr lang="sk-SK" b="1" dirty="0" err="1"/>
              <a:t>sample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2" y="1613686"/>
            <a:ext cx="8325053" cy="4879189"/>
          </a:xfrm>
        </p:spPr>
        <p:txBody>
          <a:bodyPr>
            <a:noAutofit/>
          </a:bodyPr>
          <a:lstStyle/>
          <a:p>
            <a:r>
              <a:rPr lang="sk-SK" sz="2400" dirty="0" err="1"/>
              <a:t>White</a:t>
            </a:r>
            <a:r>
              <a:rPr lang="sk-SK" sz="2400" dirty="0"/>
              <a:t> ring </a:t>
            </a:r>
            <a:r>
              <a:rPr lang="sk-SK" sz="2400" dirty="0" err="1"/>
              <a:t>surrounded</a:t>
            </a:r>
            <a:r>
              <a:rPr lang="sk-SK" sz="2400" dirty="0"/>
              <a:t> </a:t>
            </a:r>
            <a:r>
              <a:rPr lang="sk-SK" sz="2400" dirty="0" err="1"/>
              <a:t>blue</a:t>
            </a:r>
            <a:r>
              <a:rPr lang="sk-SK" sz="2400" dirty="0"/>
              <a:t> part of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colony</a:t>
            </a:r>
            <a:endParaRPr lang="sk-SK" sz="2400" dirty="0"/>
          </a:p>
          <a:p>
            <a:r>
              <a:rPr lang="sk-SK" sz="2400" dirty="0" err="1"/>
              <a:t>White</a:t>
            </a:r>
            <a:r>
              <a:rPr lang="sk-SK" sz="2400" dirty="0"/>
              <a:t> ring had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same</a:t>
            </a:r>
            <a:r>
              <a:rPr lang="sk-SK" sz="2400" dirty="0"/>
              <a:t> </a:t>
            </a:r>
            <a:r>
              <a:rPr lang="sk-SK" sz="2400" dirty="0" err="1"/>
              <a:t>width</a:t>
            </a:r>
            <a:r>
              <a:rPr lang="sk-SK" sz="2400" dirty="0"/>
              <a:t> </a:t>
            </a:r>
            <a:r>
              <a:rPr lang="sk-SK" sz="2400" dirty="0" err="1"/>
              <a:t>from</a:t>
            </a:r>
            <a:r>
              <a:rPr lang="sk-SK" sz="2400" dirty="0"/>
              <a:t> </a:t>
            </a:r>
            <a:r>
              <a:rPr lang="sk-SK" sz="2400" dirty="0" err="1"/>
              <a:t>all</a:t>
            </a:r>
            <a:r>
              <a:rPr lang="sk-SK" sz="2400" dirty="0"/>
              <a:t> </a:t>
            </a:r>
            <a:r>
              <a:rPr lang="sk-SK" sz="2400" dirty="0" err="1"/>
              <a:t>sides</a:t>
            </a:r>
            <a:r>
              <a:rPr lang="sk-SK" sz="2400" dirty="0"/>
              <a:t> </a:t>
            </a:r>
          </a:p>
          <a:p>
            <a:endParaRPr lang="sk-SK" sz="2400" dirty="0"/>
          </a:p>
          <a:p>
            <a:r>
              <a:rPr lang="sk-SK" sz="2400" dirty="0"/>
              <a:t>In </a:t>
            </a:r>
            <a:r>
              <a:rPr lang="sk-SK" sz="2400" dirty="0" err="1"/>
              <a:t>electrophoresis</a:t>
            </a:r>
            <a:r>
              <a:rPr lang="sk-SK" sz="2400" dirty="0"/>
              <a:t>, </a:t>
            </a:r>
            <a:r>
              <a:rPr lang="pl-PL" sz="2400" dirty="0"/>
              <a:t>the </a:t>
            </a:r>
            <a:r>
              <a:rPr lang="pl-PL" sz="2400" dirty="0" err="1"/>
              <a:t>line</a:t>
            </a:r>
            <a:r>
              <a:rPr lang="pl-PL" sz="2400" dirty="0"/>
              <a:t> was on the 1100 bp </a:t>
            </a:r>
            <a:r>
              <a:rPr lang="pl-PL" sz="2400" dirty="0" err="1"/>
              <a:t>level</a:t>
            </a:r>
            <a:r>
              <a:rPr lang="sk-SK" sz="2400" dirty="0"/>
              <a:t>     </a:t>
            </a:r>
            <a:endParaRPr lang="sk-SK" sz="2400" i="1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F486912-9E2D-9533-1CC7-3517393517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4" t="33311" r="29848" b="54298"/>
          <a:stretch/>
        </p:blipFill>
        <p:spPr>
          <a:xfrm>
            <a:off x="3998030" y="3525768"/>
            <a:ext cx="2986699" cy="310081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DAFEE26-818E-D7D3-49FA-3B6B2863E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3574483"/>
            <a:ext cx="2811324" cy="3100811"/>
          </a:xfrm>
          <a:prstGeom prst="rect">
            <a:avLst/>
          </a:prstGeom>
        </p:spPr>
      </p:pic>
      <p:sp>
        <p:nvSpPr>
          <p:cNvPr id="14" name="Pierścień 13">
            <a:extLst>
              <a:ext uri="{FF2B5EF4-FFF2-40B4-BE49-F238E27FC236}">
                <a16:creationId xmlns:a16="http://schemas.microsoft.com/office/drawing/2014/main" id="{898B46B7-51FD-4B25-EE52-92CB1D5B6DD7}"/>
              </a:ext>
            </a:extLst>
          </p:cNvPr>
          <p:cNvSpPr/>
          <p:nvPr/>
        </p:nvSpPr>
        <p:spPr>
          <a:xfrm>
            <a:off x="1646295" y="4431514"/>
            <a:ext cx="812800" cy="812800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F275DD5-DB8F-322A-B735-E97656A3F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48" y="1123331"/>
            <a:ext cx="3827184" cy="5503248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065EFA6-7F86-E66D-BD0D-D652AFDD6646}"/>
              </a:ext>
            </a:extLst>
          </p:cNvPr>
          <p:cNvSpPr txBox="1"/>
          <p:nvPr/>
        </p:nvSpPr>
        <p:spPr>
          <a:xfrm>
            <a:off x="10055740" y="3493328"/>
            <a:ext cx="2061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WHITE RING</a:t>
            </a:r>
          </a:p>
        </p:txBody>
      </p:sp>
    </p:spTree>
    <p:extLst>
      <p:ext uri="{BB962C8B-B14F-4D97-AF65-F5344CB8AC3E}">
        <p14:creationId xmlns:p14="http://schemas.microsoft.com/office/powerpoint/2010/main" val="961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62" y="28241"/>
            <a:ext cx="10871738" cy="1325563"/>
          </a:xfrm>
        </p:spPr>
        <p:txBody>
          <a:bodyPr/>
          <a:lstStyle/>
          <a:p>
            <a:r>
              <a:rPr lang="sk-SK" b="1" dirty="0" err="1"/>
              <a:t>Result</a:t>
            </a:r>
            <a:r>
              <a:rPr lang="sk-SK" b="1" dirty="0"/>
              <a:t> of </a:t>
            </a:r>
            <a:r>
              <a:rPr lang="sk-SK" b="1" dirty="0" err="1"/>
              <a:t>white</a:t>
            </a:r>
            <a:r>
              <a:rPr lang="sk-SK" b="1" dirty="0"/>
              <a:t> ring </a:t>
            </a:r>
            <a:r>
              <a:rPr lang="sk-SK" b="1" dirty="0" err="1"/>
              <a:t>sample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2" y="1613686"/>
            <a:ext cx="8517555" cy="4879189"/>
          </a:xfrm>
        </p:spPr>
        <p:txBody>
          <a:bodyPr>
            <a:noAutofit/>
          </a:bodyPr>
          <a:lstStyle/>
          <a:p>
            <a:r>
              <a:rPr lang="sk-SK" sz="2400" dirty="0" err="1"/>
              <a:t>The</a:t>
            </a:r>
            <a:r>
              <a:rPr lang="sk-SK" sz="2400" dirty="0"/>
              <a:t> fragment </a:t>
            </a:r>
            <a:r>
              <a:rPr lang="sk-SK" sz="2400" dirty="0" err="1"/>
              <a:t>was</a:t>
            </a:r>
            <a:r>
              <a:rPr lang="sk-SK" sz="2400" dirty="0"/>
              <a:t> 1100 </a:t>
            </a:r>
            <a:r>
              <a:rPr lang="sk-SK" sz="2400" dirty="0" err="1"/>
              <a:t>bp</a:t>
            </a:r>
            <a:r>
              <a:rPr lang="sk-SK" sz="2400" dirty="0"/>
              <a:t> </a:t>
            </a:r>
            <a:r>
              <a:rPr lang="sk-SK" sz="2400" dirty="0" err="1"/>
              <a:t>long</a:t>
            </a:r>
            <a:endParaRPr lang="sk-SK" sz="2400" dirty="0"/>
          </a:p>
          <a:p>
            <a:r>
              <a:rPr lang="sk-SK" sz="2400" dirty="0" err="1"/>
              <a:t>The</a:t>
            </a:r>
            <a:r>
              <a:rPr lang="sk-SK" sz="2400" dirty="0"/>
              <a:t> fragment </a:t>
            </a:r>
            <a:r>
              <a:rPr lang="sk-SK" sz="2400" dirty="0" err="1"/>
              <a:t>was</a:t>
            </a:r>
            <a:r>
              <a:rPr lang="sk-SK" sz="2400" dirty="0"/>
              <a:t> as </a:t>
            </a:r>
            <a:r>
              <a:rPr lang="sk-SK" sz="2400" dirty="0" err="1"/>
              <a:t>long</a:t>
            </a:r>
            <a:r>
              <a:rPr lang="sk-SK" sz="2400" dirty="0"/>
              <a:t> as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one</a:t>
            </a:r>
            <a:r>
              <a:rPr lang="sk-SK" sz="2400" dirty="0"/>
              <a:t> </a:t>
            </a:r>
            <a:r>
              <a:rPr lang="sk-SK" sz="2400" dirty="0" err="1"/>
              <a:t>from</a:t>
            </a:r>
            <a:r>
              <a:rPr lang="sk-SK" sz="2400" dirty="0"/>
              <a:t> </a:t>
            </a:r>
            <a:r>
              <a:rPr lang="sk-SK" sz="2400" dirty="0" err="1"/>
              <a:t>blue</a:t>
            </a:r>
            <a:r>
              <a:rPr lang="sk-SK" sz="2400" dirty="0"/>
              <a:t> part of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colony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9813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463</Words>
  <Application>Microsoft Macintosh PowerPoint</Application>
  <PresentationFormat>Panoramiczny</PresentationFormat>
  <Paragraphs>95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Motív Office</vt:lpstr>
      <vt:lpstr>Group number: 2</vt:lpstr>
      <vt:lpstr>Observation of part 1 of the experiment</vt:lpstr>
      <vt:lpstr>Result of part 1 of the experiment</vt:lpstr>
      <vt:lpstr>Conclusion of part 1 of the experiment           </vt:lpstr>
      <vt:lpstr>Observation of part 2 of the experiment – Electrophoresis </vt:lpstr>
      <vt:lpstr>Result of part 2 of the experiment – Electrophoresis </vt:lpstr>
      <vt:lpstr>Conclusion of part 2 of the experiment – Electrophoresis </vt:lpstr>
      <vt:lpstr>Observation of white ring sample</vt:lpstr>
      <vt:lpstr>Result of white ring sample</vt:lpstr>
      <vt:lpstr>Conclusion of white ring sample</vt:lpstr>
      <vt:lpstr>Summary of 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majalesnikowska@gmail.com</cp:lastModifiedBy>
  <cp:revision>8</cp:revision>
  <dcterms:created xsi:type="dcterms:W3CDTF">2024-01-19T12:02:57Z</dcterms:created>
  <dcterms:modified xsi:type="dcterms:W3CDTF">2024-04-18T08:24:41Z</dcterms:modified>
</cp:coreProperties>
</file>