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Uu4zXc11o1KHOPwhbFy8kqWME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129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d74ae6619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cd74ae661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d74ae6619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cd74ae661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d74ae6619_0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cd74ae66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d74ae6619_0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cd74ae661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>
  <p:cSld name="Afsnitsoverskrif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>
  <p:cSld name="To indholdsobjekt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>
  <p:cSld name="Sammenligning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>
  <p:cSld name="Kun tite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>
  <p:cSld name="Indhold med billedtek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>
  <p:cSld name="Billede med billedtek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title"/>
          </p:nvPr>
        </p:nvSpPr>
        <p:spPr>
          <a:xfrm>
            <a:off x="-8" y="-12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lt-LT" sz="3600" b="1"/>
              <a:t>Group 18</a:t>
            </a:r>
            <a:endParaRPr sz="3600" b="1"/>
          </a:p>
        </p:txBody>
      </p:sp>
      <p:sp>
        <p:nvSpPr>
          <p:cNvPr id="50" name="Google Shape;50;p1"/>
          <p:cNvSpPr txBox="1"/>
          <p:nvPr/>
        </p:nvSpPr>
        <p:spPr>
          <a:xfrm>
            <a:off x="6745404" y="2282049"/>
            <a:ext cx="29589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6745404" y="3334799"/>
            <a:ext cx="923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" descr="Grafik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156" y="5879805"/>
            <a:ext cx="1164086" cy="83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 descr="Grafik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987" y="6017600"/>
            <a:ext cx="1970857" cy="56310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417850" y="1422776"/>
            <a:ext cx="3751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Emmanouela Mastoraki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Greek - Mentor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47848" y="2888109"/>
            <a:ext cx="3691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Simas Ignatavičius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Lithuanian - Teacher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526475" y="4278651"/>
            <a:ext cx="326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Zoi Natsi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Greek - Student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4816405" y="1750987"/>
            <a:ext cx="1375873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Flag</a:t>
            </a:r>
            <a:r>
              <a:rPr lang="lt-L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8" name="Google Shape;58;p1"/>
          <p:cNvSpPr txBox="1"/>
          <p:nvPr/>
        </p:nvSpPr>
        <p:spPr>
          <a:xfrm>
            <a:off x="4816405" y="3196375"/>
            <a:ext cx="1375873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Flag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4816405" y="4565396"/>
            <a:ext cx="1375873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Flag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" descr="Flag of Lithuania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5217" y="2889136"/>
            <a:ext cx="1871799" cy="112307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" descr="Flag of Greece - Simple English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5217" y="1422785"/>
            <a:ext cx="1871799" cy="12455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" name="Google Shape;62;p1" descr="Flag of Greece - Simple English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5217" y="4278643"/>
            <a:ext cx="1871799" cy="12455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" name="Google Shape;6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2075" y="1313712"/>
            <a:ext cx="4739026" cy="427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-3" y="0"/>
            <a:ext cx="7165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lt-LT" sz="4200" b="1"/>
              <a:t>Evaluation of 1. experiment</a:t>
            </a:r>
            <a:endParaRPr sz="4200" b="1"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346821" y="1329880"/>
            <a:ext cx="1706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lt-LT" sz="2400"/>
              <a:t>Observation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lt-LT" sz="2400"/>
              <a:t>  </a:t>
            </a:r>
            <a:endParaRPr sz="2400"/>
          </a:p>
        </p:txBody>
      </p:sp>
      <p:pic>
        <p:nvPicPr>
          <p:cNvPr id="70" name="Google Shape;70;p2" descr="Grafik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156" y="5757617"/>
            <a:ext cx="1164086" cy="83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 descr="Grafik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987" y="6033206"/>
            <a:ext cx="1970857" cy="56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 descr="Paveikslėlis, kuriame yra indai, apskritimas, valgomieji reikmenys&#10;&#10;Automatiškai sugeneruotas aprašyma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7859" y="216863"/>
            <a:ext cx="2630284" cy="262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 descr="Paveikslėlis, kuriame yra apskritimas, valgomieji reikmenys, indai&#10;&#10;Automatiškai sugeneruotas aprašyma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53592" y="198662"/>
            <a:ext cx="2382252" cy="262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 descr="Paveikslėlis, kuriame yra indai, valgomieji reikmenys, apskritimas&#10;&#10;Automatiškai sugeneruotas aprašyma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53592" y="3207690"/>
            <a:ext cx="2382252" cy="235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Paveikslėlis, kuriame yra apskritimas, indai, valgomieji reikmenys&#10;&#10;Automatiškai sugeneruotas aprašyma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7859" y="3113113"/>
            <a:ext cx="2592463" cy="282788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346835" y="1915830"/>
            <a:ext cx="4141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– Blue colonies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– No colonies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– Blue colonies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– White colonies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" descr="Paveikslėlis, kuriame yra indai, valgomieji reikmenys, apskritimas&#10;&#10;Automatiškai sugeneruotas aprašym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5046" y="1"/>
            <a:ext cx="69261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/>
          <p:nvPr/>
        </p:nvSpPr>
        <p:spPr>
          <a:xfrm>
            <a:off x="3185652" y="3303639"/>
            <a:ext cx="973393" cy="8652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-4" y="-2"/>
            <a:ext cx="5959800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lt-LT" b="1"/>
              <a:t>Evaluation of 1. experiment</a:t>
            </a:r>
            <a:endParaRPr b="1"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346821" y="1344355"/>
            <a:ext cx="1706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lt-LT" sz="2400"/>
              <a:t>Results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lt-LT" sz="2400"/>
              <a:t>  </a:t>
            </a:r>
            <a:endParaRPr sz="2400"/>
          </a:p>
        </p:txBody>
      </p:sp>
      <p:pic>
        <p:nvPicPr>
          <p:cNvPr id="89" name="Google Shape;89;p4" descr="Grafik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156" y="5757617"/>
            <a:ext cx="1164086" cy="83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 descr="Grafik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987" y="6033206"/>
            <a:ext cx="1970857" cy="56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 descr="Paveikslėlis, kuriame yra indai, apskritimas, valgomieji reikmenys&#10;&#10;Automatiškai sugeneruotas aprašyma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7859" y="216863"/>
            <a:ext cx="2630284" cy="262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 descr="Paveikslėlis, kuriame yra apskritimas, valgomieji reikmenys, indai&#10;&#10;Automatiškai sugeneruotas aprašyma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53592" y="198662"/>
            <a:ext cx="2382252" cy="262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 descr="Paveikslėlis, kuriame yra indai, valgomieji reikmenys, apskritimas&#10;&#10;Automatiškai sugeneruotas aprašyma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53592" y="3207690"/>
            <a:ext cx="2382252" cy="235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 descr="Paveikslėlis, kuriame yra apskritimas, indai, valgomieji reikmenys&#10;&#10;Automatiškai sugeneruotas aprašyma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7859" y="3113113"/>
            <a:ext cx="2592463" cy="282788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 txBox="1"/>
          <p:nvPr/>
        </p:nvSpPr>
        <p:spPr>
          <a:xfrm>
            <a:off x="346821" y="1942195"/>
            <a:ext cx="4042877" cy="156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- Active lacz gene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- Dead bacteria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- Active lacz gene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- Inactive lacz gene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12325" y="0"/>
            <a:ext cx="62706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lt-LT" b="1"/>
              <a:t>Evaluation of 1. experiment</a:t>
            </a:r>
            <a:endParaRPr b="1"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346821" y="1253330"/>
            <a:ext cx="1706302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lt-LT" sz="2400"/>
              <a:t>Conclusion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lt-LT" sz="2400"/>
              <a:t>  </a:t>
            </a:r>
            <a:endParaRPr sz="2400"/>
          </a:p>
        </p:txBody>
      </p:sp>
      <p:pic>
        <p:nvPicPr>
          <p:cNvPr id="102" name="Google Shape;102;p5" descr="Grafik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156" y="5757617"/>
            <a:ext cx="1164086" cy="83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 descr="Grafik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987" y="6033206"/>
            <a:ext cx="1970857" cy="56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 descr="Paveikslėlis, kuriame yra indai, apskritimas, valgomieji reikmenys&#10;&#10;Automatiškai sugeneruotas aprašyma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7859" y="216863"/>
            <a:ext cx="2630284" cy="262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 descr="Paveikslėlis, kuriame yra apskritimas, valgomieji reikmenys, indai&#10;&#10;Automatiškai sugeneruotas aprašyma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53592" y="198662"/>
            <a:ext cx="2382252" cy="262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 descr="Paveikslėlis, kuriame yra indai, valgomieji reikmenys, apskritimas&#10;&#10;Automatiškai sugeneruotas aprašyma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53592" y="3207690"/>
            <a:ext cx="2382252" cy="235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 descr="Paveikslėlis, kuriame yra apskritimas, indai, valgomieji reikmenys&#10;&#10;Automatiškai sugeneruotas aprašyma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7859" y="3113113"/>
            <a:ext cx="2592463" cy="2827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 txBox="1"/>
          <p:nvPr/>
        </p:nvSpPr>
        <p:spPr>
          <a:xfrm>
            <a:off x="346821" y="1785103"/>
            <a:ext cx="56016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–</a:t>
            </a: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wild type bacteria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cut made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– </a:t>
            </a: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dead bacteria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was made, inactive HDR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– </a:t>
            </a: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wild type bacteria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No cut made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– </a:t>
            </a: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white bacteria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Repaired cut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d74ae6619_0_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706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lt-LT" b="1"/>
              <a:t>Evaluation of 2. experiment</a:t>
            </a:r>
            <a:endParaRPr b="1"/>
          </a:p>
        </p:txBody>
      </p:sp>
      <p:sp>
        <p:nvSpPr>
          <p:cNvPr id="114" name="Google Shape;114;g2cd74ae6619_0_12"/>
          <p:cNvSpPr txBox="1">
            <a:spLocks noGrp="1"/>
          </p:cNvSpPr>
          <p:nvPr>
            <p:ph type="body" idx="1"/>
          </p:nvPr>
        </p:nvSpPr>
        <p:spPr>
          <a:xfrm>
            <a:off x="359024" y="1200225"/>
            <a:ext cx="46056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9700"/>
              <a:buNone/>
            </a:pPr>
            <a:r>
              <a:rPr lang="lt-LT" sz="3443"/>
              <a:t>Observation</a:t>
            </a:r>
            <a:endParaRPr sz="3443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lt-LT" sz="2400"/>
              <a:t>  </a:t>
            </a:r>
            <a:endParaRPr sz="2400"/>
          </a:p>
        </p:txBody>
      </p:sp>
      <p:pic>
        <p:nvPicPr>
          <p:cNvPr id="115" name="Google Shape;115;g2cd74ae6619_0_12" descr="Grafik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156" y="5757617"/>
            <a:ext cx="1164086" cy="83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cd74ae6619_0_12" descr="Grafik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987" y="6033206"/>
            <a:ext cx="1970857" cy="56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cd74ae6619_0_12"/>
          <p:cNvSpPr txBox="1"/>
          <p:nvPr/>
        </p:nvSpPr>
        <p:spPr>
          <a:xfrm>
            <a:off x="359026" y="1695300"/>
            <a:ext cx="6175800" cy="3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S- Three bands of DNA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  Three bands of DNA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D- Four bands of DNA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(C+)- Four bands of DNA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 and C+ got mixed.)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2cd74ae6619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4257100" y="1528562"/>
            <a:ext cx="4595174" cy="380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cd74ae6619_0_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8085150" y="1552051"/>
            <a:ext cx="4493825" cy="3753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0" name="Google Shape;120;g2cd74ae6619_0_12"/>
          <p:cNvSpPr/>
          <p:nvPr/>
        </p:nvSpPr>
        <p:spPr>
          <a:xfrm>
            <a:off x="10149450" y="1627600"/>
            <a:ext cx="1164000" cy="952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cd74ae6619_0_12"/>
          <p:cNvSpPr txBox="1"/>
          <p:nvPr/>
        </p:nvSpPr>
        <p:spPr>
          <a:xfrm rot="-248086">
            <a:off x="9108399" y="1212219"/>
            <a:ext cx="2267602" cy="72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    C    D    C+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d74ae6619_0_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706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lt-LT" b="1"/>
              <a:t>Evaluation of 2. experiment</a:t>
            </a:r>
            <a:endParaRPr b="1"/>
          </a:p>
        </p:txBody>
      </p:sp>
      <p:sp>
        <p:nvSpPr>
          <p:cNvPr id="127" name="Google Shape;127;g2cd74ae6619_0_28"/>
          <p:cNvSpPr txBox="1">
            <a:spLocks noGrp="1"/>
          </p:cNvSpPr>
          <p:nvPr>
            <p:ph type="body" idx="1"/>
          </p:nvPr>
        </p:nvSpPr>
        <p:spPr>
          <a:xfrm>
            <a:off x="359024" y="1129000"/>
            <a:ext cx="46056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9700"/>
              <a:buNone/>
            </a:pPr>
            <a:r>
              <a:rPr lang="lt-LT" sz="3443"/>
              <a:t>Result</a:t>
            </a:r>
            <a:endParaRPr sz="3443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lt-LT" sz="2400"/>
              <a:t>  </a:t>
            </a:r>
            <a:endParaRPr sz="2400"/>
          </a:p>
        </p:txBody>
      </p:sp>
      <p:pic>
        <p:nvPicPr>
          <p:cNvPr id="128" name="Google Shape;128;g2cd74ae6619_0_28" descr="Grafik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156" y="5757617"/>
            <a:ext cx="1164086" cy="83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cd74ae6619_0_28" descr="Grafik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987" y="6033206"/>
            <a:ext cx="1970857" cy="56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cd74ae6619_0_28"/>
          <p:cNvSpPr txBox="1"/>
          <p:nvPr/>
        </p:nvSpPr>
        <p:spPr>
          <a:xfrm>
            <a:off x="359025" y="1627600"/>
            <a:ext cx="2645100" cy="485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S- Band 1-1100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Band 2-350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Band 3-15-25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 Band 1- 1100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Band 2-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350bp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Band 3-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15-25bp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cd74ae6619_0_28"/>
          <p:cNvSpPr/>
          <p:nvPr/>
        </p:nvSpPr>
        <p:spPr>
          <a:xfrm>
            <a:off x="10149450" y="1627600"/>
            <a:ext cx="1164000" cy="952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cd74ae6619_0_28"/>
          <p:cNvSpPr txBox="1"/>
          <p:nvPr/>
        </p:nvSpPr>
        <p:spPr>
          <a:xfrm rot="-248086">
            <a:off x="9108399" y="1212219"/>
            <a:ext cx="2267602" cy="72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    C    D    C+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cd74ae6619_0_28"/>
          <p:cNvSpPr txBox="1"/>
          <p:nvPr/>
        </p:nvSpPr>
        <p:spPr>
          <a:xfrm>
            <a:off x="3345300" y="1542150"/>
            <a:ext cx="3165000" cy="4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D- Band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1-1100bp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Band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2-650bp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Band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3-350bp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Band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4-15-25bp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(C+)-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Band1-1100bp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Band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2-650bp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Band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3-350bp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Band </a:t>
            </a:r>
            <a:r>
              <a:rPr lang="lt-L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4-15-25bp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g2cd74ae6619_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696637" y="959812"/>
            <a:ext cx="5006374" cy="51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cd74ae6619_0_28"/>
          <p:cNvSpPr txBox="1"/>
          <p:nvPr/>
        </p:nvSpPr>
        <p:spPr>
          <a:xfrm>
            <a:off x="10283775" y="3031950"/>
            <a:ext cx="7938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cd74ae6619_0_28"/>
          <p:cNvSpPr txBox="1"/>
          <p:nvPr/>
        </p:nvSpPr>
        <p:spPr>
          <a:xfrm>
            <a:off x="10039550" y="3351925"/>
            <a:ext cx="1551000" cy="24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1100bp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650bp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350bp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15-25bp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cd74ae6619_0_28"/>
          <p:cNvSpPr txBox="1"/>
          <p:nvPr/>
        </p:nvSpPr>
        <p:spPr>
          <a:xfrm rot="-345">
            <a:off x="7159661" y="2345351"/>
            <a:ext cx="29898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      C         D      C+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d74ae6619_0_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706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lt-LT" b="1"/>
              <a:t>Evaluation of 2. experiment</a:t>
            </a:r>
            <a:endParaRPr b="1"/>
          </a:p>
        </p:txBody>
      </p:sp>
      <p:sp>
        <p:nvSpPr>
          <p:cNvPr id="143" name="Google Shape;143;g2cd74ae6619_0_45"/>
          <p:cNvSpPr txBox="1">
            <a:spLocks noGrp="1"/>
          </p:cNvSpPr>
          <p:nvPr>
            <p:ph type="body" idx="1"/>
          </p:nvPr>
        </p:nvSpPr>
        <p:spPr>
          <a:xfrm>
            <a:off x="438949" y="1126600"/>
            <a:ext cx="46056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9700"/>
              <a:buNone/>
            </a:pPr>
            <a:r>
              <a:rPr lang="lt-LT" sz="3443"/>
              <a:t>Conclusion</a:t>
            </a:r>
            <a:endParaRPr sz="3443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lt-LT" sz="2400"/>
              <a:t>  </a:t>
            </a:r>
            <a:endParaRPr sz="2400"/>
          </a:p>
        </p:txBody>
      </p:sp>
      <p:pic>
        <p:nvPicPr>
          <p:cNvPr id="144" name="Google Shape;144;g2cd74ae6619_0_45" descr="Grafik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156" y="5757617"/>
            <a:ext cx="1164086" cy="83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cd74ae6619_0_45" descr="Grafik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987" y="6033206"/>
            <a:ext cx="1970857" cy="56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cd74ae6619_0_45"/>
          <p:cNvSpPr/>
          <p:nvPr/>
        </p:nvSpPr>
        <p:spPr>
          <a:xfrm>
            <a:off x="10149450" y="1627600"/>
            <a:ext cx="1164000" cy="952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cd74ae6619_0_45"/>
          <p:cNvSpPr txBox="1"/>
          <p:nvPr/>
        </p:nvSpPr>
        <p:spPr>
          <a:xfrm rot="-248086">
            <a:off x="9108399" y="1212219"/>
            <a:ext cx="2267602" cy="72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    C    D    C+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cd74ae6619_0_45"/>
          <p:cNvSpPr txBox="1"/>
          <p:nvPr/>
        </p:nvSpPr>
        <p:spPr>
          <a:xfrm>
            <a:off x="438950" y="1505713"/>
            <a:ext cx="8135100" cy="4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S- 1100 </a:t>
            </a:r>
            <a:r>
              <a:rPr lang="lt-LT" sz="2400" dirty="0" smtClean="0">
                <a:latin typeface="Calibri"/>
                <a:ea typeface="Calibri"/>
                <a:cs typeface="Calibri"/>
                <a:sym typeface="Calibri"/>
              </a:rPr>
              <a:t>bp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Wild type bacteria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C- 1100 </a:t>
            </a:r>
            <a:r>
              <a:rPr lang="lt-LT" sz="2400" dirty="0" smtClean="0">
                <a:latin typeface="Calibri"/>
                <a:ea typeface="Calibri"/>
                <a:cs typeface="Calibri"/>
                <a:sym typeface="Calibri"/>
              </a:rPr>
              <a:t>bp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Wild type bacteria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D- 1100 bps, 650 </a:t>
            </a:r>
            <a:r>
              <a:rPr lang="lt-LT" sz="2400" dirty="0" smtClean="0">
                <a:latin typeface="Calibri"/>
                <a:ea typeface="Calibri"/>
                <a:cs typeface="Calibri"/>
                <a:sym typeface="Calibri"/>
              </a:rPr>
              <a:t>bp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Both wild and edited DNA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(C+)- 1100 bps ,650 </a:t>
            </a:r>
            <a:r>
              <a:rPr lang="lt-LT" sz="2400" dirty="0" smtClean="0">
                <a:latin typeface="Calibri"/>
                <a:ea typeface="Calibri"/>
                <a:cs typeface="Calibri"/>
                <a:sym typeface="Calibri"/>
              </a:rPr>
              <a:t>bp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Both wild and edited DNA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(D got contaminated by C+ DNA, that is why it appears that it contains DNA from both edited and unedited bacteria)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cd74ae6619_0_45"/>
          <p:cNvSpPr txBox="1"/>
          <p:nvPr/>
        </p:nvSpPr>
        <p:spPr>
          <a:xfrm>
            <a:off x="10283775" y="3031950"/>
            <a:ext cx="7938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2cd74ae6619_0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876150" y="182550"/>
            <a:ext cx="4607225" cy="47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cd74ae6619_0_45"/>
          <p:cNvSpPr txBox="1"/>
          <p:nvPr/>
        </p:nvSpPr>
        <p:spPr>
          <a:xfrm>
            <a:off x="10179263" y="2311475"/>
            <a:ext cx="15423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1100bp</a:t>
            </a:r>
            <a:endParaRPr sz="24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650bp</a:t>
            </a:r>
            <a:endParaRPr sz="24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350bp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15-25bp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d74ae6619_0_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9207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lt-LT" b="1"/>
              <a:t>Summary of experiments E1-E2</a:t>
            </a:r>
            <a:endParaRPr b="1"/>
          </a:p>
        </p:txBody>
      </p:sp>
      <p:pic>
        <p:nvPicPr>
          <p:cNvPr id="157" name="Google Shape;157;g2cd74ae6619_0_61" descr="Grafik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156" y="5757617"/>
            <a:ext cx="1164086" cy="83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cd74ae6619_0_61" descr="Grafik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987" y="6033206"/>
            <a:ext cx="1970857" cy="56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cd74ae6619_0_61"/>
          <p:cNvSpPr/>
          <p:nvPr/>
        </p:nvSpPr>
        <p:spPr>
          <a:xfrm>
            <a:off x="10149450" y="1627600"/>
            <a:ext cx="1164000" cy="952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cd74ae6619_0_61"/>
          <p:cNvSpPr txBox="1"/>
          <p:nvPr/>
        </p:nvSpPr>
        <p:spPr>
          <a:xfrm rot="-248086">
            <a:off x="9108399" y="1212219"/>
            <a:ext cx="2267602" cy="72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    C    D    C+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cd74ae6619_0_61"/>
          <p:cNvSpPr txBox="1"/>
          <p:nvPr/>
        </p:nvSpPr>
        <p:spPr>
          <a:xfrm>
            <a:off x="256150" y="948228"/>
            <a:ext cx="84771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A/S- Unedited colonies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Blue color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1100 </a:t>
            </a:r>
            <a:r>
              <a:rPr lang="lt-LT" sz="2400" dirty="0" smtClean="0">
                <a:latin typeface="Calibri"/>
                <a:ea typeface="Calibri"/>
                <a:cs typeface="Calibri"/>
                <a:sym typeface="Calibri"/>
              </a:rPr>
              <a:t>bp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B- No colonies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C- Unedited colonies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Blue color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 dirty="0" smtClean="0">
                <a:latin typeface="Calibri"/>
                <a:ea typeface="Calibri"/>
                <a:cs typeface="Calibri"/>
                <a:sym typeface="Calibri"/>
              </a:rPr>
              <a:t>1100bp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D- Edited colonies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White color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➔"/>
            </a:pPr>
            <a:r>
              <a:rPr lang="lt-LT" sz="2400" dirty="0" smtClean="0">
                <a:latin typeface="Calibri"/>
                <a:ea typeface="Calibri"/>
                <a:cs typeface="Calibri"/>
                <a:sym typeface="Calibri"/>
              </a:rPr>
              <a:t>650bp </a:t>
            </a: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(/</a:t>
            </a:r>
            <a:r>
              <a:rPr lang="lt-LT" sz="2400" dirty="0" smtClean="0">
                <a:latin typeface="Calibri"/>
                <a:ea typeface="Calibri"/>
                <a:cs typeface="Calibri"/>
                <a:sym typeface="Calibri"/>
              </a:rPr>
              <a:t>1100bp </a:t>
            </a: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because of the contamination)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cd74ae6619_0_61"/>
          <p:cNvSpPr txBox="1"/>
          <p:nvPr/>
        </p:nvSpPr>
        <p:spPr>
          <a:xfrm>
            <a:off x="10283775" y="3031950"/>
            <a:ext cx="7938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2cd74ae6619_0_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876150" y="182550"/>
            <a:ext cx="4607225" cy="47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cd74ae6619_0_61"/>
          <p:cNvSpPr txBox="1"/>
          <p:nvPr/>
        </p:nvSpPr>
        <p:spPr>
          <a:xfrm>
            <a:off x="10179263" y="2311475"/>
            <a:ext cx="15423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1100bp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650bp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350bp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15-25bp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Προσαρμογή</PresentationFormat>
  <Paragraphs>128</Paragraphs>
  <Slides>9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Office-tema</vt:lpstr>
      <vt:lpstr>Group 18</vt:lpstr>
      <vt:lpstr>Evaluation of 1. experiment</vt:lpstr>
      <vt:lpstr>Παρουσίαση του PowerPoint</vt:lpstr>
      <vt:lpstr>Evaluation of 1. experiment</vt:lpstr>
      <vt:lpstr>Evaluation of 1. experiment</vt:lpstr>
      <vt:lpstr>Evaluation of 2. experiment</vt:lpstr>
      <vt:lpstr>Evaluation of 2. experiment</vt:lpstr>
      <vt:lpstr>Evaluation of 2. experiment</vt:lpstr>
      <vt:lpstr>Summary of experiments E1-E2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18</dc:title>
  <cp:lastModifiedBy>admin</cp:lastModifiedBy>
  <cp:revision>2</cp:revision>
  <dcterms:modified xsi:type="dcterms:W3CDTF">2024-04-18T11:34:18Z</dcterms:modified>
</cp:coreProperties>
</file>