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1" r:id="rId4"/>
    <p:sldId id="262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1975-BD25-462D-9D9F-AE61C44AECD3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7DE8-25AE-4FD9-A6FC-CB9F4CA07AD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74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653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63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0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7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29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75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26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37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87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35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3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1E61-22BD-4154-8E02-2C696D4AC3BF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0BA8-5CBD-43A4-A0FC-9A066E45CC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48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Group</a:t>
            </a:r>
            <a:r>
              <a:rPr lang="sk-SK" b="1" dirty="0" smtClean="0"/>
              <a:t> 11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err="1" smtClean="0"/>
              <a:t>Maud</a:t>
            </a:r>
            <a:r>
              <a:rPr lang="sk-SK" sz="2800" dirty="0" smtClean="0"/>
              <a:t> GUYOMARCH</a:t>
            </a:r>
            <a:br>
              <a:rPr lang="sk-SK" sz="2800" dirty="0" smtClean="0"/>
            </a:br>
            <a:r>
              <a:rPr lang="sk-SK" sz="2800" dirty="0" err="1" smtClean="0"/>
              <a:t>France</a:t>
            </a:r>
            <a:endParaRPr lang="sk-SK" sz="2800" dirty="0"/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r>
              <a:rPr lang="sk-SK" sz="2800" dirty="0" err="1" smtClean="0"/>
              <a:t>Małgorzata</a:t>
            </a:r>
            <a:r>
              <a:rPr lang="sk-SK" sz="2800" dirty="0" smtClean="0"/>
              <a:t> KUCHARSKA </a:t>
            </a:r>
            <a:br>
              <a:rPr lang="sk-SK" sz="2800" dirty="0" smtClean="0"/>
            </a:br>
            <a:r>
              <a:rPr lang="sk-SK" sz="2800" dirty="0" err="1" smtClean="0"/>
              <a:t>Poland</a:t>
            </a:r>
            <a:endParaRPr lang="sk-SK" sz="2800" dirty="0" smtClean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r>
              <a:rPr lang="sk-SK" sz="2800" dirty="0" smtClean="0"/>
              <a:t>Hana MELCHEROVÁ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Slovakia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723662" cy="35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76" y="5294531"/>
            <a:ext cx="1523166" cy="101544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88730"/>
            <a:ext cx="1534706" cy="9590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14" y="2266966"/>
            <a:ext cx="1559864" cy="94601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08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Gene</a:t>
            </a:r>
            <a:r>
              <a:rPr lang="sk-SK" b="1" dirty="0" smtClean="0"/>
              <a:t> </a:t>
            </a:r>
            <a:r>
              <a:rPr lang="sk-SK" b="1" dirty="0" err="1" smtClean="0"/>
              <a:t>editing</a:t>
            </a:r>
            <a:r>
              <a:rPr lang="sk-SK" b="1" dirty="0" smtClean="0"/>
              <a:t> + </a:t>
            </a:r>
            <a:r>
              <a:rPr lang="sk-SK" b="1" dirty="0" err="1" smtClean="0"/>
              <a:t>Blue-white</a:t>
            </a:r>
            <a:r>
              <a:rPr lang="sk-SK" b="1" dirty="0" smtClean="0"/>
              <a:t> </a:t>
            </a:r>
            <a:r>
              <a:rPr lang="sk-SK" b="1" dirty="0" err="1" smtClean="0"/>
              <a:t>screening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/>
              <a:t>Observation</a:t>
            </a:r>
            <a:r>
              <a:rPr lang="sk-SK" sz="2800" b="1" dirty="0" smtClean="0"/>
              <a:t>:</a:t>
            </a:r>
          </a:p>
          <a:p>
            <a:r>
              <a:rPr lang="sk-SK" sz="2800" b="1" dirty="0" smtClean="0"/>
              <a:t>A:</a:t>
            </a:r>
            <a:r>
              <a:rPr lang="sk-SK" sz="2800" dirty="0" smtClean="0"/>
              <a:t> </a:t>
            </a:r>
            <a:r>
              <a:rPr lang="sk-SK" sz="2800" dirty="0" err="1" smtClean="0"/>
              <a:t>blue</a:t>
            </a:r>
            <a:r>
              <a:rPr lang="sk-SK" sz="2800" dirty="0" smtClean="0"/>
              <a:t>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and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top </a:t>
            </a:r>
            <a:r>
              <a:rPr lang="sk-SK" sz="2800" dirty="0" err="1" smtClean="0"/>
              <a:t>of</a:t>
            </a:r>
            <a:r>
              <a:rPr lang="sk-SK" sz="2800" dirty="0" smtClean="0"/>
              <a:t> agar</a:t>
            </a:r>
          </a:p>
          <a:p>
            <a:r>
              <a:rPr lang="sk-SK" sz="2800" b="1" dirty="0" smtClean="0"/>
              <a:t>B: </a:t>
            </a:r>
            <a:r>
              <a:rPr lang="sk-SK" sz="2800" dirty="0" err="1" smtClean="0"/>
              <a:t>blue</a:t>
            </a:r>
            <a:r>
              <a:rPr lang="sk-SK" sz="2800" dirty="0" smtClean="0"/>
              <a:t>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agar</a:t>
            </a:r>
          </a:p>
          <a:p>
            <a:r>
              <a:rPr lang="sk-SK" sz="2800" b="1" dirty="0" smtClean="0"/>
              <a:t>C: </a:t>
            </a:r>
            <a:r>
              <a:rPr lang="sk-SK" sz="2800" dirty="0" err="1" smtClean="0"/>
              <a:t>blue</a:t>
            </a:r>
            <a:r>
              <a:rPr lang="sk-SK" sz="2800" dirty="0" smtClean="0"/>
              <a:t>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and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top </a:t>
            </a:r>
            <a:r>
              <a:rPr lang="sk-SK" sz="2800" dirty="0" err="1" smtClean="0"/>
              <a:t>of</a:t>
            </a:r>
            <a:r>
              <a:rPr lang="sk-SK" sz="2800" dirty="0" smtClean="0"/>
              <a:t> agar</a:t>
            </a:r>
          </a:p>
          <a:p>
            <a:r>
              <a:rPr lang="sk-SK" sz="2800" b="1" dirty="0" smtClean="0"/>
              <a:t>D: </a:t>
            </a:r>
            <a:r>
              <a:rPr lang="sk-SK" sz="2800" dirty="0" err="1" smtClean="0"/>
              <a:t>blue</a:t>
            </a:r>
            <a:r>
              <a:rPr lang="sk-SK" sz="2800" dirty="0" smtClean="0"/>
              <a:t>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</a:t>
            </a:r>
            <a:r>
              <a:rPr lang="sk-SK" sz="2800" dirty="0" err="1" smtClean="0"/>
              <a:t>inside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agar</a:t>
            </a:r>
            <a:endParaRPr lang="sk-SK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25785" r="6705" b="5028"/>
          <a:stretch/>
        </p:blipFill>
        <p:spPr bwMode="auto">
          <a:xfrm>
            <a:off x="4613223" y="4647904"/>
            <a:ext cx="2123797" cy="212379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25598" r="10424" b="9700"/>
          <a:stretch/>
        </p:blipFill>
        <p:spPr bwMode="auto">
          <a:xfrm>
            <a:off x="5561" y="4620436"/>
            <a:ext cx="2178734" cy="217873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29210" r="11037" b="11932"/>
          <a:stretch/>
        </p:blipFill>
        <p:spPr bwMode="auto">
          <a:xfrm rot="16392849">
            <a:off x="6890696" y="4613036"/>
            <a:ext cx="2193535" cy="219353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27663" r="8506" b="4549"/>
          <a:stretch/>
        </p:blipFill>
        <p:spPr bwMode="auto">
          <a:xfrm rot="19923638">
            <a:off x="2292485" y="4616614"/>
            <a:ext cx="2186374" cy="21863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33236" r="19297" b="43802"/>
          <a:stretch/>
        </p:blipFill>
        <p:spPr bwMode="auto">
          <a:xfrm>
            <a:off x="6038839" y="3931786"/>
            <a:ext cx="1584176" cy="6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77778" y="4039452"/>
            <a:ext cx="777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A 		      B		           C 		      D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64381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Gene</a:t>
            </a:r>
            <a:r>
              <a:rPr lang="sk-SK" b="1" dirty="0" smtClean="0"/>
              <a:t> </a:t>
            </a:r>
            <a:r>
              <a:rPr lang="sk-SK" b="1" dirty="0" err="1" smtClean="0"/>
              <a:t>editing</a:t>
            </a:r>
            <a:r>
              <a:rPr lang="sk-SK" b="1" dirty="0" smtClean="0"/>
              <a:t> + </a:t>
            </a:r>
            <a:r>
              <a:rPr lang="sk-SK" b="1" dirty="0" err="1" smtClean="0"/>
              <a:t>Blue-white</a:t>
            </a:r>
            <a:r>
              <a:rPr lang="sk-SK" b="1" dirty="0" smtClean="0"/>
              <a:t> </a:t>
            </a:r>
            <a:r>
              <a:rPr lang="sk-SK" b="1" dirty="0" err="1" smtClean="0"/>
              <a:t>screening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/>
              <a:t>Result</a:t>
            </a:r>
            <a:r>
              <a:rPr lang="sk-SK" sz="2800" b="1" dirty="0" smtClean="0"/>
              <a:t>:</a:t>
            </a:r>
          </a:p>
          <a:p>
            <a:r>
              <a:rPr lang="sk-SK" sz="2800" b="1" dirty="0" smtClean="0"/>
              <a:t>A: </a:t>
            </a:r>
            <a:r>
              <a:rPr lang="de-DE" sz="2800" dirty="0" smtClean="0"/>
              <a:t>ß-</a:t>
            </a:r>
            <a:r>
              <a:rPr lang="de-DE" sz="2800" dirty="0" err="1" smtClean="0"/>
              <a:t>galactosidase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expressed</a:t>
            </a:r>
            <a:r>
              <a:rPr lang="sk-SK" sz="2800" dirty="0" smtClean="0"/>
              <a:t>, </a:t>
            </a:r>
            <a:r>
              <a:rPr lang="sk-SK" sz="2800" dirty="0" err="1" smtClean="0"/>
              <a:t>X-gal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split</a:t>
            </a:r>
            <a:r>
              <a:rPr lang="sk-SK" sz="2800" dirty="0" smtClean="0"/>
              <a:t> </a:t>
            </a:r>
          </a:p>
          <a:p>
            <a:r>
              <a:rPr lang="sk-SK" sz="2800" b="1" dirty="0" smtClean="0"/>
              <a:t>B: </a:t>
            </a:r>
            <a:r>
              <a:rPr lang="sk-SK" sz="2800" dirty="0" smtClean="0"/>
              <a:t>No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top</a:t>
            </a:r>
            <a:endParaRPr lang="sk-SK" sz="2800" b="1" dirty="0" smtClean="0"/>
          </a:p>
          <a:p>
            <a:r>
              <a:rPr lang="sk-SK" sz="2800" b="1" dirty="0" smtClean="0"/>
              <a:t>C: </a:t>
            </a:r>
            <a:r>
              <a:rPr lang="de-DE" sz="2800" dirty="0" smtClean="0"/>
              <a:t>ß-</a:t>
            </a:r>
            <a:r>
              <a:rPr lang="de-DE" sz="2800" dirty="0" err="1" smtClean="0"/>
              <a:t>galactosidase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expressed</a:t>
            </a:r>
            <a:r>
              <a:rPr lang="sk-SK" sz="2800" dirty="0" smtClean="0"/>
              <a:t>, </a:t>
            </a:r>
            <a:r>
              <a:rPr lang="sk-SK" sz="2800" dirty="0" err="1" smtClean="0"/>
              <a:t>X-gal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split</a:t>
            </a:r>
            <a:endParaRPr lang="sk-SK" sz="2800" dirty="0" smtClean="0"/>
          </a:p>
          <a:p>
            <a:r>
              <a:rPr lang="sk-SK" sz="2800" b="1" dirty="0" smtClean="0"/>
              <a:t>D: </a:t>
            </a:r>
            <a:r>
              <a:rPr lang="sk-SK" sz="2800" dirty="0" smtClean="0"/>
              <a:t>No </a:t>
            </a:r>
            <a:r>
              <a:rPr lang="sk-SK" sz="2800" dirty="0" err="1" smtClean="0"/>
              <a:t>colonies</a:t>
            </a:r>
            <a:r>
              <a:rPr lang="sk-SK" sz="2800" dirty="0" smtClean="0"/>
              <a:t> on </a:t>
            </a:r>
            <a:r>
              <a:rPr lang="sk-SK" sz="2800" dirty="0" err="1" smtClean="0"/>
              <a:t>the</a:t>
            </a:r>
            <a:r>
              <a:rPr lang="sk-SK" sz="2800" dirty="0" smtClean="0"/>
              <a:t> top</a:t>
            </a:r>
            <a:endParaRPr lang="sk-SK" sz="2800" b="1" dirty="0" smtClean="0"/>
          </a:p>
          <a:p>
            <a:endParaRPr lang="sk-SK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33236" r="19297" b="43802"/>
          <a:stretch/>
        </p:blipFill>
        <p:spPr bwMode="auto">
          <a:xfrm>
            <a:off x="5724128" y="7974215"/>
            <a:ext cx="1584176" cy="6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8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 smtClean="0"/>
              <a:t>Gene</a:t>
            </a:r>
            <a:r>
              <a:rPr lang="sk-SK" b="1" dirty="0" smtClean="0"/>
              <a:t> </a:t>
            </a:r>
            <a:r>
              <a:rPr lang="sk-SK" b="1" dirty="0" err="1" smtClean="0"/>
              <a:t>editing</a:t>
            </a:r>
            <a:r>
              <a:rPr lang="sk-SK" b="1" dirty="0" smtClean="0"/>
              <a:t> + </a:t>
            </a:r>
            <a:r>
              <a:rPr lang="sk-SK" b="1" dirty="0" err="1" smtClean="0"/>
              <a:t>Blue-white</a:t>
            </a:r>
            <a:r>
              <a:rPr lang="sk-SK" b="1" dirty="0" smtClean="0"/>
              <a:t> </a:t>
            </a:r>
            <a:r>
              <a:rPr lang="sk-SK" b="1" dirty="0" err="1" smtClean="0"/>
              <a:t>screening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err="1" smtClean="0"/>
              <a:t>Conlusion</a:t>
            </a:r>
            <a:r>
              <a:rPr lang="sk-SK" sz="2800" b="1" dirty="0" smtClean="0"/>
              <a:t>:</a:t>
            </a:r>
          </a:p>
          <a:p>
            <a:r>
              <a:rPr lang="sk-SK" sz="2800" b="1" dirty="0" smtClean="0"/>
              <a:t>A: </a:t>
            </a:r>
            <a:r>
              <a:rPr lang="sk-SK" sz="2800" dirty="0" err="1" smtClean="0"/>
              <a:t>Wild</a:t>
            </a:r>
            <a:r>
              <a:rPr lang="sk-SK" sz="2800" dirty="0" smtClean="0"/>
              <a:t> type </a:t>
            </a:r>
            <a:r>
              <a:rPr lang="sk-SK" sz="2800" dirty="0" err="1" smtClean="0"/>
              <a:t>LacZ-gene</a:t>
            </a:r>
            <a:r>
              <a:rPr lang="sk-SK" sz="2800" dirty="0" smtClean="0"/>
              <a:t>, </a:t>
            </a:r>
            <a:r>
              <a:rPr lang="sk-SK" sz="2800" dirty="0" err="1" smtClean="0"/>
              <a:t>successfull</a:t>
            </a:r>
            <a:r>
              <a:rPr lang="sk-SK" sz="2800" dirty="0" smtClean="0"/>
              <a:t> </a:t>
            </a:r>
            <a:r>
              <a:rPr lang="sk-SK" sz="2800" dirty="0" err="1" smtClean="0"/>
              <a:t>transformation</a:t>
            </a:r>
            <a:r>
              <a:rPr lang="sk-SK" sz="2800" dirty="0" smtClean="0"/>
              <a:t> by </a:t>
            </a:r>
            <a:br>
              <a:rPr lang="sk-SK" sz="2800" dirty="0" smtClean="0"/>
            </a:br>
            <a:r>
              <a:rPr lang="sk-SK" sz="2800" dirty="0" smtClean="0"/>
              <a:t>     </a:t>
            </a:r>
            <a:r>
              <a:rPr lang="sk-SK" sz="2800" dirty="0" err="1" smtClean="0"/>
              <a:t>pLZ-Donor</a:t>
            </a:r>
            <a:endParaRPr lang="sk-SK" sz="2800" b="1" dirty="0" smtClean="0"/>
          </a:p>
          <a:p>
            <a:r>
              <a:rPr lang="sk-SK" sz="2800" b="1" dirty="0" smtClean="0"/>
              <a:t>B:  </a:t>
            </a:r>
            <a:r>
              <a:rPr lang="sk-SK" sz="2800" dirty="0" err="1" smtClean="0"/>
              <a:t>The</a:t>
            </a:r>
            <a:r>
              <a:rPr lang="sk-SK" sz="2800" dirty="0" smtClean="0"/>
              <a:t> </a:t>
            </a:r>
            <a:r>
              <a:rPr lang="sk-SK" sz="2800" dirty="0" err="1" smtClean="0"/>
              <a:t>cut</a:t>
            </a:r>
            <a:r>
              <a:rPr lang="sk-SK" sz="2800" dirty="0" smtClean="0"/>
              <a:t> </a:t>
            </a:r>
            <a:r>
              <a:rPr lang="sk-SK" sz="2800" dirty="0" err="1" smtClean="0"/>
              <a:t>was</a:t>
            </a:r>
            <a:r>
              <a:rPr lang="sk-SK" sz="2800" dirty="0" smtClean="0"/>
              <a:t> </a:t>
            </a:r>
            <a:r>
              <a:rPr lang="sk-SK" sz="2800" dirty="0" err="1" smtClean="0"/>
              <a:t>made</a:t>
            </a:r>
            <a:r>
              <a:rPr lang="sk-SK" sz="2800" dirty="0" smtClean="0"/>
              <a:t> </a:t>
            </a:r>
            <a:r>
              <a:rPr lang="sk-SK" sz="2800" dirty="0" err="1" smtClean="0"/>
              <a:t>but</a:t>
            </a:r>
            <a:r>
              <a:rPr lang="sk-SK" sz="2800" dirty="0" smtClean="0"/>
              <a:t> </a:t>
            </a:r>
            <a:r>
              <a:rPr lang="sk-SK" sz="2800" dirty="0" err="1" smtClean="0"/>
              <a:t>because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active</a:t>
            </a:r>
            <a:r>
              <a:rPr lang="sk-SK" sz="2800" dirty="0" smtClean="0"/>
              <a:t> HDR 	</a:t>
            </a:r>
            <a:r>
              <a:rPr lang="sk-SK" sz="2800" dirty="0" err="1" smtClean="0"/>
              <a:t>system</a:t>
            </a:r>
            <a:r>
              <a:rPr lang="sk-SK" sz="2800" dirty="0" smtClean="0"/>
              <a:t> – </a:t>
            </a:r>
            <a:r>
              <a:rPr lang="sk-SK" sz="2800" dirty="0" err="1" smtClean="0"/>
              <a:t>not</a:t>
            </a:r>
            <a:r>
              <a:rPr lang="sk-SK" sz="2800" dirty="0" smtClean="0"/>
              <a:t> </a:t>
            </a:r>
            <a:r>
              <a:rPr lang="sk-SK" sz="2800" dirty="0" err="1" smtClean="0"/>
              <a:t>repaired</a:t>
            </a:r>
            <a:endParaRPr lang="sk-SK" sz="2800" b="1" dirty="0" smtClean="0"/>
          </a:p>
          <a:p>
            <a:r>
              <a:rPr lang="sk-SK" sz="2800" b="1" dirty="0" smtClean="0"/>
              <a:t>C: </a:t>
            </a:r>
            <a:r>
              <a:rPr lang="sk-SK" sz="2800" dirty="0" err="1" smtClean="0"/>
              <a:t>Wild</a:t>
            </a:r>
            <a:r>
              <a:rPr lang="sk-SK" sz="2800" dirty="0" smtClean="0"/>
              <a:t> type </a:t>
            </a:r>
            <a:r>
              <a:rPr lang="sk-SK" sz="2800" dirty="0" err="1" smtClean="0"/>
              <a:t>LacZ</a:t>
            </a:r>
            <a:r>
              <a:rPr lang="sk-SK" sz="2800" dirty="0" smtClean="0"/>
              <a:t>, </a:t>
            </a:r>
            <a:r>
              <a:rPr lang="sk-SK" sz="2800" dirty="0" err="1" smtClean="0"/>
              <a:t>successfull</a:t>
            </a:r>
            <a:r>
              <a:rPr lang="sk-SK" sz="2800" dirty="0" smtClean="0"/>
              <a:t> </a:t>
            </a:r>
            <a:r>
              <a:rPr lang="sk-SK" sz="2800" dirty="0" err="1" smtClean="0"/>
              <a:t>transformation</a:t>
            </a:r>
            <a:r>
              <a:rPr lang="sk-SK" sz="2800" dirty="0" smtClean="0"/>
              <a:t> by </a:t>
            </a:r>
            <a:br>
              <a:rPr lang="sk-SK" sz="2800" dirty="0" smtClean="0"/>
            </a:br>
            <a:r>
              <a:rPr lang="sk-SK" sz="2800" dirty="0" smtClean="0"/>
              <a:t>     </a:t>
            </a:r>
            <a:r>
              <a:rPr lang="sk-SK" sz="2800" dirty="0" err="1" smtClean="0"/>
              <a:t>pLZ-Donor</a:t>
            </a:r>
            <a:endParaRPr lang="sk-SK" sz="2800" b="1" dirty="0" smtClean="0"/>
          </a:p>
          <a:p>
            <a:r>
              <a:rPr lang="sk-SK" sz="2800" b="1" dirty="0" smtClean="0"/>
              <a:t>D: </a:t>
            </a:r>
            <a:r>
              <a:rPr lang="sk-SK" sz="2800" dirty="0" err="1" smtClean="0"/>
              <a:t>Unsuccessfull</a:t>
            </a:r>
            <a:r>
              <a:rPr lang="sk-SK" sz="2800" dirty="0" smtClean="0"/>
              <a:t> </a:t>
            </a:r>
            <a:r>
              <a:rPr lang="sk-SK" sz="2800" dirty="0" err="1" smtClean="0"/>
              <a:t>transformation</a:t>
            </a:r>
            <a:r>
              <a:rPr lang="sk-SK" sz="2800" dirty="0" smtClean="0"/>
              <a:t>, no </a:t>
            </a:r>
            <a:r>
              <a:rPr lang="sk-SK" sz="2800" dirty="0" err="1" smtClean="0"/>
              <a:t>white</a:t>
            </a:r>
            <a:r>
              <a:rPr lang="sk-SK" sz="2800" dirty="0" smtClean="0"/>
              <a:t> </a:t>
            </a:r>
            <a:r>
              <a:rPr lang="sk-SK" sz="2800" dirty="0" err="1" smtClean="0"/>
              <a:t>colonies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621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PCR + </a:t>
            </a:r>
            <a:r>
              <a:rPr lang="sk-SK" b="1" dirty="0" err="1" smtClean="0"/>
              <a:t>Gel</a:t>
            </a:r>
            <a:r>
              <a:rPr lang="sk-SK" b="1" dirty="0" smtClean="0"/>
              <a:t> </a:t>
            </a:r>
            <a:r>
              <a:rPr lang="sk-SK" b="1" dirty="0" err="1" smtClean="0"/>
              <a:t>Electrophoresis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51803"/>
            <a:ext cx="9073008" cy="4525963"/>
          </a:xfrm>
        </p:spPr>
        <p:txBody>
          <a:bodyPr/>
          <a:lstStyle/>
          <a:p>
            <a:r>
              <a:rPr lang="sk-SK" b="1" dirty="0" err="1" smtClean="0"/>
              <a:t>Observation</a:t>
            </a:r>
            <a:r>
              <a:rPr lang="sk-SK" b="1" dirty="0" smtClean="0"/>
              <a:t>:</a:t>
            </a:r>
          </a:p>
          <a:p>
            <a:r>
              <a:rPr lang="sk-SK" b="1" dirty="0" smtClean="0"/>
              <a:t>B:</a:t>
            </a:r>
            <a:r>
              <a:rPr lang="sk-SK" dirty="0" smtClean="0"/>
              <a:t> No DNA </a:t>
            </a:r>
            <a:r>
              <a:rPr lang="sk-SK" dirty="0" err="1" smtClean="0"/>
              <a:t>present</a:t>
            </a:r>
            <a:r>
              <a:rPr lang="sk-SK" dirty="0" smtClean="0"/>
              <a:t> – </a:t>
            </a:r>
            <a:r>
              <a:rPr lang="sk-SK" dirty="0" err="1" smtClean="0"/>
              <a:t>only</a:t>
            </a:r>
            <a:r>
              <a:rPr lang="sk-SK" dirty="0" smtClean="0"/>
              <a:t> </a:t>
            </a:r>
            <a:r>
              <a:rPr lang="sk-SK" dirty="0" err="1" smtClean="0"/>
              <a:t>primers</a:t>
            </a:r>
            <a:endParaRPr lang="sk-SK" b="1" dirty="0" smtClean="0"/>
          </a:p>
          <a:p>
            <a:r>
              <a:rPr lang="sk-SK" b="1" dirty="0" smtClean="0"/>
              <a:t>C: </a:t>
            </a:r>
            <a:r>
              <a:rPr lang="sk-SK" dirty="0" smtClean="0"/>
              <a:t>DNA </a:t>
            </a:r>
            <a:r>
              <a:rPr lang="sk-SK" dirty="0" err="1" smtClean="0"/>
              <a:t>bands</a:t>
            </a:r>
            <a:r>
              <a:rPr lang="sk-SK" dirty="0" smtClean="0"/>
              <a:t> are </a:t>
            </a:r>
            <a:r>
              <a:rPr lang="sk-SK" dirty="0" err="1" smtClean="0"/>
              <a:t>present</a:t>
            </a:r>
            <a:r>
              <a:rPr lang="sk-SK" dirty="0" smtClean="0"/>
              <a:t>, 1100 </a:t>
            </a:r>
            <a:r>
              <a:rPr lang="sk-SK" dirty="0" err="1" smtClean="0"/>
              <a:t>bp</a:t>
            </a:r>
            <a:r>
              <a:rPr lang="sk-SK" dirty="0" smtClean="0"/>
              <a:t>, 350 </a:t>
            </a:r>
            <a:r>
              <a:rPr lang="sk-SK" dirty="0" err="1" smtClean="0"/>
              <a:t>bp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/>
              <a:t>     </a:t>
            </a:r>
            <a:r>
              <a:rPr lang="sk-SK" dirty="0" err="1" smtClean="0"/>
              <a:t>primers</a:t>
            </a:r>
            <a:endParaRPr lang="sk-SK" b="1" dirty="0"/>
          </a:p>
          <a:p>
            <a:r>
              <a:rPr lang="sk-SK" b="1" dirty="0" smtClean="0"/>
              <a:t>D: </a:t>
            </a:r>
            <a:r>
              <a:rPr lang="sk-SK" dirty="0" smtClean="0"/>
              <a:t>No DNA </a:t>
            </a:r>
            <a:br>
              <a:rPr lang="sk-SK" dirty="0" smtClean="0"/>
            </a:br>
            <a:r>
              <a:rPr lang="sk-SK" dirty="0" smtClean="0"/>
              <a:t>    </a:t>
            </a:r>
            <a:r>
              <a:rPr lang="sk-SK" dirty="0" err="1" smtClean="0"/>
              <a:t>present</a:t>
            </a:r>
            <a:r>
              <a:rPr lang="sk-SK" dirty="0" smtClean="0"/>
              <a:t> – </a:t>
            </a:r>
            <a:r>
              <a:rPr lang="sk-SK" dirty="0" err="1" smtClean="0"/>
              <a:t>only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    </a:t>
            </a:r>
            <a:r>
              <a:rPr lang="sk-SK" dirty="0" err="1" smtClean="0"/>
              <a:t>primers</a:t>
            </a:r>
            <a:endParaRPr lang="sk-SK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26613" r="20725" b="21129"/>
          <a:stretch/>
        </p:blipFill>
        <p:spPr bwMode="auto">
          <a:xfrm>
            <a:off x="3680284" y="3925876"/>
            <a:ext cx="5328592" cy="27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436096" y="3876396"/>
            <a:ext cx="1944216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460432" y="3899236"/>
            <a:ext cx="548444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436096" y="335317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M  B  C  D  +                 -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81825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PCR + </a:t>
            </a:r>
            <a:r>
              <a:rPr lang="sk-SK" b="1" dirty="0" err="1" smtClean="0"/>
              <a:t>Gel</a:t>
            </a:r>
            <a:r>
              <a:rPr lang="sk-SK" b="1" dirty="0" smtClean="0"/>
              <a:t> </a:t>
            </a:r>
            <a:r>
              <a:rPr lang="sk-SK" b="1" dirty="0" err="1" smtClean="0"/>
              <a:t>Electrophoresis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904" y="1484784"/>
            <a:ext cx="8229600" cy="4525963"/>
          </a:xfrm>
        </p:spPr>
        <p:txBody>
          <a:bodyPr/>
          <a:lstStyle/>
          <a:p>
            <a:r>
              <a:rPr lang="sk-SK" b="1" dirty="0" err="1" smtClean="0"/>
              <a:t>Results</a:t>
            </a:r>
            <a:r>
              <a:rPr lang="sk-SK" b="1" dirty="0" smtClean="0"/>
              <a:t>:</a:t>
            </a:r>
          </a:p>
          <a:p>
            <a:r>
              <a:rPr lang="sk-SK" b="1" dirty="0" smtClean="0"/>
              <a:t>B: </a:t>
            </a:r>
            <a:r>
              <a:rPr lang="sk-SK" dirty="0"/>
              <a:t>No </a:t>
            </a:r>
            <a:r>
              <a:rPr lang="sk-SK" dirty="0" err="1"/>
              <a:t>bacterial</a:t>
            </a:r>
            <a:r>
              <a:rPr lang="sk-SK" dirty="0"/>
              <a:t> DNA </a:t>
            </a:r>
            <a:r>
              <a:rPr lang="sk-SK" dirty="0" err="1" smtClean="0"/>
              <a:t>present</a:t>
            </a:r>
            <a:r>
              <a:rPr lang="sk-SK" dirty="0" smtClean="0"/>
              <a:t> – </a:t>
            </a:r>
            <a:r>
              <a:rPr lang="sk-SK" dirty="0" err="1" smtClean="0"/>
              <a:t>dead</a:t>
            </a:r>
            <a:r>
              <a:rPr lang="sk-SK" dirty="0" smtClean="0"/>
              <a:t> </a:t>
            </a:r>
            <a:r>
              <a:rPr lang="sk-SK" dirty="0" err="1" smtClean="0"/>
              <a:t>bacteria</a:t>
            </a:r>
            <a:endParaRPr lang="sk-SK" b="1" dirty="0"/>
          </a:p>
          <a:p>
            <a:r>
              <a:rPr lang="sk-SK" b="1" dirty="0" smtClean="0"/>
              <a:t>C: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bacteria</a:t>
            </a:r>
            <a:r>
              <a:rPr lang="sk-SK" dirty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functional</a:t>
            </a:r>
            <a:r>
              <a:rPr lang="sk-SK" dirty="0" smtClean="0"/>
              <a:t> </a:t>
            </a:r>
            <a:r>
              <a:rPr lang="sk-SK" dirty="0" err="1" smtClean="0"/>
              <a:t>LacZ-gene</a:t>
            </a:r>
            <a:endParaRPr lang="sk-SK" dirty="0" smtClean="0"/>
          </a:p>
          <a:p>
            <a:r>
              <a:rPr lang="sk-SK" b="1" dirty="0" smtClean="0"/>
              <a:t>D: </a:t>
            </a:r>
            <a:r>
              <a:rPr lang="sk-SK" dirty="0" smtClean="0"/>
              <a:t>No </a:t>
            </a:r>
            <a:r>
              <a:rPr lang="sk-SK" dirty="0" err="1" smtClean="0"/>
              <a:t>bacterial</a:t>
            </a:r>
            <a:r>
              <a:rPr lang="sk-SK" dirty="0" smtClean="0"/>
              <a:t> DNA </a:t>
            </a:r>
            <a:r>
              <a:rPr lang="sk-SK" dirty="0" err="1" smtClean="0"/>
              <a:t>present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   –</a:t>
            </a:r>
            <a:r>
              <a:rPr lang="sk-SK" b="1" dirty="0" smtClean="0"/>
              <a:t> </a:t>
            </a:r>
            <a:r>
              <a:rPr lang="sk-SK" dirty="0" err="1" smtClean="0"/>
              <a:t>dead</a:t>
            </a:r>
            <a:r>
              <a:rPr lang="sk-SK" dirty="0" smtClean="0"/>
              <a:t> </a:t>
            </a:r>
            <a:r>
              <a:rPr lang="sk-SK" dirty="0" err="1" smtClean="0"/>
              <a:t>bacteria</a:t>
            </a:r>
            <a:endParaRPr lang="sk-SK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26613" r="20725" b="21129"/>
          <a:stretch/>
        </p:blipFill>
        <p:spPr bwMode="auto">
          <a:xfrm>
            <a:off x="3680284" y="3876395"/>
            <a:ext cx="5328592" cy="27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436096" y="3876396"/>
            <a:ext cx="1944216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460432" y="3899236"/>
            <a:ext cx="548444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436096" y="335317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M  B  C  D  +                 -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88352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PCR + </a:t>
            </a:r>
            <a:r>
              <a:rPr lang="sk-SK" b="1" dirty="0" err="1" smtClean="0"/>
              <a:t>Gel</a:t>
            </a:r>
            <a:r>
              <a:rPr lang="sk-SK" b="1" dirty="0" smtClean="0"/>
              <a:t> </a:t>
            </a:r>
            <a:r>
              <a:rPr lang="sk-SK" b="1" dirty="0" err="1" smtClean="0"/>
              <a:t>Electrophoresis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0832" y="1090193"/>
            <a:ext cx="8229600" cy="4525963"/>
          </a:xfrm>
        </p:spPr>
        <p:txBody>
          <a:bodyPr/>
          <a:lstStyle/>
          <a:p>
            <a:r>
              <a:rPr lang="sk-SK" b="1" dirty="0" err="1" smtClean="0"/>
              <a:t>Conclusion</a:t>
            </a:r>
            <a:r>
              <a:rPr lang="sk-SK" b="1" dirty="0" smtClean="0"/>
              <a:t>:</a:t>
            </a:r>
          </a:p>
          <a:p>
            <a:r>
              <a:rPr lang="sk-SK" b="1" dirty="0" smtClean="0"/>
              <a:t>B: </a:t>
            </a:r>
            <a:r>
              <a:rPr lang="sk-SK" dirty="0" err="1" smtClean="0"/>
              <a:t>Cut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made</a:t>
            </a:r>
            <a:r>
              <a:rPr lang="sk-SK" dirty="0" smtClean="0"/>
              <a:t> – </a:t>
            </a:r>
            <a:r>
              <a:rPr lang="sk-SK" dirty="0" err="1" smtClean="0"/>
              <a:t>pLZ-DonorGuide</a:t>
            </a:r>
            <a:r>
              <a:rPr lang="sk-SK" dirty="0" smtClean="0"/>
              <a:t>, HDR </a:t>
            </a:r>
            <a:r>
              <a:rPr lang="sk-SK" dirty="0" err="1" smtClean="0"/>
              <a:t>didn´t</a:t>
            </a:r>
            <a:r>
              <a:rPr lang="sk-SK" dirty="0" smtClean="0"/>
              <a:t> </a:t>
            </a:r>
            <a:r>
              <a:rPr lang="sk-SK" dirty="0" err="1" smtClean="0"/>
              <a:t>work</a:t>
            </a:r>
            <a:endParaRPr lang="sk-SK" b="1" dirty="0" smtClean="0"/>
          </a:p>
          <a:p>
            <a:r>
              <a:rPr lang="sk-SK" b="1" dirty="0" smtClean="0"/>
              <a:t>C: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LacZ-gene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edited</a:t>
            </a:r>
            <a:r>
              <a:rPr lang="sk-SK" dirty="0" smtClean="0"/>
              <a:t> – </a:t>
            </a:r>
            <a:r>
              <a:rPr lang="sk-SK" dirty="0" err="1" smtClean="0"/>
              <a:t>pLZ-Donor</a:t>
            </a:r>
            <a:endParaRPr lang="sk-SK" b="1" dirty="0" smtClean="0"/>
          </a:p>
          <a:p>
            <a:r>
              <a:rPr lang="sk-SK" b="1" dirty="0" smtClean="0"/>
              <a:t>D: </a:t>
            </a:r>
            <a:r>
              <a:rPr lang="sk-SK" dirty="0" err="1" smtClean="0"/>
              <a:t>Unsuccessfull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transformation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pLZ-DonorGuide</a:t>
            </a:r>
            <a:endParaRPr lang="sk-SK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26613" r="20725" b="21129"/>
          <a:stretch/>
        </p:blipFill>
        <p:spPr bwMode="auto">
          <a:xfrm>
            <a:off x="3836328" y="3902644"/>
            <a:ext cx="5328592" cy="27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528516" y="3876396"/>
            <a:ext cx="1944216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8595556" y="3899236"/>
            <a:ext cx="548444" cy="2784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5528516" y="3376016"/>
            <a:ext cx="444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M  B  C  D  +                 -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25963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Than</a:t>
            </a:r>
            <a:r>
              <a:rPr lang="en-US" b="1" dirty="0" smtClean="0"/>
              <a:t>k</a:t>
            </a:r>
            <a:r>
              <a:rPr lang="sk-SK" b="1" dirty="0" smtClean="0"/>
              <a:t> </a:t>
            </a:r>
            <a:r>
              <a:rPr lang="sk-SK" b="1" dirty="0" smtClean="0"/>
              <a:t>you for your attention!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8583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211</Words>
  <Application>Microsoft Office PowerPoint</Application>
  <PresentationFormat>Προβολή στην οθόνη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Motív Office</vt:lpstr>
      <vt:lpstr>Group 11</vt:lpstr>
      <vt:lpstr>Gene editing + Blue-white screening</vt:lpstr>
      <vt:lpstr>Gene editing + Blue-white screening</vt:lpstr>
      <vt:lpstr>Gene editing + Blue-white screening</vt:lpstr>
      <vt:lpstr>PCR + Gel Electrophoresis</vt:lpstr>
      <vt:lpstr>PCR + Gel Electrophoresis</vt:lpstr>
      <vt:lpstr>PCR + Gel Electrophoresis</vt:lpstr>
      <vt:lpstr>Thank you for your attention!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42190</dc:creator>
  <cp:lastModifiedBy>admin</cp:lastModifiedBy>
  <cp:revision>14</cp:revision>
  <dcterms:created xsi:type="dcterms:W3CDTF">2024-04-18T06:31:57Z</dcterms:created>
  <dcterms:modified xsi:type="dcterms:W3CDTF">2024-04-18T11:32:38Z</dcterms:modified>
</cp:coreProperties>
</file>