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4AF13-5D80-D293-0C3A-5C8880236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E4621AA-971D-7DF2-3093-45B15B885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D562D5F-6484-6C96-A0B2-8B782357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43A3FF-4A6D-E1FF-8A0E-E35E8792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FFB78F-8674-AB2C-ECC4-2BB3016E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835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CE4FE-4F60-4F89-5575-4305E3B1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D35B780-D5F5-0E02-030F-2A9C56DF3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60E7EEB-FA9E-A6D1-C766-A88A2A4D7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9B1CB6-DCE6-6072-092A-6E1E844E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632A33-5283-41A9-9084-BEBE4F7D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705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058CA0D-EC03-BE8B-5F09-99E05A4DE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2AED7C-AC9E-8D0B-E9E2-FBF093517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4DEB1C4-067D-9D1A-1502-72F42D2A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E3BB8F-2F94-F40B-7352-23175F97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D88263-7542-618D-DC3C-6CC8CF18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4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9E6B0B-6810-E670-E3C4-90C01891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63CACC-06E5-91F2-A4AC-0C7414514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D62BEE-A193-F1C4-0BAD-54623E2D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76C614-E341-C6CE-C1C9-1344859C5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CDFF0B-6887-CBB9-A678-DBD4A609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23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73739-4BC2-68BF-1AE2-C86082B9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22943B-045C-93E3-2EDB-B680D1DB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8B651A-CB56-A646-8891-DA5109C6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53DDE9-09CC-2DC8-3F86-6F22EEF37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1E2CB5-EE54-0F62-8A7A-2F09D6EC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023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4DFEA-209D-9025-E895-BE4AD333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411BA30-41AD-2E2C-B715-1F656FB0B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DBD933-C13E-FAE5-E48A-E13610D24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4F75039-14CC-F80A-B1F4-939A300A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27709F-5AEB-EF66-4D78-F395A45AF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7A5545-FBD2-EE0F-B4EA-3C80011A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96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3E1C0D-15BC-7F39-09F6-03C938FF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F4B602-FACE-2927-0FBC-3AEBE7D4F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640CCB0-9C2D-4C81-F115-E4A7380FC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C3DC70C-24A7-331E-D184-D35694E27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1579DE4-A784-903C-4CEE-73AB78E99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882C68D-1344-FF3B-6BBB-5E1D32967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0FC5E03-5A10-8F39-2566-F2C62C2A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E146255-CD52-E983-DEEE-9914C04E7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126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ED2BE-FD4C-87E3-5DB4-BC78EAB7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7BC68AB-3750-9F99-787C-176E309E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2D0A125-EE1E-93A8-4B85-42451470E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3CA78FA-19FA-01B0-8477-E082B563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872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AAD75F0-EC83-9F12-CB04-4DE1ECF9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D75716E-50BC-62FA-9FB8-8240E961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B4BE5C3-7334-C79B-645E-F71D9B71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37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04AB7-B0FD-3936-3761-708E4F8E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38A43F3-3F4F-E8FD-DFA4-CC790EDA0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37C273B-6830-8FAF-B013-45386F4B4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C7883F-E1E5-DDFB-3B59-2CC766E2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4A0986-C81A-2E75-E782-5FE5A3DD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BC2850D-BAEA-0EA2-934A-034A63F0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19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5414F-347F-0A2B-94C2-E1714BF0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C33EDBB-6FCE-6759-9020-70BAA45D1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2DFBDFD-49E1-7D2E-811F-44264F4D8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1D3ED6-2876-E83E-944B-13855C2A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CB3EACE-1F77-276D-D84B-7F8B3CCE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A4FDD57-84AA-E5C5-52B8-B0541657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15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ACDBAC-735B-3652-7F20-852942784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CA2B0C-B01C-7CD1-D11A-001E21CD2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B65319B-AFF5-656E-BEB1-8E9CA3904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30476-86A8-491C-9456-0B55CDE8493B}" type="datetimeFigureOut">
              <a:rPr lang="da-DK" smtClean="0"/>
              <a:t>04-10-2023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1B0683-1C76-7C1B-E8E7-89A29E370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AC3600-A122-EFB4-4ABB-759E591A5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6427-F614-4C0F-8FE5-E4315DDF1BE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22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870AC0-EDC9-4665-B816-0699F862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Group 19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E76E618-0A73-222E-9117-E08A3DAB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36" y="5499757"/>
            <a:ext cx="3011463" cy="854604"/>
          </a:xfrm>
          <a:prstGeom prst="rect">
            <a:avLst/>
          </a:prstGeom>
        </p:spPr>
      </p:pic>
      <p:pic>
        <p:nvPicPr>
          <p:cNvPr id="9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90558D-E29C-9A70-E0B4-F206DC84A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1" y="5153478"/>
            <a:ext cx="1667192" cy="1200884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9541200F-0B64-597E-2FD4-EF06353DD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16678"/>
            <a:ext cx="6687882" cy="2999162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B67ACD0-9AF6-014F-D489-86D034C2D139}"/>
              </a:ext>
            </a:extLst>
          </p:cNvPr>
          <p:cNvSpPr txBox="1"/>
          <p:nvPr/>
        </p:nvSpPr>
        <p:spPr>
          <a:xfrm>
            <a:off x="7946073" y="2321004"/>
            <a:ext cx="3556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Mentor: </a:t>
            </a:r>
          </a:p>
          <a:p>
            <a:r>
              <a:rPr lang="da-DK" sz="2400" dirty="0"/>
              <a:t>Natalia from </a:t>
            </a:r>
            <a:r>
              <a:rPr lang="da-DK" sz="2400" dirty="0" err="1"/>
              <a:t>Poland</a:t>
            </a:r>
            <a:endParaRPr lang="da-DK" sz="2400" dirty="0"/>
          </a:p>
          <a:p>
            <a:r>
              <a:rPr lang="da-DK" sz="2400" dirty="0"/>
              <a:t>Group </a:t>
            </a:r>
            <a:r>
              <a:rPr lang="da-DK" sz="2400" dirty="0" err="1"/>
              <a:t>members</a:t>
            </a:r>
            <a:r>
              <a:rPr lang="da-DK" sz="2400" dirty="0"/>
              <a:t>: </a:t>
            </a:r>
          </a:p>
          <a:p>
            <a:r>
              <a:rPr lang="da-DK" sz="2400" dirty="0"/>
              <a:t>Jule from Germany</a:t>
            </a:r>
          </a:p>
          <a:p>
            <a:r>
              <a:rPr lang="da-DK" sz="2400" dirty="0"/>
              <a:t>Pia from Denmark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179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870AC0-EDC9-4665-B816-0699F862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/>
              <a:t>Result</a:t>
            </a:r>
            <a:r>
              <a:rPr lang="da-DK" sz="4000" dirty="0"/>
              <a:t>: Gel </a:t>
            </a:r>
            <a:r>
              <a:rPr lang="da-DK" sz="4000" dirty="0" err="1"/>
              <a:t>electrophoresis</a:t>
            </a:r>
            <a:r>
              <a:rPr lang="da-DK" sz="4000" dirty="0"/>
              <a:t> of </a:t>
            </a:r>
            <a:r>
              <a:rPr lang="da-DK" sz="4000" dirty="0" err="1"/>
              <a:t>synthesied</a:t>
            </a:r>
            <a:r>
              <a:rPr lang="da-DK" sz="4000" dirty="0"/>
              <a:t> </a:t>
            </a:r>
            <a:r>
              <a:rPr lang="da-DK" sz="4000" dirty="0" err="1"/>
              <a:t>gRNA</a:t>
            </a:r>
            <a:endParaRPr lang="da-DK" sz="4000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E76E618-0A73-222E-9117-E08A3DAB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36" y="5499757"/>
            <a:ext cx="3011463" cy="854604"/>
          </a:xfrm>
          <a:prstGeom prst="rect">
            <a:avLst/>
          </a:prstGeom>
        </p:spPr>
      </p:pic>
      <p:pic>
        <p:nvPicPr>
          <p:cNvPr id="9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90558D-E29C-9A70-E0B4-F206DC84A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1" y="5153478"/>
            <a:ext cx="1667192" cy="120088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B67ACD0-9AF6-014F-D489-86D034C2D139}"/>
              </a:ext>
            </a:extLst>
          </p:cNvPr>
          <p:cNvSpPr txBox="1"/>
          <p:nvPr/>
        </p:nvSpPr>
        <p:spPr>
          <a:xfrm>
            <a:off x="5400276" y="1624857"/>
            <a:ext cx="35753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7: Control </a:t>
            </a:r>
            <a:r>
              <a:rPr lang="da-DK" sz="2400" dirty="0" err="1"/>
              <a:t>kept</a:t>
            </a:r>
            <a:r>
              <a:rPr lang="da-DK" sz="2400" dirty="0"/>
              <a:t> on </a:t>
            </a:r>
            <a:r>
              <a:rPr lang="da-DK" sz="2400" dirty="0" err="1"/>
              <a:t>ice</a:t>
            </a:r>
            <a:r>
              <a:rPr lang="da-DK" sz="2400" dirty="0"/>
              <a:t> </a:t>
            </a:r>
          </a:p>
          <a:p>
            <a:r>
              <a:rPr lang="da-DK" sz="2400" dirty="0"/>
              <a:t>RNA-polymerase did not </a:t>
            </a:r>
            <a:r>
              <a:rPr lang="da-DK" sz="2400" dirty="0" err="1"/>
              <a:t>synthesise</a:t>
            </a:r>
            <a:r>
              <a:rPr lang="da-DK" sz="2400" dirty="0"/>
              <a:t> the </a:t>
            </a:r>
            <a:r>
              <a:rPr lang="da-DK" sz="2400" dirty="0" err="1"/>
              <a:t>gRNA</a:t>
            </a:r>
            <a:r>
              <a:rPr lang="da-DK" sz="2400" dirty="0"/>
              <a:t> </a:t>
            </a:r>
            <a:r>
              <a:rPr lang="da-DK" sz="2400" dirty="0" err="1"/>
              <a:t>because</a:t>
            </a:r>
            <a:r>
              <a:rPr lang="da-DK" sz="2400" dirty="0"/>
              <a:t> of low </a:t>
            </a:r>
            <a:r>
              <a:rPr lang="da-DK" sz="2400" dirty="0" err="1"/>
              <a:t>temperature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8: Test </a:t>
            </a:r>
            <a:r>
              <a:rPr lang="da-DK" sz="2400" dirty="0" err="1"/>
              <a:t>incubated</a:t>
            </a:r>
            <a:r>
              <a:rPr lang="da-DK" sz="2400" dirty="0"/>
              <a:t> at 37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˚</a:t>
            </a:r>
          </a:p>
          <a:p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RNA-polymerase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synthesised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gRNA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optimal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</a:t>
            </a:r>
            <a:endParaRPr lang="da-DK" sz="2400" dirty="0"/>
          </a:p>
          <a:p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62A1231-69E9-AEDD-C62C-005678CA6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25" y="1690688"/>
            <a:ext cx="4146072" cy="3582352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2C193EC-E92E-CEDC-38BF-793A594BCC2C}"/>
              </a:ext>
            </a:extLst>
          </p:cNvPr>
          <p:cNvSpPr/>
          <p:nvPr/>
        </p:nvSpPr>
        <p:spPr>
          <a:xfrm>
            <a:off x="3555998" y="1828800"/>
            <a:ext cx="670561" cy="2275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35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870AC0-EDC9-4665-B816-0699F862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err="1"/>
              <a:t>Result</a:t>
            </a:r>
            <a:r>
              <a:rPr lang="da-DK" sz="4000" dirty="0"/>
              <a:t>: Gel </a:t>
            </a:r>
            <a:r>
              <a:rPr lang="da-DK" sz="4000" dirty="0" err="1"/>
              <a:t>electrophoresis</a:t>
            </a:r>
            <a:r>
              <a:rPr lang="da-DK" sz="4000" dirty="0"/>
              <a:t> of Cas9-cutted plasmid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E76E618-0A73-222E-9117-E08A3DAB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36" y="5499757"/>
            <a:ext cx="3011463" cy="854604"/>
          </a:xfrm>
          <a:prstGeom prst="rect">
            <a:avLst/>
          </a:prstGeom>
        </p:spPr>
      </p:pic>
      <p:pic>
        <p:nvPicPr>
          <p:cNvPr id="9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90558D-E29C-9A70-E0B4-F206DC84A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1" y="5153478"/>
            <a:ext cx="1667192" cy="120088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CB67ACD0-9AF6-014F-D489-86D034C2D139}"/>
              </a:ext>
            </a:extLst>
          </p:cNvPr>
          <p:cNvSpPr txBox="1"/>
          <p:nvPr/>
        </p:nvSpPr>
        <p:spPr>
          <a:xfrm>
            <a:off x="4971322" y="1580107"/>
            <a:ext cx="464796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7: Control tube 2 </a:t>
            </a:r>
            <a:r>
              <a:rPr lang="da-DK" sz="2400" dirty="0" err="1"/>
              <a:t>without</a:t>
            </a:r>
            <a:r>
              <a:rPr lang="da-DK" sz="2400" dirty="0"/>
              <a:t> </a:t>
            </a:r>
            <a:r>
              <a:rPr lang="da-DK" sz="2400" dirty="0" err="1"/>
              <a:t>gRNA</a:t>
            </a:r>
            <a:r>
              <a:rPr lang="da-DK" sz="2400" dirty="0"/>
              <a:t> </a:t>
            </a:r>
          </a:p>
          <a:p>
            <a:r>
              <a:rPr lang="da-DK" sz="2400" dirty="0"/>
              <a:t>Cas9 </a:t>
            </a:r>
            <a:r>
              <a:rPr lang="da-DK" sz="2400" dirty="0" err="1"/>
              <a:t>could</a:t>
            </a:r>
            <a:r>
              <a:rPr lang="da-DK" sz="2400" dirty="0"/>
              <a:t> not cut the plasmid </a:t>
            </a:r>
            <a:r>
              <a:rPr lang="da-DK" sz="2400" dirty="0" err="1"/>
              <a:t>without</a:t>
            </a:r>
            <a:r>
              <a:rPr lang="da-DK" sz="2400" dirty="0"/>
              <a:t> </a:t>
            </a:r>
            <a:r>
              <a:rPr lang="da-DK" sz="2400" dirty="0" err="1"/>
              <a:t>gRNA</a:t>
            </a:r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8: Test tube 3 with </a:t>
            </a:r>
            <a:r>
              <a:rPr lang="da-DK" sz="2400" dirty="0" err="1"/>
              <a:t>both</a:t>
            </a:r>
            <a:r>
              <a:rPr lang="da-DK" sz="2400" dirty="0"/>
              <a:t> Cas9 and </a:t>
            </a:r>
            <a:r>
              <a:rPr lang="da-DK" sz="2400" dirty="0" err="1"/>
              <a:t>gRNA</a:t>
            </a:r>
            <a:endParaRPr lang="da-DK" sz="2400" dirty="0"/>
          </a:p>
          <a:p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Cas9 with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gRNA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cut the plasmid</a:t>
            </a:r>
          </a:p>
          <a:p>
            <a:endParaRPr lang="da-DK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linearized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plasmid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travels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faster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gel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da-DK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uncut</a:t>
            </a:r>
            <a:r>
              <a:rPr lang="da-DK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plasmid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FCC3CD-44CB-6049-4750-2F768EB68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1" y="1580107"/>
            <a:ext cx="3879426" cy="368395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0C1C72B-26BF-921B-1BAC-930A5768EC3B}"/>
              </a:ext>
            </a:extLst>
          </p:cNvPr>
          <p:cNvSpPr/>
          <p:nvPr/>
        </p:nvSpPr>
        <p:spPr>
          <a:xfrm>
            <a:off x="3370275" y="1593941"/>
            <a:ext cx="670560" cy="1926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842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870AC0-EDC9-4665-B816-0699F862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Result</a:t>
            </a:r>
            <a:r>
              <a:rPr lang="da-DK" sz="3200" dirty="0"/>
              <a:t>: Oxford Nanopore </a:t>
            </a:r>
            <a:r>
              <a:rPr lang="da-DK" sz="3200" dirty="0" err="1"/>
              <a:t>sequencing</a:t>
            </a:r>
            <a:r>
              <a:rPr lang="da-DK" sz="3200" dirty="0"/>
              <a:t> of cut plasmid pBR322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E76E618-0A73-222E-9117-E08A3DAB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36" y="5499757"/>
            <a:ext cx="3011463" cy="854604"/>
          </a:xfrm>
          <a:prstGeom prst="rect">
            <a:avLst/>
          </a:prstGeom>
        </p:spPr>
      </p:pic>
      <p:pic>
        <p:nvPicPr>
          <p:cNvPr id="9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90558D-E29C-9A70-E0B4-F206DC84A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1" y="5153478"/>
            <a:ext cx="1667192" cy="12008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0E7A5216-7A0A-2925-A573-ECF376E27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" y="1690688"/>
            <a:ext cx="10279744" cy="121292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0E10251-52B0-74E6-3532-EE6B2CA97D84}"/>
              </a:ext>
            </a:extLst>
          </p:cNvPr>
          <p:cNvSpPr txBox="1"/>
          <p:nvPr/>
        </p:nvSpPr>
        <p:spPr>
          <a:xfrm>
            <a:off x="1087120" y="3108960"/>
            <a:ext cx="10030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Conklusion</a:t>
            </a:r>
            <a:r>
              <a:rPr lang="da-DK" dirty="0"/>
              <a:t>: </a:t>
            </a:r>
          </a:p>
          <a:p>
            <a:r>
              <a:rPr lang="da-DK" dirty="0" err="1"/>
              <a:t>Maximal</a:t>
            </a:r>
            <a:r>
              <a:rPr lang="da-DK" dirty="0"/>
              <a:t> </a:t>
            </a:r>
            <a:r>
              <a:rPr lang="da-DK" dirty="0" err="1"/>
              <a:t>amount</a:t>
            </a:r>
            <a:r>
              <a:rPr lang="da-DK" dirty="0"/>
              <a:t> </a:t>
            </a:r>
            <a:r>
              <a:rPr lang="da-DK" dirty="0" err="1"/>
              <a:t>reads</a:t>
            </a:r>
            <a:r>
              <a:rPr lang="da-DK" dirty="0"/>
              <a:t>: 19</a:t>
            </a:r>
          </a:p>
          <a:p>
            <a:r>
              <a:rPr lang="da-DK" dirty="0"/>
              <a:t>41 </a:t>
            </a:r>
            <a:r>
              <a:rPr lang="da-DK" dirty="0" err="1"/>
              <a:t>inaccurate</a:t>
            </a:r>
            <a:r>
              <a:rPr lang="da-DK" dirty="0"/>
              <a:t> bp out of 4361 bp – </a:t>
            </a:r>
            <a:r>
              <a:rPr lang="da-DK" dirty="0" err="1"/>
              <a:t>less</a:t>
            </a:r>
            <a:r>
              <a:rPr lang="da-DK" dirty="0"/>
              <a:t> </a:t>
            </a:r>
            <a:r>
              <a:rPr lang="da-DK" dirty="0" err="1"/>
              <a:t>than</a:t>
            </a:r>
            <a:r>
              <a:rPr lang="da-DK" dirty="0"/>
              <a:t> 1%</a:t>
            </a:r>
          </a:p>
          <a:p>
            <a:r>
              <a:rPr lang="da-DK" dirty="0"/>
              <a:t>White </a:t>
            </a:r>
            <a:r>
              <a:rPr lang="da-DK" dirty="0" err="1"/>
              <a:t>areas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missing DNA</a:t>
            </a:r>
          </a:p>
        </p:txBody>
      </p:sp>
    </p:spTree>
    <p:extLst>
      <p:ext uri="{BB962C8B-B14F-4D97-AF65-F5344CB8AC3E}">
        <p14:creationId xmlns:p14="http://schemas.microsoft.com/office/powerpoint/2010/main" val="3572966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870AC0-EDC9-4665-B816-0699F862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Result</a:t>
            </a:r>
            <a:r>
              <a:rPr lang="da-DK" sz="3200" dirty="0"/>
              <a:t>: Oxford Nanopore </a:t>
            </a:r>
            <a:r>
              <a:rPr lang="da-DK" sz="3200" dirty="0" err="1"/>
              <a:t>sequencing</a:t>
            </a:r>
            <a:r>
              <a:rPr lang="da-DK" sz="3200" dirty="0"/>
              <a:t> of cut plasmid pBR322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E76E618-0A73-222E-9117-E08A3DAB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36" y="5499757"/>
            <a:ext cx="3011463" cy="854604"/>
          </a:xfrm>
          <a:prstGeom prst="rect">
            <a:avLst/>
          </a:prstGeom>
        </p:spPr>
      </p:pic>
      <p:pic>
        <p:nvPicPr>
          <p:cNvPr id="9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90558D-E29C-9A70-E0B4-F206DC84A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1" y="5153478"/>
            <a:ext cx="1667192" cy="120088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0E10251-52B0-74E6-3532-EE6B2CA97D84}"/>
              </a:ext>
            </a:extLst>
          </p:cNvPr>
          <p:cNvSpPr txBox="1"/>
          <p:nvPr/>
        </p:nvSpPr>
        <p:spPr>
          <a:xfrm>
            <a:off x="1087120" y="3108960"/>
            <a:ext cx="10030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Conklusion</a:t>
            </a:r>
            <a:r>
              <a:rPr lang="da-DK" dirty="0"/>
              <a:t>: </a:t>
            </a:r>
          </a:p>
          <a:p>
            <a:r>
              <a:rPr lang="da-DK" dirty="0"/>
              <a:t>All </a:t>
            </a:r>
            <a:r>
              <a:rPr lang="da-DK" dirty="0" err="1"/>
              <a:t>sequences</a:t>
            </a:r>
            <a:r>
              <a:rPr lang="da-DK" dirty="0"/>
              <a:t> DNA </a:t>
            </a:r>
            <a:r>
              <a:rPr lang="da-DK" dirty="0" err="1"/>
              <a:t>are</a:t>
            </a:r>
            <a:r>
              <a:rPr lang="da-DK" dirty="0"/>
              <a:t> cut i the </a:t>
            </a:r>
            <a:r>
              <a:rPr lang="da-DK" dirty="0" err="1"/>
              <a:t>target-area</a:t>
            </a:r>
            <a:r>
              <a:rPr lang="da-DK" dirty="0"/>
              <a:t> </a:t>
            </a:r>
            <a:r>
              <a:rPr lang="da-DK" dirty="0" err="1"/>
              <a:t>next</a:t>
            </a:r>
            <a:r>
              <a:rPr lang="da-DK" dirty="0"/>
              <a:t> to the PAM-</a:t>
            </a:r>
            <a:r>
              <a:rPr lang="da-DK" dirty="0" err="1"/>
              <a:t>sequence</a:t>
            </a:r>
            <a:endParaRPr lang="da-DK" dirty="0"/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D4A7DC1-D059-6644-E035-3D1DB4DA7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73877"/>
            <a:ext cx="11938000" cy="148223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2AD1D2F-C249-BED3-FE1F-BF5E1CB72AE0}"/>
              </a:ext>
            </a:extLst>
          </p:cNvPr>
          <p:cNvSpPr/>
          <p:nvPr/>
        </p:nvSpPr>
        <p:spPr>
          <a:xfrm>
            <a:off x="4074160" y="1855228"/>
            <a:ext cx="3383280" cy="2174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2D366E-ADE1-4FD9-2CC2-2BE5CD6DA025}"/>
              </a:ext>
            </a:extLst>
          </p:cNvPr>
          <p:cNvSpPr/>
          <p:nvPr/>
        </p:nvSpPr>
        <p:spPr>
          <a:xfrm>
            <a:off x="7457440" y="1855228"/>
            <a:ext cx="518160" cy="21741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323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6870AC0-EDC9-4665-B816-0699F862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5400" dirty="0" err="1"/>
              <a:t>Summery</a:t>
            </a:r>
            <a:endParaRPr lang="da-DK" sz="5400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CE76E618-0A73-222E-9117-E08A3DAB9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36" y="5499757"/>
            <a:ext cx="3011463" cy="854604"/>
          </a:xfrm>
          <a:prstGeom prst="rect">
            <a:avLst/>
          </a:prstGeom>
        </p:spPr>
      </p:pic>
      <p:pic>
        <p:nvPicPr>
          <p:cNvPr id="9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2490558D-E29C-9A70-E0B4-F206DC84A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81" y="5153478"/>
            <a:ext cx="1667192" cy="120088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0E10251-52B0-74E6-3532-EE6B2CA97D84}"/>
              </a:ext>
            </a:extLst>
          </p:cNvPr>
          <p:cNvSpPr txBox="1"/>
          <p:nvPr/>
        </p:nvSpPr>
        <p:spPr>
          <a:xfrm>
            <a:off x="838200" y="1584960"/>
            <a:ext cx="100308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err="1"/>
              <a:t>We</a:t>
            </a:r>
            <a:r>
              <a:rPr lang="da-DK" sz="3600" dirty="0"/>
              <a:t> </a:t>
            </a:r>
            <a:r>
              <a:rPr lang="da-DK" sz="3600" dirty="0" err="1"/>
              <a:t>successfully</a:t>
            </a:r>
            <a:r>
              <a:rPr lang="da-DK" sz="3600" dirty="0"/>
              <a:t> </a:t>
            </a:r>
            <a:r>
              <a:rPr lang="da-DK" sz="3600" dirty="0" err="1"/>
              <a:t>synthesised</a:t>
            </a:r>
            <a:r>
              <a:rPr lang="da-DK" sz="3600" dirty="0"/>
              <a:t> </a:t>
            </a:r>
            <a:r>
              <a:rPr lang="da-DK" sz="3600" dirty="0" err="1"/>
              <a:t>gRNA</a:t>
            </a:r>
            <a:endParaRPr lang="da-DK" sz="3600" dirty="0"/>
          </a:p>
          <a:p>
            <a:r>
              <a:rPr lang="da-DK" sz="3600" dirty="0" err="1"/>
              <a:t>We</a:t>
            </a:r>
            <a:r>
              <a:rPr lang="da-DK" sz="3600" dirty="0"/>
              <a:t> </a:t>
            </a:r>
            <a:r>
              <a:rPr lang="da-DK" sz="3600" dirty="0" err="1"/>
              <a:t>successfully</a:t>
            </a:r>
            <a:r>
              <a:rPr lang="da-DK" sz="3600" dirty="0"/>
              <a:t> cut the plasmid with the Cas9-gRNA-complex</a:t>
            </a:r>
          </a:p>
          <a:p>
            <a:r>
              <a:rPr lang="da-DK" sz="3600" dirty="0"/>
              <a:t>The cut </a:t>
            </a:r>
            <a:r>
              <a:rPr lang="da-DK" sz="3600" dirty="0" err="1"/>
              <a:t>was</a:t>
            </a:r>
            <a:r>
              <a:rPr lang="da-DK" sz="3600" dirty="0"/>
              <a:t> made in the </a:t>
            </a:r>
            <a:r>
              <a:rPr lang="da-DK" sz="3600" dirty="0" err="1"/>
              <a:t>target</a:t>
            </a:r>
            <a:r>
              <a:rPr lang="da-DK" sz="3600" dirty="0"/>
              <a:t> </a:t>
            </a:r>
            <a:r>
              <a:rPr lang="da-DK" sz="3600" dirty="0" err="1"/>
              <a:t>area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1988399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Breitbild</PresentationFormat>
  <Paragraphs>32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Group 19</vt:lpstr>
      <vt:lpstr>Result: Gel electrophoresis of synthesied gRNA</vt:lpstr>
      <vt:lpstr>Result: Gel electrophoresis of Cas9-cutted plasmid</vt:lpstr>
      <vt:lpstr>Result: Oxford Nanopore sequencing of cut plasmid pBR322</vt:lpstr>
      <vt:lpstr>Result: Oxford Nanopore sequencing of cut plasmid pBR322</vt:lpstr>
      <vt:lpstr>Summery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19</dc:title>
  <dc:creator>karl3007@outlook.dk</dc:creator>
  <cp:lastModifiedBy>Pascal Krüger</cp:lastModifiedBy>
  <cp:revision>3</cp:revision>
  <dcterms:created xsi:type="dcterms:W3CDTF">2023-10-03T07:27:05Z</dcterms:created>
  <dcterms:modified xsi:type="dcterms:W3CDTF">2023-10-04T10:13:20Z</dcterms:modified>
</cp:coreProperties>
</file>