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B767A-25D8-3999-3D1D-FEB8356FD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7BF8C9-612A-E539-2FEF-54F8F801E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3380FA-B4AE-724F-4FCE-9B08F661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B181DF-170D-7E7D-CC8F-925864CB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0A6573-9BCE-6B45-109E-D7D1225D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43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DD4A2-55AB-54CC-D5D8-BFBE5607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995A3D-E359-BF51-6D27-11359390E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456051-DE31-D3B2-2D43-FB392196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B9E3B-63C7-BAE4-08EF-A3855661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2E7BC2-D0C5-79A9-8FFD-AF17D3CA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700AFF5-9539-1A92-695E-D6F113EBD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88AF6F-1E10-CF8C-0198-5DA88BFAA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75C240-AE8D-5668-6BFC-67ED725B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FBB528-8463-DD9A-18D3-10A14DBB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F1B5AD-0F47-0F35-B458-77B02825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92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7B477-2C8D-6120-1C00-B5861E6B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24082D-4A3D-7B97-3C74-BAF655DC5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BB46E9-4074-4B95-4DF3-B24D27F0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8CB6D0-F906-847E-DCAE-2106B9D6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56B7F-3F46-862F-8512-C339C3B7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49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413E8-5DEC-526F-0EDB-16B2A442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D90303-0182-F0EC-2C61-70776F3E9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266F11-523A-F3C1-C987-5E3CF91E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F4EFF-DCD4-7A9A-2619-3C402413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31D59A-9F61-D378-23F5-DE4EA1EF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93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A27E9-1BF6-782E-E621-24891A64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A4FD9F-9977-D9C0-2CE1-E36E08F17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BFB1CB-2E51-BC50-802E-78A382105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696B3B-1AEC-075D-3E96-4E5DAB59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0FEE7C-3C3A-5533-A622-A5CB184C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0D81A5-07D8-3F36-3413-5B0963B5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65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EA75F-34F2-827C-95DA-8D0D2139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23A38A-CD01-FFB7-247D-BB910D6C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E50F0A-8980-8983-CA3B-D5CCE7F78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388765-8F0C-B596-C0F2-D623050DE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67C684-D26E-6170-DA8B-95CDCC6CC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3F1BB8-AF71-27CC-B0C9-C619469D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87EE8AA-BF6F-8E62-B0F6-E75625B2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6F41CD-C772-6400-5A02-324A469F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08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EF1AC-2AB2-F06B-EFBA-12E3F4A0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81CCE9-45CB-C78B-C849-32F76833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74679C-9731-170B-55CB-2329DA8A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2B8586-97F2-26C2-D1BA-AD1B2201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91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9E39BE-6CF5-80F7-D2F8-2993816F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29F8F3-A29E-9F60-3196-3417796D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D4BE97-6CBF-6972-6119-425A7D36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5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E7853-5E2B-431E-9D0B-4611D8BD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34C490-F141-CE76-9BC8-BE72208B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B2290C-B022-9104-D693-97905BAA5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6A5D6A-1CD0-789A-98BF-648514A8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DEAFD6-B9B0-EEFB-CA56-F950EA68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5DED11-AE2A-2F4D-C38A-2056D34D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51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94C64-1083-4877-552E-65919D64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44AE4C6-B7C7-CF7A-BBAA-0EB2B52E3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7A0669-CDE3-76A2-9D3D-A811839F7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5CA6A7-AC02-EC8E-7E3C-1A5631F0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55CD69-C948-05F6-70EC-2B8FB935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ECD6EA-0FA7-5C9E-B054-3839960A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1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5ED8DD-A422-3AC6-8621-1C7F08CD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83ADA-A4D4-1D1D-ADEA-733108D19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C37327-E44B-4C27-413E-15AFFFDB3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9F88-EA6C-4AE9-97F9-98884F028F21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8820B6-B295-D5D4-F5D3-C9B62A756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569D69-5624-5C21-EF11-88D0D6E72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D0DC-DFAF-47AC-9815-CEE3E7BA9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16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6CC4E-7937-D339-996B-CC73E96DA9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editing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CRISPR/Cas9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1C4586-77CC-5348-7A5F-A753CBFD1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Iraklis </a:t>
            </a:r>
            <a:r>
              <a:rPr lang="de-DE" dirty="0" err="1"/>
              <a:t>Litinas</a:t>
            </a:r>
            <a:r>
              <a:rPr lang="de-DE" dirty="0"/>
              <a:t>, Rusne Mackeviciute, Pascal Krüger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22FC0D-553F-86E0-A4FF-4F868FB4B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82" y="5278438"/>
            <a:ext cx="3606985" cy="1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2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200EE-9016-E91A-35FB-4DCEEE23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Participants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E5DD5B8-8DD0-F72A-D9E5-9E2090BC8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705" y="1690688"/>
            <a:ext cx="3901441" cy="243840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104CA73-C277-4C46-8EF1-12D0DF9C8CB6}"/>
              </a:ext>
            </a:extLst>
          </p:cNvPr>
          <p:cNvSpPr txBox="1"/>
          <p:nvPr/>
        </p:nvSpPr>
        <p:spPr>
          <a:xfrm>
            <a:off x="5099368" y="2046755"/>
            <a:ext cx="3990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Rusne </a:t>
            </a:r>
            <a:r>
              <a:rPr lang="de-DE" sz="2800"/>
              <a:t>Mackeviciute – Mentor  </a:t>
            </a:r>
            <a:r>
              <a:rPr lang="de-DE" sz="2800" dirty="0"/>
              <a:t>(Lithuania)</a:t>
            </a:r>
          </a:p>
          <a:p>
            <a:r>
              <a:rPr lang="de-DE" sz="2800" dirty="0"/>
              <a:t>Iraklis </a:t>
            </a:r>
            <a:r>
              <a:rPr lang="de-DE" sz="2800" dirty="0" err="1"/>
              <a:t>Litinas</a:t>
            </a:r>
            <a:endParaRPr lang="de-DE" sz="2800" dirty="0"/>
          </a:p>
          <a:p>
            <a:r>
              <a:rPr lang="de-DE" sz="2800" dirty="0"/>
              <a:t>(</a:t>
            </a:r>
            <a:r>
              <a:rPr lang="de-DE" sz="2800" dirty="0" err="1"/>
              <a:t>Greece</a:t>
            </a:r>
            <a:r>
              <a:rPr lang="de-DE" sz="2800" dirty="0"/>
              <a:t>)</a:t>
            </a:r>
          </a:p>
          <a:p>
            <a:r>
              <a:rPr lang="de-DE" sz="2800" dirty="0"/>
              <a:t>Pascal Krüger</a:t>
            </a:r>
          </a:p>
          <a:p>
            <a:r>
              <a:rPr lang="de-DE" sz="2800" dirty="0"/>
              <a:t>(Germany)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37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26397-A1F7-38EE-BD93-BE29FAB7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Linearizing</a:t>
            </a:r>
            <a:r>
              <a:rPr lang="de-DE" dirty="0"/>
              <a:t> </a:t>
            </a:r>
            <a:r>
              <a:rPr lang="de-DE" dirty="0" err="1"/>
              <a:t>plasmid</a:t>
            </a:r>
            <a:r>
              <a:rPr lang="de-DE" dirty="0"/>
              <a:t> pBR322 </a:t>
            </a:r>
            <a:r>
              <a:rPr lang="de-DE" dirty="0" err="1"/>
              <a:t>by</a:t>
            </a:r>
            <a:r>
              <a:rPr lang="de-DE" dirty="0"/>
              <a:t> PSTI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95CB6C0-C76B-978F-18D4-42BABC4AC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6100"/>
            <a:ext cx="5069135" cy="4351338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69C7281C-E12F-6CED-30C7-861265848383}"/>
              </a:ext>
            </a:extLst>
          </p:cNvPr>
          <p:cNvSpPr/>
          <p:nvPr/>
        </p:nvSpPr>
        <p:spPr>
          <a:xfrm rot="16200000" flipH="1">
            <a:off x="4333519" y="3530283"/>
            <a:ext cx="487441" cy="9229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5AC9B9-1A40-DE28-418B-645A327772E0}"/>
              </a:ext>
            </a:extLst>
          </p:cNvPr>
          <p:cNvSpPr txBox="1"/>
          <p:nvPr/>
        </p:nvSpPr>
        <p:spPr>
          <a:xfrm>
            <a:off x="6543675" y="1981200"/>
            <a:ext cx="5000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-The </a:t>
            </a:r>
            <a:r>
              <a:rPr lang="de-DE" dirty="0" err="1"/>
              <a:t>linearized</a:t>
            </a:r>
            <a:r>
              <a:rPr lang="de-DE" dirty="0"/>
              <a:t> form </a:t>
            </a:r>
            <a:r>
              <a:rPr lang="de-DE" dirty="0" err="1"/>
              <a:t>of</a:t>
            </a:r>
            <a:r>
              <a:rPr lang="de-DE" dirty="0"/>
              <a:t> pBR322 (4361 BP) </a:t>
            </a:r>
            <a:r>
              <a:rPr lang="de-DE" dirty="0" err="1"/>
              <a:t>migrates</a:t>
            </a:r>
            <a:r>
              <a:rPr lang="de-DE" dirty="0"/>
              <a:t> </a:t>
            </a:r>
            <a:r>
              <a:rPr lang="de-DE" dirty="0" err="1"/>
              <a:t>slower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supercoiled</a:t>
            </a:r>
            <a:r>
              <a:rPr lang="de-DE" dirty="0"/>
              <a:t> form </a:t>
            </a:r>
            <a:r>
              <a:rPr lang="de-DE" dirty="0" err="1"/>
              <a:t>of</a:t>
            </a:r>
            <a:r>
              <a:rPr lang="de-DE" dirty="0"/>
              <a:t> pBR322 (c)</a:t>
            </a:r>
          </a:p>
          <a:p>
            <a:endParaRPr lang="de-DE" dirty="0"/>
          </a:p>
          <a:p>
            <a:r>
              <a:rPr lang="de-DE" dirty="0"/>
              <a:t>-The 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restriction</a:t>
            </a:r>
            <a:r>
              <a:rPr lang="de-DE" dirty="0"/>
              <a:t> </a:t>
            </a:r>
            <a:r>
              <a:rPr lang="de-DE" dirty="0" err="1"/>
              <a:t>enzym</a:t>
            </a:r>
            <a:r>
              <a:rPr lang="de-DE" dirty="0"/>
              <a:t> </a:t>
            </a:r>
            <a:r>
              <a:rPr lang="de-DE" dirty="0" err="1"/>
              <a:t>PstI</a:t>
            </a:r>
            <a:r>
              <a:rPr lang="de-DE" dirty="0"/>
              <a:t> was </a:t>
            </a:r>
            <a:r>
              <a:rPr lang="de-DE" dirty="0" err="1"/>
              <a:t>succesfull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4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39487-54B9-6D86-6BC1-F6066085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gRNA</a:t>
            </a:r>
            <a:r>
              <a:rPr lang="de-DE" dirty="0"/>
              <a:t>-Synthesis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D15EC18-D9D7-F950-264B-FC7822DA4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6" y="1816100"/>
            <a:ext cx="4505328" cy="4351338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85C58AD4-1A52-5533-3F6B-182EDFBCF2CA}"/>
              </a:ext>
            </a:extLst>
          </p:cNvPr>
          <p:cNvSpPr/>
          <p:nvPr/>
        </p:nvSpPr>
        <p:spPr>
          <a:xfrm rot="10800000">
            <a:off x="3276600" y="286543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9C9D5D-3ACB-D77A-7771-71C952B8FEF7}"/>
              </a:ext>
            </a:extLst>
          </p:cNvPr>
          <p:cNvSpPr txBox="1"/>
          <p:nvPr/>
        </p:nvSpPr>
        <p:spPr>
          <a:xfrm>
            <a:off x="6381750" y="1816100"/>
            <a:ext cx="5076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-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gRNA</a:t>
            </a:r>
            <a:r>
              <a:rPr lang="de-DE" dirty="0"/>
              <a:t> wich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synthesised</a:t>
            </a:r>
            <a:r>
              <a:rPr lang="de-DE" dirty="0"/>
              <a:t> in </a:t>
            </a:r>
            <a:r>
              <a:rPr lang="de-DE" dirty="0" err="1"/>
              <a:t>step</a:t>
            </a:r>
            <a:r>
              <a:rPr lang="de-DE" dirty="0"/>
              <a:t> 2 in</a:t>
            </a:r>
          </a:p>
          <a:p>
            <a:r>
              <a:rPr lang="de-DE" dirty="0"/>
              <a:t>  </a:t>
            </a:r>
            <a:r>
              <a:rPr lang="de-DE" dirty="0" err="1"/>
              <a:t>line</a:t>
            </a:r>
            <a:r>
              <a:rPr lang="de-DE" dirty="0"/>
              <a:t> (s)</a:t>
            </a:r>
          </a:p>
        </p:txBody>
      </p:sp>
    </p:spTree>
    <p:extLst>
      <p:ext uri="{BB962C8B-B14F-4D97-AF65-F5344CB8AC3E}">
        <p14:creationId xmlns:p14="http://schemas.microsoft.com/office/powerpoint/2010/main" val="155594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A8401-53C6-68BD-3D1A-ABE87812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Cutting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linearized</a:t>
            </a:r>
            <a:r>
              <a:rPr lang="de-DE" dirty="0"/>
              <a:t> </a:t>
            </a:r>
            <a:r>
              <a:rPr lang="de-DE" dirty="0" err="1"/>
              <a:t>plasmid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CRISPR/Cas9</a:t>
            </a:r>
          </a:p>
        </p:txBody>
      </p:sp>
      <p:pic>
        <p:nvPicPr>
          <p:cNvPr id="21" name="Inhaltsplatzhalter 20">
            <a:extLst>
              <a:ext uri="{FF2B5EF4-FFF2-40B4-BE49-F238E27FC236}">
                <a16:creationId xmlns:a16="http://schemas.microsoft.com/office/drawing/2014/main" id="{3AC8466A-8CB9-7F25-CD14-9A7728AC0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822" y="1690688"/>
            <a:ext cx="3569456" cy="4351338"/>
          </a:xfrm>
          <a:prstGeom prst="rect">
            <a:avLst/>
          </a:prstGeom>
        </p:spPr>
      </p:pic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7C6B56B3-32BF-4BDA-B22A-8317AABB46F6}"/>
              </a:ext>
            </a:extLst>
          </p:cNvPr>
          <p:cNvSpPr/>
          <p:nvPr/>
        </p:nvSpPr>
        <p:spPr>
          <a:xfrm rot="10800000">
            <a:off x="2076450" y="4695824"/>
            <a:ext cx="781050" cy="3989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6F0AE7F6-48EA-F327-4E72-FD2FDCAF4324}"/>
              </a:ext>
            </a:extLst>
          </p:cNvPr>
          <p:cNvSpPr/>
          <p:nvPr/>
        </p:nvSpPr>
        <p:spPr>
          <a:xfrm rot="10800000">
            <a:off x="2076449" y="5248275"/>
            <a:ext cx="781051" cy="331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6054C50-DC19-4383-3D5D-A77C5001D986}"/>
              </a:ext>
            </a:extLst>
          </p:cNvPr>
          <p:cNvSpPr txBox="1"/>
          <p:nvPr/>
        </p:nvSpPr>
        <p:spPr>
          <a:xfrm>
            <a:off x="5657850" y="1790700"/>
            <a:ext cx="5924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 In </a:t>
            </a:r>
            <a:r>
              <a:rPr lang="de-DE" dirty="0" err="1"/>
              <a:t>lane</a:t>
            </a:r>
            <a:r>
              <a:rPr lang="de-DE" dirty="0"/>
              <a:t> 1 and 2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just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band wich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 </a:t>
            </a:r>
            <a:r>
              <a:rPr lang="de-DE" dirty="0" err="1"/>
              <a:t>linearized</a:t>
            </a:r>
            <a:r>
              <a:rPr lang="de-DE" dirty="0"/>
              <a:t> </a:t>
            </a:r>
            <a:r>
              <a:rPr lang="de-DE" dirty="0" err="1"/>
              <a:t>plasmid</a:t>
            </a:r>
            <a:r>
              <a:rPr lang="de-DE" dirty="0"/>
              <a:t>.</a:t>
            </a:r>
          </a:p>
          <a:p>
            <a:r>
              <a:rPr lang="de-DE" dirty="0"/>
              <a:t>-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in </a:t>
            </a:r>
            <a:r>
              <a:rPr lang="de-DE" dirty="0" err="1"/>
              <a:t>line</a:t>
            </a:r>
            <a:r>
              <a:rPr lang="de-DE" dirty="0"/>
              <a:t> 3 a </a:t>
            </a:r>
            <a:r>
              <a:rPr lang="de-DE" dirty="0" err="1"/>
              <a:t>small</a:t>
            </a:r>
            <a:r>
              <a:rPr lang="de-DE" dirty="0"/>
              <a:t> and a large band.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lane</a:t>
            </a:r>
            <a:r>
              <a:rPr lang="de-DE" dirty="0"/>
              <a:t> 3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gRNA</a:t>
            </a:r>
            <a:r>
              <a:rPr lang="de-DE" dirty="0"/>
              <a:t>. </a:t>
            </a:r>
          </a:p>
          <a:p>
            <a:r>
              <a:rPr lang="de-DE" dirty="0"/>
              <a:t>-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plasmid</a:t>
            </a:r>
            <a:r>
              <a:rPr lang="de-DE" dirty="0"/>
              <a:t> was not fully </a:t>
            </a:r>
            <a:r>
              <a:rPr lang="de-DE" dirty="0" err="1"/>
              <a:t>cutted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CRISPR</a:t>
            </a:r>
          </a:p>
        </p:txBody>
      </p:sp>
    </p:spTree>
    <p:extLst>
      <p:ext uri="{BB962C8B-B14F-4D97-AF65-F5344CB8AC3E}">
        <p14:creationId xmlns:p14="http://schemas.microsoft.com/office/powerpoint/2010/main" val="230328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79479-186E-6AAF-1986-1A940081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/</a:t>
            </a:r>
            <a:r>
              <a:rPr lang="de-DE" dirty="0" err="1"/>
              <a:t>Conclusion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AD0196-A58A-A8F2-45A8-B71EAE46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25800"/>
            <a:ext cx="4210269" cy="285538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F204F4-9C95-07EA-AB29-E28924D60E05}"/>
              </a:ext>
            </a:extLst>
          </p:cNvPr>
          <p:cNvSpPr txBox="1"/>
          <p:nvPr/>
        </p:nvSpPr>
        <p:spPr>
          <a:xfrm>
            <a:off x="5953127" y="2390775"/>
            <a:ext cx="535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1</a:t>
            </a:r>
            <a:r>
              <a:rPr lang="de-DE" dirty="0"/>
              <a:t>(cm)=3.4</a:t>
            </a:r>
          </a:p>
          <a:p>
            <a:r>
              <a:rPr lang="de-DE" dirty="0"/>
              <a:t>l</a:t>
            </a:r>
            <a:r>
              <a:rPr lang="de-DE" baseline="-25000" dirty="0"/>
              <a:t>2</a:t>
            </a:r>
            <a:r>
              <a:rPr lang="de-DE" dirty="0"/>
              <a:t>(cm)=4.3</a:t>
            </a:r>
          </a:p>
          <a:p>
            <a:r>
              <a:rPr lang="de-DE" dirty="0"/>
              <a:t>L</a:t>
            </a:r>
            <a:r>
              <a:rPr lang="de-DE" baseline="-25000" dirty="0"/>
              <a:t>1</a:t>
            </a:r>
            <a:r>
              <a:rPr lang="de-DE" dirty="0"/>
              <a:t>=3.66 (4579 BP)</a:t>
            </a:r>
          </a:p>
          <a:p>
            <a:r>
              <a:rPr lang="de-DE" dirty="0"/>
              <a:t>L</a:t>
            </a:r>
            <a:r>
              <a:rPr lang="de-DE" baseline="-25000" dirty="0"/>
              <a:t>2</a:t>
            </a:r>
            <a:r>
              <a:rPr lang="de-DE" dirty="0"/>
              <a:t>=3.30 (2033 BP)</a:t>
            </a:r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85A4573F-DD4E-C0C3-29A4-471B5F1DA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60118"/>
              </p:ext>
            </p:extLst>
          </p:nvPr>
        </p:nvGraphicFramePr>
        <p:xfrm>
          <a:off x="1200150" y="1489710"/>
          <a:ext cx="23622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180108934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68180873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53914987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l(cm)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L=Bp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log(L)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74779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4000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3,60205999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90264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4,2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2000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3,30103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82202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4,9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1250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3,09691001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63724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2,90308999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31307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2,69897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344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28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Breitbild</PresentationFormat>
  <Paragraphs>46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</vt:lpstr>
      <vt:lpstr>European challenges in gene editing by CRISPR/Cas9</vt:lpstr>
      <vt:lpstr>Participants</vt:lpstr>
      <vt:lpstr>Linearizing plasmid pBR322 by PSTI</vt:lpstr>
      <vt:lpstr>gRNA-Synthesis</vt:lpstr>
      <vt:lpstr>Cutting the linearized plasmid by CRISPR/Cas9</vt:lpstr>
      <vt:lpstr>Calibration line/Conclusion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Cutting pBR322 by CRISPR/Cas9</dc:title>
  <dc:creator>Pascal Krüger</dc:creator>
  <cp:lastModifiedBy>Pascal Krüger</cp:lastModifiedBy>
  <cp:revision>2</cp:revision>
  <dcterms:created xsi:type="dcterms:W3CDTF">2023-01-31T14:42:27Z</dcterms:created>
  <dcterms:modified xsi:type="dcterms:W3CDTF">2023-02-03T11:33:08Z</dcterms:modified>
</cp:coreProperties>
</file>