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Proxima Nova" panose="020B060402020202020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46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0343f4ba7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0343f4ba7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0343f4ba7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0343f4ba7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0343f4ba7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0343f4ba79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542db17d41b4c7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542db17d41b4c7a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039adfcc2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039adfcc2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b="1">
                <a:latin typeface="Arial"/>
                <a:ea typeface="Arial"/>
                <a:cs typeface="Arial"/>
                <a:sym typeface="Arial"/>
              </a:rPr>
              <a:t>Group </a:t>
            </a:r>
            <a:r>
              <a:rPr lang="sk" sz="8000" b="1"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sk" b="1">
                <a:latin typeface="Arial"/>
                <a:ea typeface="Arial"/>
                <a:cs typeface="Arial"/>
                <a:sym typeface="Arial"/>
              </a:rPr>
              <a:t> Results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b="1">
                <a:latin typeface="Arial"/>
                <a:ea typeface="Arial"/>
                <a:cs typeface="Arial"/>
                <a:sym typeface="Arial"/>
              </a:rPr>
              <a:t>Julie Collard-Petit, Timotej Gonda, Angela Topalovska</a:t>
            </a:r>
            <a:r>
              <a:rPr lang="sk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62FC344-C613-7730-728A-8BA7D445D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720" y="155828"/>
            <a:ext cx="3116580" cy="14024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l="23878" t="30840" r="40193" b="24332"/>
          <a:stretch/>
        </p:blipFill>
        <p:spPr>
          <a:xfrm>
            <a:off x="528747" y="2013560"/>
            <a:ext cx="4627110" cy="296881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590700" y="965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k" sz="3120">
                <a:latin typeface="Arial"/>
                <a:ea typeface="Arial"/>
                <a:cs typeface="Arial"/>
                <a:sym typeface="Arial"/>
              </a:rPr>
              <a:t>Linearization of pBR322</a:t>
            </a:r>
            <a:endParaRPr sz="312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4294967295"/>
          </p:nvPr>
        </p:nvSpPr>
        <p:spPr>
          <a:xfrm>
            <a:off x="590700" y="2441627"/>
            <a:ext cx="46272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sk" b="1"/>
              <a:t> </a:t>
            </a:r>
            <a:r>
              <a:rPr lang="sk" sz="2000" b="1"/>
              <a:t> </a:t>
            </a:r>
            <a:r>
              <a:rPr lang="sk" sz="2000" b="1">
                <a:solidFill>
                  <a:schemeClr val="lt1"/>
                </a:solidFill>
              </a:rPr>
              <a:t> </a:t>
            </a:r>
            <a:r>
              <a:rPr lang="sk" sz="1900" b="1">
                <a:solidFill>
                  <a:schemeClr val="lt1"/>
                </a:solidFill>
              </a:rPr>
              <a:t>c    11  12 13 14 15  c  16  17 18 19  c  c</a:t>
            </a:r>
            <a:endParaRPr sz="1900" b="1">
              <a:solidFill>
                <a:schemeClr val="lt1"/>
              </a:solidFill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4">
            <a:alphaModFix/>
          </a:blip>
          <a:srcRect l="2993" t="35435" r="81511" b="29969"/>
          <a:stretch/>
        </p:blipFill>
        <p:spPr>
          <a:xfrm>
            <a:off x="5326500" y="408125"/>
            <a:ext cx="1200386" cy="45742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>
            <a:spLocks noGrp="1"/>
          </p:cNvSpPr>
          <p:nvPr>
            <p:ph type="body" idx="4294967295"/>
          </p:nvPr>
        </p:nvSpPr>
        <p:spPr>
          <a:xfrm>
            <a:off x="5455250" y="1772325"/>
            <a:ext cx="1200300" cy="6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sk" sz="3074">
                <a:solidFill>
                  <a:schemeClr val="lt1"/>
                </a:solidFill>
              </a:rPr>
              <a:t>C   11</a:t>
            </a:r>
            <a:endParaRPr sz="3074">
              <a:solidFill>
                <a:schemeClr val="lt1"/>
              </a:solidFill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6655550" y="3082325"/>
            <a:ext cx="25533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-We have successfully cut the supercoiled plasmid with Pstl </a:t>
            </a:r>
            <a:endParaRPr sz="20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6526875" y="681650"/>
            <a:ext cx="2615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C- Supercoiled Plasmid</a:t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11/19- Linearized Plasmid</a:t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510450" y="396625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Synthetization of gRNA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3">
            <a:alphaModFix/>
          </a:blip>
          <a:srcRect l="41561" t="23363" r="31483" b="25967"/>
          <a:stretch/>
        </p:blipFill>
        <p:spPr>
          <a:xfrm>
            <a:off x="303650" y="1175425"/>
            <a:ext cx="3631430" cy="3839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3">
            <a:alphaModFix/>
          </a:blip>
          <a:srcRect l="58131" t="42560" r="30921" b="46398"/>
          <a:stretch/>
        </p:blipFill>
        <p:spPr>
          <a:xfrm>
            <a:off x="4033450" y="1175425"/>
            <a:ext cx="4162400" cy="236104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4033450" y="3829725"/>
            <a:ext cx="5162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2100">
                <a:solidFill>
                  <a:schemeClr val="lt1"/>
                </a:solidFill>
              </a:rPr>
              <a:t>-We have successfully  synthesized gRNA</a:t>
            </a:r>
            <a:endParaRPr sz="2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510450" y="371825"/>
            <a:ext cx="84999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Cutting linearized plasmid with CRISPR Cas9</a:t>
            </a:r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6284025" y="1269525"/>
            <a:ext cx="29886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21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1- pBR322</a:t>
            </a:r>
            <a:endParaRPr sz="21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21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2- pBR322 and Cas9</a:t>
            </a:r>
            <a:endParaRPr sz="21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21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3- pBR322 and</a:t>
            </a:r>
            <a:endParaRPr sz="21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21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Cas9 + mRNA complex</a:t>
            </a:r>
            <a:endParaRPr sz="21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 rotWithShape="1">
          <a:blip r:embed="rId3">
            <a:alphaModFix/>
          </a:blip>
          <a:srcRect t="8045"/>
          <a:stretch/>
        </p:blipFill>
        <p:spPr>
          <a:xfrm>
            <a:off x="498975" y="1211936"/>
            <a:ext cx="3177624" cy="292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 l="17797" t="12256" r="22117" b="42880"/>
          <a:stretch/>
        </p:blipFill>
        <p:spPr>
          <a:xfrm rot="-5400000">
            <a:off x="3679488" y="1732776"/>
            <a:ext cx="2816899" cy="210342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4743201" y="2271600"/>
            <a:ext cx="1396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2700">
                <a:solidFill>
                  <a:srgbClr val="CCCCCC"/>
                </a:solidFill>
                <a:latin typeface="Proxima Nova"/>
                <a:ea typeface="Proxima Nova"/>
                <a:cs typeface="Proxima Nova"/>
                <a:sym typeface="Proxima Nova"/>
              </a:rPr>
              <a:t>1     2   3</a:t>
            </a:r>
            <a:endParaRPr sz="2700">
              <a:solidFill>
                <a:srgbClr val="CCCCCC"/>
              </a:solidFill>
              <a:highlight>
                <a:srgbClr val="CCCCCC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510450" y="515039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Calibration Curve </a:t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550" y="1501500"/>
            <a:ext cx="4074301" cy="245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 rotWithShape="1">
          <a:blip r:embed="rId4">
            <a:alphaModFix/>
          </a:blip>
          <a:srcRect l="6887" t="14491" r="30160" b="38072"/>
          <a:stretch/>
        </p:blipFill>
        <p:spPr>
          <a:xfrm>
            <a:off x="4826569" y="1501500"/>
            <a:ext cx="3254282" cy="245217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>
            <a:off x="4826575" y="4161325"/>
            <a:ext cx="2206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2000" b="1">
                <a:solidFill>
                  <a:schemeClr val="lt1"/>
                </a:solidFill>
              </a:rPr>
              <a:t>1- 3270  2- 1679 </a:t>
            </a:r>
            <a:endParaRPr sz="2000" b="1">
              <a:solidFill>
                <a:schemeClr val="lt1"/>
              </a:solidFill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6122650" y="3247225"/>
            <a:ext cx="210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1             2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433800" y="4238750"/>
            <a:ext cx="382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/>
        </p:nvSpPr>
        <p:spPr>
          <a:xfrm>
            <a:off x="574800" y="1525050"/>
            <a:ext cx="79944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Proxima Nova"/>
              <a:buChar char="-"/>
            </a:pPr>
            <a:r>
              <a:rPr lang="sk" sz="3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do not use agarose gel</a:t>
            </a:r>
            <a:endParaRPr sz="31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Proxima Nova"/>
              <a:buChar char="-"/>
            </a:pPr>
            <a:r>
              <a:rPr lang="sk" sz="3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use two light filters to block the light better</a:t>
            </a:r>
            <a:endParaRPr sz="31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Proxima Nova"/>
              <a:buChar char="-"/>
            </a:pPr>
            <a:r>
              <a:rPr lang="sk" sz="3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and photoshop final photo to see dim lines</a:t>
            </a:r>
            <a:endParaRPr sz="31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Proxima Nova"/>
              <a:buChar char="-"/>
            </a:pPr>
            <a:r>
              <a:rPr lang="sk" sz="3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use same pipettes and tips</a:t>
            </a:r>
            <a:endParaRPr sz="31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Office PowerPoint</Application>
  <PresentationFormat>Bildschirmpräsentation (16:9)</PresentationFormat>
  <Paragraphs>23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Proxima Nova</vt:lpstr>
      <vt:lpstr>Arial</vt:lpstr>
      <vt:lpstr>Spearmint</vt:lpstr>
      <vt:lpstr>Group 11 Results</vt:lpstr>
      <vt:lpstr>Linearization of pBR322</vt:lpstr>
      <vt:lpstr>Synthetization of gRNA</vt:lpstr>
      <vt:lpstr>Cutting linearized plasmid with CRISPR Cas9</vt:lpstr>
      <vt:lpstr>Calibration Curve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11 Results</dc:title>
  <dc:creator>Pascal Krüger</dc:creator>
  <cp:lastModifiedBy>Pascal Krüger</cp:lastModifiedBy>
  <cp:revision>1</cp:revision>
  <dcterms:modified xsi:type="dcterms:W3CDTF">2023-02-03T11:45:18Z</dcterms:modified>
</cp:coreProperties>
</file>