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9D579-197F-49EB-953A-F2C708AC02AE}" v="2" dt="2021-10-13T11:42:35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A013-35D4-4169-9CE6-C20D1FC9F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F3DAB08-FD9C-4D81-A6A6-E1D19CA4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96E28C-641A-4998-A5FF-4D209C4C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7613D0-6A59-4D24-9F95-48C9D1B9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6C02F0-ED35-46D3-8AA7-02D8DD9B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33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6410E-3A29-417C-AA84-87D3AA35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4537F5D-5422-4466-953A-015FC406D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146CEC-A517-4714-A37B-4DFEF2AE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EA33F4-CF00-4B75-9E24-1939B9D4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B5000B-24D9-4251-BFB0-D6680CC6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842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839A956-7EC3-4455-AC50-483ED08B6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20DBA14-9DCF-4DD0-9A97-B079AEAC3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F50FF3-0C33-42B7-B9B5-3AC83B92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246F6-C541-487E-9297-99213D22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DF7B10-D2B0-4FB2-9AFE-913450D9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952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57BF7-4396-4BE4-876E-BD71A7EA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9A9760-5ACC-4DBC-925C-18D62934A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41EB5E-9BFF-40E5-8C49-8ECD8951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2CEC54-8B4E-45BF-B239-B60D56F9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FE57B7-4657-46F6-AD23-C23F0EBF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59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420B7-62B6-45C0-9D05-1C92D593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D7C529-1A6F-4C74-9153-3D0BCA60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7E375A-BD9E-4F7F-93A8-AD6A97CD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3BA1EA-5829-46B7-A342-37913FD8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1AC573-96F0-48B5-9024-83DFCFBA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343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FF02E-EE7C-4A61-A09E-0843389A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6C8396-1A85-4C8B-A88F-5DDE65C28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154322-2A69-4D90-B608-7B3D9F377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EE77CD-27D4-4A37-A31C-AAA3177C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41550DA-6DBF-4DB7-AC51-A67E62A5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14B2FA4-E22D-481D-921F-5089FF3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52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4F81C-1A42-461C-924D-45C018DF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64E366-B3F4-486D-983D-511B8298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A4BE265-BDCE-49D4-B87D-D90C86291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7DD72AF-F7C8-4C30-97AE-AB5E7BAC4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7CD153E-2545-4147-A117-9D46F7E73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35051F8-07FD-444D-9B63-CB659AB4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C3FD345-D955-4AED-B87F-D25B5754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E073DDF-3E4C-49CA-AC2C-0B287CD1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01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76DEA-03B8-45A1-823D-E68639D0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8077EF5-B99E-451B-9904-62B9904C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2A5DBE-F7AD-42A1-B7F4-BCDB492B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D0BFFD6-C411-4FFE-AA0A-24F9BA17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1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0895577-AFBE-4689-8ED3-9CA9C105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C374B71-E7E3-4AFB-BA76-C1F0F3C4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737477A-E362-43F2-9685-56ABFBC0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3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FFD81-18CF-4B5F-922D-80EA8D2B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AD9C22-92E1-441C-ADC2-0FB88941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6ACEFC-01BE-4D18-97B8-B5BA3C75A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19966B-9074-4BAF-89D9-6D0C7E2C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B9D2C1-8A84-4AD2-8933-661D7F49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281251-57B1-4E62-A4D4-B815E945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3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39EF5-4C67-4CC4-A404-F0264A0D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8ADEA19-A1AD-4F40-9AAF-2027EAE76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139DF0A-CB58-435A-B282-6091F8A02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FDD20F-5FE8-48A0-911C-AAC29BD4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CEBEBF-BDFB-4FF5-BA5A-23DDD446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5DBB4F-1E8A-44D4-8539-4C8EEE3F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133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A4AF9EA-1547-49CB-8AF2-300DA377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2E1D46-B28D-400F-957D-1BBB4F2E4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2FE85D-C140-4DF2-87FC-D6B8FABB9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8C1C-76F2-40C6-8546-A9700FD48772}" type="datetimeFigureOut">
              <a:rPr lang="da-DK" smtClean="0"/>
              <a:t>14-10-2021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8C0309-3FB1-4A97-8D9B-349D2E69B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352E73-6808-4B19-9253-F348ED9A2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47CB-926B-4225-A16B-BB7A7144F1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2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nlineplus.dk/billeders-betydning-paa-din-hjemmesi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E7C2C6-5738-4E69-A47B-0A68EBF90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da-DK" sz="4600"/>
              <a:t>Et kig på Galgebakkens hjemmeside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982E8AA-52F4-4980-972C-C7BA05467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da-DK"/>
              <a:t>Set udefra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AD07906-273B-4A97-93BF-B2C663199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648"/>
          <a:stretch/>
        </p:blipFill>
        <p:spPr>
          <a:xfrm>
            <a:off x="4654296" y="1191512"/>
            <a:ext cx="7214616" cy="44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8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BA846A-B1A8-4635-A4C9-EE68F312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3400" b="0" i="0">
                <a:effectLst/>
                <a:latin typeface="Roboto" panose="02000000000000000000" pitchFamily="2" charset="0"/>
              </a:rPr>
              <a:t>Min umiddelbare feedback til den nuværende hjemmeside</a:t>
            </a:r>
            <a:endParaRPr lang="da-DK" sz="3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ECFDAB-5F6C-48EE-B58A-5B5B57C2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da-DK" sz="2200" b="0" i="0">
              <a:effectLst/>
              <a:latin typeface="Roboto" panose="02000000000000000000" pitchFamily="2" charset="0"/>
            </a:endParaRPr>
          </a:p>
          <a:p>
            <a:r>
              <a:rPr lang="da-DK" sz="2200" b="0" i="0">
                <a:effectLst/>
                <a:latin typeface="Roboto" panose="02000000000000000000" pitchFamily="2" charset="0"/>
              </a:rPr>
              <a:t>Dejlig meget viden</a:t>
            </a:r>
          </a:p>
          <a:p>
            <a:r>
              <a:rPr lang="da-DK" sz="2200" b="0" i="0">
                <a:effectLst/>
                <a:latin typeface="Roboto" panose="02000000000000000000" pitchFamily="2" charset="0"/>
              </a:rPr>
              <a:t>Dejlig simpelt design</a:t>
            </a:r>
          </a:p>
          <a:p>
            <a:r>
              <a:rPr lang="da-DK" sz="2200" b="0" i="0">
                <a:effectLst/>
                <a:latin typeface="Roboto" panose="02000000000000000000" pitchFamily="2" charset="0"/>
              </a:rPr>
              <a:t>God idé, at I tænker den lidt igennem på ny</a:t>
            </a:r>
          </a:p>
          <a:p>
            <a:pPr lvl="1"/>
            <a:r>
              <a:rPr lang="da-DK" sz="2200" b="0" i="0">
                <a:effectLst/>
                <a:latin typeface="Roboto" panose="02000000000000000000" pitchFamily="2" charset="0"/>
              </a:rPr>
              <a:t>Den trænger til en oprydning</a:t>
            </a:r>
          </a:p>
          <a:p>
            <a:pPr lvl="1"/>
            <a:r>
              <a:rPr lang="da-DK" sz="2200" b="0" i="0">
                <a:effectLst/>
                <a:latin typeface="Roboto" panose="02000000000000000000" pitchFamily="2" charset="0"/>
              </a:rPr>
              <a:t>Og en “opstramning” af formål og design</a:t>
            </a:r>
            <a:endParaRPr lang="da-DK" sz="220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9EFF41D-D01A-4D8A-9869-F13F5CEDE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3" r="234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376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3479A3-2355-4178-8C97-6585019A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000" b="0" i="0">
                <a:effectLst/>
                <a:latin typeface="Roboto" panose="02000000000000000000" pitchFamily="2" charset="0"/>
              </a:rPr>
              <a:t>Formål med hjemmesiden?</a:t>
            </a:r>
            <a:endParaRPr lang="da-DK" sz="50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2186CF-B062-4AE9-B4B1-15868392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da-DK" sz="2200" b="0" i="0">
              <a:effectLst/>
              <a:latin typeface="Roboto" panose="02000000000000000000" pitchFamily="2" charset="0"/>
            </a:endParaRPr>
          </a:p>
          <a:p>
            <a:r>
              <a:rPr lang="da-DK" sz="2200" b="0" i="0">
                <a:effectLst/>
                <a:latin typeface="Roboto" panose="02000000000000000000" pitchFamily="2" charset="0"/>
              </a:rPr>
              <a:t>Orientering til beboerne?</a:t>
            </a:r>
          </a:p>
          <a:p>
            <a:r>
              <a:rPr lang="da-DK" sz="2200" b="0" i="0">
                <a:effectLst/>
                <a:latin typeface="Roboto" panose="02000000000000000000" pitchFamily="2" charset="0"/>
              </a:rPr>
              <a:t>Bestillinger af f.eks. lån af værktøj?</a:t>
            </a:r>
          </a:p>
          <a:p>
            <a:r>
              <a:rPr lang="da-DK" sz="2200" b="0" i="0">
                <a:effectLst/>
                <a:latin typeface="Roboto" panose="02000000000000000000" pitchFamily="2" charset="0"/>
              </a:rPr>
              <a:t>Debatter med beboerne?</a:t>
            </a:r>
          </a:p>
          <a:p>
            <a:r>
              <a:rPr lang="da-DK" sz="2200" b="0" i="0">
                <a:effectLst/>
                <a:latin typeface="Roboto" panose="02000000000000000000" pitchFamily="2" charset="0"/>
              </a:rPr>
              <a:t>Reklame til eventuelle fremtidige beboere?</a:t>
            </a:r>
            <a:endParaRPr lang="da-DK" sz="220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B3284DE-F605-42D8-AAD0-6B63B7811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2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758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699B93-B544-498D-8007-6CA50E72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da-DK" sz="5400" b="0" i="0">
                <a:effectLst/>
                <a:latin typeface="Roboto" panose="02000000000000000000" pitchFamily="2" charset="0"/>
              </a:rPr>
              <a:t>Teknik</a:t>
            </a:r>
            <a:endParaRPr lang="da-DK" sz="5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002B8A-82B4-4701-8BEE-D9D53957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da-DK" sz="2000" b="0" i="0">
              <a:effectLst/>
              <a:latin typeface="Roboto" panose="02000000000000000000" pitchFamily="2" charset="0"/>
            </a:endParaRPr>
          </a:p>
          <a:p>
            <a:r>
              <a:rPr lang="da-DK" sz="2000" b="0" i="0">
                <a:effectLst/>
                <a:latin typeface="Roboto" panose="02000000000000000000" pitchFamily="2" charset="0"/>
              </a:rPr>
              <a:t>Flere formål = flere designs?</a:t>
            </a:r>
          </a:p>
          <a:p>
            <a:r>
              <a:rPr lang="da-DK" sz="2000" b="0" i="0">
                <a:effectLst/>
                <a:latin typeface="Roboto" panose="02000000000000000000" pitchFamily="2" charset="0"/>
              </a:rPr>
              <a:t>Skal man kunne abonnere på opdateringer?</a:t>
            </a:r>
          </a:p>
          <a:p>
            <a:pPr lvl="1"/>
            <a:r>
              <a:rPr lang="da-DK" sz="2000" b="0" i="0">
                <a:effectLst/>
                <a:latin typeface="Roboto" panose="02000000000000000000" pitchFamily="2" charset="0"/>
              </a:rPr>
              <a:t>Eller skal der formuleres særskilte nyhedsbreve?</a:t>
            </a:r>
          </a:p>
          <a:p>
            <a:r>
              <a:rPr lang="da-DK" sz="2000" b="0" i="0">
                <a:effectLst/>
                <a:latin typeface="Roboto" panose="02000000000000000000" pitchFamily="2" charset="0"/>
              </a:rPr>
              <a:t>Bestillinger kræver, at nogen holder øje med indbakken</a:t>
            </a:r>
          </a:p>
          <a:p>
            <a:r>
              <a:rPr lang="da-DK" sz="2000" b="0" i="0">
                <a:effectLst/>
                <a:latin typeface="Roboto" panose="02000000000000000000" pitchFamily="2" charset="0"/>
              </a:rPr>
              <a:t>Debatter er lidt mere avanceret teknik</a:t>
            </a:r>
          </a:p>
          <a:p>
            <a:r>
              <a:rPr lang="da-DK" sz="2000" b="0" i="0">
                <a:effectLst/>
                <a:latin typeface="Roboto" panose="02000000000000000000" pitchFamily="2" charset="0"/>
              </a:rPr>
              <a:t>Jo mere brugerintegration, jo flere regler og administration</a:t>
            </a:r>
          </a:p>
          <a:p>
            <a:pPr lvl="1"/>
            <a:r>
              <a:rPr lang="da-DK" sz="2000" b="0" i="0">
                <a:effectLst/>
                <a:latin typeface="Roboto" panose="02000000000000000000" pitchFamily="2" charset="0"/>
              </a:rPr>
              <a:t>Bl.a. persondataforordningen skal indtænkes</a:t>
            </a:r>
            <a:endParaRPr lang="da-DK" sz="200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5D56A80-2EB8-40A5-A032-803414BB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86" y="329183"/>
            <a:ext cx="3718123" cy="342996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330123-082C-47E3-9166-9CD348F3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76" y="4079193"/>
            <a:ext cx="283225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3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15CEA3-6950-4360-977E-9C9BD9B7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da-DK" sz="5400" b="0" i="0">
                <a:effectLst/>
                <a:latin typeface="Roboto" panose="02000000000000000000" pitchFamily="2" charset="0"/>
              </a:rPr>
              <a:t>Formidling</a:t>
            </a:r>
            <a:endParaRPr lang="da-DK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50E22B-5B94-4B1F-B9B0-3D9B78CFD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da-DK" sz="2000" b="0" i="0">
              <a:effectLst/>
              <a:latin typeface="Roboto" panose="02000000000000000000" pitchFamily="2" charset="0"/>
            </a:endParaRPr>
          </a:p>
          <a:p>
            <a:r>
              <a:rPr lang="da-DK" sz="2000" b="0" i="0">
                <a:effectLst/>
                <a:latin typeface="Roboto" panose="02000000000000000000" pitchFamily="2" charset="0"/>
              </a:rPr>
              <a:t>Farver</a:t>
            </a:r>
          </a:p>
          <a:p>
            <a:pPr lvl="1"/>
            <a:r>
              <a:rPr lang="da-DK" sz="2000" b="0" i="0">
                <a:effectLst/>
                <a:latin typeface="Roboto" panose="02000000000000000000" pitchFamily="2" charset="0"/>
              </a:rPr>
              <a:t>Kunne det ikke være i de officielle Galgebakkefarver?</a:t>
            </a:r>
          </a:p>
          <a:p>
            <a:pPr lvl="2"/>
            <a:r>
              <a:rPr lang="da-DK" b="0" i="0">
                <a:effectLst/>
                <a:latin typeface="Roboto" panose="02000000000000000000" pitchFamily="2" charset="0"/>
              </a:rPr>
              <a:t>Rimelig simpelt at rette det til</a:t>
            </a:r>
          </a:p>
          <a:p>
            <a:r>
              <a:rPr lang="da-DK" sz="2000" b="0" i="0">
                <a:effectLst/>
                <a:latin typeface="Roboto" panose="02000000000000000000" pitchFamily="2" charset="0"/>
              </a:rPr>
              <a:t>Gør det let at forstå budskabet</a:t>
            </a:r>
          </a:p>
          <a:p>
            <a:pPr lvl="1"/>
            <a:r>
              <a:rPr lang="da-DK" sz="2000" b="0" i="0">
                <a:effectLst/>
                <a:latin typeface="Roboto" panose="02000000000000000000" pitchFamily="2" charset="0"/>
              </a:rPr>
              <a:t>Brug mindst en tredjedel af indlægget/nyheden på billeder, faktabokse og/eller punktopstillinger</a:t>
            </a:r>
          </a:p>
          <a:p>
            <a:pPr lvl="1"/>
            <a:r>
              <a:rPr lang="da-DK" sz="2000" b="0" i="0">
                <a:effectLst/>
                <a:latin typeface="Roboto" panose="02000000000000000000" pitchFamily="2" charset="0"/>
              </a:rPr>
              <a:t>Skel gerne til, hvordan Galgebakkeposten gør</a:t>
            </a:r>
          </a:p>
          <a:p>
            <a:r>
              <a:rPr lang="da-DK" sz="2000" b="0" i="0">
                <a:effectLst/>
                <a:latin typeface="Roboto" panose="02000000000000000000" pitchFamily="2" charset="0"/>
              </a:rPr>
              <a:t>Brug et aktivt og sprudlende sprog</a:t>
            </a:r>
            <a:endParaRPr lang="da-DK" sz="2000" dirty="0"/>
          </a:p>
        </p:txBody>
      </p:sp>
      <p:pic>
        <p:nvPicPr>
          <p:cNvPr id="5" name="Billede 4">
            <a:hlinkClick r:id="rId2"/>
            <a:extLst>
              <a:ext uri="{FF2B5EF4-FFF2-40B4-BE49-F238E27FC236}">
                <a16:creationId xmlns:a16="http://schemas.microsoft.com/office/drawing/2014/main" id="{CA2DA4B4-8CDA-40B1-A17E-00384C540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528801"/>
            <a:ext cx="4014216" cy="303073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A22A329-3F87-4BFC-B696-AE003CD3A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974" y="4079193"/>
            <a:ext cx="3567659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8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177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Office-tema</vt:lpstr>
      <vt:lpstr>Et kig på Galgebakkens hjemmeside</vt:lpstr>
      <vt:lpstr>Min umiddelbare feedback til den nuværende hjemmeside</vt:lpstr>
      <vt:lpstr>Formål med hjemmesiden?</vt:lpstr>
      <vt:lpstr>Teknik</vt:lpstr>
      <vt:lpstr>Formidling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kig på Galgebakkens hjemmeside</dc:title>
  <dc:creator>Tau Steinov</dc:creator>
  <cp:lastModifiedBy>Lars Steinov</cp:lastModifiedBy>
  <cp:revision>3</cp:revision>
  <dcterms:created xsi:type="dcterms:W3CDTF">2021-10-13T08:00:50Z</dcterms:created>
  <dcterms:modified xsi:type="dcterms:W3CDTF">2021-10-14T05:40:19Z</dcterms:modified>
</cp:coreProperties>
</file>