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4" r:id="rId8"/>
    <p:sldId id="265" r:id="rId9"/>
    <p:sldId id="266" r:id="rId10"/>
    <p:sldId id="263" r:id="rId11"/>
    <p:sldId id="267"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C3A174-257C-4799-81C2-4049A061598A}" v="14" dt="2025-11-20T07:57:04.5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8" d="100"/>
          <a:sy n="58" d="100"/>
        </p:scale>
        <p:origin x="26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ngström Malin" userId="bd62ddb9-951a-4d7e-a9f9-b2b6a4a6172e" providerId="ADAL" clId="{8BC3A174-257C-4799-81C2-4049A061598A}"/>
    <pc:docChg chg="custSel addSld delSld modSld">
      <pc:chgData name="Engström Malin" userId="bd62ddb9-951a-4d7e-a9f9-b2b6a4a6172e" providerId="ADAL" clId="{8BC3A174-257C-4799-81C2-4049A061598A}" dt="2025-11-20T08:05:27.626" v="917" actId="14100"/>
      <pc:docMkLst>
        <pc:docMk/>
      </pc:docMkLst>
      <pc:sldChg chg="modSp mod">
        <pc:chgData name="Engström Malin" userId="bd62ddb9-951a-4d7e-a9f9-b2b6a4a6172e" providerId="ADAL" clId="{8BC3A174-257C-4799-81C2-4049A061598A}" dt="2025-11-20T08:02:29.087" v="905" actId="20577"/>
        <pc:sldMkLst>
          <pc:docMk/>
          <pc:sldMk cId="344070009" sldId="261"/>
        </pc:sldMkLst>
        <pc:spChg chg="mod">
          <ac:chgData name="Engström Malin" userId="bd62ddb9-951a-4d7e-a9f9-b2b6a4a6172e" providerId="ADAL" clId="{8BC3A174-257C-4799-81C2-4049A061598A}" dt="2025-11-20T08:02:29.087" v="905" actId="20577"/>
          <ac:spMkLst>
            <pc:docMk/>
            <pc:sldMk cId="344070009" sldId="261"/>
            <ac:spMk id="2" creationId="{A7B63EAA-8472-F01C-564A-58BAABE11C27}"/>
          </ac:spMkLst>
        </pc:spChg>
      </pc:sldChg>
      <pc:sldChg chg="del">
        <pc:chgData name="Engström Malin" userId="bd62ddb9-951a-4d7e-a9f9-b2b6a4a6172e" providerId="ADAL" clId="{8BC3A174-257C-4799-81C2-4049A061598A}" dt="2025-11-20T08:01:10.617" v="904" actId="47"/>
        <pc:sldMkLst>
          <pc:docMk/>
          <pc:sldMk cId="1846969082" sldId="262"/>
        </pc:sldMkLst>
      </pc:sldChg>
      <pc:sldChg chg="addSp delSp modSp mod">
        <pc:chgData name="Engström Malin" userId="bd62ddb9-951a-4d7e-a9f9-b2b6a4a6172e" providerId="ADAL" clId="{8BC3A174-257C-4799-81C2-4049A061598A}" dt="2025-11-20T07:51:52.515" v="456" actId="20577"/>
        <pc:sldMkLst>
          <pc:docMk/>
          <pc:sldMk cId="3573433596" sldId="263"/>
        </pc:sldMkLst>
        <pc:spChg chg="mod">
          <ac:chgData name="Engström Malin" userId="bd62ddb9-951a-4d7e-a9f9-b2b6a4a6172e" providerId="ADAL" clId="{8BC3A174-257C-4799-81C2-4049A061598A}" dt="2025-11-20T07:51:52.515" v="456" actId="20577"/>
          <ac:spMkLst>
            <pc:docMk/>
            <pc:sldMk cId="3573433596" sldId="263"/>
            <ac:spMk id="2" creationId="{1CC14ED0-867B-9CB7-DC0A-6AB95590A94D}"/>
          </ac:spMkLst>
        </pc:spChg>
        <pc:spChg chg="add del mod">
          <ac:chgData name="Engström Malin" userId="bd62ddb9-951a-4d7e-a9f9-b2b6a4a6172e" providerId="ADAL" clId="{8BC3A174-257C-4799-81C2-4049A061598A}" dt="2025-11-20T07:51:27.210" v="400" actId="478"/>
          <ac:spMkLst>
            <pc:docMk/>
            <pc:sldMk cId="3573433596" sldId="263"/>
            <ac:spMk id="7" creationId="{F4D58ED3-084D-F2C3-0402-1D42CD3A6A0B}"/>
          </ac:spMkLst>
        </pc:spChg>
        <pc:spChg chg="add">
          <ac:chgData name="Engström Malin" userId="bd62ddb9-951a-4d7e-a9f9-b2b6a4a6172e" providerId="ADAL" clId="{8BC3A174-257C-4799-81C2-4049A061598A}" dt="2025-11-20T07:50:00.215" v="388"/>
          <ac:spMkLst>
            <pc:docMk/>
            <pc:sldMk cId="3573433596" sldId="263"/>
            <ac:spMk id="8" creationId="{ED91A0D5-BEBA-3F94-BC48-F4B8DA8B4751}"/>
          </ac:spMkLst>
        </pc:spChg>
        <pc:picChg chg="del">
          <ac:chgData name="Engström Malin" userId="bd62ddb9-951a-4d7e-a9f9-b2b6a4a6172e" providerId="ADAL" clId="{8BC3A174-257C-4799-81C2-4049A061598A}" dt="2025-11-20T07:48:53.616" v="380" actId="478"/>
          <ac:picMkLst>
            <pc:docMk/>
            <pc:sldMk cId="3573433596" sldId="263"/>
            <ac:picMk id="5" creationId="{4A12234F-8D9A-4511-E402-964DC449DAF3}"/>
          </ac:picMkLst>
        </pc:picChg>
        <pc:picChg chg="add del">
          <ac:chgData name="Engström Malin" userId="bd62ddb9-951a-4d7e-a9f9-b2b6a4a6172e" providerId="ADAL" clId="{8BC3A174-257C-4799-81C2-4049A061598A}" dt="2025-11-20T07:50:39.173" v="391" actId="21"/>
          <ac:picMkLst>
            <pc:docMk/>
            <pc:sldMk cId="3573433596" sldId="263"/>
            <ac:picMk id="9" creationId="{7743ADDB-E45B-914F-3399-E6A2EDA10A36}"/>
          </ac:picMkLst>
        </pc:picChg>
        <pc:picChg chg="add mod">
          <ac:chgData name="Engström Malin" userId="bd62ddb9-951a-4d7e-a9f9-b2b6a4a6172e" providerId="ADAL" clId="{8BC3A174-257C-4799-81C2-4049A061598A}" dt="2025-11-20T07:51:08.670" v="399" actId="1076"/>
          <ac:picMkLst>
            <pc:docMk/>
            <pc:sldMk cId="3573433596" sldId="263"/>
            <ac:picMk id="11" creationId="{7743ADDB-E45B-914F-3399-E6A2EDA10A36}"/>
          </ac:picMkLst>
        </pc:picChg>
      </pc:sldChg>
      <pc:sldChg chg="addSp delSp modSp mod">
        <pc:chgData name="Engström Malin" userId="bd62ddb9-951a-4d7e-a9f9-b2b6a4a6172e" providerId="ADAL" clId="{8BC3A174-257C-4799-81C2-4049A061598A}" dt="2025-11-20T07:49:35.766" v="387" actId="1076"/>
        <pc:sldMkLst>
          <pc:docMk/>
          <pc:sldMk cId="1402203184" sldId="264"/>
        </pc:sldMkLst>
        <pc:spChg chg="mod">
          <ac:chgData name="Engström Malin" userId="bd62ddb9-951a-4d7e-a9f9-b2b6a4a6172e" providerId="ADAL" clId="{8BC3A174-257C-4799-81C2-4049A061598A}" dt="2025-11-20T07:48:36.354" v="379" actId="20577"/>
          <ac:spMkLst>
            <pc:docMk/>
            <pc:sldMk cId="1402203184" sldId="264"/>
            <ac:spMk id="2" creationId="{378DD5BF-0170-6268-BE47-5CFC5A582A2F}"/>
          </ac:spMkLst>
        </pc:spChg>
        <pc:spChg chg="add del mod">
          <ac:chgData name="Engström Malin" userId="bd62ddb9-951a-4d7e-a9f9-b2b6a4a6172e" providerId="ADAL" clId="{8BC3A174-257C-4799-81C2-4049A061598A}" dt="2025-11-20T07:45:04.615" v="65" actId="478"/>
          <ac:spMkLst>
            <pc:docMk/>
            <pc:sldMk cId="1402203184" sldId="264"/>
            <ac:spMk id="6" creationId="{38E9BD22-F86C-E88B-EB70-39B5B5F76ABE}"/>
          </ac:spMkLst>
        </pc:spChg>
        <pc:spChg chg="add">
          <ac:chgData name="Engström Malin" userId="bd62ddb9-951a-4d7e-a9f9-b2b6a4a6172e" providerId="ADAL" clId="{8BC3A174-257C-4799-81C2-4049A061598A}" dt="2025-11-20T07:49:20.572" v="381"/>
          <ac:spMkLst>
            <pc:docMk/>
            <pc:sldMk cId="1402203184" sldId="264"/>
            <ac:spMk id="7" creationId="{FE4A334D-6BEF-71F1-D676-832BD4489E2C}"/>
          </ac:spMkLst>
        </pc:spChg>
        <pc:picChg chg="del mod">
          <ac:chgData name="Engström Malin" userId="bd62ddb9-951a-4d7e-a9f9-b2b6a4a6172e" providerId="ADAL" clId="{8BC3A174-257C-4799-81C2-4049A061598A}" dt="2025-11-20T07:49:26.985" v="383" actId="478"/>
          <ac:picMkLst>
            <pc:docMk/>
            <pc:sldMk cId="1402203184" sldId="264"/>
            <ac:picMk id="3" creationId="{22653D6A-64B8-6BF3-E9D3-CD8283D681A2}"/>
          </ac:picMkLst>
        </pc:picChg>
        <pc:picChg chg="del">
          <ac:chgData name="Engström Malin" userId="bd62ddb9-951a-4d7e-a9f9-b2b6a4a6172e" providerId="ADAL" clId="{8BC3A174-257C-4799-81C2-4049A061598A}" dt="2025-11-20T07:44:26.107" v="63" actId="478"/>
          <ac:picMkLst>
            <pc:docMk/>
            <pc:sldMk cId="1402203184" sldId="264"/>
            <ac:picMk id="5" creationId="{F575CC87-A805-6B66-1026-94DD9B071BB9}"/>
          </ac:picMkLst>
        </pc:picChg>
        <pc:picChg chg="add mod">
          <ac:chgData name="Engström Malin" userId="bd62ddb9-951a-4d7e-a9f9-b2b6a4a6172e" providerId="ADAL" clId="{8BC3A174-257C-4799-81C2-4049A061598A}" dt="2025-11-20T07:49:35.766" v="387" actId="1076"/>
          <ac:picMkLst>
            <pc:docMk/>
            <pc:sldMk cId="1402203184" sldId="264"/>
            <ac:picMk id="8" creationId="{C31B9ACA-EA4A-FC25-700A-75CC498A57AC}"/>
          </ac:picMkLst>
        </pc:picChg>
      </pc:sldChg>
      <pc:sldChg chg="add">
        <pc:chgData name="Engström Malin" userId="bd62ddb9-951a-4d7e-a9f9-b2b6a4a6172e" providerId="ADAL" clId="{8BC3A174-257C-4799-81C2-4049A061598A}" dt="2025-11-20T07:50:33.155" v="390" actId="2890"/>
        <pc:sldMkLst>
          <pc:docMk/>
          <pc:sldMk cId="1896388789" sldId="265"/>
        </pc:sldMkLst>
      </pc:sldChg>
      <pc:sldChg chg="addSp modSp add mod">
        <pc:chgData name="Engström Malin" userId="bd62ddb9-951a-4d7e-a9f9-b2b6a4a6172e" providerId="ADAL" clId="{8BC3A174-257C-4799-81C2-4049A061598A}" dt="2025-11-20T08:04:18.398" v="914" actId="20577"/>
        <pc:sldMkLst>
          <pc:docMk/>
          <pc:sldMk cId="3175973290" sldId="266"/>
        </pc:sldMkLst>
        <pc:spChg chg="mod">
          <ac:chgData name="Engström Malin" userId="bd62ddb9-951a-4d7e-a9f9-b2b6a4a6172e" providerId="ADAL" clId="{8BC3A174-257C-4799-81C2-4049A061598A}" dt="2025-11-20T08:04:18.398" v="914" actId="20577"/>
          <ac:spMkLst>
            <pc:docMk/>
            <pc:sldMk cId="3175973290" sldId="266"/>
            <ac:spMk id="2" creationId="{9040C353-8B78-130A-A7BF-9FAEC8D6EA65}"/>
          </ac:spMkLst>
        </pc:spChg>
        <pc:spChg chg="add">
          <ac:chgData name="Engström Malin" userId="bd62ddb9-951a-4d7e-a9f9-b2b6a4a6172e" providerId="ADAL" clId="{8BC3A174-257C-4799-81C2-4049A061598A}" dt="2025-11-20T07:52:38.909" v="458"/>
          <ac:spMkLst>
            <pc:docMk/>
            <pc:sldMk cId="3175973290" sldId="266"/>
            <ac:spMk id="3" creationId="{6D7C91D3-2F67-2DFF-03D9-DC39D3DDDB89}"/>
          </ac:spMkLst>
        </pc:spChg>
        <pc:picChg chg="add mod">
          <ac:chgData name="Engström Malin" userId="bd62ddb9-951a-4d7e-a9f9-b2b6a4a6172e" providerId="ADAL" clId="{8BC3A174-257C-4799-81C2-4049A061598A}" dt="2025-11-20T07:52:50.976" v="462" actId="1076"/>
          <ac:picMkLst>
            <pc:docMk/>
            <pc:sldMk cId="3175973290" sldId="266"/>
            <ac:picMk id="4" creationId="{46A8B12F-65D7-579B-75A2-8A4C46E9082E}"/>
          </ac:picMkLst>
        </pc:picChg>
      </pc:sldChg>
      <pc:sldChg chg="addSp modSp add mod">
        <pc:chgData name="Engström Malin" userId="bd62ddb9-951a-4d7e-a9f9-b2b6a4a6172e" providerId="ADAL" clId="{8BC3A174-257C-4799-81C2-4049A061598A}" dt="2025-11-20T08:05:27.626" v="917" actId="14100"/>
        <pc:sldMkLst>
          <pc:docMk/>
          <pc:sldMk cId="2084942753" sldId="267"/>
        </pc:sldMkLst>
        <pc:spChg chg="mod">
          <ac:chgData name="Engström Malin" userId="bd62ddb9-951a-4d7e-a9f9-b2b6a4a6172e" providerId="ADAL" clId="{8BC3A174-257C-4799-81C2-4049A061598A}" dt="2025-11-20T08:00:45.587" v="903" actId="113"/>
          <ac:spMkLst>
            <pc:docMk/>
            <pc:sldMk cId="2084942753" sldId="267"/>
            <ac:spMk id="2" creationId="{0F3B980C-E96F-4EE8-9AB3-5F8F41A039D4}"/>
          </ac:spMkLst>
        </pc:spChg>
        <pc:spChg chg="add">
          <ac:chgData name="Engström Malin" userId="bd62ddb9-951a-4d7e-a9f9-b2b6a4a6172e" providerId="ADAL" clId="{8BC3A174-257C-4799-81C2-4049A061598A}" dt="2025-11-20T07:57:01.970" v="689"/>
          <ac:spMkLst>
            <pc:docMk/>
            <pc:sldMk cId="2084942753" sldId="267"/>
            <ac:spMk id="3" creationId="{0719D176-95C1-E264-B91F-B0C837C84BEB}"/>
          </ac:spMkLst>
        </pc:spChg>
        <pc:picChg chg="add mod">
          <ac:chgData name="Engström Malin" userId="bd62ddb9-951a-4d7e-a9f9-b2b6a4a6172e" providerId="ADAL" clId="{8BC3A174-257C-4799-81C2-4049A061598A}" dt="2025-11-20T08:05:27.626" v="917" actId="14100"/>
          <ac:picMkLst>
            <pc:docMk/>
            <pc:sldMk cId="2084942753" sldId="267"/>
            <ac:picMk id="4" creationId="{0BA01930-0886-290F-7F90-472F73E53E6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D548E4-4EE3-A256-E3EB-1A7E1C9164A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ADFA175-8327-F1BB-AB3A-E33DCC6690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7AF9C061-B870-2FE3-2346-0264B149DE10}"/>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5" name="Platshållare för sidfot 4">
            <a:extLst>
              <a:ext uri="{FF2B5EF4-FFF2-40B4-BE49-F238E27FC236}">
                <a16:creationId xmlns:a16="http://schemas.microsoft.com/office/drawing/2014/main" id="{757F9DD4-2D00-B35A-EF25-C895F42ABA5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9F89030-9708-3875-6DDF-1CBAA0A4E72A}"/>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1129642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6CFF5C-86DC-7998-A884-37DB6A18805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9DF2BAE-D17B-C4F8-F809-700C5B81C3B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04D465C-B1E6-BD3D-126B-1DA240093999}"/>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5" name="Platshållare för sidfot 4">
            <a:extLst>
              <a:ext uri="{FF2B5EF4-FFF2-40B4-BE49-F238E27FC236}">
                <a16:creationId xmlns:a16="http://schemas.microsoft.com/office/drawing/2014/main" id="{8CC7D6BA-EE69-3B57-9008-AE35E58D641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D6034B8-F607-8670-A87B-CF9BB296F993}"/>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1631656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A1F6D02-99CC-1506-8D71-0AE339B5C9A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6A8B651-6B59-15C3-5094-8E70FD097E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08C7EB2-B58A-D2EC-C07E-93AAF8D35631}"/>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5" name="Platshållare för sidfot 4">
            <a:extLst>
              <a:ext uri="{FF2B5EF4-FFF2-40B4-BE49-F238E27FC236}">
                <a16:creationId xmlns:a16="http://schemas.microsoft.com/office/drawing/2014/main" id="{ED494444-A4FE-93D9-79DB-3A817E71D41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EFBB374-D306-50E5-B4FC-91430673C264}"/>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3994488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BAD8692-E020-430B-778F-E816A3764D16}"/>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3B73B66-6877-E329-1EE2-75EDD7D1338A}"/>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B4ECCD74-417B-976F-0784-68A77C061B2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0CDBB626-B9F2-8EAF-2F8D-526EFF1DA650}"/>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6" name="Platshållare för sidfot 5">
            <a:extLst>
              <a:ext uri="{FF2B5EF4-FFF2-40B4-BE49-F238E27FC236}">
                <a16:creationId xmlns:a16="http://schemas.microsoft.com/office/drawing/2014/main" id="{864AAC69-CDB1-A5E9-EADE-C9484DAD1D5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91D02BD-89B6-FBC5-8814-8C166CBE5693}"/>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1908159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1C5CA8-0E8D-361C-D029-9B14105E36B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A0AFDCE-74AA-200F-D462-98CBE5E2A6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63FFE9EB-298B-C49F-98A6-1CCDA0152FE5}"/>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A60F7E0-8F81-4E65-C2E5-2F3DAED85C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F7CCC3F-E3CB-2190-0560-85BC4487809C}"/>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07798547-DB51-A0A3-87BE-7EEDEFD4D9A7}"/>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8" name="Platshållare för sidfot 7">
            <a:extLst>
              <a:ext uri="{FF2B5EF4-FFF2-40B4-BE49-F238E27FC236}">
                <a16:creationId xmlns:a16="http://schemas.microsoft.com/office/drawing/2014/main" id="{FA12669B-9A37-80D8-B100-B25ACF9D9777}"/>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A6542DF5-59CF-F0D7-A300-F1DED6DDB724}"/>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3741981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C76761-E50F-7F09-6DC9-0B9822E325C3}"/>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1437F04-0711-8EC3-88CA-5E817D922CBA}"/>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4" name="Platshållare för sidfot 3">
            <a:extLst>
              <a:ext uri="{FF2B5EF4-FFF2-40B4-BE49-F238E27FC236}">
                <a16:creationId xmlns:a16="http://schemas.microsoft.com/office/drawing/2014/main" id="{1A90845B-4DDD-47F3-A26F-2A75B4E021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7A542EE-36A2-8981-2B03-3619CD576616}"/>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1924812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85135B4-BECE-35AA-2F5F-AA7AAEC2BAD9}"/>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3" name="Platshållare för sidfot 2">
            <a:extLst>
              <a:ext uri="{FF2B5EF4-FFF2-40B4-BE49-F238E27FC236}">
                <a16:creationId xmlns:a16="http://schemas.microsoft.com/office/drawing/2014/main" id="{824589DF-717C-3680-2DF3-95FA31C163C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7CB7DC5-C8E9-60A7-03E0-C279B3A5BA47}"/>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2488953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61D9C8-61C8-F05B-BC6B-C5F7AD3D512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C8A4941-D0E8-F9A1-362D-166169C6D2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DDEB0BE-B0A2-6959-1733-049EAFE233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C435943-D2C1-C902-AD71-96F46B25144B}"/>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6" name="Platshållare för sidfot 5">
            <a:extLst>
              <a:ext uri="{FF2B5EF4-FFF2-40B4-BE49-F238E27FC236}">
                <a16:creationId xmlns:a16="http://schemas.microsoft.com/office/drawing/2014/main" id="{2CA6B614-6946-AC3D-9A88-C84ADBB23C4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D8F52FE-E215-C86A-7475-921182A967EB}"/>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3509819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258F79-044C-8A21-89C8-E68C9B6D154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AFD0F114-71A0-11D0-23AE-50A3B6EFB95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76E8098-C448-68B3-B01D-7721832D3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186095A-1CAC-A1B8-67FE-36E6ABD378D2}"/>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6" name="Platshållare för sidfot 5">
            <a:extLst>
              <a:ext uri="{FF2B5EF4-FFF2-40B4-BE49-F238E27FC236}">
                <a16:creationId xmlns:a16="http://schemas.microsoft.com/office/drawing/2014/main" id="{7E5ECDC7-C75E-A422-9F85-40A1451A5B9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381C122-9A0F-52FF-79EA-8D16591FC133}"/>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3369753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41CA55-6B73-5E75-ECFB-2DDAC922370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A6F57F3-C20F-D1CF-8990-2AD539C03E4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EB7F6C3-4834-38CE-0637-2DF234583298}"/>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5" name="Platshållare för sidfot 4">
            <a:extLst>
              <a:ext uri="{FF2B5EF4-FFF2-40B4-BE49-F238E27FC236}">
                <a16:creationId xmlns:a16="http://schemas.microsoft.com/office/drawing/2014/main" id="{4E7D70C8-1FEC-C048-B5AB-B16BEA32ED2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3615D3D-F2B5-66B5-0EB9-BB84FD2000A8}"/>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754165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205C79A7-263F-C60E-F570-434E4D29480F}"/>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E66829E-4E0B-4FEE-5B57-0213F2F6C5B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267BA06-6B2E-7ED1-A220-0DBA704248D5}"/>
              </a:ext>
            </a:extLst>
          </p:cNvPr>
          <p:cNvSpPr>
            <a:spLocks noGrp="1"/>
          </p:cNvSpPr>
          <p:nvPr>
            <p:ph type="dt" sz="half" idx="10"/>
          </p:nvPr>
        </p:nvSpPr>
        <p:spPr/>
        <p:txBody>
          <a:bodyPr/>
          <a:lstStyle/>
          <a:p>
            <a:fld id="{3ABE633C-6A16-4710-8DB8-8B7497299A16}" type="datetimeFigureOut">
              <a:rPr lang="sv-SE" smtClean="0"/>
              <a:t>2025-11-20</a:t>
            </a:fld>
            <a:endParaRPr lang="sv-SE"/>
          </a:p>
        </p:txBody>
      </p:sp>
      <p:sp>
        <p:nvSpPr>
          <p:cNvPr id="5" name="Platshållare för sidfot 4">
            <a:extLst>
              <a:ext uri="{FF2B5EF4-FFF2-40B4-BE49-F238E27FC236}">
                <a16:creationId xmlns:a16="http://schemas.microsoft.com/office/drawing/2014/main" id="{94B3D8C2-F21B-DC12-529C-1A3CE240F05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6297FC1-1B2B-1E41-2195-25F882823A3E}"/>
              </a:ext>
            </a:extLst>
          </p:cNvPr>
          <p:cNvSpPr>
            <a:spLocks noGrp="1"/>
          </p:cNvSpPr>
          <p:nvPr>
            <p:ph type="sldNum" sz="quarter" idx="12"/>
          </p:nvPr>
        </p:nvSpPr>
        <p:spPr/>
        <p:txBody>
          <a:bodyPr/>
          <a:lstStyle/>
          <a:p>
            <a:fld id="{F56E67DA-B6A9-43FB-A417-08743EBC3132}" type="slidenum">
              <a:rPr lang="sv-SE" smtClean="0"/>
              <a:t>‹#›</a:t>
            </a:fld>
            <a:endParaRPr lang="sv-SE"/>
          </a:p>
        </p:txBody>
      </p:sp>
    </p:spTree>
    <p:extLst>
      <p:ext uri="{BB962C8B-B14F-4D97-AF65-F5344CB8AC3E}">
        <p14:creationId xmlns:p14="http://schemas.microsoft.com/office/powerpoint/2010/main" val="3735143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7BAAF568-F9B7-A021-855A-48F9227092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8391A57-FB57-D44A-44A7-2DCCEEFAC7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2B7AC07-4F02-654A-D6DA-C618BD53A5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ABE633C-6A16-4710-8DB8-8B7497299A16}" type="datetimeFigureOut">
              <a:rPr lang="sv-SE" smtClean="0"/>
              <a:t>2025-11-20</a:t>
            </a:fld>
            <a:endParaRPr lang="sv-SE"/>
          </a:p>
        </p:txBody>
      </p:sp>
      <p:sp>
        <p:nvSpPr>
          <p:cNvPr id="5" name="Platshållare för sidfot 4">
            <a:extLst>
              <a:ext uri="{FF2B5EF4-FFF2-40B4-BE49-F238E27FC236}">
                <a16:creationId xmlns:a16="http://schemas.microsoft.com/office/drawing/2014/main" id="{977D6B75-3B4B-8E62-2D4B-E956DCD29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1BB33843-83B0-6346-D443-3FAA34AF8A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6E67DA-B6A9-43FB-A417-08743EBC3132}" type="slidenum">
              <a:rPr lang="sv-SE" smtClean="0"/>
              <a:t>‹#›</a:t>
            </a:fld>
            <a:endParaRPr lang="sv-SE"/>
          </a:p>
        </p:txBody>
      </p:sp>
    </p:spTree>
    <p:extLst>
      <p:ext uri="{BB962C8B-B14F-4D97-AF65-F5344CB8AC3E}">
        <p14:creationId xmlns:p14="http://schemas.microsoft.com/office/powerpoint/2010/main" val="4111113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B8EF2B9E-F9F2-C671-4C69-FDE30555D7DB}"/>
              </a:ext>
            </a:extLst>
          </p:cNvPr>
          <p:cNvSpPr>
            <a:spLocks noGrp="1"/>
          </p:cNvSpPr>
          <p:nvPr>
            <p:ph type="title"/>
          </p:nvPr>
        </p:nvSpPr>
        <p:spPr>
          <a:xfrm>
            <a:off x="773408" y="992094"/>
            <a:ext cx="3616913" cy="1529255"/>
          </a:xfrm>
        </p:spPr>
        <p:txBody>
          <a:bodyPr vert="horz" lIns="91440" tIns="45720" rIns="91440" bIns="45720" rtlCol="0" anchor="b">
            <a:normAutofit/>
          </a:bodyPr>
          <a:lstStyle/>
          <a:p>
            <a:pPr algn="ctr"/>
            <a:r>
              <a:rPr lang="en-US" kern="1200" dirty="0" err="1">
                <a:solidFill>
                  <a:schemeClr val="tx1"/>
                </a:solidFill>
                <a:latin typeface="+mj-lt"/>
                <a:ea typeface="+mj-ea"/>
                <a:cs typeface="+mj-cs"/>
              </a:rPr>
              <a:t>Teckna</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färdigt</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bilden</a:t>
            </a:r>
            <a:r>
              <a:rPr lang="en-US" kern="1200" dirty="0">
                <a:solidFill>
                  <a:schemeClr val="tx1"/>
                </a:solidFill>
                <a:latin typeface="+mj-lt"/>
                <a:ea typeface="+mj-ea"/>
                <a:cs typeface="+mj-cs"/>
              </a:rPr>
              <a:t>!</a:t>
            </a:r>
          </a:p>
        </p:txBody>
      </p:sp>
      <p:sp>
        <p:nvSpPr>
          <p:cNvPr id="3" name="Platshållare för innehåll 2">
            <a:extLst>
              <a:ext uri="{FF2B5EF4-FFF2-40B4-BE49-F238E27FC236}">
                <a16:creationId xmlns:a16="http://schemas.microsoft.com/office/drawing/2014/main" id="{7C37B8BE-6424-3185-120D-73393602A51E}"/>
              </a:ext>
            </a:extLst>
          </p:cNvPr>
          <p:cNvSpPr>
            <a:spLocks noGrp="1"/>
          </p:cNvSpPr>
          <p:nvPr>
            <p:ph idx="1"/>
          </p:nvPr>
        </p:nvSpPr>
        <p:spPr>
          <a:xfrm>
            <a:off x="1019195" y="2845590"/>
            <a:ext cx="3125337" cy="1136843"/>
          </a:xfrm>
        </p:spPr>
        <p:txBody>
          <a:bodyPr vert="horz" lIns="91440" tIns="45720" rIns="91440" bIns="45720" rtlCol="0">
            <a:noAutofit/>
          </a:bodyPr>
          <a:lstStyle/>
          <a:p>
            <a:pPr marL="0" indent="0" algn="ctr">
              <a:buNone/>
            </a:pPr>
            <a:r>
              <a:rPr lang="en-US" sz="2000" b="1" kern="1200" dirty="0">
                <a:solidFill>
                  <a:schemeClr val="tx1"/>
                </a:solidFill>
                <a:latin typeface="+mn-lt"/>
                <a:ea typeface="+mn-ea"/>
                <a:cs typeface="+mn-cs"/>
              </a:rPr>
              <a:t>En </a:t>
            </a:r>
            <a:r>
              <a:rPr lang="en-US" sz="2000" b="1" kern="1200" dirty="0" err="1">
                <a:solidFill>
                  <a:schemeClr val="tx1"/>
                </a:solidFill>
                <a:latin typeface="+mn-lt"/>
                <a:ea typeface="+mn-ea"/>
                <a:cs typeface="+mn-cs"/>
              </a:rPr>
              <a:t>övning</a:t>
            </a:r>
            <a:r>
              <a:rPr lang="en-US" sz="2000" b="1" kern="1200" dirty="0">
                <a:solidFill>
                  <a:schemeClr val="tx1"/>
                </a:solidFill>
                <a:latin typeface="+mn-lt"/>
                <a:ea typeface="+mn-ea"/>
                <a:cs typeface="+mn-cs"/>
              </a:rPr>
              <a:t> </a:t>
            </a:r>
            <a:r>
              <a:rPr lang="en-US" sz="2000" b="1" kern="1200" dirty="0" err="1">
                <a:solidFill>
                  <a:schemeClr val="tx1"/>
                </a:solidFill>
                <a:latin typeface="+mn-lt"/>
                <a:ea typeface="+mn-ea"/>
                <a:cs typeface="+mn-cs"/>
              </a:rPr>
              <a:t>i</a:t>
            </a:r>
            <a:r>
              <a:rPr lang="en-US" sz="2000" b="1" kern="1200" dirty="0">
                <a:solidFill>
                  <a:schemeClr val="tx1"/>
                </a:solidFill>
                <a:latin typeface="+mn-lt"/>
                <a:ea typeface="+mn-ea"/>
                <a:cs typeface="+mn-cs"/>
              </a:rPr>
              <a:t> </a:t>
            </a:r>
            <a:r>
              <a:rPr lang="en-US" sz="2000" b="1" kern="1200" dirty="0" err="1">
                <a:solidFill>
                  <a:schemeClr val="tx1"/>
                </a:solidFill>
                <a:latin typeface="+mn-lt"/>
                <a:ea typeface="+mn-ea"/>
                <a:cs typeface="+mn-cs"/>
              </a:rPr>
              <a:t>valörteckning</a:t>
            </a:r>
            <a:endParaRPr lang="en-US" sz="2000" b="1" kern="1200" dirty="0">
              <a:solidFill>
                <a:schemeClr val="tx1"/>
              </a:solidFill>
              <a:latin typeface="+mn-lt"/>
              <a:ea typeface="+mn-ea"/>
              <a:cs typeface="+mn-cs"/>
            </a:endParaRPr>
          </a:p>
          <a:p>
            <a:pPr marL="0" indent="0" algn="ctr">
              <a:buNone/>
            </a:pPr>
            <a:endParaRPr lang="en-US" sz="1600" dirty="0"/>
          </a:p>
          <a:p>
            <a:pPr marL="0" indent="0">
              <a:buNone/>
            </a:pPr>
            <a:r>
              <a:rPr lang="en-US" sz="1600" u="sng" kern="1200" dirty="0">
                <a:solidFill>
                  <a:schemeClr val="tx1"/>
                </a:solidFill>
                <a:latin typeface="+mn-lt"/>
                <a:ea typeface="+mn-ea"/>
                <a:cs typeface="+mn-cs"/>
              </a:rPr>
              <a:t>Du </a:t>
            </a:r>
            <a:r>
              <a:rPr lang="en-US" sz="1600" u="sng" kern="1200" dirty="0" err="1">
                <a:solidFill>
                  <a:schemeClr val="tx1"/>
                </a:solidFill>
                <a:latin typeface="+mn-lt"/>
                <a:ea typeface="+mn-ea"/>
                <a:cs typeface="+mn-cs"/>
              </a:rPr>
              <a:t>behöver</a:t>
            </a:r>
            <a:r>
              <a:rPr lang="en-US" sz="1600" u="sng" kern="1200" dirty="0">
                <a:solidFill>
                  <a:schemeClr val="tx1"/>
                </a:solidFill>
                <a:latin typeface="+mn-lt"/>
                <a:ea typeface="+mn-ea"/>
                <a:cs typeface="+mn-cs"/>
              </a:rPr>
              <a:t>:</a:t>
            </a:r>
          </a:p>
          <a:p>
            <a:r>
              <a:rPr lang="en-US" sz="1600" dirty="0" err="1"/>
              <a:t>Ett</a:t>
            </a:r>
            <a:r>
              <a:rPr lang="en-US" sz="1600" dirty="0"/>
              <a:t> </a:t>
            </a:r>
            <a:r>
              <a:rPr lang="en-US" sz="1600" dirty="0" err="1"/>
              <a:t>ritpapper</a:t>
            </a:r>
            <a:endParaRPr lang="en-US" sz="1600" dirty="0"/>
          </a:p>
          <a:p>
            <a:r>
              <a:rPr lang="en-US" sz="1600" kern="1200" dirty="0" err="1">
                <a:solidFill>
                  <a:schemeClr val="tx1"/>
                </a:solidFill>
                <a:latin typeface="+mn-lt"/>
                <a:ea typeface="+mn-ea"/>
                <a:cs typeface="+mn-cs"/>
              </a:rPr>
              <a:t>Pennor</a:t>
            </a:r>
            <a:r>
              <a:rPr lang="en-US" sz="1600" kern="1200" dirty="0">
                <a:solidFill>
                  <a:schemeClr val="tx1"/>
                </a:solidFill>
                <a:latin typeface="+mn-lt"/>
                <a:ea typeface="+mn-ea"/>
                <a:cs typeface="+mn-cs"/>
              </a:rPr>
              <a:t> I </a:t>
            </a:r>
            <a:r>
              <a:rPr lang="en-US" sz="1600" kern="1200" dirty="0" err="1">
                <a:solidFill>
                  <a:schemeClr val="tx1"/>
                </a:solidFill>
                <a:latin typeface="+mn-lt"/>
                <a:ea typeface="+mn-ea"/>
                <a:cs typeface="+mn-cs"/>
              </a:rPr>
              <a:t>olika</a:t>
            </a:r>
            <a:r>
              <a:rPr lang="en-US" sz="1600" kern="1200" dirty="0">
                <a:solidFill>
                  <a:schemeClr val="tx1"/>
                </a:solidFill>
                <a:latin typeface="+mn-lt"/>
                <a:ea typeface="+mn-ea"/>
                <a:cs typeface="+mn-cs"/>
              </a:rPr>
              <a:t> </a:t>
            </a:r>
            <a:r>
              <a:rPr lang="en-US" sz="1600" kern="1200" dirty="0" err="1">
                <a:solidFill>
                  <a:schemeClr val="tx1"/>
                </a:solidFill>
                <a:latin typeface="+mn-lt"/>
                <a:ea typeface="+mn-ea"/>
                <a:cs typeface="+mn-cs"/>
              </a:rPr>
              <a:t>hårdhet</a:t>
            </a:r>
            <a:br>
              <a:rPr lang="en-US" sz="1600" kern="1200" dirty="0">
                <a:solidFill>
                  <a:schemeClr val="tx1"/>
                </a:solidFill>
                <a:latin typeface="+mn-lt"/>
                <a:ea typeface="+mn-ea"/>
                <a:cs typeface="+mn-cs"/>
              </a:rPr>
            </a:br>
            <a:r>
              <a:rPr lang="en-US" sz="1600" kern="1200" dirty="0">
                <a:solidFill>
                  <a:schemeClr val="tx1"/>
                </a:solidFill>
                <a:latin typeface="+mn-lt"/>
                <a:ea typeface="+mn-ea"/>
                <a:cs typeface="+mn-cs"/>
              </a:rPr>
              <a:t>(HB, 2B, 4B, 6B </a:t>
            </a:r>
            <a:r>
              <a:rPr lang="en-US" sz="1600" kern="1200" dirty="0" err="1">
                <a:solidFill>
                  <a:schemeClr val="tx1"/>
                </a:solidFill>
                <a:latin typeface="+mn-lt"/>
                <a:ea typeface="+mn-ea"/>
                <a:cs typeface="+mn-cs"/>
              </a:rPr>
              <a:t>cch</a:t>
            </a:r>
            <a:r>
              <a:rPr lang="en-US" sz="1600" kern="1200" dirty="0">
                <a:solidFill>
                  <a:schemeClr val="tx1"/>
                </a:solidFill>
                <a:latin typeface="+mn-lt"/>
                <a:ea typeface="+mn-ea"/>
                <a:cs typeface="+mn-cs"/>
              </a:rPr>
              <a:t> 8B</a:t>
            </a:r>
          </a:p>
          <a:p>
            <a:r>
              <a:rPr lang="en-US" sz="1600" kern="1200" dirty="0" err="1">
                <a:solidFill>
                  <a:schemeClr val="tx1"/>
                </a:solidFill>
                <a:latin typeface="+mn-lt"/>
                <a:ea typeface="+mn-ea"/>
                <a:cs typeface="+mn-cs"/>
              </a:rPr>
              <a:t>Ett</a:t>
            </a:r>
            <a:r>
              <a:rPr lang="en-US" sz="1600" kern="1200" dirty="0">
                <a:solidFill>
                  <a:schemeClr val="tx1"/>
                </a:solidFill>
                <a:latin typeface="+mn-lt"/>
                <a:ea typeface="+mn-ea"/>
                <a:cs typeface="+mn-cs"/>
              </a:rPr>
              <a:t> sudd</a:t>
            </a:r>
          </a:p>
          <a:p>
            <a:r>
              <a:rPr lang="en-US" sz="1600" dirty="0" err="1"/>
              <a:t>Tejp</a:t>
            </a:r>
            <a:endParaRPr lang="en-US" sz="1600" dirty="0"/>
          </a:p>
          <a:p>
            <a:r>
              <a:rPr lang="en-US" sz="1600" kern="1200" dirty="0">
                <a:solidFill>
                  <a:schemeClr val="tx1"/>
                </a:solidFill>
                <a:latin typeface="+mn-lt"/>
                <a:ea typeface="+mn-ea"/>
                <a:cs typeface="+mn-cs"/>
              </a:rPr>
              <a:t>Ev </a:t>
            </a:r>
            <a:r>
              <a:rPr lang="en-US" sz="1600" kern="1200" dirty="0" err="1">
                <a:solidFill>
                  <a:schemeClr val="tx1"/>
                </a:solidFill>
                <a:latin typeface="+mn-lt"/>
                <a:ea typeface="+mn-ea"/>
                <a:cs typeface="+mn-cs"/>
              </a:rPr>
              <a:t>en</a:t>
            </a:r>
            <a:r>
              <a:rPr lang="en-US" sz="1600" kern="1200" dirty="0">
                <a:solidFill>
                  <a:schemeClr val="tx1"/>
                </a:solidFill>
                <a:latin typeface="+mn-lt"/>
                <a:ea typeface="+mn-ea"/>
                <a:cs typeface="+mn-cs"/>
              </a:rPr>
              <a:t> </a:t>
            </a:r>
            <a:r>
              <a:rPr lang="en-US" sz="1600" kern="1200" dirty="0" err="1">
                <a:solidFill>
                  <a:schemeClr val="tx1"/>
                </a:solidFill>
                <a:latin typeface="+mn-lt"/>
                <a:ea typeface="+mn-ea"/>
                <a:cs typeface="+mn-cs"/>
              </a:rPr>
              <a:t>stompf</a:t>
            </a:r>
            <a:endParaRPr lang="en-US" sz="1600" kern="1200" dirty="0">
              <a:solidFill>
                <a:schemeClr val="tx1"/>
              </a:solidFill>
              <a:latin typeface="+mn-lt"/>
              <a:ea typeface="+mn-ea"/>
              <a:cs typeface="+mn-cs"/>
            </a:endParaRPr>
          </a:p>
        </p:txBody>
      </p:sp>
      <p:pic>
        <p:nvPicPr>
          <p:cNvPr id="5" name="Bildobjekt 4" descr="En bild som visar Människoansikte, skiss, tavla, porträtt&#10;&#10;AI-genererat innehåll kan vara felaktigt.">
            <a:extLst>
              <a:ext uri="{FF2B5EF4-FFF2-40B4-BE49-F238E27FC236}">
                <a16:creationId xmlns:a16="http://schemas.microsoft.com/office/drawing/2014/main" id="{7522C884-1950-BCA7-4FB6-0EF47E0BFA29}"/>
              </a:ext>
            </a:extLst>
          </p:cNvPr>
          <p:cNvPicPr>
            <a:picLocks noChangeAspect="1"/>
          </p:cNvPicPr>
          <p:nvPr/>
        </p:nvPicPr>
        <p:blipFill>
          <a:blip r:embed="rId2"/>
          <a:stretch>
            <a:fillRect/>
          </a:stretch>
        </p:blipFill>
        <p:spPr>
          <a:xfrm>
            <a:off x="6623620" y="578738"/>
            <a:ext cx="4252911" cy="5670549"/>
          </a:xfrm>
          <a:prstGeom prst="rect">
            <a:avLst/>
          </a:prstGeom>
        </p:spPr>
      </p:pic>
    </p:spTree>
    <p:extLst>
      <p:ext uri="{BB962C8B-B14F-4D97-AF65-F5344CB8AC3E}">
        <p14:creationId xmlns:p14="http://schemas.microsoft.com/office/powerpoint/2010/main" val="3806385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9F825422-A561-BD50-F0B7-DC81CE2939EB}"/>
              </a:ext>
            </a:extLst>
          </p:cNvPr>
          <p:cNvSpPr>
            <a:spLocks noGrp="1"/>
          </p:cNvSpPr>
          <p:nvPr>
            <p:ph type="ctrTitle"/>
          </p:nvPr>
        </p:nvSpPr>
        <p:spPr>
          <a:xfrm>
            <a:off x="773408" y="992094"/>
            <a:ext cx="3616913" cy="2795160"/>
          </a:xfrm>
        </p:spPr>
        <p:txBody>
          <a:bodyPr>
            <a:normAutofit/>
          </a:bodyPr>
          <a:lstStyle/>
          <a:p>
            <a:r>
              <a:rPr lang="sv-SE" sz="4400"/>
              <a:t>1. Skriv ut en bild och klipp den i två delar</a:t>
            </a:r>
          </a:p>
        </p:txBody>
      </p:sp>
      <p:sp>
        <p:nvSpPr>
          <p:cNvPr id="3" name="Underrubrik 2">
            <a:extLst>
              <a:ext uri="{FF2B5EF4-FFF2-40B4-BE49-F238E27FC236}">
                <a16:creationId xmlns:a16="http://schemas.microsoft.com/office/drawing/2014/main" id="{5E2978A9-90D8-A9BC-5CEB-CD2DBAC162E1}"/>
              </a:ext>
            </a:extLst>
          </p:cNvPr>
          <p:cNvSpPr>
            <a:spLocks noGrp="1"/>
          </p:cNvSpPr>
          <p:nvPr>
            <p:ph type="subTitle" idx="1"/>
          </p:nvPr>
        </p:nvSpPr>
        <p:spPr>
          <a:xfrm>
            <a:off x="996287" y="4121253"/>
            <a:ext cx="3125337" cy="1136843"/>
          </a:xfrm>
        </p:spPr>
        <p:txBody>
          <a:bodyPr>
            <a:normAutofit/>
          </a:bodyPr>
          <a:lstStyle/>
          <a:p>
            <a:endParaRPr lang="sv-SE" sz="1800"/>
          </a:p>
        </p:txBody>
      </p:sp>
      <p:pic>
        <p:nvPicPr>
          <p:cNvPr id="5" name="Bildobjekt 4">
            <a:extLst>
              <a:ext uri="{FF2B5EF4-FFF2-40B4-BE49-F238E27FC236}">
                <a16:creationId xmlns:a16="http://schemas.microsoft.com/office/drawing/2014/main" id="{018AAFAC-96D9-B9EA-A17B-FF32761FBDD7}"/>
              </a:ext>
            </a:extLst>
          </p:cNvPr>
          <p:cNvPicPr>
            <a:picLocks noChangeAspect="1"/>
          </p:cNvPicPr>
          <p:nvPr/>
        </p:nvPicPr>
        <p:blipFill>
          <a:blip r:embed="rId2"/>
          <a:stretch>
            <a:fillRect/>
          </a:stretch>
        </p:blipFill>
        <p:spPr>
          <a:xfrm>
            <a:off x="6651972" y="578738"/>
            <a:ext cx="4196206" cy="5670549"/>
          </a:xfrm>
          <a:prstGeom prst="rect">
            <a:avLst/>
          </a:prstGeom>
        </p:spPr>
      </p:pic>
    </p:spTree>
    <p:extLst>
      <p:ext uri="{BB962C8B-B14F-4D97-AF65-F5344CB8AC3E}">
        <p14:creationId xmlns:p14="http://schemas.microsoft.com/office/powerpoint/2010/main" val="3968297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DA196D17-73AD-4686-8A64-855F5D09CE8C}"/>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100" kern="1200">
                <a:solidFill>
                  <a:schemeClr val="tx1"/>
                </a:solidFill>
                <a:latin typeface="+mj-lt"/>
                <a:ea typeface="+mj-ea"/>
                <a:cs typeface="+mj-cs"/>
              </a:rPr>
              <a:t>Vänd på den del som du vill teckna och skugga hela baksidan med en mjuk penna, t.ex. 8B</a:t>
            </a:r>
          </a:p>
        </p:txBody>
      </p:sp>
      <p:pic>
        <p:nvPicPr>
          <p:cNvPr id="5" name="Platshållare för innehåll 4">
            <a:extLst>
              <a:ext uri="{FF2B5EF4-FFF2-40B4-BE49-F238E27FC236}">
                <a16:creationId xmlns:a16="http://schemas.microsoft.com/office/drawing/2014/main" id="{49B40233-3FFB-1FE2-1B5F-6796D108EF90}"/>
              </a:ext>
            </a:extLst>
          </p:cNvPr>
          <p:cNvPicPr>
            <a:picLocks noGrp="1" noChangeAspect="1"/>
          </p:cNvPicPr>
          <p:nvPr>
            <p:ph idx="1"/>
          </p:nvPr>
        </p:nvPicPr>
        <p:blipFill>
          <a:blip r:embed="rId2"/>
          <a:stretch>
            <a:fillRect/>
          </a:stretch>
        </p:blipFill>
        <p:spPr>
          <a:xfrm>
            <a:off x="6616531" y="578738"/>
            <a:ext cx="4267088" cy="5670549"/>
          </a:xfrm>
          <a:prstGeom prst="rect">
            <a:avLst/>
          </a:prstGeom>
        </p:spPr>
      </p:pic>
    </p:spTree>
    <p:extLst>
      <p:ext uri="{BB962C8B-B14F-4D97-AF65-F5344CB8AC3E}">
        <p14:creationId xmlns:p14="http://schemas.microsoft.com/office/powerpoint/2010/main" val="2551611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6D525107-830E-C5B2-FBC7-138DDBF2B674}"/>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kern="1200">
                <a:solidFill>
                  <a:schemeClr val="tx1"/>
                </a:solidFill>
                <a:latin typeface="+mj-lt"/>
                <a:ea typeface="+mj-ea"/>
                <a:cs typeface="+mj-cs"/>
              </a:rPr>
              <a:t>Tejpa fast delen på pappret</a:t>
            </a:r>
          </a:p>
        </p:txBody>
      </p:sp>
      <p:pic>
        <p:nvPicPr>
          <p:cNvPr id="5" name="Platshållare för innehåll 4">
            <a:extLst>
              <a:ext uri="{FF2B5EF4-FFF2-40B4-BE49-F238E27FC236}">
                <a16:creationId xmlns:a16="http://schemas.microsoft.com/office/drawing/2014/main" id="{0FF821CD-5F29-04CA-551B-64B808A0534C}"/>
              </a:ext>
            </a:extLst>
          </p:cNvPr>
          <p:cNvPicPr>
            <a:picLocks noGrp="1" noChangeAspect="1"/>
          </p:cNvPicPr>
          <p:nvPr>
            <p:ph idx="1"/>
          </p:nvPr>
        </p:nvPicPr>
        <p:blipFill>
          <a:blip r:embed="rId2"/>
          <a:stretch>
            <a:fillRect/>
          </a:stretch>
        </p:blipFill>
        <p:spPr>
          <a:xfrm>
            <a:off x="6616531" y="578738"/>
            <a:ext cx="4267088" cy="5670549"/>
          </a:xfrm>
          <a:prstGeom prst="rect">
            <a:avLst/>
          </a:prstGeom>
        </p:spPr>
      </p:pic>
    </p:spTree>
    <p:extLst>
      <p:ext uri="{BB962C8B-B14F-4D97-AF65-F5344CB8AC3E}">
        <p14:creationId xmlns:p14="http://schemas.microsoft.com/office/powerpoint/2010/main" val="3575396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C5B92CCA-0226-53E2-D133-137B5AEC4E71}"/>
              </a:ext>
            </a:extLst>
          </p:cNvPr>
          <p:cNvSpPr>
            <a:spLocks noGrp="1"/>
          </p:cNvSpPr>
          <p:nvPr>
            <p:ph type="title"/>
          </p:nvPr>
        </p:nvSpPr>
        <p:spPr>
          <a:xfrm>
            <a:off x="773408" y="992094"/>
            <a:ext cx="3616913" cy="2795160"/>
          </a:xfrm>
        </p:spPr>
        <p:txBody>
          <a:bodyPr vert="horz" lIns="91440" tIns="45720" rIns="91440" bIns="45720" rtlCol="0" anchor="b">
            <a:normAutofit fontScale="90000"/>
          </a:bodyPr>
          <a:lstStyle/>
          <a:p>
            <a:pPr algn="ctr"/>
            <a:r>
              <a:rPr lang="en-US" sz="4100" kern="1200" dirty="0">
                <a:solidFill>
                  <a:schemeClr val="tx1"/>
                </a:solidFill>
                <a:latin typeface="+mj-lt"/>
                <a:ea typeface="+mj-ea"/>
                <a:cs typeface="+mj-cs"/>
              </a:rPr>
              <a:t>Rita </a:t>
            </a:r>
            <a:r>
              <a:rPr lang="en-US" sz="4100" kern="1200" dirty="0" err="1">
                <a:solidFill>
                  <a:schemeClr val="tx1"/>
                </a:solidFill>
                <a:latin typeface="+mj-lt"/>
                <a:ea typeface="+mj-ea"/>
                <a:cs typeface="+mj-cs"/>
              </a:rPr>
              <a:t>i</a:t>
            </a:r>
            <a:r>
              <a:rPr lang="en-US" sz="4100" kern="1200" dirty="0">
                <a:solidFill>
                  <a:schemeClr val="tx1"/>
                </a:solidFill>
                <a:latin typeface="+mj-lt"/>
                <a:ea typeface="+mj-ea"/>
                <a:cs typeface="+mj-cs"/>
              </a:rPr>
              <a:t> de </a:t>
            </a:r>
            <a:r>
              <a:rPr lang="en-US" sz="4100" kern="1200" dirty="0" err="1">
                <a:solidFill>
                  <a:schemeClr val="tx1"/>
                </a:solidFill>
                <a:latin typeface="+mj-lt"/>
                <a:ea typeface="+mj-ea"/>
                <a:cs typeface="+mj-cs"/>
              </a:rPr>
              <a:t>linjer</a:t>
            </a:r>
            <a:r>
              <a:rPr lang="en-US" sz="4100" kern="1200" dirty="0">
                <a:solidFill>
                  <a:schemeClr val="tx1"/>
                </a:solidFill>
                <a:latin typeface="+mj-lt"/>
                <a:ea typeface="+mj-ea"/>
                <a:cs typeface="+mj-cs"/>
              </a:rPr>
              <a:t> du </a:t>
            </a:r>
            <a:r>
              <a:rPr lang="en-US" sz="4100" kern="1200" dirty="0" err="1">
                <a:solidFill>
                  <a:schemeClr val="tx1"/>
                </a:solidFill>
                <a:latin typeface="+mj-lt"/>
                <a:ea typeface="+mj-ea"/>
                <a:cs typeface="+mj-cs"/>
              </a:rPr>
              <a:t>tycker</a:t>
            </a:r>
            <a:r>
              <a:rPr lang="en-US" sz="4100" kern="1200" dirty="0">
                <a:solidFill>
                  <a:schemeClr val="tx1"/>
                </a:solidFill>
                <a:latin typeface="+mj-lt"/>
                <a:ea typeface="+mj-ea"/>
                <a:cs typeface="+mj-cs"/>
              </a:rPr>
              <a:t> </a:t>
            </a:r>
            <a:r>
              <a:rPr lang="en-US" sz="4100" kern="1200" dirty="0" err="1">
                <a:solidFill>
                  <a:schemeClr val="tx1"/>
                </a:solidFill>
                <a:latin typeface="+mj-lt"/>
                <a:ea typeface="+mj-ea"/>
                <a:cs typeface="+mj-cs"/>
              </a:rPr>
              <a:t>är</a:t>
            </a:r>
            <a:r>
              <a:rPr lang="en-US" sz="4100" kern="1200" dirty="0">
                <a:solidFill>
                  <a:schemeClr val="tx1"/>
                </a:solidFill>
                <a:latin typeface="+mj-lt"/>
                <a:ea typeface="+mj-ea"/>
                <a:cs typeface="+mj-cs"/>
              </a:rPr>
              <a:t> </a:t>
            </a:r>
            <a:r>
              <a:rPr lang="en-US" sz="4100" kern="1200" dirty="0" err="1">
                <a:solidFill>
                  <a:schemeClr val="tx1"/>
                </a:solidFill>
                <a:latin typeface="+mj-lt"/>
                <a:ea typeface="+mj-ea"/>
                <a:cs typeface="+mj-cs"/>
              </a:rPr>
              <a:t>viktigast</a:t>
            </a:r>
            <a:r>
              <a:rPr lang="en-US" sz="4100" kern="1200" dirty="0">
                <a:solidFill>
                  <a:schemeClr val="tx1"/>
                </a:solidFill>
                <a:latin typeface="+mj-lt"/>
                <a:ea typeface="+mj-ea"/>
                <a:cs typeface="+mj-cs"/>
              </a:rPr>
              <a:t>. </a:t>
            </a:r>
            <a:r>
              <a:rPr lang="en-US" sz="4100" kern="1200" dirty="0" err="1">
                <a:solidFill>
                  <a:schemeClr val="tx1"/>
                </a:solidFill>
                <a:latin typeface="+mj-lt"/>
                <a:ea typeface="+mj-ea"/>
                <a:cs typeface="+mj-cs"/>
              </a:rPr>
              <a:t>Använd</a:t>
            </a:r>
            <a:r>
              <a:rPr lang="en-US" sz="4100" kern="1200" dirty="0">
                <a:solidFill>
                  <a:schemeClr val="tx1"/>
                </a:solidFill>
                <a:latin typeface="+mj-lt"/>
                <a:ea typeface="+mj-ea"/>
                <a:cs typeface="+mj-cs"/>
              </a:rPr>
              <a:t> </a:t>
            </a:r>
            <a:r>
              <a:rPr lang="en-US" sz="4100" kern="1200" dirty="0" err="1">
                <a:solidFill>
                  <a:schemeClr val="tx1"/>
                </a:solidFill>
                <a:latin typeface="+mj-lt"/>
                <a:ea typeface="+mj-ea"/>
                <a:cs typeface="+mj-cs"/>
              </a:rPr>
              <a:t>en</a:t>
            </a:r>
            <a:r>
              <a:rPr lang="en-US" sz="4100" kern="1200" dirty="0">
                <a:solidFill>
                  <a:schemeClr val="tx1"/>
                </a:solidFill>
                <a:latin typeface="+mj-lt"/>
                <a:ea typeface="+mj-ea"/>
                <a:cs typeface="+mj-cs"/>
              </a:rPr>
              <a:t> </a:t>
            </a:r>
            <a:r>
              <a:rPr lang="en-US" sz="4100" kern="1200" dirty="0" err="1">
                <a:solidFill>
                  <a:schemeClr val="tx1"/>
                </a:solidFill>
                <a:latin typeface="+mj-lt"/>
                <a:ea typeface="+mj-ea"/>
                <a:cs typeface="+mj-cs"/>
              </a:rPr>
              <a:t>hård</a:t>
            </a:r>
            <a:r>
              <a:rPr lang="en-US" sz="4100" kern="1200" dirty="0">
                <a:solidFill>
                  <a:schemeClr val="tx1"/>
                </a:solidFill>
                <a:latin typeface="+mj-lt"/>
                <a:ea typeface="+mj-ea"/>
                <a:cs typeface="+mj-cs"/>
              </a:rPr>
              <a:t> </a:t>
            </a:r>
            <a:r>
              <a:rPr lang="en-US" sz="4100" kern="1200" dirty="0" err="1">
                <a:solidFill>
                  <a:schemeClr val="tx1"/>
                </a:solidFill>
                <a:latin typeface="+mj-lt"/>
                <a:ea typeface="+mj-ea"/>
                <a:cs typeface="+mj-cs"/>
              </a:rPr>
              <a:t>penna</a:t>
            </a:r>
            <a:r>
              <a:rPr lang="en-US" sz="4100" kern="1200" dirty="0">
                <a:solidFill>
                  <a:schemeClr val="tx1"/>
                </a:solidFill>
                <a:latin typeface="+mj-lt"/>
                <a:ea typeface="+mj-ea"/>
                <a:cs typeface="+mj-cs"/>
              </a:rPr>
              <a:t>, </a:t>
            </a:r>
            <a:r>
              <a:rPr lang="en-US" sz="4100" kern="1200" dirty="0" err="1">
                <a:solidFill>
                  <a:schemeClr val="tx1"/>
                </a:solidFill>
                <a:latin typeface="+mj-lt"/>
                <a:ea typeface="+mj-ea"/>
                <a:cs typeface="+mj-cs"/>
              </a:rPr>
              <a:t>t.ex</a:t>
            </a:r>
            <a:r>
              <a:rPr lang="en-US" sz="4100" kern="1200" dirty="0">
                <a:solidFill>
                  <a:schemeClr val="tx1"/>
                </a:solidFill>
                <a:latin typeface="+mj-lt"/>
                <a:ea typeface="+mj-ea"/>
                <a:cs typeface="+mj-cs"/>
              </a:rPr>
              <a:t>. HB</a:t>
            </a:r>
          </a:p>
        </p:txBody>
      </p:sp>
      <p:pic>
        <p:nvPicPr>
          <p:cNvPr id="5" name="Platshållare för innehåll 4">
            <a:extLst>
              <a:ext uri="{FF2B5EF4-FFF2-40B4-BE49-F238E27FC236}">
                <a16:creationId xmlns:a16="http://schemas.microsoft.com/office/drawing/2014/main" id="{15194719-01B6-34AE-85A8-6F88E6E8BA78}"/>
              </a:ext>
            </a:extLst>
          </p:cNvPr>
          <p:cNvPicPr>
            <a:picLocks noGrp="1" noChangeAspect="1"/>
          </p:cNvPicPr>
          <p:nvPr>
            <p:ph idx="1"/>
          </p:nvPr>
        </p:nvPicPr>
        <p:blipFill>
          <a:blip r:embed="rId2"/>
          <a:stretch>
            <a:fillRect/>
          </a:stretch>
        </p:blipFill>
        <p:spPr>
          <a:xfrm>
            <a:off x="6623620" y="578738"/>
            <a:ext cx="4252911" cy="5670549"/>
          </a:xfrm>
          <a:prstGeom prst="rect">
            <a:avLst/>
          </a:prstGeom>
        </p:spPr>
      </p:pic>
    </p:spTree>
    <p:extLst>
      <p:ext uri="{BB962C8B-B14F-4D97-AF65-F5344CB8AC3E}">
        <p14:creationId xmlns:p14="http://schemas.microsoft.com/office/powerpoint/2010/main" val="381866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A7B63EAA-8472-F01C-564A-58BAABE11C27}"/>
              </a:ext>
            </a:extLst>
          </p:cNvPr>
          <p:cNvSpPr>
            <a:spLocks noGrp="1"/>
          </p:cNvSpPr>
          <p:nvPr>
            <p:ph type="title"/>
          </p:nvPr>
        </p:nvSpPr>
        <p:spPr>
          <a:xfrm>
            <a:off x="773408" y="992094"/>
            <a:ext cx="3616913" cy="2795160"/>
          </a:xfrm>
        </p:spPr>
        <p:txBody>
          <a:bodyPr vert="horz" lIns="91440" tIns="45720" rIns="91440" bIns="45720" rtlCol="0" anchor="b">
            <a:normAutofit/>
          </a:bodyPr>
          <a:lstStyle/>
          <a:p>
            <a:pPr algn="ctr"/>
            <a:r>
              <a:rPr lang="en-US" sz="3100" kern="1200" dirty="0">
                <a:solidFill>
                  <a:schemeClr val="tx1"/>
                </a:solidFill>
                <a:latin typeface="+mj-lt"/>
                <a:ea typeface="+mj-ea"/>
                <a:cs typeface="+mj-cs"/>
              </a:rPr>
              <a:t>Ta bort </a:t>
            </a:r>
            <a:r>
              <a:rPr lang="en-US" sz="3100" kern="1200" dirty="0" err="1">
                <a:solidFill>
                  <a:schemeClr val="tx1"/>
                </a:solidFill>
                <a:latin typeface="+mj-lt"/>
                <a:ea typeface="+mj-ea"/>
                <a:cs typeface="+mj-cs"/>
              </a:rPr>
              <a:t>delen</a:t>
            </a:r>
            <a:r>
              <a:rPr lang="en-US" sz="3100" kern="1200" dirty="0">
                <a:solidFill>
                  <a:schemeClr val="tx1"/>
                </a:solidFill>
                <a:latin typeface="+mj-lt"/>
                <a:ea typeface="+mj-ea"/>
                <a:cs typeface="+mj-cs"/>
              </a:rPr>
              <a:t> du </a:t>
            </a:r>
            <a:r>
              <a:rPr lang="en-US" sz="3100" kern="1200" dirty="0" err="1">
                <a:solidFill>
                  <a:schemeClr val="tx1"/>
                </a:solidFill>
                <a:latin typeface="+mj-lt"/>
                <a:ea typeface="+mj-ea"/>
                <a:cs typeface="+mj-cs"/>
              </a:rPr>
              <a:t>ritat</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på</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och</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tejpa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istället</a:t>
            </a:r>
            <a:r>
              <a:rPr lang="en-US" sz="3100" kern="1200" dirty="0">
                <a:solidFill>
                  <a:schemeClr val="tx1"/>
                </a:solidFill>
                <a:latin typeface="+mj-lt"/>
                <a:ea typeface="+mj-ea"/>
                <a:cs typeface="+mj-cs"/>
              </a:rPr>
              <a:t> fast den </a:t>
            </a:r>
            <a:r>
              <a:rPr lang="en-US" sz="3100" kern="1200" dirty="0" err="1">
                <a:solidFill>
                  <a:schemeClr val="tx1"/>
                </a:solidFill>
                <a:latin typeface="+mj-lt"/>
                <a:ea typeface="+mj-ea"/>
                <a:cs typeface="+mj-cs"/>
              </a:rPr>
              <a:t>andra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delen</a:t>
            </a:r>
            <a:r>
              <a:rPr lang="en-US" sz="3100" dirty="0"/>
              <a:t>. Se till </a:t>
            </a:r>
            <a:r>
              <a:rPr lang="en-US" sz="3100" kern="1200" dirty="0" err="1">
                <a:solidFill>
                  <a:schemeClr val="tx1"/>
                </a:solidFill>
                <a:latin typeface="+mj-lt"/>
                <a:ea typeface="+mj-ea"/>
                <a:cs typeface="+mj-cs"/>
              </a:rPr>
              <a:t>att</a:t>
            </a:r>
            <a:r>
              <a:rPr lang="en-US" sz="3100" kern="1200" dirty="0">
                <a:solidFill>
                  <a:schemeClr val="tx1"/>
                </a:solidFill>
                <a:latin typeface="+mj-lt"/>
                <a:ea typeface="+mj-ea"/>
                <a:cs typeface="+mj-cs"/>
              </a:rPr>
              <a:t> den </a:t>
            </a:r>
            <a:r>
              <a:rPr lang="en-US" sz="3100" kern="1200" dirty="0" err="1">
                <a:solidFill>
                  <a:schemeClr val="tx1"/>
                </a:solidFill>
                <a:latin typeface="+mj-lt"/>
                <a:ea typeface="+mj-ea"/>
                <a:cs typeface="+mj-cs"/>
              </a:rPr>
              <a:t>stämmer</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överens</a:t>
            </a:r>
            <a:r>
              <a:rPr lang="en-US" sz="3100" kern="1200" dirty="0">
                <a:solidFill>
                  <a:schemeClr val="tx1"/>
                </a:solidFill>
                <a:latin typeface="+mj-lt"/>
                <a:ea typeface="+mj-ea"/>
                <a:cs typeface="+mj-cs"/>
              </a:rPr>
              <a:t> med din </a:t>
            </a:r>
            <a:r>
              <a:rPr lang="en-US" sz="3100" kern="1200" dirty="0" err="1">
                <a:solidFill>
                  <a:schemeClr val="tx1"/>
                </a:solidFill>
                <a:latin typeface="+mj-lt"/>
                <a:ea typeface="+mj-ea"/>
                <a:cs typeface="+mj-cs"/>
              </a:rPr>
              <a:t>teckning</a:t>
            </a:r>
            <a:r>
              <a:rPr lang="en-US" sz="3100" kern="1200" dirty="0">
                <a:solidFill>
                  <a:schemeClr val="tx1"/>
                </a:solidFill>
                <a:latin typeface="+mj-lt"/>
                <a:ea typeface="+mj-ea"/>
                <a:cs typeface="+mj-cs"/>
              </a:rPr>
              <a:t>.</a:t>
            </a:r>
          </a:p>
        </p:txBody>
      </p:sp>
      <p:pic>
        <p:nvPicPr>
          <p:cNvPr id="5" name="Platshållare för innehåll 4">
            <a:extLst>
              <a:ext uri="{FF2B5EF4-FFF2-40B4-BE49-F238E27FC236}">
                <a16:creationId xmlns:a16="http://schemas.microsoft.com/office/drawing/2014/main" id="{FAFA79C8-B68A-5C13-0E45-D51119EE2C32}"/>
              </a:ext>
            </a:extLst>
          </p:cNvPr>
          <p:cNvPicPr>
            <a:picLocks noGrp="1" noChangeAspect="1"/>
          </p:cNvPicPr>
          <p:nvPr>
            <p:ph idx="1"/>
          </p:nvPr>
        </p:nvPicPr>
        <p:blipFill>
          <a:blip r:embed="rId2"/>
          <a:stretch>
            <a:fillRect/>
          </a:stretch>
        </p:blipFill>
        <p:spPr>
          <a:xfrm>
            <a:off x="6623620" y="578738"/>
            <a:ext cx="4252911" cy="5670549"/>
          </a:xfrm>
          <a:prstGeom prst="rect">
            <a:avLst/>
          </a:prstGeom>
        </p:spPr>
      </p:pic>
    </p:spTree>
    <p:extLst>
      <p:ext uri="{BB962C8B-B14F-4D97-AF65-F5344CB8AC3E}">
        <p14:creationId xmlns:p14="http://schemas.microsoft.com/office/powerpoint/2010/main" val="34407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A4BE7E-67B6-F993-6F42-74776077CE75}"/>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D027FBF-A8C1-29CE-00A4-C7D746210B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B1118E31-41DB-80E1-5B90-152127C81A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378DD5BF-0170-6268-BE47-5CFC5A582A2F}"/>
              </a:ext>
            </a:extLst>
          </p:cNvPr>
          <p:cNvSpPr>
            <a:spLocks noGrp="1"/>
          </p:cNvSpPr>
          <p:nvPr>
            <p:ph type="title"/>
          </p:nvPr>
        </p:nvSpPr>
        <p:spPr>
          <a:xfrm>
            <a:off x="734932" y="2842665"/>
            <a:ext cx="3616913" cy="2795160"/>
          </a:xfrm>
        </p:spPr>
        <p:txBody>
          <a:bodyPr vert="horz" lIns="91440" tIns="45720" rIns="91440" bIns="45720" rtlCol="0" anchor="b">
            <a:normAutofit fontScale="90000"/>
          </a:bodyPr>
          <a:lstStyle/>
          <a:p>
            <a:pPr algn="ctr"/>
            <a:r>
              <a:rPr lang="en-US" sz="3100" kern="1200" dirty="0">
                <a:solidFill>
                  <a:schemeClr val="tx1"/>
                </a:solidFill>
                <a:latin typeface="+mj-lt"/>
                <a:ea typeface="+mj-ea"/>
                <a:cs typeface="+mj-cs"/>
              </a:rPr>
              <a:t>Nu </a:t>
            </a:r>
            <a:r>
              <a:rPr lang="en-US" sz="3100" kern="1200" dirty="0" err="1">
                <a:solidFill>
                  <a:schemeClr val="tx1"/>
                </a:solidFill>
                <a:latin typeface="+mj-lt"/>
                <a:ea typeface="+mj-ea"/>
                <a:cs typeface="+mj-cs"/>
              </a:rPr>
              <a:t>kan</a:t>
            </a:r>
            <a:r>
              <a:rPr lang="en-US" sz="3100" kern="1200" dirty="0">
                <a:solidFill>
                  <a:schemeClr val="tx1"/>
                </a:solidFill>
                <a:latin typeface="+mj-lt"/>
                <a:ea typeface="+mj-ea"/>
                <a:cs typeface="+mj-cs"/>
              </a:rPr>
              <a:t> du </a:t>
            </a:r>
            <a:r>
              <a:rPr lang="en-US" sz="3100" kern="1200" dirty="0" err="1">
                <a:solidFill>
                  <a:schemeClr val="tx1"/>
                </a:solidFill>
                <a:latin typeface="+mj-lt"/>
                <a:ea typeface="+mj-ea"/>
                <a:cs typeface="+mj-cs"/>
              </a:rPr>
              <a:t>börja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skugga</a:t>
            </a:r>
            <a:r>
              <a:rPr lang="en-US" sz="3100" kern="1200" dirty="0">
                <a:solidFill>
                  <a:schemeClr val="tx1"/>
                </a:solidFill>
                <a:latin typeface="+mj-lt"/>
                <a:ea typeface="+mj-ea"/>
                <a:cs typeface="+mj-cs"/>
              </a:rPr>
              <a:t> din </a:t>
            </a:r>
            <a:r>
              <a:rPr lang="en-US" sz="3100" kern="1200" dirty="0" err="1">
                <a:solidFill>
                  <a:schemeClr val="tx1"/>
                </a:solidFill>
                <a:latin typeface="+mj-lt"/>
                <a:ea typeface="+mj-ea"/>
                <a:cs typeface="+mj-cs"/>
              </a:rPr>
              <a:t>bild</a:t>
            </a:r>
            <a:r>
              <a:rPr lang="en-US" sz="3100" kern="1200" dirty="0">
                <a:solidFill>
                  <a:schemeClr val="tx1"/>
                </a:solidFill>
                <a:latin typeface="+mj-lt"/>
                <a:ea typeface="+mj-ea"/>
                <a:cs typeface="+mj-cs"/>
              </a:rPr>
              <a:t>. Titta </a:t>
            </a:r>
            <a:r>
              <a:rPr lang="en-US" sz="3100" kern="1200" dirty="0" err="1">
                <a:solidFill>
                  <a:schemeClr val="tx1"/>
                </a:solidFill>
                <a:latin typeface="+mj-lt"/>
                <a:ea typeface="+mj-ea"/>
                <a:cs typeface="+mj-cs"/>
              </a:rPr>
              <a:t>noga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på</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delen</a:t>
            </a:r>
            <a:r>
              <a:rPr lang="en-US" sz="3100" kern="1200" dirty="0">
                <a:solidFill>
                  <a:schemeClr val="tx1"/>
                </a:solidFill>
                <a:latin typeface="+mj-lt"/>
                <a:ea typeface="+mj-ea"/>
                <a:cs typeface="+mj-cs"/>
              </a:rPr>
              <a:t> du ska </a:t>
            </a:r>
            <a:r>
              <a:rPr lang="en-US" sz="3100" kern="1200" dirty="0" err="1">
                <a:solidFill>
                  <a:schemeClr val="tx1"/>
                </a:solidFill>
                <a:latin typeface="+mj-lt"/>
                <a:ea typeface="+mj-ea"/>
                <a:cs typeface="+mj-cs"/>
              </a:rPr>
              <a:t>teckna</a:t>
            </a:r>
            <a:r>
              <a:rPr lang="en-US" sz="3100" kern="1200" dirty="0">
                <a:solidFill>
                  <a:schemeClr val="tx1"/>
                </a:solidFill>
                <a:latin typeface="+mj-lt"/>
                <a:ea typeface="+mj-ea"/>
                <a:cs typeface="+mj-cs"/>
              </a:rPr>
              <a:t> av. Var </a:t>
            </a:r>
            <a:r>
              <a:rPr lang="en-US" sz="3100" kern="1200" dirty="0" err="1">
                <a:solidFill>
                  <a:schemeClr val="tx1"/>
                </a:solidFill>
                <a:latin typeface="+mj-lt"/>
                <a:ea typeface="+mj-ea"/>
                <a:cs typeface="+mj-cs"/>
              </a:rPr>
              <a:t>är</a:t>
            </a:r>
            <a:r>
              <a:rPr lang="en-US" sz="3100" kern="1200" dirty="0">
                <a:solidFill>
                  <a:schemeClr val="tx1"/>
                </a:solidFill>
                <a:latin typeface="+mj-lt"/>
                <a:ea typeface="+mj-ea"/>
                <a:cs typeface="+mj-cs"/>
              </a:rPr>
              <a:t> det </a:t>
            </a:r>
            <a:r>
              <a:rPr lang="en-US" sz="3100" kern="1200" dirty="0" err="1">
                <a:solidFill>
                  <a:schemeClr val="tx1"/>
                </a:solidFill>
                <a:latin typeface="+mj-lt"/>
                <a:ea typeface="+mj-ea"/>
                <a:cs typeface="+mj-cs"/>
              </a:rPr>
              <a:t>mörkt</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och</a:t>
            </a:r>
            <a:r>
              <a:rPr lang="en-US" sz="3100" kern="1200" dirty="0">
                <a:solidFill>
                  <a:schemeClr val="tx1"/>
                </a:solidFill>
                <a:latin typeface="+mj-lt"/>
                <a:ea typeface="+mj-ea"/>
                <a:cs typeface="+mj-cs"/>
              </a:rPr>
              <a:t> var </a:t>
            </a:r>
            <a:r>
              <a:rPr lang="en-US" sz="3100" kern="1200" dirty="0" err="1">
                <a:solidFill>
                  <a:schemeClr val="tx1"/>
                </a:solidFill>
                <a:latin typeface="+mj-lt"/>
                <a:ea typeface="+mj-ea"/>
                <a:cs typeface="+mj-cs"/>
              </a:rPr>
              <a:t>är</a:t>
            </a:r>
            <a:r>
              <a:rPr lang="en-US" sz="3100" kern="1200" dirty="0">
                <a:solidFill>
                  <a:schemeClr val="tx1"/>
                </a:solidFill>
                <a:latin typeface="+mj-lt"/>
                <a:ea typeface="+mj-ea"/>
                <a:cs typeface="+mj-cs"/>
              </a:rPr>
              <a:t> det </a:t>
            </a:r>
            <a:r>
              <a:rPr lang="en-US" sz="3100" kern="1200" dirty="0" err="1">
                <a:solidFill>
                  <a:schemeClr val="tx1"/>
                </a:solidFill>
                <a:latin typeface="+mj-lt"/>
                <a:ea typeface="+mj-ea"/>
                <a:cs typeface="+mj-cs"/>
              </a:rPr>
              <a:t>ljust</a:t>
            </a:r>
            <a:r>
              <a:rPr lang="en-US" sz="3100" kern="1200" dirty="0">
                <a:solidFill>
                  <a:schemeClr val="tx1"/>
                </a:solidFill>
                <a:latin typeface="+mj-lt"/>
                <a:ea typeface="+mj-ea"/>
                <a:cs typeface="+mj-cs"/>
              </a:rPr>
              <a:t>? </a:t>
            </a:r>
            <a:br>
              <a:rPr lang="en-US" sz="3100" kern="1200" dirty="0">
                <a:solidFill>
                  <a:schemeClr val="tx1"/>
                </a:solidFill>
                <a:latin typeface="+mj-lt"/>
                <a:ea typeface="+mj-ea"/>
                <a:cs typeface="+mj-cs"/>
              </a:rPr>
            </a:br>
            <a:br>
              <a:rPr lang="en-US" sz="3100" kern="1200" dirty="0">
                <a:solidFill>
                  <a:schemeClr val="tx1"/>
                </a:solidFill>
                <a:latin typeface="+mj-lt"/>
                <a:ea typeface="+mj-ea"/>
                <a:cs typeface="+mj-cs"/>
              </a:rPr>
            </a:br>
            <a:r>
              <a:rPr lang="en-US" sz="2400" dirty="0" err="1"/>
              <a:t>Använd</a:t>
            </a:r>
            <a:r>
              <a:rPr lang="en-US" sz="2400" dirty="0"/>
              <a:t> </a:t>
            </a:r>
            <a:r>
              <a:rPr lang="en-US" sz="2400" dirty="0" err="1"/>
              <a:t>lämplig</a:t>
            </a:r>
            <a:r>
              <a:rPr lang="en-US" sz="2400" dirty="0"/>
              <a:t> </a:t>
            </a:r>
            <a:r>
              <a:rPr lang="en-US" sz="2400" dirty="0" err="1"/>
              <a:t>penna</a:t>
            </a:r>
            <a:r>
              <a:rPr lang="en-US" sz="2400" dirty="0"/>
              <a:t> </a:t>
            </a:r>
            <a:br>
              <a:rPr lang="en-US" sz="2400" dirty="0"/>
            </a:br>
            <a:r>
              <a:rPr lang="en-US" sz="2400" dirty="0"/>
              <a:t>för </a:t>
            </a:r>
            <a:r>
              <a:rPr lang="en-US" sz="2400" dirty="0" err="1"/>
              <a:t>att</a:t>
            </a:r>
            <a:r>
              <a:rPr lang="en-US" sz="2400" dirty="0"/>
              <a:t> </a:t>
            </a:r>
            <a:r>
              <a:rPr lang="en-US" sz="2400" dirty="0" err="1"/>
              <a:t>få</a:t>
            </a:r>
            <a:r>
              <a:rPr lang="en-US" sz="2400" dirty="0"/>
              <a:t> </a:t>
            </a:r>
            <a:r>
              <a:rPr lang="en-US" sz="2400" dirty="0" err="1"/>
              <a:t>rätt</a:t>
            </a:r>
            <a:r>
              <a:rPr lang="en-US" sz="2400" dirty="0"/>
              <a:t> </a:t>
            </a:r>
            <a:r>
              <a:rPr lang="en-US" sz="2400" dirty="0" err="1"/>
              <a:t>valör</a:t>
            </a:r>
            <a:r>
              <a:rPr lang="en-US" sz="2400" dirty="0"/>
              <a:t>:</a:t>
            </a:r>
            <a:br>
              <a:rPr lang="en-US" sz="2400" dirty="0"/>
            </a:br>
            <a:br>
              <a:rPr lang="en-US" sz="2400" dirty="0"/>
            </a:br>
            <a:r>
              <a:rPr lang="en-US" sz="2200" kern="1200" dirty="0" err="1">
                <a:solidFill>
                  <a:schemeClr val="tx1"/>
                </a:solidFill>
                <a:latin typeface="+mj-lt"/>
                <a:ea typeface="+mj-ea"/>
                <a:cs typeface="+mj-cs"/>
              </a:rPr>
              <a:t>Ljust</a:t>
            </a:r>
            <a:r>
              <a:rPr lang="en-US" sz="2200" kern="1200" dirty="0">
                <a:solidFill>
                  <a:schemeClr val="tx1"/>
                </a:solidFill>
                <a:latin typeface="+mj-lt"/>
                <a:ea typeface="+mj-ea"/>
                <a:cs typeface="+mj-cs"/>
              </a:rPr>
              <a:t>: HB, 2B</a:t>
            </a:r>
            <a:br>
              <a:rPr lang="en-US" sz="2200" kern="1200" dirty="0">
                <a:solidFill>
                  <a:schemeClr val="tx1"/>
                </a:solidFill>
                <a:latin typeface="+mj-lt"/>
                <a:ea typeface="+mj-ea"/>
                <a:cs typeface="+mj-cs"/>
              </a:rPr>
            </a:br>
            <a:r>
              <a:rPr lang="en-US" sz="2200" kern="1200" dirty="0">
                <a:solidFill>
                  <a:schemeClr val="tx1"/>
                </a:solidFill>
                <a:latin typeface="+mj-lt"/>
                <a:ea typeface="+mj-ea"/>
                <a:cs typeface="+mj-cs"/>
              </a:rPr>
              <a:t>Mellan: 4B</a:t>
            </a:r>
            <a:br>
              <a:rPr lang="en-US" sz="2200" kern="1200" dirty="0">
                <a:solidFill>
                  <a:schemeClr val="tx1"/>
                </a:solidFill>
                <a:latin typeface="+mj-lt"/>
                <a:ea typeface="+mj-ea"/>
                <a:cs typeface="+mj-cs"/>
              </a:rPr>
            </a:br>
            <a:r>
              <a:rPr lang="en-US" sz="2200" kern="1200" dirty="0" err="1">
                <a:solidFill>
                  <a:schemeClr val="tx1"/>
                </a:solidFill>
                <a:latin typeface="+mj-lt"/>
                <a:ea typeface="+mj-ea"/>
                <a:cs typeface="+mj-cs"/>
              </a:rPr>
              <a:t>Mörkt</a:t>
            </a:r>
            <a:r>
              <a:rPr lang="en-US" sz="2200" kern="1200" dirty="0">
                <a:solidFill>
                  <a:schemeClr val="tx1"/>
                </a:solidFill>
                <a:latin typeface="+mj-lt"/>
                <a:ea typeface="+mj-ea"/>
                <a:cs typeface="+mj-cs"/>
              </a:rPr>
              <a:t>: 6B, 8B</a:t>
            </a:r>
          </a:p>
        </p:txBody>
      </p:sp>
      <p:pic>
        <p:nvPicPr>
          <p:cNvPr id="8" name="Bildobjekt 7">
            <a:extLst>
              <a:ext uri="{FF2B5EF4-FFF2-40B4-BE49-F238E27FC236}">
                <a16:creationId xmlns:a16="http://schemas.microsoft.com/office/drawing/2014/main" id="{C31B9ACA-EA4A-FC25-700A-75CC498A57AC}"/>
              </a:ext>
            </a:extLst>
          </p:cNvPr>
          <p:cNvPicPr>
            <a:picLocks noChangeAspect="1"/>
          </p:cNvPicPr>
          <p:nvPr/>
        </p:nvPicPr>
        <p:blipFill>
          <a:blip r:embed="rId2"/>
          <a:stretch>
            <a:fillRect/>
          </a:stretch>
        </p:blipFill>
        <p:spPr>
          <a:xfrm>
            <a:off x="6969512" y="847314"/>
            <a:ext cx="3872528" cy="5163371"/>
          </a:xfrm>
          <a:prstGeom prst="rect">
            <a:avLst/>
          </a:prstGeom>
        </p:spPr>
      </p:pic>
    </p:spTree>
    <p:extLst>
      <p:ext uri="{BB962C8B-B14F-4D97-AF65-F5344CB8AC3E}">
        <p14:creationId xmlns:p14="http://schemas.microsoft.com/office/powerpoint/2010/main" val="1402203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F6C4C0-77C4-5E20-D86D-847ECE73801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36806FC-04A5-73A1-B9A3-C3B032D43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C6F8BD3F-B623-5F5F-8603-FEDAF6B199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407D184B-6153-6CE4-578A-9F2150B652FF}"/>
              </a:ext>
            </a:extLst>
          </p:cNvPr>
          <p:cNvSpPr>
            <a:spLocks noGrp="1"/>
          </p:cNvSpPr>
          <p:nvPr>
            <p:ph type="title"/>
          </p:nvPr>
        </p:nvSpPr>
        <p:spPr>
          <a:xfrm>
            <a:off x="734932" y="2842665"/>
            <a:ext cx="3616913" cy="2795160"/>
          </a:xfrm>
        </p:spPr>
        <p:txBody>
          <a:bodyPr vert="horz" lIns="91440" tIns="45720" rIns="91440" bIns="45720" rtlCol="0" anchor="b">
            <a:normAutofit fontScale="90000"/>
          </a:bodyPr>
          <a:lstStyle/>
          <a:p>
            <a:pPr algn="ctr"/>
            <a:r>
              <a:rPr lang="en-US" sz="3100" kern="1200" dirty="0">
                <a:solidFill>
                  <a:schemeClr val="tx1"/>
                </a:solidFill>
                <a:latin typeface="+mj-lt"/>
                <a:ea typeface="+mj-ea"/>
                <a:cs typeface="+mj-cs"/>
              </a:rPr>
              <a:t>Nu </a:t>
            </a:r>
            <a:r>
              <a:rPr lang="en-US" sz="3100" kern="1200" dirty="0" err="1">
                <a:solidFill>
                  <a:schemeClr val="tx1"/>
                </a:solidFill>
                <a:latin typeface="+mj-lt"/>
                <a:ea typeface="+mj-ea"/>
                <a:cs typeface="+mj-cs"/>
              </a:rPr>
              <a:t>kan</a:t>
            </a:r>
            <a:r>
              <a:rPr lang="en-US" sz="3100" kern="1200" dirty="0">
                <a:solidFill>
                  <a:schemeClr val="tx1"/>
                </a:solidFill>
                <a:latin typeface="+mj-lt"/>
                <a:ea typeface="+mj-ea"/>
                <a:cs typeface="+mj-cs"/>
              </a:rPr>
              <a:t> du </a:t>
            </a:r>
            <a:r>
              <a:rPr lang="en-US" sz="3100" kern="1200" dirty="0" err="1">
                <a:solidFill>
                  <a:schemeClr val="tx1"/>
                </a:solidFill>
                <a:latin typeface="+mj-lt"/>
                <a:ea typeface="+mj-ea"/>
                <a:cs typeface="+mj-cs"/>
              </a:rPr>
              <a:t>börja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skugga</a:t>
            </a:r>
            <a:r>
              <a:rPr lang="en-US" sz="3100" kern="1200" dirty="0">
                <a:solidFill>
                  <a:schemeClr val="tx1"/>
                </a:solidFill>
                <a:latin typeface="+mj-lt"/>
                <a:ea typeface="+mj-ea"/>
                <a:cs typeface="+mj-cs"/>
              </a:rPr>
              <a:t> din </a:t>
            </a:r>
            <a:r>
              <a:rPr lang="en-US" sz="3100" kern="1200" dirty="0" err="1">
                <a:solidFill>
                  <a:schemeClr val="tx1"/>
                </a:solidFill>
                <a:latin typeface="+mj-lt"/>
                <a:ea typeface="+mj-ea"/>
                <a:cs typeface="+mj-cs"/>
              </a:rPr>
              <a:t>bild</a:t>
            </a:r>
            <a:r>
              <a:rPr lang="en-US" sz="3100" kern="1200" dirty="0">
                <a:solidFill>
                  <a:schemeClr val="tx1"/>
                </a:solidFill>
                <a:latin typeface="+mj-lt"/>
                <a:ea typeface="+mj-ea"/>
                <a:cs typeface="+mj-cs"/>
              </a:rPr>
              <a:t>. Titta </a:t>
            </a:r>
            <a:r>
              <a:rPr lang="en-US" sz="3100" kern="1200" dirty="0" err="1">
                <a:solidFill>
                  <a:schemeClr val="tx1"/>
                </a:solidFill>
                <a:latin typeface="+mj-lt"/>
                <a:ea typeface="+mj-ea"/>
                <a:cs typeface="+mj-cs"/>
              </a:rPr>
              <a:t>noga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på</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delen</a:t>
            </a:r>
            <a:r>
              <a:rPr lang="en-US" sz="3100" kern="1200" dirty="0">
                <a:solidFill>
                  <a:schemeClr val="tx1"/>
                </a:solidFill>
                <a:latin typeface="+mj-lt"/>
                <a:ea typeface="+mj-ea"/>
                <a:cs typeface="+mj-cs"/>
              </a:rPr>
              <a:t> du ska </a:t>
            </a:r>
            <a:r>
              <a:rPr lang="en-US" sz="3100" kern="1200" dirty="0" err="1">
                <a:solidFill>
                  <a:schemeClr val="tx1"/>
                </a:solidFill>
                <a:latin typeface="+mj-lt"/>
                <a:ea typeface="+mj-ea"/>
                <a:cs typeface="+mj-cs"/>
              </a:rPr>
              <a:t>teckna</a:t>
            </a:r>
            <a:r>
              <a:rPr lang="en-US" sz="3100" kern="1200" dirty="0">
                <a:solidFill>
                  <a:schemeClr val="tx1"/>
                </a:solidFill>
                <a:latin typeface="+mj-lt"/>
                <a:ea typeface="+mj-ea"/>
                <a:cs typeface="+mj-cs"/>
              </a:rPr>
              <a:t> av. Var </a:t>
            </a:r>
            <a:r>
              <a:rPr lang="en-US" sz="3100" kern="1200" dirty="0" err="1">
                <a:solidFill>
                  <a:schemeClr val="tx1"/>
                </a:solidFill>
                <a:latin typeface="+mj-lt"/>
                <a:ea typeface="+mj-ea"/>
                <a:cs typeface="+mj-cs"/>
              </a:rPr>
              <a:t>är</a:t>
            </a:r>
            <a:r>
              <a:rPr lang="en-US" sz="3100" kern="1200" dirty="0">
                <a:solidFill>
                  <a:schemeClr val="tx1"/>
                </a:solidFill>
                <a:latin typeface="+mj-lt"/>
                <a:ea typeface="+mj-ea"/>
                <a:cs typeface="+mj-cs"/>
              </a:rPr>
              <a:t> det </a:t>
            </a:r>
            <a:r>
              <a:rPr lang="en-US" sz="3100" kern="1200" dirty="0" err="1">
                <a:solidFill>
                  <a:schemeClr val="tx1"/>
                </a:solidFill>
                <a:latin typeface="+mj-lt"/>
                <a:ea typeface="+mj-ea"/>
                <a:cs typeface="+mj-cs"/>
              </a:rPr>
              <a:t>mörkt</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och</a:t>
            </a:r>
            <a:r>
              <a:rPr lang="en-US" sz="3100" kern="1200" dirty="0">
                <a:solidFill>
                  <a:schemeClr val="tx1"/>
                </a:solidFill>
                <a:latin typeface="+mj-lt"/>
                <a:ea typeface="+mj-ea"/>
                <a:cs typeface="+mj-cs"/>
              </a:rPr>
              <a:t> var </a:t>
            </a:r>
            <a:r>
              <a:rPr lang="en-US" sz="3100" kern="1200" dirty="0" err="1">
                <a:solidFill>
                  <a:schemeClr val="tx1"/>
                </a:solidFill>
                <a:latin typeface="+mj-lt"/>
                <a:ea typeface="+mj-ea"/>
                <a:cs typeface="+mj-cs"/>
              </a:rPr>
              <a:t>är</a:t>
            </a:r>
            <a:r>
              <a:rPr lang="en-US" sz="3100" kern="1200" dirty="0">
                <a:solidFill>
                  <a:schemeClr val="tx1"/>
                </a:solidFill>
                <a:latin typeface="+mj-lt"/>
                <a:ea typeface="+mj-ea"/>
                <a:cs typeface="+mj-cs"/>
              </a:rPr>
              <a:t> det </a:t>
            </a:r>
            <a:r>
              <a:rPr lang="en-US" sz="3100" kern="1200" dirty="0" err="1">
                <a:solidFill>
                  <a:schemeClr val="tx1"/>
                </a:solidFill>
                <a:latin typeface="+mj-lt"/>
                <a:ea typeface="+mj-ea"/>
                <a:cs typeface="+mj-cs"/>
              </a:rPr>
              <a:t>ljust</a:t>
            </a:r>
            <a:r>
              <a:rPr lang="en-US" sz="3100" kern="1200" dirty="0">
                <a:solidFill>
                  <a:schemeClr val="tx1"/>
                </a:solidFill>
                <a:latin typeface="+mj-lt"/>
                <a:ea typeface="+mj-ea"/>
                <a:cs typeface="+mj-cs"/>
              </a:rPr>
              <a:t>? </a:t>
            </a:r>
            <a:br>
              <a:rPr lang="en-US" sz="3100" kern="1200" dirty="0">
                <a:solidFill>
                  <a:schemeClr val="tx1"/>
                </a:solidFill>
                <a:latin typeface="+mj-lt"/>
                <a:ea typeface="+mj-ea"/>
                <a:cs typeface="+mj-cs"/>
              </a:rPr>
            </a:br>
            <a:br>
              <a:rPr lang="en-US" sz="3100" kern="1200" dirty="0">
                <a:solidFill>
                  <a:schemeClr val="tx1"/>
                </a:solidFill>
                <a:latin typeface="+mj-lt"/>
                <a:ea typeface="+mj-ea"/>
                <a:cs typeface="+mj-cs"/>
              </a:rPr>
            </a:br>
            <a:r>
              <a:rPr lang="en-US" sz="2400" dirty="0" err="1"/>
              <a:t>Använd</a:t>
            </a:r>
            <a:r>
              <a:rPr lang="en-US" sz="2400" dirty="0"/>
              <a:t> </a:t>
            </a:r>
            <a:r>
              <a:rPr lang="en-US" sz="2400" dirty="0" err="1"/>
              <a:t>lämplig</a:t>
            </a:r>
            <a:r>
              <a:rPr lang="en-US" sz="2400" dirty="0"/>
              <a:t> </a:t>
            </a:r>
            <a:r>
              <a:rPr lang="en-US" sz="2400" dirty="0" err="1"/>
              <a:t>penna</a:t>
            </a:r>
            <a:r>
              <a:rPr lang="en-US" sz="2400" dirty="0"/>
              <a:t> </a:t>
            </a:r>
            <a:br>
              <a:rPr lang="en-US" sz="2400" dirty="0"/>
            </a:br>
            <a:r>
              <a:rPr lang="en-US" sz="2400" dirty="0"/>
              <a:t>för </a:t>
            </a:r>
            <a:r>
              <a:rPr lang="en-US" sz="2400" dirty="0" err="1"/>
              <a:t>att</a:t>
            </a:r>
            <a:r>
              <a:rPr lang="en-US" sz="2400" dirty="0"/>
              <a:t> </a:t>
            </a:r>
            <a:r>
              <a:rPr lang="en-US" sz="2400" dirty="0" err="1"/>
              <a:t>få</a:t>
            </a:r>
            <a:r>
              <a:rPr lang="en-US" sz="2400" dirty="0"/>
              <a:t> </a:t>
            </a:r>
            <a:r>
              <a:rPr lang="en-US" sz="2400" dirty="0" err="1"/>
              <a:t>rätt</a:t>
            </a:r>
            <a:r>
              <a:rPr lang="en-US" sz="2400" dirty="0"/>
              <a:t> </a:t>
            </a:r>
            <a:r>
              <a:rPr lang="en-US" sz="2400" dirty="0" err="1"/>
              <a:t>valör</a:t>
            </a:r>
            <a:r>
              <a:rPr lang="en-US" sz="2400" dirty="0"/>
              <a:t>:</a:t>
            </a:r>
            <a:br>
              <a:rPr lang="en-US" sz="2400" dirty="0"/>
            </a:br>
            <a:br>
              <a:rPr lang="en-US" sz="2400" dirty="0"/>
            </a:br>
            <a:r>
              <a:rPr lang="en-US" sz="2200" kern="1200" dirty="0" err="1">
                <a:solidFill>
                  <a:schemeClr val="tx1"/>
                </a:solidFill>
                <a:latin typeface="+mj-lt"/>
                <a:ea typeface="+mj-ea"/>
                <a:cs typeface="+mj-cs"/>
              </a:rPr>
              <a:t>Ljust</a:t>
            </a:r>
            <a:r>
              <a:rPr lang="en-US" sz="2200" kern="1200" dirty="0">
                <a:solidFill>
                  <a:schemeClr val="tx1"/>
                </a:solidFill>
                <a:latin typeface="+mj-lt"/>
                <a:ea typeface="+mj-ea"/>
                <a:cs typeface="+mj-cs"/>
              </a:rPr>
              <a:t>: HB, 2B</a:t>
            </a:r>
            <a:br>
              <a:rPr lang="en-US" sz="2200" kern="1200" dirty="0">
                <a:solidFill>
                  <a:schemeClr val="tx1"/>
                </a:solidFill>
                <a:latin typeface="+mj-lt"/>
                <a:ea typeface="+mj-ea"/>
                <a:cs typeface="+mj-cs"/>
              </a:rPr>
            </a:br>
            <a:r>
              <a:rPr lang="en-US" sz="2200" kern="1200" dirty="0">
                <a:solidFill>
                  <a:schemeClr val="tx1"/>
                </a:solidFill>
                <a:latin typeface="+mj-lt"/>
                <a:ea typeface="+mj-ea"/>
                <a:cs typeface="+mj-cs"/>
              </a:rPr>
              <a:t>Mellan: 4B</a:t>
            </a:r>
            <a:br>
              <a:rPr lang="en-US" sz="2200" kern="1200" dirty="0">
                <a:solidFill>
                  <a:schemeClr val="tx1"/>
                </a:solidFill>
                <a:latin typeface="+mj-lt"/>
                <a:ea typeface="+mj-ea"/>
                <a:cs typeface="+mj-cs"/>
              </a:rPr>
            </a:br>
            <a:r>
              <a:rPr lang="en-US" sz="2200" kern="1200" dirty="0" err="1">
                <a:solidFill>
                  <a:schemeClr val="tx1"/>
                </a:solidFill>
                <a:latin typeface="+mj-lt"/>
                <a:ea typeface="+mj-ea"/>
                <a:cs typeface="+mj-cs"/>
              </a:rPr>
              <a:t>Mörkt</a:t>
            </a:r>
            <a:r>
              <a:rPr lang="en-US" sz="2200" kern="1200" dirty="0">
                <a:solidFill>
                  <a:schemeClr val="tx1"/>
                </a:solidFill>
                <a:latin typeface="+mj-lt"/>
                <a:ea typeface="+mj-ea"/>
                <a:cs typeface="+mj-cs"/>
              </a:rPr>
              <a:t>: 6B, 8B</a:t>
            </a:r>
          </a:p>
        </p:txBody>
      </p:sp>
      <p:pic>
        <p:nvPicPr>
          <p:cNvPr id="8" name="Bildobjekt 7">
            <a:extLst>
              <a:ext uri="{FF2B5EF4-FFF2-40B4-BE49-F238E27FC236}">
                <a16:creationId xmlns:a16="http://schemas.microsoft.com/office/drawing/2014/main" id="{DE915016-9D5C-21C0-0A33-69AF2654386A}"/>
              </a:ext>
            </a:extLst>
          </p:cNvPr>
          <p:cNvPicPr>
            <a:picLocks noChangeAspect="1"/>
          </p:cNvPicPr>
          <p:nvPr/>
        </p:nvPicPr>
        <p:blipFill>
          <a:blip r:embed="rId2"/>
          <a:stretch>
            <a:fillRect/>
          </a:stretch>
        </p:blipFill>
        <p:spPr>
          <a:xfrm>
            <a:off x="6969512" y="847314"/>
            <a:ext cx="3872528" cy="5163371"/>
          </a:xfrm>
          <a:prstGeom prst="rect">
            <a:avLst/>
          </a:prstGeom>
        </p:spPr>
      </p:pic>
    </p:spTree>
    <p:extLst>
      <p:ext uri="{BB962C8B-B14F-4D97-AF65-F5344CB8AC3E}">
        <p14:creationId xmlns:p14="http://schemas.microsoft.com/office/powerpoint/2010/main" val="189638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DE0435-5069-5B69-F3C2-82A6664ECDD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3E304F3-D0CE-DB3A-D9F5-03A4A3266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C3644D1-1B72-4675-5F1F-47754821A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9040C353-8B78-130A-A7BF-9FAEC8D6EA65}"/>
              </a:ext>
            </a:extLst>
          </p:cNvPr>
          <p:cNvSpPr>
            <a:spLocks noGrp="1"/>
          </p:cNvSpPr>
          <p:nvPr>
            <p:ph type="title"/>
          </p:nvPr>
        </p:nvSpPr>
        <p:spPr>
          <a:xfrm>
            <a:off x="702276" y="2222180"/>
            <a:ext cx="3616913" cy="2795160"/>
          </a:xfrm>
        </p:spPr>
        <p:txBody>
          <a:bodyPr vert="horz" lIns="91440" tIns="45720" rIns="91440" bIns="45720" rtlCol="0" anchor="b">
            <a:normAutofit fontScale="90000"/>
          </a:bodyPr>
          <a:lstStyle/>
          <a:p>
            <a:pPr algn="ctr"/>
            <a:r>
              <a:rPr lang="en-US" sz="3100" kern="1200" dirty="0">
                <a:solidFill>
                  <a:schemeClr val="tx1"/>
                </a:solidFill>
                <a:latin typeface="+mj-lt"/>
                <a:ea typeface="+mj-ea"/>
                <a:cs typeface="+mj-cs"/>
              </a:rPr>
              <a:t>Testa </a:t>
            </a:r>
            <a:r>
              <a:rPr lang="en-US" sz="3100" kern="1200" dirty="0" err="1">
                <a:solidFill>
                  <a:schemeClr val="tx1"/>
                </a:solidFill>
                <a:latin typeface="+mj-lt"/>
                <a:ea typeface="+mj-ea"/>
                <a:cs typeface="+mj-cs"/>
              </a:rPr>
              <a:t>att</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använda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pennan</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på</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olika</a:t>
            </a:r>
            <a:r>
              <a:rPr lang="en-US" sz="3100" kern="1200" dirty="0">
                <a:solidFill>
                  <a:schemeClr val="tx1"/>
                </a:solidFill>
                <a:latin typeface="+mj-lt"/>
                <a:ea typeface="+mj-ea"/>
                <a:cs typeface="+mj-cs"/>
              </a:rPr>
              <a:t> </a:t>
            </a:r>
            <a:r>
              <a:rPr lang="en-US" sz="3100" kern="1200" dirty="0" err="1">
                <a:solidFill>
                  <a:schemeClr val="tx1"/>
                </a:solidFill>
                <a:latin typeface="+mj-lt"/>
                <a:ea typeface="+mj-ea"/>
                <a:cs typeface="+mj-cs"/>
              </a:rPr>
              <a:t>sätt</a:t>
            </a:r>
            <a:r>
              <a:rPr lang="en-US" sz="3100" kern="1200" dirty="0">
                <a:solidFill>
                  <a:schemeClr val="tx1"/>
                </a:solidFill>
                <a:latin typeface="+mj-lt"/>
                <a:ea typeface="+mj-ea"/>
                <a:cs typeface="+mj-cs"/>
              </a:rPr>
              <a:t>. </a:t>
            </a:r>
            <a:br>
              <a:rPr lang="en-US" sz="3100" kern="1200" dirty="0">
                <a:solidFill>
                  <a:schemeClr val="tx1"/>
                </a:solidFill>
                <a:latin typeface="+mj-lt"/>
                <a:ea typeface="+mj-ea"/>
                <a:cs typeface="+mj-cs"/>
              </a:rPr>
            </a:br>
            <a:br>
              <a:rPr lang="en-US" sz="3100" kern="1200" dirty="0">
                <a:solidFill>
                  <a:schemeClr val="tx1"/>
                </a:solidFill>
                <a:latin typeface="+mj-lt"/>
                <a:ea typeface="+mj-ea"/>
                <a:cs typeface="+mj-cs"/>
              </a:rPr>
            </a:br>
            <a:r>
              <a:rPr lang="en-US" sz="2400" dirty="0" err="1"/>
              <a:t>Teckna</a:t>
            </a:r>
            <a:r>
              <a:rPr lang="en-US" sz="2400" dirty="0"/>
              <a:t> med </a:t>
            </a:r>
            <a:r>
              <a:rPr lang="en-US" sz="2400" dirty="0" err="1"/>
              <a:t>spetsen</a:t>
            </a:r>
            <a:r>
              <a:rPr lang="en-US" sz="2400" dirty="0"/>
              <a:t> för </a:t>
            </a:r>
            <a:r>
              <a:rPr lang="en-US" sz="2400" dirty="0" err="1"/>
              <a:t>skarpa</a:t>
            </a:r>
            <a:r>
              <a:rPr lang="en-US" sz="2400" dirty="0"/>
              <a:t> </a:t>
            </a:r>
            <a:r>
              <a:rPr lang="en-US" sz="2400" dirty="0" err="1"/>
              <a:t>linjer</a:t>
            </a:r>
            <a:r>
              <a:rPr lang="en-US" sz="2400" dirty="0"/>
              <a:t> </a:t>
            </a:r>
            <a:r>
              <a:rPr lang="en-US" sz="2400" dirty="0" err="1"/>
              <a:t>och</a:t>
            </a:r>
            <a:r>
              <a:rPr lang="en-US" sz="2400" dirty="0"/>
              <a:t> </a:t>
            </a:r>
            <a:r>
              <a:rPr lang="en-US" sz="2400" dirty="0" err="1"/>
              <a:t>breda</a:t>
            </a:r>
            <a:r>
              <a:rPr lang="en-US" sz="2400" dirty="0"/>
              <a:t> </a:t>
            </a:r>
            <a:r>
              <a:rPr lang="en-US" sz="2400" dirty="0" err="1"/>
              <a:t>sidan</a:t>
            </a:r>
            <a:r>
              <a:rPr lang="en-US" sz="2400" dirty="0"/>
              <a:t> för </a:t>
            </a:r>
            <a:r>
              <a:rPr lang="en-US" sz="2400" dirty="0" err="1"/>
              <a:t>stora</a:t>
            </a:r>
            <a:r>
              <a:rPr lang="en-US" sz="2400" dirty="0"/>
              <a:t> </a:t>
            </a:r>
            <a:r>
              <a:rPr lang="en-US" sz="2400" dirty="0" err="1"/>
              <a:t>områden</a:t>
            </a:r>
            <a:r>
              <a:rPr lang="en-US" sz="2400" dirty="0"/>
              <a:t>. </a:t>
            </a:r>
            <a:br>
              <a:rPr lang="en-US" sz="2400" dirty="0"/>
            </a:br>
            <a:br>
              <a:rPr lang="en-US" sz="2400" dirty="0"/>
            </a:br>
            <a:r>
              <a:rPr lang="en-US" sz="2400" dirty="0" err="1"/>
              <a:t>Prova</a:t>
            </a:r>
            <a:r>
              <a:rPr lang="en-US" sz="2400" dirty="0"/>
              <a:t> </a:t>
            </a:r>
            <a:r>
              <a:rPr lang="en-US" sz="2400" dirty="0" err="1"/>
              <a:t>även</a:t>
            </a:r>
            <a:r>
              <a:rPr lang="en-US" sz="2400" dirty="0"/>
              <a:t> </a:t>
            </a:r>
            <a:r>
              <a:rPr lang="en-US" sz="2400" dirty="0" err="1"/>
              <a:t>att</a:t>
            </a:r>
            <a:r>
              <a:rPr lang="en-US" sz="2400" dirty="0"/>
              <a:t> </a:t>
            </a:r>
            <a:r>
              <a:rPr lang="en-US" sz="2400" dirty="0" err="1"/>
              <a:t>trycka</a:t>
            </a:r>
            <a:r>
              <a:rPr lang="en-US" sz="2400" dirty="0"/>
              <a:t> </a:t>
            </a:r>
            <a:r>
              <a:rPr lang="en-US" sz="2400" dirty="0" err="1"/>
              <a:t>olika</a:t>
            </a:r>
            <a:r>
              <a:rPr lang="en-US" sz="2400" dirty="0"/>
              <a:t> </a:t>
            </a:r>
            <a:r>
              <a:rPr lang="en-US" sz="2400" dirty="0" err="1"/>
              <a:t>hårt</a:t>
            </a:r>
            <a:r>
              <a:rPr lang="en-US" sz="2400" dirty="0"/>
              <a:t> för </a:t>
            </a:r>
            <a:r>
              <a:rPr lang="en-US" sz="2400" dirty="0" err="1"/>
              <a:t>att</a:t>
            </a:r>
            <a:r>
              <a:rPr lang="en-US" sz="2400" dirty="0"/>
              <a:t> </a:t>
            </a:r>
            <a:r>
              <a:rPr lang="en-US" sz="2400" dirty="0" err="1"/>
              <a:t>göra</a:t>
            </a:r>
            <a:r>
              <a:rPr lang="en-US" sz="2400" dirty="0"/>
              <a:t> </a:t>
            </a:r>
            <a:r>
              <a:rPr lang="en-US" sz="2400" dirty="0" err="1"/>
              <a:t>bilden</a:t>
            </a:r>
            <a:r>
              <a:rPr lang="en-US" sz="2400" dirty="0"/>
              <a:t> </a:t>
            </a:r>
            <a:r>
              <a:rPr lang="en-US" sz="2400" dirty="0" err="1"/>
              <a:t>ljusare</a:t>
            </a:r>
            <a:r>
              <a:rPr lang="en-US" sz="2400" dirty="0"/>
              <a:t> </a:t>
            </a:r>
            <a:r>
              <a:rPr lang="en-US" sz="2400" dirty="0" err="1"/>
              <a:t>och</a:t>
            </a:r>
            <a:r>
              <a:rPr lang="en-US" sz="2400" dirty="0"/>
              <a:t> </a:t>
            </a:r>
            <a:r>
              <a:rPr lang="en-US" sz="2400" dirty="0" err="1"/>
              <a:t>mörkare</a:t>
            </a:r>
            <a:r>
              <a:rPr lang="en-US" sz="2400" dirty="0"/>
              <a:t>.</a:t>
            </a:r>
            <a:endParaRPr lang="en-US" sz="2200" kern="1200" dirty="0">
              <a:solidFill>
                <a:schemeClr val="tx1"/>
              </a:solidFill>
              <a:latin typeface="+mj-lt"/>
              <a:ea typeface="+mj-ea"/>
              <a:cs typeface="+mj-cs"/>
            </a:endParaRPr>
          </a:p>
        </p:txBody>
      </p:sp>
      <p:pic>
        <p:nvPicPr>
          <p:cNvPr id="8" name="Bildobjekt 7">
            <a:extLst>
              <a:ext uri="{FF2B5EF4-FFF2-40B4-BE49-F238E27FC236}">
                <a16:creationId xmlns:a16="http://schemas.microsoft.com/office/drawing/2014/main" id="{751BF781-C818-B1B1-03BB-E53AF6BCA85B}"/>
              </a:ext>
            </a:extLst>
          </p:cNvPr>
          <p:cNvPicPr>
            <a:picLocks noChangeAspect="1"/>
          </p:cNvPicPr>
          <p:nvPr/>
        </p:nvPicPr>
        <p:blipFill>
          <a:blip r:embed="rId2"/>
          <a:stretch>
            <a:fillRect/>
          </a:stretch>
        </p:blipFill>
        <p:spPr>
          <a:xfrm>
            <a:off x="6969512" y="847314"/>
            <a:ext cx="3872528" cy="5163371"/>
          </a:xfrm>
          <a:prstGeom prst="rect">
            <a:avLst/>
          </a:prstGeom>
        </p:spPr>
      </p:pic>
      <p:pic>
        <p:nvPicPr>
          <p:cNvPr id="4" name="Bildobjekt 3">
            <a:extLst>
              <a:ext uri="{FF2B5EF4-FFF2-40B4-BE49-F238E27FC236}">
                <a16:creationId xmlns:a16="http://schemas.microsoft.com/office/drawing/2014/main" id="{46A8B12F-65D7-579B-75A2-8A4C46E9082E}"/>
              </a:ext>
            </a:extLst>
          </p:cNvPr>
          <p:cNvPicPr>
            <a:picLocks noChangeAspect="1"/>
          </p:cNvPicPr>
          <p:nvPr/>
        </p:nvPicPr>
        <p:blipFill>
          <a:blip r:embed="rId3"/>
          <a:stretch>
            <a:fillRect/>
          </a:stretch>
        </p:blipFill>
        <p:spPr>
          <a:xfrm>
            <a:off x="6966920" y="847314"/>
            <a:ext cx="3872529" cy="5163372"/>
          </a:xfrm>
          <a:prstGeom prst="rect">
            <a:avLst/>
          </a:prstGeom>
        </p:spPr>
      </p:pic>
    </p:spTree>
    <p:extLst>
      <p:ext uri="{BB962C8B-B14F-4D97-AF65-F5344CB8AC3E}">
        <p14:creationId xmlns:p14="http://schemas.microsoft.com/office/powerpoint/2010/main" val="3175973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1CC14ED0-867B-9CB7-DC0A-6AB95590A94D}"/>
              </a:ext>
            </a:extLst>
          </p:cNvPr>
          <p:cNvSpPr>
            <a:spLocks noGrp="1"/>
          </p:cNvSpPr>
          <p:nvPr>
            <p:ph type="title"/>
          </p:nvPr>
        </p:nvSpPr>
        <p:spPr>
          <a:xfrm>
            <a:off x="787484" y="2167751"/>
            <a:ext cx="3616913" cy="2795160"/>
          </a:xfrm>
        </p:spPr>
        <p:txBody>
          <a:bodyPr vert="horz" lIns="91440" tIns="45720" rIns="91440" bIns="45720" rtlCol="0" anchor="b">
            <a:normAutofit/>
          </a:bodyPr>
          <a:lstStyle/>
          <a:p>
            <a:pPr algn="ctr"/>
            <a:r>
              <a:rPr lang="en-US" kern="1200" dirty="0" err="1">
                <a:solidFill>
                  <a:schemeClr val="tx1"/>
                </a:solidFill>
                <a:latin typeface="+mj-lt"/>
                <a:ea typeface="+mj-ea"/>
                <a:cs typeface="+mj-cs"/>
              </a:rPr>
              <a:t>Använd</a:t>
            </a:r>
            <a:r>
              <a:rPr lang="en-US" kern="1200" dirty="0">
                <a:solidFill>
                  <a:schemeClr val="tx1"/>
                </a:solidFill>
                <a:latin typeface="+mj-lt"/>
                <a:ea typeface="+mj-ea"/>
                <a:cs typeface="+mj-cs"/>
              </a:rPr>
              <a:t> sudd för </a:t>
            </a:r>
            <a:r>
              <a:rPr lang="en-US" kern="1200" dirty="0" err="1">
                <a:solidFill>
                  <a:schemeClr val="tx1"/>
                </a:solidFill>
                <a:latin typeface="+mj-lt"/>
                <a:ea typeface="+mj-ea"/>
                <a:cs typeface="+mj-cs"/>
              </a:rPr>
              <a:t>att</a:t>
            </a:r>
            <a:r>
              <a:rPr lang="en-US" kern="1200" dirty="0">
                <a:solidFill>
                  <a:schemeClr val="tx1"/>
                </a:solidFill>
                <a:latin typeface="+mj-lt"/>
                <a:ea typeface="+mj-ea"/>
                <a:cs typeface="+mj-cs"/>
              </a:rPr>
              <a:t> ta </a:t>
            </a:r>
            <a:r>
              <a:rPr lang="en-US" kern="1200" dirty="0" err="1">
                <a:solidFill>
                  <a:schemeClr val="tx1"/>
                </a:solidFill>
                <a:latin typeface="+mj-lt"/>
                <a:ea typeface="+mj-ea"/>
                <a:cs typeface="+mj-cs"/>
              </a:rPr>
              <a:t>fram</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ljusglimtar</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i</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bilden</a:t>
            </a:r>
            <a:endParaRPr lang="en-US" kern="1200" dirty="0">
              <a:solidFill>
                <a:schemeClr val="tx1"/>
              </a:solidFill>
              <a:latin typeface="+mj-lt"/>
              <a:ea typeface="+mj-ea"/>
              <a:cs typeface="+mj-cs"/>
            </a:endParaRPr>
          </a:p>
        </p:txBody>
      </p:sp>
      <p:pic>
        <p:nvPicPr>
          <p:cNvPr id="11" name="Bildobjekt 10">
            <a:extLst>
              <a:ext uri="{FF2B5EF4-FFF2-40B4-BE49-F238E27FC236}">
                <a16:creationId xmlns:a16="http://schemas.microsoft.com/office/drawing/2014/main" id="{7743ADDB-E45B-914F-3399-E6A2EDA10A36}"/>
              </a:ext>
            </a:extLst>
          </p:cNvPr>
          <p:cNvPicPr>
            <a:picLocks noChangeAspect="1"/>
          </p:cNvPicPr>
          <p:nvPr/>
        </p:nvPicPr>
        <p:blipFill>
          <a:blip r:embed="rId2"/>
          <a:stretch>
            <a:fillRect/>
          </a:stretch>
        </p:blipFill>
        <p:spPr>
          <a:xfrm>
            <a:off x="7145110" y="772886"/>
            <a:ext cx="4053058" cy="5404077"/>
          </a:xfrm>
          <a:prstGeom prst="rect">
            <a:avLst/>
          </a:prstGeom>
        </p:spPr>
      </p:pic>
    </p:spTree>
    <p:extLst>
      <p:ext uri="{BB962C8B-B14F-4D97-AF65-F5344CB8AC3E}">
        <p14:creationId xmlns:p14="http://schemas.microsoft.com/office/powerpoint/2010/main" val="3573433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9870B0-71B3-26FD-ECAC-0A1074FF330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F58FB8-A00F-404C-675A-0819D9DBC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EA5868-3CD0-0615-AB15-521839C13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0F3B980C-E96F-4EE8-9AB3-5F8F41A039D4}"/>
              </a:ext>
            </a:extLst>
          </p:cNvPr>
          <p:cNvSpPr>
            <a:spLocks noGrp="1"/>
          </p:cNvSpPr>
          <p:nvPr>
            <p:ph type="title"/>
          </p:nvPr>
        </p:nvSpPr>
        <p:spPr>
          <a:xfrm>
            <a:off x="873633" y="2895052"/>
            <a:ext cx="3616913" cy="2795160"/>
          </a:xfrm>
        </p:spPr>
        <p:txBody>
          <a:bodyPr vert="horz" lIns="91440" tIns="45720" rIns="91440" bIns="45720" rtlCol="0" anchor="b">
            <a:normAutofit fontScale="90000"/>
          </a:bodyPr>
          <a:lstStyle/>
          <a:p>
            <a:pPr algn="ctr"/>
            <a:r>
              <a:rPr lang="en-US" kern="1200" dirty="0">
                <a:solidFill>
                  <a:schemeClr val="tx1"/>
                </a:solidFill>
                <a:latin typeface="+mj-lt"/>
                <a:ea typeface="+mj-ea"/>
                <a:cs typeface="+mj-cs"/>
              </a:rPr>
              <a:t>Du </a:t>
            </a:r>
            <a:r>
              <a:rPr lang="en-US" kern="1200" dirty="0" err="1">
                <a:solidFill>
                  <a:schemeClr val="tx1"/>
                </a:solidFill>
                <a:latin typeface="+mj-lt"/>
                <a:ea typeface="+mj-ea"/>
                <a:cs typeface="+mj-cs"/>
              </a:rPr>
              <a:t>kan</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också</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mjuka</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upp</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linjer</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och</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ytor</a:t>
            </a:r>
            <a:r>
              <a:rPr lang="en-US" kern="1200" dirty="0">
                <a:solidFill>
                  <a:schemeClr val="tx1"/>
                </a:solidFill>
                <a:latin typeface="+mj-lt"/>
                <a:ea typeface="+mj-ea"/>
                <a:cs typeface="+mj-cs"/>
              </a:rPr>
              <a:t> med </a:t>
            </a:r>
            <a:r>
              <a:rPr lang="en-US" kern="1200" dirty="0" err="1">
                <a:solidFill>
                  <a:schemeClr val="tx1"/>
                </a:solidFill>
                <a:latin typeface="+mj-lt"/>
                <a:ea typeface="+mj-ea"/>
                <a:cs typeface="+mj-cs"/>
              </a:rPr>
              <a:t>stompf</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eller</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fingret</a:t>
            </a:r>
            <a:r>
              <a:rPr lang="en-US" dirty="0"/>
              <a:t>.</a:t>
            </a:r>
            <a:br>
              <a:rPr lang="en-US" dirty="0"/>
            </a:br>
            <a:br>
              <a:rPr lang="en-US" dirty="0"/>
            </a:br>
            <a:r>
              <a:rPr lang="en-US" sz="2200" dirty="0" err="1"/>
              <a:t>När</a:t>
            </a:r>
            <a:r>
              <a:rPr lang="en-US" sz="2200" dirty="0"/>
              <a:t> du </a:t>
            </a:r>
            <a:r>
              <a:rPr lang="en-US" sz="2200" dirty="0" err="1"/>
              <a:t>känner</a:t>
            </a:r>
            <a:r>
              <a:rPr lang="en-US" sz="2200" dirty="0"/>
              <a:t> dig </a:t>
            </a:r>
            <a:r>
              <a:rPr lang="en-US" sz="2200" dirty="0" err="1"/>
              <a:t>nöjd</a:t>
            </a:r>
            <a:r>
              <a:rPr lang="en-US" sz="2200" dirty="0"/>
              <a:t> </a:t>
            </a:r>
            <a:r>
              <a:rPr lang="en-US" sz="2200" dirty="0" err="1"/>
              <a:t>kan</a:t>
            </a:r>
            <a:r>
              <a:rPr lang="en-US" sz="2200" dirty="0"/>
              <a:t> du </a:t>
            </a:r>
            <a:r>
              <a:rPr lang="en-US" sz="2200" dirty="0" err="1"/>
              <a:t>klistra</a:t>
            </a:r>
            <a:r>
              <a:rPr lang="en-US" sz="2200" dirty="0"/>
              <a:t> fast den </a:t>
            </a:r>
            <a:r>
              <a:rPr lang="en-US" sz="2200" dirty="0" err="1"/>
              <a:t>andra</a:t>
            </a:r>
            <a:r>
              <a:rPr lang="en-US" sz="2200" dirty="0"/>
              <a:t> </a:t>
            </a:r>
            <a:r>
              <a:rPr lang="en-US" sz="2200" dirty="0" err="1"/>
              <a:t>bildhalvan</a:t>
            </a:r>
            <a:r>
              <a:rPr lang="en-US" sz="2200" dirty="0"/>
              <a:t> </a:t>
            </a:r>
            <a:r>
              <a:rPr lang="en-US" sz="2200" dirty="0" err="1"/>
              <a:t>så</a:t>
            </a:r>
            <a:r>
              <a:rPr lang="en-US" sz="2200" dirty="0"/>
              <a:t> </a:t>
            </a:r>
            <a:r>
              <a:rPr lang="en-US" sz="2200" dirty="0" err="1"/>
              <a:t>att</a:t>
            </a:r>
            <a:r>
              <a:rPr lang="en-US" sz="2200" dirty="0"/>
              <a:t> </a:t>
            </a:r>
            <a:r>
              <a:rPr lang="en-US" sz="2200" dirty="0" err="1"/>
              <a:t>bilden</a:t>
            </a:r>
            <a:r>
              <a:rPr lang="en-US" sz="2200" dirty="0"/>
              <a:t> </a:t>
            </a:r>
            <a:r>
              <a:rPr lang="en-US" sz="2200" dirty="0" err="1"/>
              <a:t>blir</a:t>
            </a:r>
            <a:r>
              <a:rPr lang="en-US" sz="2200" dirty="0"/>
              <a:t> </a:t>
            </a:r>
            <a:r>
              <a:rPr lang="en-US" sz="2200" dirty="0" err="1"/>
              <a:t>komplett</a:t>
            </a:r>
            <a:r>
              <a:rPr lang="en-US" sz="2200" dirty="0"/>
              <a:t>. </a:t>
            </a:r>
            <a:br>
              <a:rPr lang="en-US" sz="2200" dirty="0"/>
            </a:br>
            <a:br>
              <a:rPr lang="en-US" sz="2200" b="1" dirty="0"/>
            </a:br>
            <a:r>
              <a:rPr lang="en-US" sz="2200" b="1" dirty="0"/>
              <a:t>Bra </a:t>
            </a:r>
            <a:r>
              <a:rPr lang="en-US" sz="2200" b="1" dirty="0" err="1"/>
              <a:t>jobbat</a:t>
            </a:r>
            <a:r>
              <a:rPr lang="en-US" sz="2200" b="1" dirty="0"/>
              <a:t>!</a:t>
            </a:r>
            <a:endParaRPr lang="en-US" sz="2200" b="1" kern="1200" dirty="0">
              <a:solidFill>
                <a:schemeClr val="tx1"/>
              </a:solidFill>
              <a:latin typeface="+mj-lt"/>
              <a:ea typeface="+mj-ea"/>
              <a:cs typeface="+mj-cs"/>
            </a:endParaRPr>
          </a:p>
        </p:txBody>
      </p:sp>
      <p:pic>
        <p:nvPicPr>
          <p:cNvPr id="11" name="Bildobjekt 10">
            <a:extLst>
              <a:ext uri="{FF2B5EF4-FFF2-40B4-BE49-F238E27FC236}">
                <a16:creationId xmlns:a16="http://schemas.microsoft.com/office/drawing/2014/main" id="{FF768BD5-44AE-0EBE-4D9D-FCA5B23707C9}"/>
              </a:ext>
            </a:extLst>
          </p:cNvPr>
          <p:cNvPicPr>
            <a:picLocks noChangeAspect="1"/>
          </p:cNvPicPr>
          <p:nvPr/>
        </p:nvPicPr>
        <p:blipFill>
          <a:blip r:embed="rId2"/>
          <a:stretch>
            <a:fillRect/>
          </a:stretch>
        </p:blipFill>
        <p:spPr>
          <a:xfrm>
            <a:off x="7145110" y="772886"/>
            <a:ext cx="4053058" cy="5404077"/>
          </a:xfrm>
          <a:prstGeom prst="rect">
            <a:avLst/>
          </a:prstGeom>
        </p:spPr>
      </p:pic>
      <p:pic>
        <p:nvPicPr>
          <p:cNvPr id="4" name="Bildobjekt 3">
            <a:extLst>
              <a:ext uri="{FF2B5EF4-FFF2-40B4-BE49-F238E27FC236}">
                <a16:creationId xmlns:a16="http://schemas.microsoft.com/office/drawing/2014/main" id="{0BA01930-0886-290F-7F90-472F73E53E67}"/>
              </a:ext>
            </a:extLst>
          </p:cNvPr>
          <p:cNvPicPr>
            <a:picLocks noChangeAspect="1"/>
          </p:cNvPicPr>
          <p:nvPr/>
        </p:nvPicPr>
        <p:blipFill>
          <a:blip r:embed="rId3"/>
          <a:stretch>
            <a:fillRect/>
          </a:stretch>
        </p:blipFill>
        <p:spPr>
          <a:xfrm>
            <a:off x="7145110" y="772886"/>
            <a:ext cx="4053058" cy="5404077"/>
          </a:xfrm>
          <a:prstGeom prst="rect">
            <a:avLst/>
          </a:prstGeom>
        </p:spPr>
      </p:pic>
    </p:spTree>
    <p:extLst>
      <p:ext uri="{BB962C8B-B14F-4D97-AF65-F5344CB8AC3E}">
        <p14:creationId xmlns:p14="http://schemas.microsoft.com/office/powerpoint/2010/main" val="208494275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41</TotalTime>
  <Words>314</Words>
  <Application>Microsoft Office PowerPoint</Application>
  <PresentationFormat>Bredbild</PresentationFormat>
  <Paragraphs>19</Paragraphs>
  <Slides>11</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11</vt:i4>
      </vt:variant>
    </vt:vector>
  </HeadingPairs>
  <TitlesOfParts>
    <vt:vector size="15" baseType="lpstr">
      <vt:lpstr>Aptos</vt:lpstr>
      <vt:lpstr>Aptos Display</vt:lpstr>
      <vt:lpstr>Arial</vt:lpstr>
      <vt:lpstr>Office-tema</vt:lpstr>
      <vt:lpstr>Teckna färdigt bilden!</vt:lpstr>
      <vt:lpstr>1. Skriv ut en bild och klipp den i två delar</vt:lpstr>
      <vt:lpstr>Vänd på den del som du vill teckna och skugga hela baksidan med en mjuk penna, t.ex. 8B</vt:lpstr>
      <vt:lpstr>Tejpa fast delen på pappret</vt:lpstr>
      <vt:lpstr>Rita i de linjer du tycker är viktigast. Använd en hård penna, t.ex. HB</vt:lpstr>
      <vt:lpstr>Ta bort delen du ritat på och tejpa istället fast den andra delen. Se till att den stämmer överens med din teckning.</vt:lpstr>
      <vt:lpstr>Nu kan du börja skugga din bild. Titta noga på delen du ska teckna av. Var är det mörkt och var är det ljust?   Använd lämplig penna  för att få rätt valör:  Ljust: HB, 2B Mellan: 4B Mörkt: 6B, 8B</vt:lpstr>
      <vt:lpstr>Nu kan du börja skugga din bild. Titta noga på delen du ska teckna av. Var är det mörkt och var är det ljust?   Använd lämplig penna  för att få rätt valör:  Ljust: HB, 2B Mellan: 4B Mörkt: 6B, 8B</vt:lpstr>
      <vt:lpstr>Testa att använda pennan på olika sätt.   Teckna med spetsen för skarpa linjer och breda sidan för stora områden.   Prova även att trycka olika hårt för att göra bilden ljusare och mörkare.</vt:lpstr>
      <vt:lpstr>Använd sudd för att ta fram ljusglimtar i bilden</vt:lpstr>
      <vt:lpstr>Du kan också mjuka upp linjer och ytor med stompf eller fingret.  När du känner dig nöjd kan du klistra fast den andra bildhalvan så att bilden blir komplett.   Bra jobbat!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Engström Malin</dc:creator>
  <cp:lastModifiedBy>Engström Malin</cp:lastModifiedBy>
  <cp:revision>1</cp:revision>
  <dcterms:created xsi:type="dcterms:W3CDTF">2025-11-20T07:23:46Z</dcterms:created>
  <dcterms:modified xsi:type="dcterms:W3CDTF">2025-11-20T08:05:31Z</dcterms:modified>
</cp:coreProperties>
</file>