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73" r:id="rId11"/>
    <p:sldId id="268" r:id="rId12"/>
    <p:sldId id="269" r:id="rId13"/>
    <p:sldId id="271" r:id="rId14"/>
    <p:sldId id="272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E0CF36-33CA-49C8-804D-E45CBDC89960}" v="87" dt="2026-03-05T10:45:43.5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108" y="-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ngström Malin" userId="bd62ddb9-951a-4d7e-a9f9-b2b6a4a6172e" providerId="ADAL" clId="{E7C59770-89D4-4569-8B01-222919F5B019}"/>
    <pc:docChg chg="custSel addSld modSld">
      <pc:chgData name="Engström Malin" userId="bd62ddb9-951a-4d7e-a9f9-b2b6a4a6172e" providerId="ADAL" clId="{E7C59770-89D4-4569-8B01-222919F5B019}" dt="2026-03-05T10:48:17.248" v="145" actId="20577"/>
      <pc:docMkLst>
        <pc:docMk/>
      </pc:docMkLst>
      <pc:sldChg chg="delSp mod">
        <pc:chgData name="Engström Malin" userId="bd62ddb9-951a-4d7e-a9f9-b2b6a4a6172e" providerId="ADAL" clId="{E7C59770-89D4-4569-8B01-222919F5B019}" dt="2026-03-05T10:42:58.332" v="0" actId="478"/>
        <pc:sldMkLst>
          <pc:docMk/>
          <pc:sldMk cId="2594936232" sldId="265"/>
        </pc:sldMkLst>
        <pc:picChg chg="del">
          <ac:chgData name="Engström Malin" userId="bd62ddb9-951a-4d7e-a9f9-b2b6a4a6172e" providerId="ADAL" clId="{E7C59770-89D4-4569-8B01-222919F5B019}" dt="2026-03-05T10:42:58.332" v="0" actId="478"/>
          <ac:picMkLst>
            <pc:docMk/>
            <pc:sldMk cId="2594936232" sldId="265"/>
            <ac:picMk id="8" creationId="{EF985879-C29B-4ACB-8705-0BB9E94AC14C}"/>
          </ac:picMkLst>
        </pc:picChg>
      </pc:sldChg>
      <pc:sldChg chg="delSp modSp mod">
        <pc:chgData name="Engström Malin" userId="bd62ddb9-951a-4d7e-a9f9-b2b6a4a6172e" providerId="ADAL" clId="{E7C59770-89D4-4569-8B01-222919F5B019}" dt="2026-03-05T10:44:21.658" v="18" actId="478"/>
        <pc:sldMkLst>
          <pc:docMk/>
          <pc:sldMk cId="1022143476" sldId="266"/>
        </pc:sldMkLst>
        <pc:spChg chg="mod">
          <ac:chgData name="Engström Malin" userId="bd62ddb9-951a-4d7e-a9f9-b2b6a4a6172e" providerId="ADAL" clId="{E7C59770-89D4-4569-8B01-222919F5B019}" dt="2026-03-05T10:44:17.301" v="16" actId="20577"/>
          <ac:spMkLst>
            <pc:docMk/>
            <pc:sldMk cId="1022143476" sldId="266"/>
            <ac:spMk id="22" creationId="{A21B741C-9F82-AC08-0D91-4AB65B9D0733}"/>
          </ac:spMkLst>
        </pc:spChg>
        <pc:picChg chg="del">
          <ac:chgData name="Engström Malin" userId="bd62ddb9-951a-4d7e-a9f9-b2b6a4a6172e" providerId="ADAL" clId="{E7C59770-89D4-4569-8B01-222919F5B019}" dt="2026-03-05T10:44:19.038" v="17" actId="478"/>
          <ac:picMkLst>
            <pc:docMk/>
            <pc:sldMk cId="1022143476" sldId="266"/>
            <ac:picMk id="8" creationId="{F0C0493D-D370-0702-2509-227CB3717A8B}"/>
          </ac:picMkLst>
        </pc:picChg>
        <pc:cxnChg chg="del">
          <ac:chgData name="Engström Malin" userId="bd62ddb9-951a-4d7e-a9f9-b2b6a4a6172e" providerId="ADAL" clId="{E7C59770-89D4-4569-8B01-222919F5B019}" dt="2026-03-05T10:44:21.658" v="18" actId="478"/>
          <ac:cxnSpMkLst>
            <pc:docMk/>
            <pc:sldMk cId="1022143476" sldId="266"/>
            <ac:cxnSpMk id="3" creationId="{0B78EF34-985F-A6FF-AA21-0FBD1A6A089A}"/>
          </ac:cxnSpMkLst>
        </pc:cxnChg>
      </pc:sldChg>
      <pc:sldChg chg="modSp mod">
        <pc:chgData name="Engström Malin" userId="bd62ddb9-951a-4d7e-a9f9-b2b6a4a6172e" providerId="ADAL" clId="{E7C59770-89D4-4569-8B01-222919F5B019}" dt="2026-03-05T10:45:43.627" v="111" actId="27636"/>
        <pc:sldMkLst>
          <pc:docMk/>
          <pc:sldMk cId="1685121068" sldId="269"/>
        </pc:sldMkLst>
        <pc:spChg chg="mod">
          <ac:chgData name="Engström Malin" userId="bd62ddb9-951a-4d7e-a9f9-b2b6a4a6172e" providerId="ADAL" clId="{E7C59770-89D4-4569-8B01-222919F5B019}" dt="2026-03-05T10:45:43.627" v="111" actId="27636"/>
          <ac:spMkLst>
            <pc:docMk/>
            <pc:sldMk cId="1685121068" sldId="269"/>
            <ac:spMk id="3" creationId="{094639A4-7BAE-7F02-6749-D8CAB234E89C}"/>
          </ac:spMkLst>
        </pc:spChg>
      </pc:sldChg>
      <pc:sldChg chg="modSp mod">
        <pc:chgData name="Engström Malin" userId="bd62ddb9-951a-4d7e-a9f9-b2b6a4a6172e" providerId="ADAL" clId="{E7C59770-89D4-4569-8B01-222919F5B019}" dt="2026-03-05T10:48:17.248" v="145" actId="20577"/>
        <pc:sldMkLst>
          <pc:docMk/>
          <pc:sldMk cId="646960565" sldId="271"/>
        </pc:sldMkLst>
        <pc:spChg chg="mod">
          <ac:chgData name="Engström Malin" userId="bd62ddb9-951a-4d7e-a9f9-b2b6a4a6172e" providerId="ADAL" clId="{E7C59770-89D4-4569-8B01-222919F5B019}" dt="2026-03-05T10:48:17.248" v="145" actId="20577"/>
          <ac:spMkLst>
            <pc:docMk/>
            <pc:sldMk cId="646960565" sldId="271"/>
            <ac:spMk id="3" creationId="{D74659B5-0724-6B88-C093-659F9701C94F}"/>
          </ac:spMkLst>
        </pc:spChg>
      </pc:sldChg>
      <pc:sldChg chg="addSp delSp modSp add mod">
        <pc:chgData name="Engström Malin" userId="bd62ddb9-951a-4d7e-a9f9-b2b6a4a6172e" providerId="ADAL" clId="{E7C59770-89D4-4569-8B01-222919F5B019}" dt="2026-03-05T10:44:08.894" v="13" actId="27636"/>
        <pc:sldMkLst>
          <pc:docMk/>
          <pc:sldMk cId="2578887476" sldId="273"/>
        </pc:sldMkLst>
        <pc:spChg chg="mod">
          <ac:chgData name="Engström Malin" userId="bd62ddb9-951a-4d7e-a9f9-b2b6a4a6172e" providerId="ADAL" clId="{E7C59770-89D4-4569-8B01-222919F5B019}" dt="2026-03-05T10:44:08.894" v="13" actId="27636"/>
          <ac:spMkLst>
            <pc:docMk/>
            <pc:sldMk cId="2578887476" sldId="273"/>
            <ac:spMk id="22" creationId="{BB2BC970-DB5D-180D-4F4C-8860BE45CDF6}"/>
          </ac:spMkLst>
        </pc:spChg>
        <pc:picChg chg="add del mod">
          <ac:chgData name="Engström Malin" userId="bd62ddb9-951a-4d7e-a9f9-b2b6a4a6172e" providerId="ADAL" clId="{E7C59770-89D4-4569-8B01-222919F5B019}" dt="2026-03-05T10:43:49.539" v="11" actId="478"/>
          <ac:picMkLst>
            <pc:docMk/>
            <pc:sldMk cId="2578887476" sldId="273"/>
            <ac:picMk id="4" creationId="{52AC61F8-2264-6C92-0778-A6A2220225BF}"/>
          </ac:picMkLst>
        </pc:picChg>
        <pc:picChg chg="del">
          <ac:chgData name="Engström Malin" userId="bd62ddb9-951a-4d7e-a9f9-b2b6a4a6172e" providerId="ADAL" clId="{E7C59770-89D4-4569-8B01-222919F5B019}" dt="2026-03-05T10:43:25.594" v="2" actId="478"/>
          <ac:picMkLst>
            <pc:docMk/>
            <pc:sldMk cId="2578887476" sldId="273"/>
            <ac:picMk id="5" creationId="{2B9AD50D-9ED7-3BAA-BCC8-0CAB0CB2BF98}"/>
          </ac:picMkLst>
        </pc:picChg>
        <pc:cxnChg chg="add del mod">
          <ac:chgData name="Engström Malin" userId="bd62ddb9-951a-4d7e-a9f9-b2b6a4a6172e" providerId="ADAL" clId="{E7C59770-89D4-4569-8B01-222919F5B019}" dt="2026-03-05T10:43:49.539" v="11" actId="478"/>
          <ac:cxnSpMkLst>
            <pc:docMk/>
            <pc:sldMk cId="2578887476" sldId="273"/>
            <ac:cxnSpMk id="6" creationId="{76F8DF69-4B12-ECDA-97E6-63389CC9E534}"/>
          </ac:cxnSpMkLst>
        </pc:cxnChg>
        <pc:cxnChg chg="del">
          <ac:chgData name="Engström Malin" userId="bd62ddb9-951a-4d7e-a9f9-b2b6a4a6172e" providerId="ADAL" clId="{E7C59770-89D4-4569-8B01-222919F5B019}" dt="2026-03-05T10:43:29.439" v="4" actId="478"/>
          <ac:cxnSpMkLst>
            <pc:docMk/>
            <pc:sldMk cId="2578887476" sldId="273"/>
            <ac:cxnSpMk id="9" creationId="{B9720987-0529-5C80-A21A-779CBB8CE962}"/>
          </ac:cxnSpMkLst>
        </pc:cxnChg>
        <pc:cxnChg chg="del">
          <ac:chgData name="Engström Malin" userId="bd62ddb9-951a-4d7e-a9f9-b2b6a4a6172e" providerId="ADAL" clId="{E7C59770-89D4-4569-8B01-222919F5B019}" dt="2026-03-05T10:43:28.472" v="3" actId="478"/>
          <ac:cxnSpMkLst>
            <pc:docMk/>
            <pc:sldMk cId="2578887476" sldId="273"/>
            <ac:cxnSpMk id="10" creationId="{8D4E5B4C-A4C3-CDEE-C7CB-81771003A968}"/>
          </ac:cxnSpMkLst>
        </pc:cxnChg>
        <pc:cxnChg chg="del">
          <ac:chgData name="Engström Malin" userId="bd62ddb9-951a-4d7e-a9f9-b2b6a4a6172e" providerId="ADAL" clId="{E7C59770-89D4-4569-8B01-222919F5B019}" dt="2026-03-05T10:43:30.697" v="5" actId="478"/>
          <ac:cxnSpMkLst>
            <pc:docMk/>
            <pc:sldMk cId="2578887476" sldId="273"/>
            <ac:cxnSpMk id="11" creationId="{77A23BD5-446A-A51A-E259-2DD694A1332B}"/>
          </ac:cxnSpMkLst>
        </pc:cxnChg>
        <pc:cxnChg chg="del">
          <ac:chgData name="Engström Malin" userId="bd62ddb9-951a-4d7e-a9f9-b2b6a4a6172e" providerId="ADAL" clId="{E7C59770-89D4-4569-8B01-222919F5B019}" dt="2026-03-05T10:43:31.435" v="6" actId="478"/>
          <ac:cxnSpMkLst>
            <pc:docMk/>
            <pc:sldMk cId="2578887476" sldId="273"/>
            <ac:cxnSpMk id="18" creationId="{565992F0-E8DE-09EF-3EBE-D9C3C6B8E5C5}"/>
          </ac:cxnSpMkLst>
        </pc:cxnChg>
        <pc:cxnChg chg="del">
          <ac:chgData name="Engström Malin" userId="bd62ddb9-951a-4d7e-a9f9-b2b6a4a6172e" providerId="ADAL" clId="{E7C59770-89D4-4569-8B01-222919F5B019}" dt="2026-03-05T10:43:32.669" v="7" actId="478"/>
          <ac:cxnSpMkLst>
            <pc:docMk/>
            <pc:sldMk cId="2578887476" sldId="273"/>
            <ac:cxnSpMk id="19" creationId="{E4C6F488-939F-9B2A-F1AE-F9F18EE557C2}"/>
          </ac:cxnSpMkLst>
        </pc:cxnChg>
        <pc:cxnChg chg="del">
          <ac:chgData name="Engström Malin" userId="bd62ddb9-951a-4d7e-a9f9-b2b6a4a6172e" providerId="ADAL" clId="{E7C59770-89D4-4569-8B01-222919F5B019}" dt="2026-03-05T10:43:33.609" v="8" actId="478"/>
          <ac:cxnSpMkLst>
            <pc:docMk/>
            <pc:sldMk cId="2578887476" sldId="273"/>
            <ac:cxnSpMk id="21" creationId="{88B5429A-7F34-39F0-B198-F940D9BB9F1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815A41-1AC2-4041-A9D2-A900F3622821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C5E2F-4104-45E4-9CAD-4A582B73E28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3496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5E2F-4104-45E4-9CAD-4A582B73E28E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4341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A545D-F104-664B-5016-D9811F3C9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8FD54BB-0793-A6E7-E14B-3DE8011D0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DC1E9889-F6D5-80D5-D209-2905476AA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A50EE6D-FA93-B62A-1940-A6BA2F48A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5E2F-4104-45E4-9CAD-4A582B73E28E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225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61C6D-A36A-858B-39EF-1D1404E74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F31E273-CDBB-74F2-56C7-5959D9EADA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563A080-F4CC-5804-72C4-FA6662B24C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1596477-69D6-4AD5-C313-932ACE5C44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5E2F-4104-45E4-9CAD-4A582B73E28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9368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5851C-DE0E-CEE3-3A9A-61B1C9F4F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567877E-87A6-1A69-FE50-0ABAE5CAE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CED3B90-3EAF-D6B8-2E58-D4BA3D8903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446A7EA-BBD3-5262-14AC-3116D33A90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5E2F-4104-45E4-9CAD-4A582B73E28E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3883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7764F-3F0B-CBDB-F4D1-C487C40E1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BD32B04-CB5C-636D-75ED-8E33C73FC8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C0C2D39-B6FD-60A3-EC35-655AFF371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199D558-5925-4089-238C-6DBBDE4C3C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C5E2F-4104-45E4-9CAD-4A582B73E28E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2128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CDF3FD-9AA7-F377-C401-4D29BE6B26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1C44307-A78A-A1E5-FB92-A2FAA8A4D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3B5F50-6341-9365-29B3-B05872103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F6272D6-B317-5222-96DF-44A2ABF98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BD8F29E-2146-8E9F-0A63-F81995F2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7449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35FCE3-7C1F-E5EB-FF12-03448C68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2CF003B-F837-2B72-FAB4-13A3EF2E8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AE178D-38D1-0EE5-10DE-ACA419457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6F0E17-A983-388C-7734-465C5F3CD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07594B0-6397-81CE-E10C-D50F0F152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49753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988C7E-92FD-AC81-7D1F-AA5DF00B1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A07F880-9BF8-A02D-1F80-A2798B915B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DC60EE8-8396-3D9B-36FC-AC1C93656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174960A-F4CD-64DE-4B49-A43E1C01D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706714-B827-0011-AC47-4118610E9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2593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C843EF-605A-D9E5-A8A1-923A0154B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B660094-3DE7-6ACE-9B28-A0956BE45E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CA0CC3B-E79C-CF6A-20EE-57447621F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6265766-2CB4-DA57-1C51-348B976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5F6B851-4706-2146-F0B9-879C7A605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FE27A25-8844-976F-AAD5-8636C1E49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2867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606DA65-2601-D80E-9D62-DDCB818CB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5A77DE1-2527-11A6-C96B-598FF1674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496CAC0-012A-187F-3594-07A2BC326B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56CECF3-3923-30CD-0D27-38FC3D9FDA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BB4F1F9-E8F1-A3F4-4F83-D24D612698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F59CE5A-C393-9470-5F19-89BBC5427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7405AD31-7E87-334E-2AB4-BA0E351D2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29B3CF22-0616-A4A5-C69F-CEC7DC62B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5033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F3E076-BB60-5FB0-9381-57DEBE08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E383611-85A4-92C7-1101-55D35CD59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75D7E47-F235-9842-4205-1E2A42DD0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5D19D0C-854F-AC02-24AC-B3A07FE77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10754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7EF63DB2-2875-23AE-ADAB-B1592F52F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64D6AD8-B435-3EC2-A6A0-927DB73F7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29852C6-6A54-B76B-C122-1A77B473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3581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ED31AE5-EB08-CE2D-F823-CC8CFEBDE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605BA25-D6DA-2577-A06E-331485F48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A9EDF96-76E2-F25F-43AA-7955464D2C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2EB3A5F-A16E-208B-35B8-F924990BD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B0C4CDE-464A-B964-4C1E-07C41DDB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CDFF7D-A745-C398-1191-837270156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902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4B6EF0-0686-7C7D-9897-26087F9E0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830DFAC1-7FD4-57CD-0128-E0B8CE8376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9DB604-7310-1C85-3103-969B7F012C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73D157E5-306A-28EE-2552-3890B972B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01BF84A-494A-3B63-55D0-5D3975510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10E19AC-023C-D09B-F631-AE9C8F30B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8765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5D0778-0A73-6C95-0CBD-771484EFA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CE19EE4-E7CA-9875-35FA-8CCBA2A60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268D35-AD6A-4D82-EB2F-FF8E257C0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AF9706C-7C77-FFFB-366F-6AE983499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35BE386-5E81-3B25-9510-CE9985B44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7824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C5354BFF-CFC8-2F69-6ECF-BB3B007A74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B59ABCF-D1DB-3461-6D14-196B3A37E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D3BFC40-2D73-F9C4-23B8-F055C1BF2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E2236C6-0FD0-4942-5C3B-8E15C8017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34622B6-CADB-839B-6394-D40849FAD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0591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998A7F5-9082-5D28-8643-DE16B118E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0B01D70-2221-3136-C6C1-6A0939E2D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4FCBBF0-9227-84BC-4F71-9D29A6A6B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C8235-FC50-44D0-BB30-972A8E75F81F}" type="datetimeFigureOut">
              <a:rPr lang="sv-SE" smtClean="0"/>
              <a:t>2026-03-05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38C81D7-D2BB-1245-2B6B-A033C9B738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CE4C756-CEF3-A021-3127-86F85A1EB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9DC7A1-4568-407B-B3DE-48A8F26ABE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1996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8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FF9DA15-C35F-AA3C-15BE-933AC597F4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4" y="202900"/>
            <a:ext cx="4375151" cy="2665509"/>
          </a:xfrm>
        </p:spPr>
        <p:txBody>
          <a:bodyPr>
            <a:normAutofit fontScale="90000"/>
          </a:bodyPr>
          <a:lstStyle/>
          <a:p>
            <a:pPr algn="r"/>
            <a:r>
              <a:rPr lang="sv-SE" sz="7200" dirty="0">
                <a:solidFill>
                  <a:schemeClr val="bg1"/>
                </a:solidFill>
              </a:rPr>
              <a:t>Ansiktets proportioner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96D9E31-4E71-0371-3E40-CA5FA40C4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9182" y="3249407"/>
            <a:ext cx="4377793" cy="88453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sv-SE" dirty="0">
                <a:solidFill>
                  <a:schemeClr val="bg1"/>
                </a:solidFill>
              </a:rPr>
              <a:t>Hur du får rätt sak på rätt plats</a:t>
            </a:r>
            <a:br>
              <a:rPr lang="sv-SE" dirty="0">
                <a:solidFill>
                  <a:schemeClr val="bg1"/>
                </a:solidFill>
              </a:rPr>
            </a:br>
            <a:br>
              <a:rPr lang="sv-SE" dirty="0">
                <a:solidFill>
                  <a:schemeClr val="bg1"/>
                </a:solidFill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35920B9A-D960-40B7-A8A2-CDE5833704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10" r="1" b="17186"/>
          <a:stretch>
            <a:fillRect/>
          </a:stretch>
        </p:blipFill>
        <p:spPr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26" name="Freeform: Shape 20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2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908C20CD-A945-A5F4-8D0E-E8BF56EF75F2}"/>
              </a:ext>
            </a:extLst>
          </p:cNvPr>
          <p:cNvSpPr txBox="1">
            <a:spLocks/>
          </p:cNvSpPr>
          <p:nvPr/>
        </p:nvSpPr>
        <p:spPr>
          <a:xfrm>
            <a:off x="7266878" y="4514943"/>
            <a:ext cx="3488208" cy="884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1800" b="1" dirty="0">
                <a:solidFill>
                  <a:schemeClr val="bg1"/>
                </a:solidFill>
              </a:rPr>
              <a:t>Du behöver: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Vanligt A4-papper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En  hård blyertspenna, </a:t>
            </a:r>
            <a:r>
              <a:rPr lang="sv-SE" sz="1800" dirty="0" err="1">
                <a:solidFill>
                  <a:schemeClr val="bg1"/>
                </a:solidFill>
              </a:rPr>
              <a:t>t.ex.HB</a:t>
            </a:r>
            <a:endParaRPr lang="sv-SE" sz="1800" dirty="0">
              <a:solidFill>
                <a:schemeClr val="bg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En linjal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sv-SE" sz="1800" dirty="0">
                <a:solidFill>
                  <a:schemeClr val="bg1"/>
                </a:solidFill>
              </a:rPr>
              <a:t>Ett sudd</a:t>
            </a:r>
          </a:p>
        </p:txBody>
      </p:sp>
    </p:spTree>
    <p:extLst>
      <p:ext uri="{BB962C8B-B14F-4D97-AF65-F5344CB8AC3E}">
        <p14:creationId xmlns:p14="http://schemas.microsoft.com/office/powerpoint/2010/main" val="20120318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53E342-ACB3-DC6D-5BBC-8BAFA02F1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A55F64C-82C5-43BC-9E56-37B44F001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4" y="1367673"/>
            <a:ext cx="4375151" cy="2665509"/>
          </a:xfrm>
        </p:spPr>
        <p:txBody>
          <a:bodyPr>
            <a:normAutofit/>
          </a:bodyPr>
          <a:lstStyle/>
          <a:p>
            <a:pPr algn="r"/>
            <a:r>
              <a:rPr lang="sv-SE" sz="6100" dirty="0">
                <a:solidFill>
                  <a:schemeClr val="bg1"/>
                </a:solidFill>
              </a:rPr>
              <a:t>Rita en mittlinje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F484D2B-500D-E3EC-1747-B1B39F382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9182" y="4414180"/>
            <a:ext cx="4377793" cy="884538"/>
          </a:xfrm>
        </p:spPr>
        <p:txBody>
          <a:bodyPr>
            <a:normAutofit/>
          </a:bodyPr>
          <a:lstStyle/>
          <a:p>
            <a:pPr algn="r"/>
            <a:r>
              <a:rPr lang="sv-SE" dirty="0">
                <a:solidFill>
                  <a:schemeClr val="bg1"/>
                </a:solidFill>
              </a:rPr>
              <a:t>Rita en lodrät linje mitt på ett stående A4 papper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4A3593D-E047-F8F7-B64A-F21CCA9767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496" r="1" b="1"/>
          <a:stretch>
            <a:fillRect/>
          </a:stretch>
        </p:blipFill>
        <p:spPr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5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3057B-2F8B-BFC5-E1A9-EFDDA20E8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E97D52-1273-4B70-51F2-719DBABD6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 fontScale="90000"/>
          </a:bodyPr>
          <a:lstStyle/>
          <a:p>
            <a:r>
              <a:rPr lang="sv-SE" sz="5600" dirty="0">
                <a:solidFill>
                  <a:schemeClr val="bg1"/>
                </a:solidFill>
              </a:rPr>
              <a:t>Dela upp linjen i tre lika stora delar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8EA65FA-07D4-222A-8502-A694A819B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1671616"/>
          </a:xfrm>
        </p:spPr>
        <p:txBody>
          <a:bodyPr>
            <a:normAutofit/>
          </a:bodyPr>
          <a:lstStyle/>
          <a:p>
            <a:r>
              <a:rPr lang="sv-SE" dirty="0">
                <a:solidFill>
                  <a:schemeClr val="bg1"/>
                </a:solidFill>
              </a:rPr>
              <a:t>De här linjerna blir stödlinjer för hårfästet, ögonbrynen, näsan och hakan.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7" name="Bildobjekt 6">
            <a:extLst>
              <a:ext uri="{FF2B5EF4-FFF2-40B4-BE49-F238E27FC236}">
                <a16:creationId xmlns:a16="http://schemas.microsoft.com/office/drawing/2014/main" id="{15B13966-0BBA-CDC1-E8D9-4EB240B419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322" r="9962" b="-1"/>
          <a:stretch>
            <a:fillRect/>
          </a:stretch>
        </p:blipFill>
        <p:spPr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Bildobjekt 8">
            <a:extLst>
              <a:ext uri="{FF2B5EF4-FFF2-40B4-BE49-F238E27FC236}">
                <a16:creationId xmlns:a16="http://schemas.microsoft.com/office/drawing/2014/main" id="{2B89A738-C645-6B52-59D7-5A2903AB59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99" r="7169" b="-1"/>
          <a:stretch>
            <a:fillRect/>
          </a:stretch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AutoShape 2">
            <a:extLst>
              <a:ext uri="{FF2B5EF4-FFF2-40B4-BE49-F238E27FC236}">
                <a16:creationId xmlns:a16="http://schemas.microsoft.com/office/drawing/2014/main" id="{D2649002-3B47-D84E-D4E8-CC432AF42F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9DEB7A7-71B8-E69B-B0E0-CBB46CF0680B}"/>
              </a:ext>
            </a:extLst>
          </p:cNvPr>
          <p:cNvSpPr txBox="1"/>
          <p:nvPr/>
        </p:nvSpPr>
        <p:spPr>
          <a:xfrm rot="16200000">
            <a:off x="956547" y="1393902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6 cm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76830C4F-6774-B0D4-B534-4A7F3DC7A834}"/>
              </a:ext>
            </a:extLst>
          </p:cNvPr>
          <p:cNvSpPr txBox="1"/>
          <p:nvPr/>
        </p:nvSpPr>
        <p:spPr>
          <a:xfrm rot="16200000">
            <a:off x="922433" y="2779621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6 cm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908382AD-7071-CB10-DA03-AA5B11A52B24}"/>
              </a:ext>
            </a:extLst>
          </p:cNvPr>
          <p:cNvSpPr txBox="1"/>
          <p:nvPr/>
        </p:nvSpPr>
        <p:spPr>
          <a:xfrm rot="16200000">
            <a:off x="956548" y="4219807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6 cm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DEBE75A5-9554-462D-E871-DF9E29252D20}"/>
              </a:ext>
            </a:extLst>
          </p:cNvPr>
          <p:cNvSpPr txBox="1"/>
          <p:nvPr/>
        </p:nvSpPr>
        <p:spPr>
          <a:xfrm rot="16200000">
            <a:off x="956548" y="1393902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6 cm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5A6962F-667F-D47B-FC8A-6927A13EC5B4}"/>
              </a:ext>
            </a:extLst>
          </p:cNvPr>
          <p:cNvSpPr txBox="1"/>
          <p:nvPr/>
        </p:nvSpPr>
        <p:spPr>
          <a:xfrm>
            <a:off x="10629195" y="556112"/>
            <a:ext cx="1278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hårfäste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C580A02F-DEA8-14C7-9200-1CDB39DF60A7}"/>
              </a:ext>
            </a:extLst>
          </p:cNvPr>
          <p:cNvSpPr txBox="1"/>
          <p:nvPr/>
        </p:nvSpPr>
        <p:spPr>
          <a:xfrm>
            <a:off x="10699282" y="1989362"/>
            <a:ext cx="1431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ögonbryn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5594BFF8-96F3-9EC5-2ADD-BDA66AE89864}"/>
              </a:ext>
            </a:extLst>
          </p:cNvPr>
          <p:cNvSpPr txBox="1"/>
          <p:nvPr/>
        </p:nvSpPr>
        <p:spPr>
          <a:xfrm>
            <a:off x="10735695" y="3350567"/>
            <a:ext cx="830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näsa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008B0089-392F-1752-E0BF-B292B6D6F6A2}"/>
              </a:ext>
            </a:extLst>
          </p:cNvPr>
          <p:cNvSpPr txBox="1"/>
          <p:nvPr/>
        </p:nvSpPr>
        <p:spPr>
          <a:xfrm>
            <a:off x="10765662" y="4742304"/>
            <a:ext cx="827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haka</a:t>
            </a:r>
          </a:p>
        </p:txBody>
      </p:sp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21201D3C-38FB-A3CB-54EF-FD7F4575BCD9}"/>
              </a:ext>
            </a:extLst>
          </p:cNvPr>
          <p:cNvCxnSpPr>
            <a:cxnSpLocks/>
          </p:cNvCxnSpPr>
          <p:nvPr/>
        </p:nvCxnSpPr>
        <p:spPr>
          <a:xfrm flipV="1">
            <a:off x="8523514" y="921221"/>
            <a:ext cx="3777287" cy="42126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Rak koppling 21">
            <a:extLst>
              <a:ext uri="{FF2B5EF4-FFF2-40B4-BE49-F238E27FC236}">
                <a16:creationId xmlns:a16="http://schemas.microsoft.com/office/drawing/2014/main" id="{75E7DB1E-33A8-5DE9-2193-8B1F1E43B1EB}"/>
              </a:ext>
            </a:extLst>
          </p:cNvPr>
          <p:cNvCxnSpPr>
            <a:cxnSpLocks/>
          </p:cNvCxnSpPr>
          <p:nvPr/>
        </p:nvCxnSpPr>
        <p:spPr>
          <a:xfrm flipV="1">
            <a:off x="8570441" y="2384072"/>
            <a:ext cx="3799115" cy="14652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Rak koppling 22">
            <a:extLst>
              <a:ext uri="{FF2B5EF4-FFF2-40B4-BE49-F238E27FC236}">
                <a16:creationId xmlns:a16="http://schemas.microsoft.com/office/drawing/2014/main" id="{91524DC4-6398-6483-AE52-EE5D8E05DF2D}"/>
              </a:ext>
            </a:extLst>
          </p:cNvPr>
          <p:cNvCxnSpPr>
            <a:cxnSpLocks/>
          </p:cNvCxnSpPr>
          <p:nvPr/>
        </p:nvCxnSpPr>
        <p:spPr>
          <a:xfrm flipV="1">
            <a:off x="8985776" y="3777691"/>
            <a:ext cx="3717853" cy="21223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Rak koppling 23">
            <a:extLst>
              <a:ext uri="{FF2B5EF4-FFF2-40B4-BE49-F238E27FC236}">
                <a16:creationId xmlns:a16="http://schemas.microsoft.com/office/drawing/2014/main" id="{203A42EF-FCB8-B832-2B47-BE92E2029FFA}"/>
              </a:ext>
            </a:extLst>
          </p:cNvPr>
          <p:cNvCxnSpPr>
            <a:cxnSpLocks/>
          </p:cNvCxnSpPr>
          <p:nvPr/>
        </p:nvCxnSpPr>
        <p:spPr>
          <a:xfrm flipV="1">
            <a:off x="8799724" y="5171311"/>
            <a:ext cx="3795047" cy="24438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967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58D41-7215-03C7-6655-A1684792E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824D03A-4BF2-706F-DCEB-98E84E305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4" y="1367673"/>
            <a:ext cx="4375151" cy="2665509"/>
          </a:xfrm>
        </p:spPr>
        <p:txBody>
          <a:bodyPr>
            <a:normAutofit/>
          </a:bodyPr>
          <a:lstStyle/>
          <a:p>
            <a:pPr algn="r"/>
            <a:r>
              <a:rPr lang="sv-SE" sz="6100" dirty="0">
                <a:solidFill>
                  <a:schemeClr val="bg1"/>
                </a:solidFill>
              </a:rPr>
              <a:t>Rita två sidolinjer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D4F4095-92F2-DCDA-A0F3-B14283C67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9182" y="4414180"/>
            <a:ext cx="4592332" cy="884538"/>
          </a:xfrm>
        </p:spPr>
        <p:txBody>
          <a:bodyPr>
            <a:noAutofit/>
          </a:bodyPr>
          <a:lstStyle/>
          <a:p>
            <a:pPr algn="r"/>
            <a:r>
              <a:rPr lang="sv-SE" dirty="0">
                <a:solidFill>
                  <a:schemeClr val="bg1"/>
                </a:solidFill>
              </a:rPr>
              <a:t>För att bestämma hur 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dirty="0">
                <a:solidFill>
                  <a:schemeClr val="bg1"/>
                </a:solidFill>
              </a:rPr>
              <a:t>brett ansiktet ska vara. Vanligtvis lika brett som avståndet mellan stödlinjerna.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CD66699-9CF6-29B1-704D-FED0CC0175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652" r="-1" b="10157"/>
          <a:stretch>
            <a:fillRect/>
          </a:stretch>
        </p:blipFill>
        <p:spPr>
          <a:xfrm>
            <a:off x="-164597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586952AB-8E40-AA66-D8F6-94C6AD50A9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DB18E6E1-6AB6-68C4-C22A-586EF2F2FD22}"/>
              </a:ext>
            </a:extLst>
          </p:cNvPr>
          <p:cNvSpPr txBox="1"/>
          <p:nvPr/>
        </p:nvSpPr>
        <p:spPr>
          <a:xfrm rot="16200000">
            <a:off x="2279139" y="860502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6 cm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97251DFB-A64D-77FA-4489-3A1D2DAF3959}"/>
              </a:ext>
            </a:extLst>
          </p:cNvPr>
          <p:cNvSpPr txBox="1"/>
          <p:nvPr/>
        </p:nvSpPr>
        <p:spPr>
          <a:xfrm>
            <a:off x="1520498" y="1418176"/>
            <a:ext cx="8370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dirty="0"/>
              <a:t>6 cm</a:t>
            </a:r>
          </a:p>
        </p:txBody>
      </p:sp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10785220-B04E-DB26-4D27-C05A37345017}"/>
              </a:ext>
            </a:extLst>
          </p:cNvPr>
          <p:cNvCxnSpPr/>
          <p:nvPr/>
        </p:nvCxnSpPr>
        <p:spPr>
          <a:xfrm flipH="1">
            <a:off x="968829" y="141514"/>
            <a:ext cx="87085" cy="5617029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0237C3E9-D96B-9CDF-DF18-6636DEFD1E93}"/>
              </a:ext>
            </a:extLst>
          </p:cNvPr>
          <p:cNvCxnSpPr/>
          <p:nvPr/>
        </p:nvCxnSpPr>
        <p:spPr>
          <a:xfrm flipH="1">
            <a:off x="4897985" y="261257"/>
            <a:ext cx="87085" cy="5617029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13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37B608-C6F6-94F4-D23C-875B04E24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7662EE8-E2C3-1492-8B91-F7E71FED1A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2400" y="1367673"/>
            <a:ext cx="6124576" cy="2665509"/>
          </a:xfrm>
        </p:spPr>
        <p:txBody>
          <a:bodyPr>
            <a:normAutofit/>
          </a:bodyPr>
          <a:lstStyle/>
          <a:p>
            <a:pPr algn="r"/>
            <a:r>
              <a:rPr lang="sv-SE" sz="7200" dirty="0">
                <a:solidFill>
                  <a:schemeClr val="bg1"/>
                </a:solidFill>
              </a:rPr>
              <a:t>Rita öronen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5631123-74E0-0CBF-BE71-544ADB6BB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8702" y="4414180"/>
            <a:ext cx="6128274" cy="884538"/>
          </a:xfrm>
        </p:spPr>
        <p:txBody>
          <a:bodyPr>
            <a:normAutofit/>
          </a:bodyPr>
          <a:lstStyle/>
          <a:p>
            <a:pPr algn="r"/>
            <a:r>
              <a:rPr lang="sv-SE" dirty="0">
                <a:solidFill>
                  <a:schemeClr val="bg1"/>
                </a:solidFill>
              </a:rPr>
              <a:t>Utanför sidolinjerna mellan </a:t>
            </a:r>
          </a:p>
          <a:p>
            <a:pPr algn="r"/>
            <a:r>
              <a:rPr lang="sv-SE" dirty="0">
                <a:solidFill>
                  <a:schemeClr val="bg1"/>
                </a:solidFill>
              </a:rPr>
              <a:t>ögonbrynslinjen och näslinjen</a:t>
            </a:r>
          </a:p>
        </p:txBody>
      </p:sp>
      <p:pic>
        <p:nvPicPr>
          <p:cNvPr id="6" name="Bildobjekt 5" descr="En bild som visar skiss, rita, diagram, linje&#10;&#10;AI-genererat innehåll kan vara felaktigt.">
            <a:extLst>
              <a:ext uri="{FF2B5EF4-FFF2-40B4-BE49-F238E27FC236}">
                <a16:creationId xmlns:a16="http://schemas.microsoft.com/office/drawing/2014/main" id="{A52073CA-30B4-A216-F72F-5C79582B02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1" r="-1" b="-1"/>
          <a:stretch>
            <a:fillRect/>
          </a:stretch>
        </p:blipFill>
        <p:spPr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8164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AC5D5B-EF31-35FD-4A2F-4F1401936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49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C8A5719-94BE-CBD5-A86A-71694F8F92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4" y="1367673"/>
            <a:ext cx="4662846" cy="2665509"/>
          </a:xfrm>
        </p:spPr>
        <p:txBody>
          <a:bodyPr>
            <a:normAutofit fontScale="90000"/>
          </a:bodyPr>
          <a:lstStyle/>
          <a:p>
            <a:pPr algn="r"/>
            <a:r>
              <a:rPr lang="sv-SE" sz="7200" dirty="0">
                <a:solidFill>
                  <a:schemeClr val="bg1"/>
                </a:solidFill>
              </a:rPr>
              <a:t>Rita huvudformen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DA62CC7-DEAF-C95C-274E-783C40728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4972" y="4414180"/>
            <a:ext cx="4782004" cy="884538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sv-SE" dirty="0">
                <a:solidFill>
                  <a:schemeClr val="bg1"/>
                </a:solidFill>
              </a:rPr>
              <a:t>Huvudet slutar 2 cm ovanför hårfästet </a:t>
            </a:r>
          </a:p>
          <a:p>
            <a:pPr algn="r"/>
            <a:r>
              <a:rPr lang="sv-SE" dirty="0">
                <a:solidFill>
                  <a:schemeClr val="bg1"/>
                </a:solidFill>
              </a:rPr>
              <a:t>(1/3 av avståndet mellan hårfästet och ögonbrynslinjen.)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03E00EC-9A40-C490-4781-72DD7C7B74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781" b="24945"/>
          <a:stretch>
            <a:fillRect/>
          </a:stretch>
        </p:blipFill>
        <p:spPr>
          <a:xfrm>
            <a:off x="1" y="264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57" name="Freeform: Shape 51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3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4" name="Rak koppling 3">
            <a:extLst>
              <a:ext uri="{FF2B5EF4-FFF2-40B4-BE49-F238E27FC236}">
                <a16:creationId xmlns:a16="http://schemas.microsoft.com/office/drawing/2014/main" id="{7F5290EF-645D-0C82-D080-CE0943DC8785}"/>
              </a:ext>
            </a:extLst>
          </p:cNvPr>
          <p:cNvCxnSpPr>
            <a:cxnSpLocks/>
          </p:cNvCxnSpPr>
          <p:nvPr/>
        </p:nvCxnSpPr>
        <p:spPr>
          <a:xfrm>
            <a:off x="3080585" y="1451079"/>
            <a:ext cx="19830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523BAAEB-5DDD-7A5C-749A-FE94306CFE90}"/>
              </a:ext>
            </a:extLst>
          </p:cNvPr>
          <p:cNvCxnSpPr/>
          <p:nvPr/>
        </p:nvCxnSpPr>
        <p:spPr>
          <a:xfrm>
            <a:off x="3080585" y="2115108"/>
            <a:ext cx="19830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C0ADFA5D-25FB-7A12-29EE-4A0C1E41CB20}"/>
              </a:ext>
            </a:extLst>
          </p:cNvPr>
          <p:cNvCxnSpPr/>
          <p:nvPr/>
        </p:nvCxnSpPr>
        <p:spPr>
          <a:xfrm>
            <a:off x="3080585" y="155680"/>
            <a:ext cx="19830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ruta 5">
            <a:extLst>
              <a:ext uri="{FF2B5EF4-FFF2-40B4-BE49-F238E27FC236}">
                <a16:creationId xmlns:a16="http://schemas.microsoft.com/office/drawing/2014/main" id="{280FEF3E-E0A9-976A-80AA-A01ED14E2A2C}"/>
              </a:ext>
            </a:extLst>
          </p:cNvPr>
          <p:cNvSpPr txBox="1"/>
          <p:nvPr/>
        </p:nvSpPr>
        <p:spPr>
          <a:xfrm>
            <a:off x="3296167" y="1091232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05BE3A28-4B1C-5BA8-67AF-9E0994224761}"/>
              </a:ext>
            </a:extLst>
          </p:cNvPr>
          <p:cNvSpPr txBox="1"/>
          <p:nvPr/>
        </p:nvSpPr>
        <p:spPr>
          <a:xfrm>
            <a:off x="3280100" y="1711238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01C943B-58F5-A126-5FE6-E17BDA170958}"/>
              </a:ext>
            </a:extLst>
          </p:cNvPr>
          <p:cNvSpPr txBox="1"/>
          <p:nvPr/>
        </p:nvSpPr>
        <p:spPr>
          <a:xfrm>
            <a:off x="3296167" y="2182603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70005A37-D33B-F76A-9C3B-4AFF05861906}"/>
              </a:ext>
            </a:extLst>
          </p:cNvPr>
          <p:cNvSpPr txBox="1"/>
          <p:nvPr/>
        </p:nvSpPr>
        <p:spPr>
          <a:xfrm>
            <a:off x="3234167" y="331552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</p:spTree>
    <p:extLst>
      <p:ext uri="{BB962C8B-B14F-4D97-AF65-F5344CB8AC3E}">
        <p14:creationId xmlns:p14="http://schemas.microsoft.com/office/powerpoint/2010/main" val="368801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4F3C29-CFB6-1008-616A-64BE4F4CB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49">
            <a:extLst>
              <a:ext uri="{FF2B5EF4-FFF2-40B4-BE49-F238E27FC236}">
                <a16:creationId xmlns:a16="http://schemas.microsoft.com/office/drawing/2014/main" id="{FF1085DE-7EC4-355C-4E79-F8216021A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FE521B51-5F0A-059A-5C10-DD74258C1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89277" y="-30296"/>
            <a:ext cx="6144157" cy="8402266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6DD89892-6982-47EC-AD4E-791FECD3C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4" y="1367673"/>
            <a:ext cx="4662846" cy="2665509"/>
          </a:xfrm>
        </p:spPr>
        <p:txBody>
          <a:bodyPr>
            <a:normAutofit fontScale="90000"/>
          </a:bodyPr>
          <a:lstStyle/>
          <a:p>
            <a:pPr algn="r"/>
            <a:r>
              <a:rPr lang="sv-SE" sz="7200" dirty="0">
                <a:solidFill>
                  <a:schemeClr val="bg1"/>
                </a:solidFill>
              </a:rPr>
              <a:t>Rita hårlinjen och halsen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3CADBD5-1267-1E74-5C0C-D5A184063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9182" y="4414180"/>
            <a:ext cx="4377793" cy="884538"/>
          </a:xfrm>
        </p:spPr>
        <p:txBody>
          <a:bodyPr>
            <a:normAutofit/>
          </a:bodyPr>
          <a:lstStyle/>
          <a:p>
            <a:pPr algn="r"/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57" name="Freeform: Shape 51">
            <a:extLst>
              <a:ext uri="{FF2B5EF4-FFF2-40B4-BE49-F238E27FC236}">
                <a16:creationId xmlns:a16="http://schemas.microsoft.com/office/drawing/2014/main" id="{E8376B58-3BC0-EEC2-A202-3B8DBCF1D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3">
            <a:extLst>
              <a:ext uri="{FF2B5EF4-FFF2-40B4-BE49-F238E27FC236}">
                <a16:creationId xmlns:a16="http://schemas.microsoft.com/office/drawing/2014/main" id="{E400FEFC-6AF1-B1FB-C13C-9D9F2C540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4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3005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A18917-7A3F-5F69-6920-4BC791C80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CBC62FC-2367-F621-EF33-45F597BB16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5600" dirty="0">
                <a:solidFill>
                  <a:schemeClr val="bg1"/>
                </a:solidFill>
              </a:rPr>
              <a:t>Rita ögonen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5544E473-2F0E-E540-66E2-BFB02406E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741704"/>
          </a:xfrm>
        </p:spPr>
        <p:txBody>
          <a:bodyPr>
            <a:normAutofit/>
          </a:bodyPr>
          <a:lstStyle/>
          <a:p>
            <a:pPr algn="l"/>
            <a:r>
              <a:rPr lang="sv-SE" sz="1800" dirty="0">
                <a:solidFill>
                  <a:schemeClr val="bg1"/>
                </a:solidFill>
              </a:rPr>
              <a:t>1. Dela in mittlinjen mellan ögonbryn- och näslinje i 3 delar.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Bildobjekt 4">
            <a:extLst>
              <a:ext uri="{FF2B5EF4-FFF2-40B4-BE49-F238E27FC236}">
                <a16:creationId xmlns:a16="http://schemas.microsoft.com/office/drawing/2014/main" id="{AFD2CBCA-11DA-3096-7364-89ECA9CF34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82" r="10134" b="-1"/>
          <a:stretch>
            <a:fillRect/>
          </a:stretch>
        </p:blipFill>
        <p:spPr>
          <a:xfrm>
            <a:off x="-16063" y="8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50967B0F-547E-9511-B901-E034041EFF4A}"/>
              </a:ext>
            </a:extLst>
          </p:cNvPr>
          <p:cNvCxnSpPr/>
          <p:nvPr/>
        </p:nvCxnSpPr>
        <p:spPr>
          <a:xfrm>
            <a:off x="1839817" y="2710149"/>
            <a:ext cx="19830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0804347F-2668-6BB0-7E29-BDED87DE1A3F}"/>
              </a:ext>
            </a:extLst>
          </p:cNvPr>
          <p:cNvCxnSpPr/>
          <p:nvPr/>
        </p:nvCxnSpPr>
        <p:spPr>
          <a:xfrm>
            <a:off x="1860015" y="3171022"/>
            <a:ext cx="198304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CDCC943F-8BF2-68BA-DABE-83504DE32620}"/>
              </a:ext>
            </a:extLst>
          </p:cNvPr>
          <p:cNvSpPr txBox="1"/>
          <p:nvPr/>
        </p:nvSpPr>
        <p:spPr>
          <a:xfrm>
            <a:off x="1467365" y="2310436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C11CD947-CC61-42FD-448F-93DC2696F345}"/>
              </a:ext>
            </a:extLst>
          </p:cNvPr>
          <p:cNvSpPr txBox="1"/>
          <p:nvPr/>
        </p:nvSpPr>
        <p:spPr>
          <a:xfrm>
            <a:off x="1451298" y="2832468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37805A46-8101-6F79-3025-48344E2B0D58}"/>
              </a:ext>
            </a:extLst>
          </p:cNvPr>
          <p:cNvSpPr txBox="1"/>
          <p:nvPr/>
        </p:nvSpPr>
        <p:spPr>
          <a:xfrm>
            <a:off x="1467365" y="3260289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  <p:cxnSp>
        <p:nvCxnSpPr>
          <p:cNvPr id="17" name="Rak koppling 16">
            <a:extLst>
              <a:ext uri="{FF2B5EF4-FFF2-40B4-BE49-F238E27FC236}">
                <a16:creationId xmlns:a16="http://schemas.microsoft.com/office/drawing/2014/main" id="{59E87D13-6F50-0584-6F7E-9F5309D42064}"/>
              </a:ext>
            </a:extLst>
          </p:cNvPr>
          <p:cNvCxnSpPr>
            <a:cxnSpLocks/>
          </p:cNvCxnSpPr>
          <p:nvPr/>
        </p:nvCxnSpPr>
        <p:spPr>
          <a:xfrm>
            <a:off x="82502" y="2710149"/>
            <a:ext cx="3430719" cy="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Underrubrik 2">
            <a:extLst>
              <a:ext uri="{FF2B5EF4-FFF2-40B4-BE49-F238E27FC236}">
                <a16:creationId xmlns:a16="http://schemas.microsoft.com/office/drawing/2014/main" id="{761EAAE5-09C6-09B4-2E6A-0D942CDBDA82}"/>
              </a:ext>
            </a:extLst>
          </p:cNvPr>
          <p:cNvSpPr txBox="1">
            <a:spLocks/>
          </p:cNvSpPr>
          <p:nvPr/>
        </p:nvSpPr>
        <p:spPr>
          <a:xfrm>
            <a:off x="4380847" y="5078776"/>
            <a:ext cx="3506264" cy="741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1800" dirty="0">
                <a:solidFill>
                  <a:schemeClr val="bg1"/>
                </a:solidFill>
              </a:rPr>
              <a:t>2. Dra en vågrät linje vid den översta markeringen.</a:t>
            </a:r>
          </a:p>
        </p:txBody>
      </p:sp>
    </p:spTree>
    <p:extLst>
      <p:ext uri="{BB962C8B-B14F-4D97-AF65-F5344CB8AC3E}">
        <p14:creationId xmlns:p14="http://schemas.microsoft.com/office/powerpoint/2010/main" val="2594936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B8BBAC-B5BA-9725-8DF7-D0FD78E6F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12169FA-56BB-E35D-5552-15825CCBC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F766A72-1AA6-00F4-1506-87E4EBA319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5600" dirty="0">
                <a:solidFill>
                  <a:schemeClr val="bg1"/>
                </a:solidFill>
              </a:rPr>
              <a:t>Rita ögonen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61490CA-2769-2730-4C0B-0364E6972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8139839-ED94-89F1-E407-504C6EFF2F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18879C1-2A00-51D4-71D3-F3FBC28F1C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Bildobjekt 4">
            <a:extLst>
              <a:ext uri="{FF2B5EF4-FFF2-40B4-BE49-F238E27FC236}">
                <a16:creationId xmlns:a16="http://schemas.microsoft.com/office/drawing/2014/main" id="{40B38821-ECF1-71F4-27F7-0CE50ECC75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82" r="10134" b="-1"/>
          <a:stretch>
            <a:fillRect/>
          </a:stretch>
        </p:blipFill>
        <p:spPr>
          <a:xfrm>
            <a:off x="-16063" y="8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8E1478FA-BCAD-397A-14B3-B4FB65BF1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D18EB98-D2B0-71CC-8C6E-595EFC27E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7481CCD-629E-54DD-0FD3-FC0B448BF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3229623-086F-02EE-275C-1D9116974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D7E6D9B7-82DD-6E12-C887-A9CF12A655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AA50F10-A28A-C843-35A8-3FC42B0647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0FA6B7A-5C11-5960-3A9A-6DEDEC3F5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69E335A-6415-6BA8-7CD8-452C11443A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3EB481B-D205-2708-3A0D-540A97187B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6D66FC19-BFC6-B2E7-86FA-12BBB71C9E25}"/>
              </a:ext>
            </a:extLst>
          </p:cNvPr>
          <p:cNvCxnSpPr/>
          <p:nvPr/>
        </p:nvCxnSpPr>
        <p:spPr>
          <a:xfrm>
            <a:off x="914400" y="2618509"/>
            <a:ext cx="0" cy="1662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Rak koppling 9">
            <a:extLst>
              <a:ext uri="{FF2B5EF4-FFF2-40B4-BE49-F238E27FC236}">
                <a16:creationId xmlns:a16="http://schemas.microsoft.com/office/drawing/2014/main" id="{2015BD62-1BFB-29CE-CFDD-DA79A1D615DC}"/>
              </a:ext>
            </a:extLst>
          </p:cNvPr>
          <p:cNvCxnSpPr/>
          <p:nvPr/>
        </p:nvCxnSpPr>
        <p:spPr>
          <a:xfrm>
            <a:off x="353291" y="2627021"/>
            <a:ext cx="0" cy="1662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Rak koppling 10">
            <a:extLst>
              <a:ext uri="{FF2B5EF4-FFF2-40B4-BE49-F238E27FC236}">
                <a16:creationId xmlns:a16="http://schemas.microsoft.com/office/drawing/2014/main" id="{904E09F1-F3DE-7C9D-79D6-E2080288FC27}"/>
              </a:ext>
            </a:extLst>
          </p:cNvPr>
          <p:cNvCxnSpPr/>
          <p:nvPr/>
        </p:nvCxnSpPr>
        <p:spPr>
          <a:xfrm>
            <a:off x="1600200" y="2611581"/>
            <a:ext cx="0" cy="1662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ak koppling 17">
            <a:extLst>
              <a:ext uri="{FF2B5EF4-FFF2-40B4-BE49-F238E27FC236}">
                <a16:creationId xmlns:a16="http://schemas.microsoft.com/office/drawing/2014/main" id="{991CB6CF-E90A-C0FA-EED8-33695FC4A2C0}"/>
              </a:ext>
            </a:extLst>
          </p:cNvPr>
          <p:cNvCxnSpPr/>
          <p:nvPr/>
        </p:nvCxnSpPr>
        <p:spPr>
          <a:xfrm>
            <a:off x="2272145" y="2618509"/>
            <a:ext cx="0" cy="1662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Rak koppling 18">
            <a:extLst>
              <a:ext uri="{FF2B5EF4-FFF2-40B4-BE49-F238E27FC236}">
                <a16:creationId xmlns:a16="http://schemas.microsoft.com/office/drawing/2014/main" id="{AF536719-0FC9-8029-D45B-D21302CB84B5}"/>
              </a:ext>
            </a:extLst>
          </p:cNvPr>
          <p:cNvCxnSpPr/>
          <p:nvPr/>
        </p:nvCxnSpPr>
        <p:spPr>
          <a:xfrm>
            <a:off x="2951018" y="2611581"/>
            <a:ext cx="0" cy="1662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Rak koppling 20">
            <a:extLst>
              <a:ext uri="{FF2B5EF4-FFF2-40B4-BE49-F238E27FC236}">
                <a16:creationId xmlns:a16="http://schemas.microsoft.com/office/drawing/2014/main" id="{2867EEA3-49CD-8D98-2ABF-5CB20C1F47E1}"/>
              </a:ext>
            </a:extLst>
          </p:cNvPr>
          <p:cNvCxnSpPr/>
          <p:nvPr/>
        </p:nvCxnSpPr>
        <p:spPr>
          <a:xfrm>
            <a:off x="3513221" y="2627020"/>
            <a:ext cx="0" cy="16625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Underrubrik 2">
            <a:extLst>
              <a:ext uri="{FF2B5EF4-FFF2-40B4-BE49-F238E27FC236}">
                <a16:creationId xmlns:a16="http://schemas.microsoft.com/office/drawing/2014/main" id="{A21B741C-9F82-AC08-0D91-4AB65B9D0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615071"/>
            <a:ext cx="4377793" cy="884538"/>
          </a:xfrm>
        </p:spPr>
        <p:txBody>
          <a:bodyPr>
            <a:normAutofit/>
          </a:bodyPr>
          <a:lstStyle/>
          <a:p>
            <a:pPr algn="l"/>
            <a:r>
              <a:rPr lang="sv-SE" dirty="0">
                <a:solidFill>
                  <a:schemeClr val="bg1"/>
                </a:solidFill>
              </a:rPr>
              <a:t>3. Dela in linjen i 5 lika stora delar</a:t>
            </a:r>
          </a:p>
        </p:txBody>
      </p:sp>
    </p:spTree>
    <p:extLst>
      <p:ext uri="{BB962C8B-B14F-4D97-AF65-F5344CB8AC3E}">
        <p14:creationId xmlns:p14="http://schemas.microsoft.com/office/powerpoint/2010/main" val="1022143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9F457-472B-4F00-5FE6-9C0FB7365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3011CECF-7F05-07F6-CF6D-9DB37CCDD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B868C9E-4E9E-BB3D-CF78-C5E6369C6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5600" dirty="0">
                <a:solidFill>
                  <a:schemeClr val="bg1"/>
                </a:solidFill>
              </a:rPr>
              <a:t>Rita ögonen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4BF834F-3ABE-9C7F-5297-3F3316D64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AFD4D80-6020-4FB2-6C20-E3ECE024B9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FA6A6A12-F9BF-3685-3E23-0330F3E08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749AA6D-F8E2-A05F-6E19-3DD69A6DD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3992ECC-0FCB-4F4C-0E0F-6FBE61E798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2C33240-5EED-8AFE-CFC1-8D3CDF466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B31A334-22B3-72CA-2868-E2B66D019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C4E6ADE8-08D6-0567-D2A0-62B4776D6C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49C7F61-1027-E1CF-EA24-D48A0EBDAD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" name="Bildobjekt 7">
            <a:extLst>
              <a:ext uri="{FF2B5EF4-FFF2-40B4-BE49-F238E27FC236}">
                <a16:creationId xmlns:a16="http://schemas.microsoft.com/office/drawing/2014/main" id="{7C795AA3-98C9-4E29-A379-1AE9BCA2BD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954" r="11386" b="-1"/>
          <a:stretch>
            <a:fillRect/>
          </a:stretch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F9061FF4-3B09-5292-E96D-8943748A58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B5FBAC1E-2F2C-C98F-6191-E85A69E8A8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8B291A39-9087-F742-7141-C5CBD84C4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Underrubrik 2">
            <a:extLst>
              <a:ext uri="{FF2B5EF4-FFF2-40B4-BE49-F238E27FC236}">
                <a16:creationId xmlns:a16="http://schemas.microsoft.com/office/drawing/2014/main" id="{BB2BC970-DB5D-180D-4F4C-8860BE45C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615071"/>
            <a:ext cx="4377793" cy="884538"/>
          </a:xfrm>
        </p:spPr>
        <p:txBody>
          <a:bodyPr>
            <a:normAutofit/>
          </a:bodyPr>
          <a:lstStyle/>
          <a:p>
            <a:pPr algn="l"/>
            <a:r>
              <a:rPr lang="sv-SE" dirty="0">
                <a:solidFill>
                  <a:schemeClr val="bg1"/>
                </a:solidFill>
              </a:rPr>
              <a:t>4. Rita dit ögonen i de näst yttersta delarna.</a:t>
            </a:r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42970AAF-8080-EA34-8276-234B8584AEE4}"/>
              </a:ext>
            </a:extLst>
          </p:cNvPr>
          <p:cNvCxnSpPr>
            <a:cxnSpLocks/>
          </p:cNvCxnSpPr>
          <p:nvPr/>
        </p:nvCxnSpPr>
        <p:spPr>
          <a:xfrm>
            <a:off x="8627788" y="2578923"/>
            <a:ext cx="3430719" cy="0"/>
          </a:xfrm>
          <a:prstGeom prst="line">
            <a:avLst/>
          </a:prstGeom>
          <a:ln w="57150">
            <a:solidFill>
              <a:srgbClr val="156082">
                <a:alpha val="50196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888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F4904F-2D38-CD04-7A14-5ADB9F6BA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15296F1-6698-9789-75B2-BF5EED93D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32400" y="1367673"/>
            <a:ext cx="6124576" cy="2665509"/>
          </a:xfrm>
        </p:spPr>
        <p:txBody>
          <a:bodyPr>
            <a:normAutofit/>
          </a:bodyPr>
          <a:lstStyle/>
          <a:p>
            <a:pPr algn="r"/>
            <a:r>
              <a:rPr lang="sv-SE" sz="7200" dirty="0">
                <a:solidFill>
                  <a:schemeClr val="bg1"/>
                </a:solidFill>
              </a:rPr>
              <a:t>Rita ögonbrynen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ABAC2D6-0BA0-2563-083F-7DDCA096AF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8702" y="4414180"/>
            <a:ext cx="6128274" cy="884538"/>
          </a:xfrm>
        </p:spPr>
        <p:txBody>
          <a:bodyPr>
            <a:normAutofit/>
          </a:bodyPr>
          <a:lstStyle/>
          <a:p>
            <a:pPr algn="r"/>
            <a:r>
              <a:rPr lang="sv-SE" dirty="0">
                <a:solidFill>
                  <a:schemeClr val="bg1"/>
                </a:solidFill>
              </a:rPr>
              <a:t>Rita på ögonbrynslinjen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EB1328C-312F-6EAD-07BB-8E9333CB3A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99" r="3368" b="-1"/>
          <a:stretch>
            <a:fillRect/>
          </a:stretch>
        </p:blipFill>
        <p:spPr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8661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A4B3C-9B7C-425C-67A0-FF8EC3AF3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5CB051-2206-118F-EE8F-87691E963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4800" dirty="0">
                <a:solidFill>
                  <a:schemeClr val="bg1"/>
                </a:solidFill>
              </a:rPr>
              <a:t>Rita näsan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94639A4-7BAE-7F02-6749-D8CAB234E8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54513" y="4337072"/>
            <a:ext cx="3506264" cy="1671616"/>
          </a:xfrm>
        </p:spPr>
        <p:txBody>
          <a:bodyPr>
            <a:normAutofit fontScale="92500" lnSpcReduction="20000"/>
          </a:bodyPr>
          <a:lstStyle/>
          <a:p>
            <a:r>
              <a:rPr lang="sv-SE" dirty="0">
                <a:solidFill>
                  <a:schemeClr val="bg1"/>
                </a:solidFill>
              </a:rPr>
              <a:t>Näsan är ungefär lika bred som avståndet mellan ögonen. </a:t>
            </a:r>
            <a:br>
              <a:rPr lang="sv-SE" dirty="0">
                <a:solidFill>
                  <a:schemeClr val="bg1"/>
                </a:solidFill>
              </a:rPr>
            </a:br>
            <a:br>
              <a:rPr lang="sv-SE" dirty="0">
                <a:solidFill>
                  <a:schemeClr val="bg1"/>
                </a:solidFill>
              </a:rPr>
            </a:br>
            <a:r>
              <a:rPr lang="sv-SE" sz="1900" dirty="0">
                <a:solidFill>
                  <a:schemeClr val="bg1"/>
                </a:solidFill>
              </a:rPr>
              <a:t>Rita en stor cirkel i mitten och två små cirklar på varje sida som hjälplinjer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Bildobjekt 5">
            <a:extLst>
              <a:ext uri="{FF2B5EF4-FFF2-40B4-BE49-F238E27FC236}">
                <a16:creationId xmlns:a16="http://schemas.microsoft.com/office/drawing/2014/main" id="{4FD057D8-739E-9372-939C-7D973D4F78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571" r="10104" b="-1"/>
          <a:stretch>
            <a:fillRect/>
          </a:stretch>
        </p:blipFill>
        <p:spPr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Bildobjekt 8">
            <a:extLst>
              <a:ext uri="{FF2B5EF4-FFF2-40B4-BE49-F238E27FC236}">
                <a16:creationId xmlns:a16="http://schemas.microsoft.com/office/drawing/2014/main" id="{E16A194F-7188-394D-6CD5-232A812209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12" r="9458" b="-1"/>
          <a:stretch>
            <a:fillRect/>
          </a:stretch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85121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7C4A11-7472-DEF9-66C2-7097D5A611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D1520B01-A2E4-41C2-8A8F-7683F2508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BCD1232-D59D-0490-820A-A9495F99B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54513" y="841375"/>
            <a:ext cx="3505200" cy="3114698"/>
          </a:xfrm>
        </p:spPr>
        <p:txBody>
          <a:bodyPr>
            <a:normAutofit/>
          </a:bodyPr>
          <a:lstStyle/>
          <a:p>
            <a:r>
              <a:rPr lang="sv-SE" sz="5600" dirty="0">
                <a:solidFill>
                  <a:schemeClr val="bg1"/>
                </a:solidFill>
              </a:rPr>
              <a:t>Rita munnen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74659B5-0724-6B88-C093-659F9701C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47701" y="4345008"/>
            <a:ext cx="4527377" cy="2368025"/>
          </a:xfrm>
        </p:spPr>
        <p:txBody>
          <a:bodyPr>
            <a:normAutofit fontScale="92500"/>
          </a:bodyPr>
          <a:lstStyle/>
          <a:p>
            <a:r>
              <a:rPr lang="sv-SE" dirty="0">
                <a:solidFill>
                  <a:schemeClr val="bg1"/>
                </a:solidFill>
              </a:rPr>
              <a:t>Munnen sitter 2 cm nedanför näsan  </a:t>
            </a:r>
          </a:p>
          <a:p>
            <a:r>
              <a:rPr lang="sv-SE" sz="1800" dirty="0">
                <a:solidFill>
                  <a:schemeClr val="bg1"/>
                </a:solidFill>
              </a:rPr>
              <a:t>(1/3 av avståndet ner till hakan)</a:t>
            </a:r>
          </a:p>
          <a:p>
            <a:r>
              <a:rPr lang="sv-SE" dirty="0">
                <a:solidFill>
                  <a:schemeClr val="bg1"/>
                </a:solidFill>
              </a:rPr>
              <a:t>Munnen är ungefär lika bred som avståndet mellan irisarna.</a:t>
            </a:r>
          </a:p>
          <a:p>
            <a:br>
              <a:rPr lang="sv-SE" dirty="0">
                <a:solidFill>
                  <a:schemeClr val="bg1"/>
                </a:solidFill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F634C0A-A487-42AF-8DFD-4DAD62FE92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412B137-E115-42F2-8CF9-67E40B5D2C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0779E94B-3A8C-4695-9DA1-2EDEFB170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8" name="Bildobjekt 7">
            <a:extLst>
              <a:ext uri="{FF2B5EF4-FFF2-40B4-BE49-F238E27FC236}">
                <a16:creationId xmlns:a16="http://schemas.microsoft.com/office/drawing/2014/main" id="{C753993B-3E35-3D0D-2284-7BF6FDDE35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379" r="16229" b="-1"/>
          <a:stretch>
            <a:fillRect/>
          </a:stretch>
        </p:blipFill>
        <p:spPr>
          <a:xfrm>
            <a:off x="20" y="10"/>
            <a:ext cx="3910064" cy="685799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0" y="0"/>
                </a:moveTo>
                <a:lnTo>
                  <a:pt x="2996382" y="0"/>
                </a:lnTo>
                <a:lnTo>
                  <a:pt x="3563333" y="1750276"/>
                </a:lnTo>
                <a:lnTo>
                  <a:pt x="3910084" y="6054385"/>
                </a:lnTo>
                <a:lnTo>
                  <a:pt x="3791309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066EE5A2-0D35-4D6A-A5C7-1CA91F74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48589" y="0"/>
            <a:ext cx="1339053" cy="6858000"/>
            <a:chOff x="2661507" y="0"/>
            <a:chExt cx="1339053" cy="68580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DFBB771-C61C-4F38-ABBB-98A2D8476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A2432BD6-3DCC-4397-BD7F-3FE84F321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6AA1647-0DA6-4A17-B3E1-95D61BD54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60" y="0"/>
            <a:ext cx="4087640" cy="6858000"/>
            <a:chOff x="1" y="0"/>
            <a:chExt cx="4087640" cy="6858000"/>
          </a:xfrm>
          <a:effectLst>
            <a:outerShdw blurRad="381000" dist="152400" algn="ctr" rotWithShape="0">
              <a:srgbClr val="000000">
                <a:alpha val="10000"/>
              </a:srgbClr>
            </a:outerShdw>
          </a:effectLst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F1D8352-2F00-4057-8781-E455C455B9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0"/>
              <a:ext cx="3986041" cy="6858000"/>
            </a:xfrm>
            <a:custGeom>
              <a:avLst/>
              <a:gdLst>
                <a:gd name="connsiteX0" fmla="*/ 0 w 3986041"/>
                <a:gd name="connsiteY0" fmla="*/ 0 h 6858000"/>
                <a:gd name="connsiteX1" fmla="*/ 3066495 w 3986041"/>
                <a:gd name="connsiteY1" fmla="*/ 0 h 6858000"/>
                <a:gd name="connsiteX2" fmla="*/ 3427241 w 3986041"/>
                <a:gd name="connsiteY2" fmla="*/ 1211943 h 6858000"/>
                <a:gd name="connsiteX3" fmla="*/ 3986041 w 3986041"/>
                <a:gd name="connsiteY3" fmla="*/ 4122057 h 6858000"/>
                <a:gd name="connsiteX4" fmla="*/ 3751724 w 3986041"/>
                <a:gd name="connsiteY4" fmla="*/ 6858000 h 6858000"/>
                <a:gd name="connsiteX5" fmla="*/ 0 w 3986041"/>
                <a:gd name="connsiteY5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6041" h="6858000">
                  <a:moveTo>
                    <a:pt x="0" y="0"/>
                  </a:moveTo>
                  <a:lnTo>
                    <a:pt x="3066495" y="0"/>
                  </a:lnTo>
                  <a:lnTo>
                    <a:pt x="3427241" y="1211943"/>
                  </a:lnTo>
                  <a:lnTo>
                    <a:pt x="3986041" y="4122057"/>
                  </a:lnTo>
                  <a:lnTo>
                    <a:pt x="375172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3BE70D92-7E07-4A6F-BD82-729F71C26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748588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Bildobjekt 4">
            <a:extLst>
              <a:ext uri="{FF2B5EF4-FFF2-40B4-BE49-F238E27FC236}">
                <a16:creationId xmlns:a16="http://schemas.microsoft.com/office/drawing/2014/main" id="{EE76E1AB-C850-9403-8C8E-6827B5648C6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972" r="10298" b="-1"/>
          <a:stretch>
            <a:fillRect/>
          </a:stretch>
        </p:blipFill>
        <p:spPr>
          <a:xfrm>
            <a:off x="8281916" y="1"/>
            <a:ext cx="3910084" cy="6858000"/>
          </a:xfrm>
          <a:custGeom>
            <a:avLst/>
            <a:gdLst/>
            <a:ahLst/>
            <a:cxnLst/>
            <a:rect l="l" t="t" r="r" b="b"/>
            <a:pathLst>
              <a:path w="3910084" h="6858000">
                <a:moveTo>
                  <a:pt x="118775" y="0"/>
                </a:moveTo>
                <a:lnTo>
                  <a:pt x="3910084" y="0"/>
                </a:lnTo>
                <a:lnTo>
                  <a:pt x="3910084" y="6858000"/>
                </a:lnTo>
                <a:lnTo>
                  <a:pt x="913702" y="6858000"/>
                </a:lnTo>
                <a:lnTo>
                  <a:pt x="346751" y="5107724"/>
                </a:lnTo>
                <a:lnTo>
                  <a:pt x="0" y="803615"/>
                </a:lnTo>
                <a:close/>
              </a:path>
            </a:pathLst>
          </a:cu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08D20F07-CD49-4F17-BC00-9429DA80C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104359" y="-2"/>
            <a:ext cx="1339053" cy="6858000"/>
            <a:chOff x="2661507" y="0"/>
            <a:chExt cx="1339053" cy="6858000"/>
          </a:xfrm>
          <a:effectLst>
            <a:outerShdw blurRad="381000" dist="152400" dir="10800000" algn="r" rotWithShape="0">
              <a:prstClr val="black">
                <a:alpha val="10000"/>
              </a:prstClr>
            </a:outerShdw>
          </a:effectLst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1F66703-4D0D-42DF-8150-991FE9F86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96840F9-95E6-4C98-BFE4-21B595423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61507" y="0"/>
              <a:ext cx="1339053" cy="6858000"/>
            </a:xfrm>
            <a:custGeom>
              <a:avLst/>
              <a:gdLst>
                <a:gd name="connsiteX0" fmla="*/ 850532 w 1339053"/>
                <a:gd name="connsiteY0" fmla="*/ 3481838 h 6858000"/>
                <a:gd name="connsiteX1" fmla="*/ 877027 w 1339053"/>
                <a:gd name="connsiteY1" fmla="*/ 3490955 h 6858000"/>
                <a:gd name="connsiteX2" fmla="*/ 922718 w 1339053"/>
                <a:gd name="connsiteY2" fmla="*/ 3516472 h 6858000"/>
                <a:gd name="connsiteX3" fmla="*/ 1094179 w 1339053"/>
                <a:gd name="connsiteY3" fmla="*/ 3567567 h 6858000"/>
                <a:gd name="connsiteX4" fmla="*/ 1118891 w 1339053"/>
                <a:gd name="connsiteY4" fmla="*/ 3568331 h 6858000"/>
                <a:gd name="connsiteX5" fmla="*/ 1295961 w 1339053"/>
                <a:gd name="connsiteY5" fmla="*/ 3584709 h 6858000"/>
                <a:gd name="connsiteX6" fmla="*/ 1308070 w 1339053"/>
                <a:gd name="connsiteY6" fmla="*/ 3585183 h 6858000"/>
                <a:gd name="connsiteX7" fmla="*/ 1325263 w 1339053"/>
                <a:gd name="connsiteY7" fmla="*/ 3705453 h 6858000"/>
                <a:gd name="connsiteX8" fmla="*/ 1334107 w 1339053"/>
                <a:gd name="connsiteY8" fmla="*/ 3772268 h 6858000"/>
                <a:gd name="connsiteX9" fmla="*/ 1338203 w 1339053"/>
                <a:gd name="connsiteY9" fmla="*/ 3831076 h 6858000"/>
                <a:gd name="connsiteX10" fmla="*/ 1338805 w 1339053"/>
                <a:gd name="connsiteY10" fmla="*/ 3839709 h 6858000"/>
                <a:gd name="connsiteX11" fmla="*/ 1335635 w 1339053"/>
                <a:gd name="connsiteY11" fmla="*/ 4118635 h 6858000"/>
                <a:gd name="connsiteX12" fmla="*/ 1337171 w 1339053"/>
                <a:gd name="connsiteY12" fmla="*/ 4209403 h 6858000"/>
                <a:gd name="connsiteX13" fmla="*/ 1325840 w 1339053"/>
                <a:gd name="connsiteY13" fmla="*/ 4309174 h 6858000"/>
                <a:gd name="connsiteX14" fmla="*/ 1321122 w 1339053"/>
                <a:gd name="connsiteY14" fmla="*/ 4473630 h 6858000"/>
                <a:gd name="connsiteX15" fmla="*/ 1302196 w 1339053"/>
                <a:gd name="connsiteY15" fmla="*/ 4791709 h 6858000"/>
                <a:gd name="connsiteX16" fmla="*/ 1293239 w 1339053"/>
                <a:gd name="connsiteY16" fmla="*/ 4860048 h 6858000"/>
                <a:gd name="connsiteX17" fmla="*/ 1288829 w 1339053"/>
                <a:gd name="connsiteY17" fmla="*/ 5039837 h 6858000"/>
                <a:gd name="connsiteX18" fmla="*/ 1289584 w 1339053"/>
                <a:gd name="connsiteY18" fmla="*/ 5148703 h 6858000"/>
                <a:gd name="connsiteX19" fmla="*/ 1282205 w 1339053"/>
                <a:gd name="connsiteY19" fmla="*/ 5236435 h 6858000"/>
                <a:gd name="connsiteX20" fmla="*/ 1268145 w 1339053"/>
                <a:gd name="connsiteY20" fmla="*/ 5311662 h 6858000"/>
                <a:gd name="connsiteX21" fmla="*/ 1250547 w 1339053"/>
                <a:gd name="connsiteY21" fmla="*/ 5515595 h 6858000"/>
                <a:gd name="connsiteX22" fmla="*/ 1243323 w 1339053"/>
                <a:gd name="connsiteY22" fmla="*/ 5596885 h 6858000"/>
                <a:gd name="connsiteX23" fmla="*/ 1238303 w 1339053"/>
                <a:gd name="connsiteY23" fmla="*/ 5812036 h 6858000"/>
                <a:gd name="connsiteX24" fmla="*/ 1223551 w 1339053"/>
                <a:gd name="connsiteY24" fmla="*/ 5991171 h 6858000"/>
                <a:gd name="connsiteX25" fmla="*/ 1219699 w 1339053"/>
                <a:gd name="connsiteY25" fmla="*/ 6066726 h 6858000"/>
                <a:gd name="connsiteX26" fmla="*/ 1199935 w 1339053"/>
                <a:gd name="connsiteY26" fmla="*/ 6236130 h 6858000"/>
                <a:gd name="connsiteX27" fmla="*/ 1192857 w 1339053"/>
                <a:gd name="connsiteY27" fmla="*/ 6333267 h 6858000"/>
                <a:gd name="connsiteX28" fmla="*/ 1148174 w 1339053"/>
                <a:gd name="connsiteY28" fmla="*/ 6561849 h 6858000"/>
                <a:gd name="connsiteX29" fmla="*/ 1100424 w 1339053"/>
                <a:gd name="connsiteY29" fmla="*/ 6797385 h 6858000"/>
                <a:gd name="connsiteX30" fmla="*/ 1085621 w 1339053"/>
                <a:gd name="connsiteY30" fmla="*/ 6858000 h 6858000"/>
                <a:gd name="connsiteX31" fmla="*/ 932341 w 1339053"/>
                <a:gd name="connsiteY31" fmla="*/ 6858000 h 6858000"/>
                <a:gd name="connsiteX32" fmla="*/ 944496 w 1339053"/>
                <a:gd name="connsiteY32" fmla="*/ 6829656 h 6858000"/>
                <a:gd name="connsiteX33" fmla="*/ 913239 w 1339053"/>
                <a:gd name="connsiteY33" fmla="*/ 6720119 h 6858000"/>
                <a:gd name="connsiteX34" fmla="*/ 870682 w 1339053"/>
                <a:gd name="connsiteY34" fmla="*/ 6655346 h 6858000"/>
                <a:gd name="connsiteX35" fmla="*/ 846442 w 1339053"/>
                <a:gd name="connsiteY35" fmla="*/ 6498594 h 6858000"/>
                <a:gd name="connsiteX36" fmla="*/ 881150 w 1339053"/>
                <a:gd name="connsiteY36" fmla="*/ 6473756 h 6858000"/>
                <a:gd name="connsiteX37" fmla="*/ 922470 w 1339053"/>
                <a:gd name="connsiteY37" fmla="*/ 6377035 h 6858000"/>
                <a:gd name="connsiteX38" fmla="*/ 955039 w 1339053"/>
                <a:gd name="connsiteY38" fmla="*/ 6268585 h 6858000"/>
                <a:gd name="connsiteX39" fmla="*/ 1024350 w 1339053"/>
                <a:gd name="connsiteY39" fmla="*/ 6083443 h 6858000"/>
                <a:gd name="connsiteX40" fmla="*/ 999696 w 1339053"/>
                <a:gd name="connsiteY40" fmla="*/ 5938416 h 6858000"/>
                <a:gd name="connsiteX41" fmla="*/ 988342 w 1339053"/>
                <a:gd name="connsiteY41" fmla="*/ 5882426 h 6858000"/>
                <a:gd name="connsiteX42" fmla="*/ 985444 w 1339053"/>
                <a:gd name="connsiteY42" fmla="*/ 5832438 h 6858000"/>
                <a:gd name="connsiteX43" fmla="*/ 992016 w 1339053"/>
                <a:gd name="connsiteY43" fmla="*/ 5777751 h 6858000"/>
                <a:gd name="connsiteX44" fmla="*/ 995028 w 1339053"/>
                <a:gd name="connsiteY44" fmla="*/ 5641832 h 6858000"/>
                <a:gd name="connsiteX45" fmla="*/ 981247 w 1339053"/>
                <a:gd name="connsiteY45" fmla="*/ 5562522 h 6858000"/>
                <a:gd name="connsiteX46" fmla="*/ 995131 w 1339053"/>
                <a:gd name="connsiteY46" fmla="*/ 5398075 h 6858000"/>
                <a:gd name="connsiteX47" fmla="*/ 997379 w 1339053"/>
                <a:gd name="connsiteY47" fmla="*/ 5283928 h 6858000"/>
                <a:gd name="connsiteX48" fmla="*/ 979617 w 1339053"/>
                <a:gd name="connsiteY48" fmla="*/ 5157396 h 6858000"/>
                <a:gd name="connsiteX49" fmla="*/ 976441 w 1339053"/>
                <a:gd name="connsiteY49" fmla="*/ 5139485 h 6858000"/>
                <a:gd name="connsiteX50" fmla="*/ 953793 w 1339053"/>
                <a:gd name="connsiteY50" fmla="*/ 5091862 h 6858000"/>
                <a:gd name="connsiteX51" fmla="*/ 853056 w 1339053"/>
                <a:gd name="connsiteY51" fmla="*/ 5001787 h 6858000"/>
                <a:gd name="connsiteX52" fmla="*/ 833979 w 1339053"/>
                <a:gd name="connsiteY52" fmla="*/ 4978966 h 6858000"/>
                <a:gd name="connsiteX53" fmla="*/ 796995 w 1339053"/>
                <a:gd name="connsiteY53" fmla="*/ 4813768 h 6858000"/>
                <a:gd name="connsiteX54" fmla="*/ 820590 w 1339053"/>
                <a:gd name="connsiteY54" fmla="*/ 4764057 h 6858000"/>
                <a:gd name="connsiteX55" fmla="*/ 864688 w 1339053"/>
                <a:gd name="connsiteY55" fmla="*/ 4714752 h 6858000"/>
                <a:gd name="connsiteX56" fmla="*/ 910485 w 1339053"/>
                <a:gd name="connsiteY56" fmla="*/ 4590911 h 6858000"/>
                <a:gd name="connsiteX57" fmla="*/ 911445 w 1339053"/>
                <a:gd name="connsiteY57" fmla="*/ 4539571 h 6858000"/>
                <a:gd name="connsiteX58" fmla="*/ 900285 w 1339053"/>
                <a:gd name="connsiteY58" fmla="*/ 4445837 h 6858000"/>
                <a:gd name="connsiteX59" fmla="*/ 863237 w 1339053"/>
                <a:gd name="connsiteY59" fmla="*/ 4364703 h 6858000"/>
                <a:gd name="connsiteX60" fmla="*/ 798070 w 1339053"/>
                <a:gd name="connsiteY60" fmla="*/ 4243284 h 6858000"/>
                <a:gd name="connsiteX61" fmla="*/ 817097 w 1339053"/>
                <a:gd name="connsiteY61" fmla="*/ 4054750 h 6858000"/>
                <a:gd name="connsiteX62" fmla="*/ 826251 w 1339053"/>
                <a:gd name="connsiteY62" fmla="*/ 3982801 h 6858000"/>
                <a:gd name="connsiteX63" fmla="*/ 836848 w 1339053"/>
                <a:gd name="connsiteY63" fmla="*/ 3784939 h 6858000"/>
                <a:gd name="connsiteX64" fmla="*/ 841285 w 1339053"/>
                <a:gd name="connsiteY64" fmla="*/ 3766755 h 6858000"/>
                <a:gd name="connsiteX65" fmla="*/ 841284 w 1339053"/>
                <a:gd name="connsiteY65" fmla="*/ 3766755 h 6858000"/>
                <a:gd name="connsiteX66" fmla="*/ 852925 w 1339053"/>
                <a:gd name="connsiteY66" fmla="*/ 3719034 h 6858000"/>
                <a:gd name="connsiteX67" fmla="*/ 857932 w 1339053"/>
                <a:gd name="connsiteY67" fmla="*/ 3696880 h 6858000"/>
                <a:gd name="connsiteX68" fmla="*/ 853534 w 1339053"/>
                <a:gd name="connsiteY68" fmla="*/ 3507036 h 6858000"/>
                <a:gd name="connsiteX69" fmla="*/ 850226 w 1339053"/>
                <a:gd name="connsiteY69" fmla="*/ 3485839 h 6858000"/>
                <a:gd name="connsiteX70" fmla="*/ 0 w 1339053"/>
                <a:gd name="connsiteY70" fmla="*/ 0 h 6858000"/>
                <a:gd name="connsiteX71" fmla="*/ 455609 w 1339053"/>
                <a:gd name="connsiteY71" fmla="*/ 0 h 6858000"/>
                <a:gd name="connsiteX72" fmla="*/ 459171 w 1339053"/>
                <a:gd name="connsiteY72" fmla="*/ 72395 h 6858000"/>
                <a:gd name="connsiteX73" fmla="*/ 460041 w 1339053"/>
                <a:gd name="connsiteY73" fmla="*/ 131917 h 6858000"/>
                <a:gd name="connsiteX74" fmla="*/ 504421 w 1339053"/>
                <a:gd name="connsiteY74" fmla="*/ 389691 h 6858000"/>
                <a:gd name="connsiteX75" fmla="*/ 582097 w 1339053"/>
                <a:gd name="connsiteY75" fmla="*/ 634609 h 6858000"/>
                <a:gd name="connsiteX76" fmla="*/ 702468 w 1339053"/>
                <a:gd name="connsiteY76" fmla="*/ 834019 h 6858000"/>
                <a:gd name="connsiteX77" fmla="*/ 729203 w 1339053"/>
                <a:gd name="connsiteY77" fmla="*/ 887701 h 6858000"/>
                <a:gd name="connsiteX78" fmla="*/ 743787 w 1339053"/>
                <a:gd name="connsiteY78" fmla="*/ 1016355 h 6858000"/>
                <a:gd name="connsiteX79" fmla="*/ 750083 w 1339053"/>
                <a:gd name="connsiteY79" fmla="*/ 1128060 h 6858000"/>
                <a:gd name="connsiteX80" fmla="*/ 768866 w 1339053"/>
                <a:gd name="connsiteY80" fmla="*/ 1213431 h 6858000"/>
                <a:gd name="connsiteX81" fmla="*/ 787802 w 1339053"/>
                <a:gd name="connsiteY81" fmla="*/ 1286432 h 6858000"/>
                <a:gd name="connsiteX82" fmla="*/ 842837 w 1339053"/>
                <a:gd name="connsiteY82" fmla="*/ 1455511 h 6858000"/>
                <a:gd name="connsiteX83" fmla="*/ 877988 w 1339053"/>
                <a:gd name="connsiteY83" fmla="*/ 1634814 h 6858000"/>
                <a:gd name="connsiteX84" fmla="*/ 941063 w 1339053"/>
                <a:gd name="connsiteY84" fmla="*/ 1789731 h 6858000"/>
                <a:gd name="connsiteX85" fmla="*/ 980124 w 1339053"/>
                <a:gd name="connsiteY85" fmla="*/ 1857657 h 6858000"/>
                <a:gd name="connsiteX86" fmla="*/ 984484 w 1339053"/>
                <a:gd name="connsiteY86" fmla="*/ 1976384 h 6858000"/>
                <a:gd name="connsiteX87" fmla="*/ 1007189 w 1339053"/>
                <a:gd name="connsiteY87" fmla="*/ 2110650 h 6858000"/>
                <a:gd name="connsiteX88" fmla="*/ 1039893 w 1339053"/>
                <a:gd name="connsiteY88" fmla="*/ 2211041 h 6858000"/>
                <a:gd name="connsiteX89" fmla="*/ 1059162 w 1339053"/>
                <a:gd name="connsiteY89" fmla="*/ 2286682 h 6858000"/>
                <a:gd name="connsiteX90" fmla="*/ 1070522 w 1339053"/>
                <a:gd name="connsiteY90" fmla="*/ 2388667 h 6858000"/>
                <a:gd name="connsiteX91" fmla="*/ 1093939 w 1339053"/>
                <a:gd name="connsiteY91" fmla="*/ 2494653 h 6858000"/>
                <a:gd name="connsiteX92" fmla="*/ 1112007 w 1339053"/>
                <a:gd name="connsiteY92" fmla="*/ 2548197 h 6858000"/>
                <a:gd name="connsiteX93" fmla="*/ 1138346 w 1339053"/>
                <a:gd name="connsiteY93" fmla="*/ 2649163 h 6858000"/>
                <a:gd name="connsiteX94" fmla="*/ 1160337 w 1339053"/>
                <a:gd name="connsiteY94" fmla="*/ 2751608 h 6858000"/>
                <a:gd name="connsiteX95" fmla="*/ 1165737 w 1339053"/>
                <a:gd name="connsiteY95" fmla="*/ 2933012 h 6858000"/>
                <a:gd name="connsiteX96" fmla="*/ 1202029 w 1339053"/>
                <a:gd name="connsiteY96" fmla="*/ 3107873 h 6858000"/>
                <a:gd name="connsiteX97" fmla="*/ 1225692 w 1339053"/>
                <a:gd name="connsiteY97" fmla="*/ 3244974 h 6858000"/>
                <a:gd name="connsiteX98" fmla="*/ 1243916 w 1339053"/>
                <a:gd name="connsiteY98" fmla="*/ 3326221 h 6858000"/>
                <a:gd name="connsiteX99" fmla="*/ 1293067 w 1339053"/>
                <a:gd name="connsiteY99" fmla="*/ 3480219 h 6858000"/>
                <a:gd name="connsiteX100" fmla="*/ 1308071 w 1339053"/>
                <a:gd name="connsiteY100" fmla="*/ 3585182 h 6858000"/>
                <a:gd name="connsiteX101" fmla="*/ 1295962 w 1339053"/>
                <a:gd name="connsiteY101" fmla="*/ 3584708 h 6858000"/>
                <a:gd name="connsiteX102" fmla="*/ 1118893 w 1339053"/>
                <a:gd name="connsiteY102" fmla="*/ 3568330 h 6858000"/>
                <a:gd name="connsiteX103" fmla="*/ 1094179 w 1339053"/>
                <a:gd name="connsiteY103" fmla="*/ 3567566 h 6858000"/>
                <a:gd name="connsiteX104" fmla="*/ 922719 w 1339053"/>
                <a:gd name="connsiteY104" fmla="*/ 3516472 h 6858000"/>
                <a:gd name="connsiteX105" fmla="*/ 877028 w 1339053"/>
                <a:gd name="connsiteY105" fmla="*/ 3490955 h 6858000"/>
                <a:gd name="connsiteX106" fmla="*/ 850533 w 1339053"/>
                <a:gd name="connsiteY106" fmla="*/ 3481837 h 6858000"/>
                <a:gd name="connsiteX107" fmla="*/ 852113 w 1339053"/>
                <a:gd name="connsiteY107" fmla="*/ 3461170 h 6858000"/>
                <a:gd name="connsiteX108" fmla="*/ 831383 w 1339053"/>
                <a:gd name="connsiteY108" fmla="*/ 3399179 h 6858000"/>
                <a:gd name="connsiteX109" fmla="*/ 743141 w 1339053"/>
                <a:gd name="connsiteY109" fmla="*/ 3320580 h 6858000"/>
                <a:gd name="connsiteX110" fmla="*/ 713221 w 1339053"/>
                <a:gd name="connsiteY110" fmla="*/ 3251241 h 6858000"/>
                <a:gd name="connsiteX111" fmla="*/ 697098 w 1339053"/>
                <a:gd name="connsiteY111" fmla="*/ 3202528 h 6858000"/>
                <a:gd name="connsiteX112" fmla="*/ 664820 w 1339053"/>
                <a:gd name="connsiteY112" fmla="*/ 3154190 h 6858000"/>
                <a:gd name="connsiteX113" fmla="*/ 572501 w 1339053"/>
                <a:gd name="connsiteY113" fmla="*/ 3087312 h 6858000"/>
                <a:gd name="connsiteX114" fmla="*/ 497703 w 1339053"/>
                <a:gd name="connsiteY114" fmla="*/ 3005243 h 6858000"/>
                <a:gd name="connsiteX115" fmla="*/ 476984 w 1339053"/>
                <a:gd name="connsiteY115" fmla="*/ 2892751 h 6858000"/>
                <a:gd name="connsiteX116" fmla="*/ 468947 w 1339053"/>
                <a:gd name="connsiteY116" fmla="*/ 2824527 h 6858000"/>
                <a:gd name="connsiteX117" fmla="*/ 569138 w 1339053"/>
                <a:gd name="connsiteY117" fmla="*/ 2595026 h 6858000"/>
                <a:gd name="connsiteX118" fmla="*/ 645397 w 1339053"/>
                <a:gd name="connsiteY118" fmla="*/ 2440808 h 6858000"/>
                <a:gd name="connsiteX119" fmla="*/ 651820 w 1339053"/>
                <a:gd name="connsiteY119" fmla="*/ 2384384 h 6858000"/>
                <a:gd name="connsiteX120" fmla="*/ 612994 w 1339053"/>
                <a:gd name="connsiteY120" fmla="*/ 2207332 h 6858000"/>
                <a:gd name="connsiteX121" fmla="*/ 620894 w 1339053"/>
                <a:gd name="connsiteY121" fmla="*/ 2046679 h 6858000"/>
                <a:gd name="connsiteX122" fmla="*/ 644614 w 1339053"/>
                <a:gd name="connsiteY122" fmla="*/ 1931265 h 6858000"/>
                <a:gd name="connsiteX123" fmla="*/ 665994 w 1339053"/>
                <a:gd name="connsiteY123" fmla="*/ 1832337 h 6858000"/>
                <a:gd name="connsiteX124" fmla="*/ 678276 w 1339053"/>
                <a:gd name="connsiteY124" fmla="*/ 1709437 h 6858000"/>
                <a:gd name="connsiteX125" fmla="*/ 672955 w 1339053"/>
                <a:gd name="connsiteY125" fmla="*/ 1636123 h 6858000"/>
                <a:gd name="connsiteX126" fmla="*/ 668480 w 1339053"/>
                <a:gd name="connsiteY126" fmla="*/ 1520749 h 6858000"/>
                <a:gd name="connsiteX127" fmla="*/ 653920 w 1339053"/>
                <a:gd name="connsiteY127" fmla="*/ 1399437 h 6858000"/>
                <a:gd name="connsiteX128" fmla="*/ 612686 w 1339053"/>
                <a:gd name="connsiteY128" fmla="*/ 1296979 h 6858000"/>
                <a:gd name="connsiteX129" fmla="*/ 570220 w 1339053"/>
                <a:gd name="connsiteY129" fmla="*/ 1235618 h 6858000"/>
                <a:gd name="connsiteX130" fmla="*/ 529736 w 1339053"/>
                <a:gd name="connsiteY130" fmla="*/ 1081752 h 6858000"/>
                <a:gd name="connsiteX131" fmla="*/ 414305 w 1339053"/>
                <a:gd name="connsiteY131" fmla="*/ 918292 h 6858000"/>
                <a:gd name="connsiteX132" fmla="*/ 373924 w 1339053"/>
                <a:gd name="connsiteY132" fmla="*/ 825689 h 6858000"/>
                <a:gd name="connsiteX133" fmla="*/ 368949 w 1339053"/>
                <a:gd name="connsiteY133" fmla="*/ 778726 h 6858000"/>
                <a:gd name="connsiteX134" fmla="*/ 347020 w 1339053"/>
                <a:gd name="connsiteY134" fmla="*/ 694643 h 6858000"/>
                <a:gd name="connsiteX135" fmla="*/ 327478 w 1339053"/>
                <a:gd name="connsiteY135" fmla="*/ 642898 h 6858000"/>
                <a:gd name="connsiteX136" fmla="*/ 243468 w 1339053"/>
                <a:gd name="connsiteY136" fmla="*/ 491960 h 6858000"/>
                <a:gd name="connsiteX137" fmla="*/ 218930 w 1339053"/>
                <a:gd name="connsiteY137" fmla="*/ 446010 h 6858000"/>
                <a:gd name="connsiteX138" fmla="*/ 180614 w 1339053"/>
                <a:gd name="connsiteY138" fmla="*/ 354892 h 6858000"/>
                <a:gd name="connsiteX139" fmla="*/ 171988 w 1339053"/>
                <a:gd name="connsiteY139" fmla="*/ 317521 h 6858000"/>
                <a:gd name="connsiteX140" fmla="*/ 139875 w 1339053"/>
                <a:gd name="connsiteY140" fmla="*/ 246378 h 6858000"/>
                <a:gd name="connsiteX141" fmla="*/ 51499 w 1339053"/>
                <a:gd name="connsiteY141" fmla="*/ 73211 h 6858000"/>
                <a:gd name="connsiteX142" fmla="*/ 19690 w 1339053"/>
                <a:gd name="connsiteY142" fmla="*/ 3662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339053" h="6858000">
                  <a:moveTo>
                    <a:pt x="850532" y="3481838"/>
                  </a:moveTo>
                  <a:lnTo>
                    <a:pt x="877027" y="3490955"/>
                  </a:lnTo>
                  <a:cubicBezTo>
                    <a:pt x="892941" y="3497986"/>
                    <a:pt x="908176" y="3506416"/>
                    <a:pt x="922718" y="3516472"/>
                  </a:cubicBezTo>
                  <a:cubicBezTo>
                    <a:pt x="967062" y="3547282"/>
                    <a:pt x="1027547" y="3564030"/>
                    <a:pt x="1094179" y="3567567"/>
                  </a:cubicBezTo>
                  <a:cubicBezTo>
                    <a:pt x="1102515" y="3567965"/>
                    <a:pt x="1113434" y="3565936"/>
                    <a:pt x="1118891" y="3568331"/>
                  </a:cubicBezTo>
                  <a:cubicBezTo>
                    <a:pt x="1180628" y="3594888"/>
                    <a:pt x="1237753" y="3586304"/>
                    <a:pt x="1295961" y="3584709"/>
                  </a:cubicBezTo>
                  <a:lnTo>
                    <a:pt x="1308070" y="3585183"/>
                  </a:lnTo>
                  <a:lnTo>
                    <a:pt x="1325263" y="3705453"/>
                  </a:lnTo>
                  <a:cubicBezTo>
                    <a:pt x="1328254" y="3727679"/>
                    <a:pt x="1331526" y="3749922"/>
                    <a:pt x="1334107" y="3772268"/>
                  </a:cubicBezTo>
                  <a:lnTo>
                    <a:pt x="1338203" y="3831076"/>
                  </a:lnTo>
                  <a:lnTo>
                    <a:pt x="1338805" y="3839709"/>
                  </a:lnTo>
                  <a:cubicBezTo>
                    <a:pt x="1339996" y="3932341"/>
                    <a:pt x="1336568" y="4025809"/>
                    <a:pt x="1335635" y="4118635"/>
                  </a:cubicBezTo>
                  <a:cubicBezTo>
                    <a:pt x="1335202" y="4148976"/>
                    <a:pt x="1338805" y="4178868"/>
                    <a:pt x="1337171" y="4209403"/>
                  </a:cubicBezTo>
                  <a:cubicBezTo>
                    <a:pt x="1335445" y="4242449"/>
                    <a:pt x="1327565" y="4276129"/>
                    <a:pt x="1325840" y="4309174"/>
                  </a:cubicBezTo>
                  <a:cubicBezTo>
                    <a:pt x="1322853" y="4364122"/>
                    <a:pt x="1323899" y="4418621"/>
                    <a:pt x="1321122" y="4473630"/>
                  </a:cubicBezTo>
                  <a:cubicBezTo>
                    <a:pt x="1315632" y="4579723"/>
                    <a:pt x="1309019" y="4685750"/>
                    <a:pt x="1302196" y="4791709"/>
                  </a:cubicBezTo>
                  <a:cubicBezTo>
                    <a:pt x="1300696" y="4814383"/>
                    <a:pt x="1294244" y="4837504"/>
                    <a:pt x="1293239" y="4860048"/>
                  </a:cubicBezTo>
                  <a:cubicBezTo>
                    <a:pt x="1290785" y="4919957"/>
                    <a:pt x="1289660" y="4979994"/>
                    <a:pt x="1288829" y="5039837"/>
                  </a:cubicBezTo>
                  <a:cubicBezTo>
                    <a:pt x="1288401" y="5076103"/>
                    <a:pt x="1290512" y="5112310"/>
                    <a:pt x="1289584" y="5148703"/>
                  </a:cubicBezTo>
                  <a:cubicBezTo>
                    <a:pt x="1288845" y="5177820"/>
                    <a:pt x="1286193" y="5207193"/>
                    <a:pt x="1282205" y="5236435"/>
                  </a:cubicBezTo>
                  <a:cubicBezTo>
                    <a:pt x="1278784" y="5261619"/>
                    <a:pt x="1270649" y="5286477"/>
                    <a:pt x="1268145" y="5311662"/>
                  </a:cubicBezTo>
                  <a:cubicBezTo>
                    <a:pt x="1261308" y="5379812"/>
                    <a:pt x="1256387" y="5447703"/>
                    <a:pt x="1250547" y="5515595"/>
                  </a:cubicBezTo>
                  <a:cubicBezTo>
                    <a:pt x="1248113" y="5542776"/>
                    <a:pt x="1244054" y="5570023"/>
                    <a:pt x="1243323" y="5596885"/>
                  </a:cubicBezTo>
                  <a:cubicBezTo>
                    <a:pt x="1241082" y="5668709"/>
                    <a:pt x="1241668" y="5740276"/>
                    <a:pt x="1238303" y="5812036"/>
                  </a:cubicBezTo>
                  <a:cubicBezTo>
                    <a:pt x="1235508" y="5871554"/>
                    <a:pt x="1228259" y="5931392"/>
                    <a:pt x="1223551" y="5991171"/>
                  </a:cubicBezTo>
                  <a:cubicBezTo>
                    <a:pt x="1221675" y="6016549"/>
                    <a:pt x="1222415" y="6041609"/>
                    <a:pt x="1219699" y="6066726"/>
                  </a:cubicBezTo>
                  <a:cubicBezTo>
                    <a:pt x="1213776" y="6123024"/>
                    <a:pt x="1205938" y="6179576"/>
                    <a:pt x="1199935" y="6236130"/>
                  </a:cubicBezTo>
                  <a:cubicBezTo>
                    <a:pt x="1196614" y="6268403"/>
                    <a:pt x="1198425" y="6301127"/>
                    <a:pt x="1192857" y="6333267"/>
                  </a:cubicBezTo>
                  <a:cubicBezTo>
                    <a:pt x="1179603" y="6409590"/>
                    <a:pt x="1163470" y="6485591"/>
                    <a:pt x="1148174" y="6561849"/>
                  </a:cubicBezTo>
                  <a:cubicBezTo>
                    <a:pt x="1132370" y="6640486"/>
                    <a:pt x="1117066" y="6719000"/>
                    <a:pt x="1100424" y="6797385"/>
                  </a:cubicBezTo>
                  <a:lnTo>
                    <a:pt x="1085621" y="6858000"/>
                  </a:lnTo>
                  <a:lnTo>
                    <a:pt x="932341" y="6858000"/>
                  </a:lnTo>
                  <a:lnTo>
                    <a:pt x="944496" y="6829656"/>
                  </a:lnTo>
                  <a:cubicBezTo>
                    <a:pt x="964836" y="6776399"/>
                    <a:pt x="953622" y="6744439"/>
                    <a:pt x="913239" y="6720119"/>
                  </a:cubicBezTo>
                  <a:cubicBezTo>
                    <a:pt x="890880" y="6706443"/>
                    <a:pt x="866986" y="6690318"/>
                    <a:pt x="870682" y="6655346"/>
                  </a:cubicBezTo>
                  <a:cubicBezTo>
                    <a:pt x="876846" y="6598274"/>
                    <a:pt x="889503" y="6540954"/>
                    <a:pt x="846442" y="6498594"/>
                  </a:cubicBezTo>
                  <a:cubicBezTo>
                    <a:pt x="862273" y="6487399"/>
                    <a:pt x="871751" y="6480449"/>
                    <a:pt x="881150" y="6473756"/>
                  </a:cubicBezTo>
                  <a:cubicBezTo>
                    <a:pt x="907245" y="6455292"/>
                    <a:pt x="930705" y="6407516"/>
                    <a:pt x="922470" y="6377035"/>
                  </a:cubicBezTo>
                  <a:cubicBezTo>
                    <a:pt x="910652" y="6332192"/>
                    <a:pt x="925705" y="6299028"/>
                    <a:pt x="955039" y="6268585"/>
                  </a:cubicBezTo>
                  <a:cubicBezTo>
                    <a:pt x="1003777" y="6217606"/>
                    <a:pt x="1017630" y="6148240"/>
                    <a:pt x="1024350" y="6083443"/>
                  </a:cubicBezTo>
                  <a:cubicBezTo>
                    <a:pt x="1029590" y="6034553"/>
                    <a:pt x="1028255" y="5980246"/>
                    <a:pt x="999696" y="5938416"/>
                  </a:cubicBezTo>
                  <a:cubicBezTo>
                    <a:pt x="990505" y="5925141"/>
                    <a:pt x="991039" y="5901884"/>
                    <a:pt x="988342" y="5882426"/>
                  </a:cubicBezTo>
                  <a:cubicBezTo>
                    <a:pt x="986229" y="5866254"/>
                    <a:pt x="984774" y="5849442"/>
                    <a:pt x="985444" y="5832438"/>
                  </a:cubicBezTo>
                  <a:cubicBezTo>
                    <a:pt x="986010" y="5814273"/>
                    <a:pt x="985042" y="5793656"/>
                    <a:pt x="992016" y="5777751"/>
                  </a:cubicBezTo>
                  <a:cubicBezTo>
                    <a:pt x="1012886" y="5729456"/>
                    <a:pt x="1014467" y="5686488"/>
                    <a:pt x="995028" y="5641832"/>
                  </a:cubicBezTo>
                  <a:cubicBezTo>
                    <a:pt x="984984" y="5618696"/>
                    <a:pt x="974301" y="5585771"/>
                    <a:pt x="981247" y="5562522"/>
                  </a:cubicBezTo>
                  <a:cubicBezTo>
                    <a:pt x="998041" y="5505913"/>
                    <a:pt x="997454" y="5454379"/>
                    <a:pt x="995131" y="5398075"/>
                  </a:cubicBezTo>
                  <a:cubicBezTo>
                    <a:pt x="993724" y="5361807"/>
                    <a:pt x="997229" y="5322258"/>
                    <a:pt x="997379" y="5283928"/>
                  </a:cubicBezTo>
                  <a:cubicBezTo>
                    <a:pt x="997473" y="5239095"/>
                    <a:pt x="1006631" y="5193105"/>
                    <a:pt x="979617" y="5157396"/>
                  </a:cubicBezTo>
                  <a:cubicBezTo>
                    <a:pt x="976728" y="5153402"/>
                    <a:pt x="978724" y="5144705"/>
                    <a:pt x="976441" y="5139485"/>
                  </a:cubicBezTo>
                  <a:cubicBezTo>
                    <a:pt x="969619" y="5122991"/>
                    <a:pt x="964828" y="5102888"/>
                    <a:pt x="953793" y="5091862"/>
                  </a:cubicBezTo>
                  <a:cubicBezTo>
                    <a:pt x="921506" y="5059884"/>
                    <a:pt x="886609" y="5031900"/>
                    <a:pt x="853056" y="5001787"/>
                  </a:cubicBezTo>
                  <a:cubicBezTo>
                    <a:pt x="845882" y="4995337"/>
                    <a:pt x="836325" y="4988437"/>
                    <a:pt x="833979" y="4978966"/>
                  </a:cubicBezTo>
                  <a:cubicBezTo>
                    <a:pt x="820602" y="4924328"/>
                    <a:pt x="808509" y="4869239"/>
                    <a:pt x="796995" y="4813768"/>
                  </a:cubicBezTo>
                  <a:cubicBezTo>
                    <a:pt x="792418" y="4791474"/>
                    <a:pt x="803209" y="4777314"/>
                    <a:pt x="820590" y="4764057"/>
                  </a:cubicBezTo>
                  <a:cubicBezTo>
                    <a:pt x="837188" y="4751123"/>
                    <a:pt x="855398" y="4734452"/>
                    <a:pt x="864688" y="4714752"/>
                  </a:cubicBezTo>
                  <a:cubicBezTo>
                    <a:pt x="883062" y="4675275"/>
                    <a:pt x="897521" y="4632902"/>
                    <a:pt x="910485" y="4590911"/>
                  </a:cubicBezTo>
                  <a:cubicBezTo>
                    <a:pt x="915338" y="4575199"/>
                    <a:pt x="912978" y="4556131"/>
                    <a:pt x="911445" y="4539571"/>
                  </a:cubicBezTo>
                  <a:cubicBezTo>
                    <a:pt x="908527" y="4508200"/>
                    <a:pt x="900999" y="4477659"/>
                    <a:pt x="900285" y="4445837"/>
                  </a:cubicBezTo>
                  <a:cubicBezTo>
                    <a:pt x="899539" y="4408923"/>
                    <a:pt x="887958" y="4383340"/>
                    <a:pt x="863237" y="4364703"/>
                  </a:cubicBezTo>
                  <a:cubicBezTo>
                    <a:pt x="826431" y="4336971"/>
                    <a:pt x="808536" y="4292507"/>
                    <a:pt x="798070" y="4243284"/>
                  </a:cubicBezTo>
                  <a:cubicBezTo>
                    <a:pt x="784617" y="4180721"/>
                    <a:pt x="805728" y="4117545"/>
                    <a:pt x="817097" y="4054750"/>
                  </a:cubicBezTo>
                  <a:cubicBezTo>
                    <a:pt x="821537" y="4030724"/>
                    <a:pt x="826632" y="4006057"/>
                    <a:pt x="826251" y="3982801"/>
                  </a:cubicBezTo>
                  <a:cubicBezTo>
                    <a:pt x="825347" y="3916709"/>
                    <a:pt x="825150" y="3850833"/>
                    <a:pt x="836848" y="3784939"/>
                  </a:cubicBezTo>
                  <a:lnTo>
                    <a:pt x="841285" y="3766755"/>
                  </a:lnTo>
                  <a:lnTo>
                    <a:pt x="841284" y="3766755"/>
                  </a:lnTo>
                  <a:lnTo>
                    <a:pt x="852925" y="3719034"/>
                  </a:lnTo>
                  <a:cubicBezTo>
                    <a:pt x="855152" y="3711822"/>
                    <a:pt x="856753" y="3704413"/>
                    <a:pt x="857932" y="3696880"/>
                  </a:cubicBezTo>
                  <a:cubicBezTo>
                    <a:pt x="868683" y="3631632"/>
                    <a:pt x="885300" y="3565939"/>
                    <a:pt x="853534" y="3507036"/>
                  </a:cubicBezTo>
                  <a:cubicBezTo>
                    <a:pt x="850623" y="3501622"/>
                    <a:pt x="849992" y="3494020"/>
                    <a:pt x="850226" y="3485839"/>
                  </a:cubicBezTo>
                  <a:close/>
                  <a:moveTo>
                    <a:pt x="0" y="0"/>
                  </a:moveTo>
                  <a:lnTo>
                    <a:pt x="455609" y="0"/>
                  </a:lnTo>
                  <a:lnTo>
                    <a:pt x="459171" y="72395"/>
                  </a:lnTo>
                  <a:cubicBezTo>
                    <a:pt x="459671" y="92301"/>
                    <a:pt x="456894" y="113171"/>
                    <a:pt x="460041" y="131917"/>
                  </a:cubicBezTo>
                  <a:cubicBezTo>
                    <a:pt x="474213" y="218122"/>
                    <a:pt x="492031" y="302910"/>
                    <a:pt x="504421" y="389691"/>
                  </a:cubicBezTo>
                  <a:cubicBezTo>
                    <a:pt x="517349" y="479177"/>
                    <a:pt x="539516" y="562489"/>
                    <a:pt x="582097" y="634609"/>
                  </a:cubicBezTo>
                  <a:cubicBezTo>
                    <a:pt x="621686" y="701573"/>
                    <a:pt x="662589" y="767248"/>
                    <a:pt x="702468" y="834019"/>
                  </a:cubicBezTo>
                  <a:cubicBezTo>
                    <a:pt x="712587" y="850968"/>
                    <a:pt x="725536" y="867665"/>
                    <a:pt x="729203" y="887701"/>
                  </a:cubicBezTo>
                  <a:cubicBezTo>
                    <a:pt x="736973" y="929321"/>
                    <a:pt x="740155" y="973193"/>
                    <a:pt x="743787" y="1016355"/>
                  </a:cubicBezTo>
                  <a:cubicBezTo>
                    <a:pt x="746786" y="1053398"/>
                    <a:pt x="745800" y="1091467"/>
                    <a:pt x="750083" y="1128060"/>
                  </a:cubicBezTo>
                  <a:cubicBezTo>
                    <a:pt x="753428" y="1157309"/>
                    <a:pt x="762038" y="1185083"/>
                    <a:pt x="768866" y="1213431"/>
                  </a:cubicBezTo>
                  <a:cubicBezTo>
                    <a:pt x="774767" y="1238107"/>
                    <a:pt x="778357" y="1264327"/>
                    <a:pt x="787802" y="1286432"/>
                  </a:cubicBezTo>
                  <a:cubicBezTo>
                    <a:pt x="810582" y="1340304"/>
                    <a:pt x="832653" y="1394242"/>
                    <a:pt x="842837" y="1455511"/>
                  </a:cubicBezTo>
                  <a:cubicBezTo>
                    <a:pt x="853049" y="1515944"/>
                    <a:pt x="867276" y="1574511"/>
                    <a:pt x="877988" y="1634814"/>
                  </a:cubicBezTo>
                  <a:cubicBezTo>
                    <a:pt x="888390" y="1693895"/>
                    <a:pt x="902813" y="1748857"/>
                    <a:pt x="941063" y="1789731"/>
                  </a:cubicBezTo>
                  <a:cubicBezTo>
                    <a:pt x="957906" y="1807908"/>
                    <a:pt x="975122" y="1831564"/>
                    <a:pt x="980124" y="1857657"/>
                  </a:cubicBezTo>
                  <a:cubicBezTo>
                    <a:pt x="987207" y="1894833"/>
                    <a:pt x="980788" y="1937150"/>
                    <a:pt x="984484" y="1976384"/>
                  </a:cubicBezTo>
                  <a:cubicBezTo>
                    <a:pt x="988781" y="2022576"/>
                    <a:pt x="988793" y="2074493"/>
                    <a:pt x="1007189" y="2110650"/>
                  </a:cubicBezTo>
                  <a:cubicBezTo>
                    <a:pt x="1023612" y="2142809"/>
                    <a:pt x="1034723" y="2173610"/>
                    <a:pt x="1039893" y="2211041"/>
                  </a:cubicBezTo>
                  <a:cubicBezTo>
                    <a:pt x="1043484" y="2237261"/>
                    <a:pt x="1057690" y="2260269"/>
                    <a:pt x="1059162" y="2286682"/>
                  </a:cubicBezTo>
                  <a:cubicBezTo>
                    <a:pt x="1061252" y="2321469"/>
                    <a:pt x="1060754" y="2355740"/>
                    <a:pt x="1070522" y="2388667"/>
                  </a:cubicBezTo>
                  <a:cubicBezTo>
                    <a:pt x="1080600" y="2422815"/>
                    <a:pt x="1085513" y="2459602"/>
                    <a:pt x="1093939" y="2494653"/>
                  </a:cubicBezTo>
                  <a:cubicBezTo>
                    <a:pt x="1098500" y="2513273"/>
                    <a:pt x="1106866" y="2529964"/>
                    <a:pt x="1112007" y="2548197"/>
                  </a:cubicBezTo>
                  <a:cubicBezTo>
                    <a:pt x="1121409" y="2581573"/>
                    <a:pt x="1130232" y="2615336"/>
                    <a:pt x="1138346" y="2649163"/>
                  </a:cubicBezTo>
                  <a:cubicBezTo>
                    <a:pt x="1146465" y="2682988"/>
                    <a:pt x="1157699" y="2716368"/>
                    <a:pt x="1160337" y="2751608"/>
                  </a:cubicBezTo>
                  <a:cubicBezTo>
                    <a:pt x="1164714" y="2811646"/>
                    <a:pt x="1159211" y="2873999"/>
                    <a:pt x="1165737" y="2933012"/>
                  </a:cubicBezTo>
                  <a:cubicBezTo>
                    <a:pt x="1172445" y="2992925"/>
                    <a:pt x="1185964" y="3051556"/>
                    <a:pt x="1202029" y="3107873"/>
                  </a:cubicBezTo>
                  <a:cubicBezTo>
                    <a:pt x="1214635" y="3152396"/>
                    <a:pt x="1227749" y="3194534"/>
                    <a:pt x="1225692" y="3244974"/>
                  </a:cubicBezTo>
                  <a:cubicBezTo>
                    <a:pt x="1224565" y="3273123"/>
                    <a:pt x="1231196" y="3305079"/>
                    <a:pt x="1243916" y="3326221"/>
                  </a:cubicBezTo>
                  <a:cubicBezTo>
                    <a:pt x="1271701" y="3372044"/>
                    <a:pt x="1285247" y="3423911"/>
                    <a:pt x="1293067" y="3480219"/>
                  </a:cubicBezTo>
                  <a:lnTo>
                    <a:pt x="1308071" y="3585182"/>
                  </a:lnTo>
                  <a:lnTo>
                    <a:pt x="1295962" y="3584708"/>
                  </a:lnTo>
                  <a:cubicBezTo>
                    <a:pt x="1237754" y="3586303"/>
                    <a:pt x="1180629" y="3594888"/>
                    <a:pt x="1118893" y="3568330"/>
                  </a:cubicBezTo>
                  <a:cubicBezTo>
                    <a:pt x="1113435" y="3565936"/>
                    <a:pt x="1102517" y="3567964"/>
                    <a:pt x="1094179" y="3567566"/>
                  </a:cubicBezTo>
                  <a:cubicBezTo>
                    <a:pt x="1027548" y="3564029"/>
                    <a:pt x="967064" y="3547281"/>
                    <a:pt x="922719" y="3516472"/>
                  </a:cubicBezTo>
                  <a:cubicBezTo>
                    <a:pt x="908178" y="3506414"/>
                    <a:pt x="892942" y="3497984"/>
                    <a:pt x="877028" y="3490955"/>
                  </a:cubicBezTo>
                  <a:lnTo>
                    <a:pt x="850533" y="3481837"/>
                  </a:lnTo>
                  <a:lnTo>
                    <a:pt x="852113" y="3461170"/>
                  </a:lnTo>
                  <a:cubicBezTo>
                    <a:pt x="854391" y="3434500"/>
                    <a:pt x="848474" y="3414331"/>
                    <a:pt x="831383" y="3399179"/>
                  </a:cubicBezTo>
                  <a:cubicBezTo>
                    <a:pt x="801767" y="3373388"/>
                    <a:pt x="773654" y="3344957"/>
                    <a:pt x="743141" y="3320580"/>
                  </a:cubicBezTo>
                  <a:cubicBezTo>
                    <a:pt x="722236" y="3303685"/>
                    <a:pt x="714543" y="3281842"/>
                    <a:pt x="713221" y="3251241"/>
                  </a:cubicBezTo>
                  <a:cubicBezTo>
                    <a:pt x="712555" y="3234106"/>
                    <a:pt x="704768" y="3217029"/>
                    <a:pt x="697098" y="3202528"/>
                  </a:cubicBezTo>
                  <a:cubicBezTo>
                    <a:pt x="687845" y="3184997"/>
                    <a:pt x="672212" y="3172554"/>
                    <a:pt x="664820" y="3154190"/>
                  </a:cubicBezTo>
                  <a:cubicBezTo>
                    <a:pt x="646169" y="3109209"/>
                    <a:pt x="616744" y="3087991"/>
                    <a:pt x="572501" y="3087312"/>
                  </a:cubicBezTo>
                  <a:cubicBezTo>
                    <a:pt x="533259" y="3086763"/>
                    <a:pt x="493731" y="3044085"/>
                    <a:pt x="497703" y="3005243"/>
                  </a:cubicBezTo>
                  <a:cubicBezTo>
                    <a:pt x="502030" y="2962279"/>
                    <a:pt x="490540" y="2928257"/>
                    <a:pt x="476984" y="2892751"/>
                  </a:cubicBezTo>
                  <a:cubicBezTo>
                    <a:pt x="469363" y="2872905"/>
                    <a:pt x="465404" y="2847135"/>
                    <a:pt x="468947" y="2824527"/>
                  </a:cubicBezTo>
                  <a:cubicBezTo>
                    <a:pt x="482188" y="2738605"/>
                    <a:pt x="520979" y="2665650"/>
                    <a:pt x="569138" y="2595026"/>
                  </a:cubicBezTo>
                  <a:cubicBezTo>
                    <a:pt x="600577" y="2548865"/>
                    <a:pt x="622260" y="2493483"/>
                    <a:pt x="645397" y="2440808"/>
                  </a:cubicBezTo>
                  <a:cubicBezTo>
                    <a:pt x="652529" y="2424387"/>
                    <a:pt x="655029" y="2401457"/>
                    <a:pt x="651820" y="2384384"/>
                  </a:cubicBezTo>
                  <a:cubicBezTo>
                    <a:pt x="640949" y="2324596"/>
                    <a:pt x="629163" y="2264805"/>
                    <a:pt x="612994" y="2207332"/>
                  </a:cubicBezTo>
                  <a:cubicBezTo>
                    <a:pt x="597678" y="2153787"/>
                    <a:pt x="601053" y="2099808"/>
                    <a:pt x="620894" y="2046679"/>
                  </a:cubicBezTo>
                  <a:cubicBezTo>
                    <a:pt x="635367" y="2007977"/>
                    <a:pt x="641110" y="1970814"/>
                    <a:pt x="644614" y="1931265"/>
                  </a:cubicBezTo>
                  <a:cubicBezTo>
                    <a:pt x="647465" y="1898285"/>
                    <a:pt x="653360" y="1862859"/>
                    <a:pt x="665994" y="1832337"/>
                  </a:cubicBezTo>
                  <a:cubicBezTo>
                    <a:pt x="683779" y="1789578"/>
                    <a:pt x="688928" y="1751381"/>
                    <a:pt x="678276" y="1709437"/>
                  </a:cubicBezTo>
                  <a:cubicBezTo>
                    <a:pt x="672576" y="1687079"/>
                    <a:pt x="673987" y="1660990"/>
                    <a:pt x="672955" y="1636123"/>
                  </a:cubicBezTo>
                  <a:cubicBezTo>
                    <a:pt x="671272" y="1597795"/>
                    <a:pt x="671867" y="1558758"/>
                    <a:pt x="668480" y="1520749"/>
                  </a:cubicBezTo>
                  <a:cubicBezTo>
                    <a:pt x="665050" y="1479903"/>
                    <a:pt x="655019" y="1440408"/>
                    <a:pt x="653920" y="1399437"/>
                  </a:cubicBezTo>
                  <a:cubicBezTo>
                    <a:pt x="652652" y="1355309"/>
                    <a:pt x="639893" y="1323154"/>
                    <a:pt x="612686" y="1296979"/>
                  </a:cubicBezTo>
                  <a:cubicBezTo>
                    <a:pt x="595576" y="1280408"/>
                    <a:pt x="578401" y="1259588"/>
                    <a:pt x="570220" y="1235618"/>
                  </a:cubicBezTo>
                  <a:cubicBezTo>
                    <a:pt x="553631" y="1186194"/>
                    <a:pt x="545669" y="1131821"/>
                    <a:pt x="529736" y="1081752"/>
                  </a:cubicBezTo>
                  <a:cubicBezTo>
                    <a:pt x="507466" y="1011390"/>
                    <a:pt x="481332" y="944631"/>
                    <a:pt x="414305" y="918292"/>
                  </a:cubicBezTo>
                  <a:cubicBezTo>
                    <a:pt x="377314" y="903769"/>
                    <a:pt x="368843" y="874065"/>
                    <a:pt x="373924" y="825689"/>
                  </a:cubicBezTo>
                  <a:cubicBezTo>
                    <a:pt x="375689" y="809590"/>
                    <a:pt x="376722" y="786203"/>
                    <a:pt x="368949" y="778726"/>
                  </a:cubicBezTo>
                  <a:cubicBezTo>
                    <a:pt x="345838" y="756354"/>
                    <a:pt x="349308" y="725824"/>
                    <a:pt x="347020" y="694643"/>
                  </a:cubicBezTo>
                  <a:cubicBezTo>
                    <a:pt x="345704" y="675894"/>
                    <a:pt x="339306" y="651346"/>
                    <a:pt x="327478" y="642898"/>
                  </a:cubicBezTo>
                  <a:cubicBezTo>
                    <a:pt x="279698" y="608395"/>
                    <a:pt x="263590" y="549247"/>
                    <a:pt x="243468" y="491960"/>
                  </a:cubicBezTo>
                  <a:cubicBezTo>
                    <a:pt x="237433" y="475142"/>
                    <a:pt x="230250" y="456843"/>
                    <a:pt x="218930" y="446010"/>
                  </a:cubicBezTo>
                  <a:cubicBezTo>
                    <a:pt x="194433" y="422927"/>
                    <a:pt x="180036" y="395344"/>
                    <a:pt x="180614" y="354892"/>
                  </a:cubicBezTo>
                  <a:cubicBezTo>
                    <a:pt x="180923" y="342010"/>
                    <a:pt x="176523" y="328798"/>
                    <a:pt x="171988" y="317521"/>
                  </a:cubicBezTo>
                  <a:cubicBezTo>
                    <a:pt x="162052" y="293291"/>
                    <a:pt x="148442" y="271315"/>
                    <a:pt x="139875" y="246378"/>
                  </a:cubicBezTo>
                  <a:cubicBezTo>
                    <a:pt x="117577" y="182780"/>
                    <a:pt x="95749" y="119890"/>
                    <a:pt x="51499" y="73211"/>
                  </a:cubicBezTo>
                  <a:cubicBezTo>
                    <a:pt x="40691" y="61834"/>
                    <a:pt x="29467" y="49763"/>
                    <a:pt x="19690" y="36621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9" name="textruta 8">
            <a:extLst>
              <a:ext uri="{FF2B5EF4-FFF2-40B4-BE49-F238E27FC236}">
                <a16:creationId xmlns:a16="http://schemas.microsoft.com/office/drawing/2014/main" id="{C3419D30-BF18-59AE-351A-2EB6A39474CF}"/>
              </a:ext>
            </a:extLst>
          </p:cNvPr>
          <p:cNvSpPr txBox="1"/>
          <p:nvPr/>
        </p:nvSpPr>
        <p:spPr>
          <a:xfrm>
            <a:off x="2512786" y="3617519"/>
            <a:ext cx="4716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dirty="0"/>
              <a:t>1/3</a:t>
            </a:r>
          </a:p>
        </p:txBody>
      </p:sp>
    </p:spTree>
    <p:extLst>
      <p:ext uri="{BB962C8B-B14F-4D97-AF65-F5344CB8AC3E}">
        <p14:creationId xmlns:p14="http://schemas.microsoft.com/office/powerpoint/2010/main" val="64696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08750E-26F3-7259-CE97-F93ACBC44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id="{C6B158B5-50B5-4927-A367-7C9F3AFE5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6DF299C-CFAB-8377-E56C-059D1B6D53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1824" y="1367673"/>
            <a:ext cx="4375151" cy="2665509"/>
          </a:xfrm>
        </p:spPr>
        <p:txBody>
          <a:bodyPr>
            <a:normAutofit/>
          </a:bodyPr>
          <a:lstStyle/>
          <a:p>
            <a:pPr algn="r"/>
            <a:r>
              <a:rPr lang="sv-SE" sz="6700" dirty="0">
                <a:solidFill>
                  <a:schemeClr val="bg1"/>
                </a:solidFill>
              </a:rPr>
              <a:t>Nu är du klar!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EEFCC86-037C-2F78-A0CD-EBADF26317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65503" y="4414180"/>
            <a:ext cx="4091471" cy="884538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sv-SE" dirty="0">
                <a:solidFill>
                  <a:schemeClr val="bg1"/>
                </a:solidFill>
              </a:rPr>
              <a:t>Nu kan </a:t>
            </a:r>
            <a:r>
              <a:rPr lang="sv-SE">
                <a:solidFill>
                  <a:schemeClr val="bg1"/>
                </a:solidFill>
              </a:rPr>
              <a:t>du sudda </a:t>
            </a:r>
            <a:r>
              <a:rPr lang="sv-SE" dirty="0">
                <a:solidFill>
                  <a:schemeClr val="bg1"/>
                </a:solidFill>
              </a:rPr>
              <a:t>ut stödlinjerna, teckna hår och börja skugga ditt ansikte.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31BE7C4-F909-E553-D403-BCD0542396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10" r="1" b="17186"/>
          <a:stretch>
            <a:fillRect/>
          </a:stretch>
        </p:blipFill>
        <p:spPr>
          <a:xfrm>
            <a:off x="1" y="2"/>
            <a:ext cx="6249303" cy="6857998"/>
          </a:xfrm>
          <a:custGeom>
            <a:avLst/>
            <a:gdLst/>
            <a:ahLst/>
            <a:cxnLst/>
            <a:rect l="l" t="t" r="r" b="b"/>
            <a:pathLst>
              <a:path w="6249303" h="6857998">
                <a:moveTo>
                  <a:pt x="5497146" y="6118149"/>
                </a:moveTo>
                <a:cubicBezTo>
                  <a:pt x="5503695" y="6124102"/>
                  <a:pt x="5511317" y="6129341"/>
                  <a:pt x="5518366" y="6133723"/>
                </a:cubicBezTo>
                <a:cubicBezTo>
                  <a:pt x="5525509" y="6138152"/>
                  <a:pt x="5530855" y="6143474"/>
                  <a:pt x="5534525" y="6149380"/>
                </a:cubicBezTo>
                <a:lnTo>
                  <a:pt x="5540000" y="6166562"/>
                </a:lnTo>
                <a:lnTo>
                  <a:pt x="5534525" y="6149379"/>
                </a:lnTo>
                <a:cubicBezTo>
                  <a:pt x="5530855" y="6143474"/>
                  <a:pt x="5525509" y="6138152"/>
                  <a:pt x="5518366" y="6133722"/>
                </a:cubicBezTo>
                <a:cubicBezTo>
                  <a:pt x="5511317" y="6129341"/>
                  <a:pt x="5503695" y="6124102"/>
                  <a:pt x="5497146" y="6118149"/>
                </a:cubicBezTo>
                <a:close/>
                <a:moveTo>
                  <a:pt x="5405304" y="4941372"/>
                </a:moveTo>
                <a:lnTo>
                  <a:pt x="5408634" y="4950869"/>
                </a:lnTo>
                <a:lnTo>
                  <a:pt x="5418318" y="4991382"/>
                </a:lnTo>
                <a:lnTo>
                  <a:pt x="5408634" y="4950868"/>
                </a:lnTo>
                <a:close/>
                <a:moveTo>
                  <a:pt x="5409242" y="4749807"/>
                </a:moveTo>
                <a:cubicBezTo>
                  <a:pt x="5397106" y="4762826"/>
                  <a:pt x="5396249" y="4781365"/>
                  <a:pt x="5394535" y="4799797"/>
                </a:cubicBezTo>
                <a:cubicBezTo>
                  <a:pt x="5396249" y="4781365"/>
                  <a:pt x="5397106" y="4762827"/>
                  <a:pt x="5409242" y="4749807"/>
                </a:cubicBezTo>
                <a:close/>
                <a:moveTo>
                  <a:pt x="5427041" y="4543185"/>
                </a:moveTo>
                <a:cubicBezTo>
                  <a:pt x="5428019" y="4548281"/>
                  <a:pt x="5430065" y="4553662"/>
                  <a:pt x="5432447" y="4557092"/>
                </a:cubicBezTo>
                <a:cubicBezTo>
                  <a:pt x="5444067" y="4573618"/>
                  <a:pt x="5452855" y="4588275"/>
                  <a:pt x="5458810" y="4602021"/>
                </a:cubicBezTo>
                <a:cubicBezTo>
                  <a:pt x="5452855" y="4588275"/>
                  <a:pt x="5444067" y="4573618"/>
                  <a:pt x="5432447" y="4557091"/>
                </a:cubicBezTo>
                <a:close/>
                <a:moveTo>
                  <a:pt x="5893259" y="2819253"/>
                </a:moveTo>
                <a:lnTo>
                  <a:pt x="5904902" y="2827484"/>
                </a:lnTo>
                <a:lnTo>
                  <a:pt x="5904904" y="2827486"/>
                </a:lnTo>
                <a:lnTo>
                  <a:pt x="5933407" y="2861156"/>
                </a:lnTo>
                <a:lnTo>
                  <a:pt x="5923753" y="2842392"/>
                </a:lnTo>
                <a:lnTo>
                  <a:pt x="5904904" y="2827486"/>
                </a:lnTo>
                <a:lnTo>
                  <a:pt x="5904902" y="2827483"/>
                </a:lnTo>
                <a:close/>
                <a:moveTo>
                  <a:pt x="5823604" y="1974015"/>
                </a:moveTo>
                <a:lnTo>
                  <a:pt x="5817090" y="1999763"/>
                </a:lnTo>
                <a:cubicBezTo>
                  <a:pt x="5813281" y="2008056"/>
                  <a:pt x="5807601" y="2016020"/>
                  <a:pt x="5799362" y="2023547"/>
                </a:cubicBezTo>
                <a:cubicBezTo>
                  <a:pt x="5815841" y="2008497"/>
                  <a:pt x="5822079" y="1991685"/>
                  <a:pt x="5823604" y="1974015"/>
                </a:cubicBezTo>
                <a:close/>
                <a:moveTo>
                  <a:pt x="5806410" y="1768838"/>
                </a:moveTo>
                <a:cubicBezTo>
                  <a:pt x="5802029" y="1774411"/>
                  <a:pt x="5799266" y="1779948"/>
                  <a:pt x="5797809" y="1785412"/>
                </a:cubicBezTo>
                <a:lnTo>
                  <a:pt x="5797028" y="1801558"/>
                </a:lnTo>
                <a:cubicBezTo>
                  <a:pt x="5795361" y="1790986"/>
                  <a:pt x="5797647" y="1779981"/>
                  <a:pt x="5806410" y="1768838"/>
                </a:cubicBezTo>
                <a:close/>
                <a:moveTo>
                  <a:pt x="5915999" y="520953"/>
                </a:moveTo>
                <a:lnTo>
                  <a:pt x="5909271" y="549926"/>
                </a:lnTo>
                <a:lnTo>
                  <a:pt x="5903017" y="566616"/>
                </a:lnTo>
                <a:lnTo>
                  <a:pt x="5897067" y="581804"/>
                </a:lnTo>
                <a:lnTo>
                  <a:pt x="5896649" y="583595"/>
                </a:lnTo>
                <a:lnTo>
                  <a:pt x="5894474" y="589388"/>
                </a:lnTo>
                <a:cubicBezTo>
                  <a:pt x="5892074" y="597005"/>
                  <a:pt x="5890316" y="604728"/>
                  <a:pt x="5889851" y="612658"/>
                </a:cubicBezTo>
                <a:lnTo>
                  <a:pt x="5896649" y="583595"/>
                </a:lnTo>
                <a:lnTo>
                  <a:pt x="5902965" y="566754"/>
                </a:lnTo>
                <a:lnTo>
                  <a:pt x="5903017" y="566616"/>
                </a:lnTo>
                <a:lnTo>
                  <a:pt x="5908855" y="551717"/>
                </a:lnTo>
                <a:lnTo>
                  <a:pt x="5909271" y="549926"/>
                </a:lnTo>
                <a:lnTo>
                  <a:pt x="5911436" y="544146"/>
                </a:lnTo>
                <a:cubicBezTo>
                  <a:pt x="5913823" y="536547"/>
                  <a:pt x="5915561" y="528850"/>
                  <a:pt x="5915999" y="520953"/>
                </a:cubicBezTo>
                <a:close/>
                <a:moveTo>
                  <a:pt x="5864896" y="268794"/>
                </a:moveTo>
                <a:cubicBezTo>
                  <a:pt x="5862371" y="279176"/>
                  <a:pt x="5860668" y="289296"/>
                  <a:pt x="5860021" y="299164"/>
                </a:cubicBezTo>
                <a:cubicBezTo>
                  <a:pt x="5859371" y="309031"/>
                  <a:pt x="5859776" y="318646"/>
                  <a:pt x="5861466" y="328017"/>
                </a:cubicBezTo>
                <a:close/>
                <a:moveTo>
                  <a:pt x="0" y="0"/>
                </a:moveTo>
                <a:lnTo>
                  <a:pt x="6182312" y="0"/>
                </a:lnTo>
                <a:lnTo>
                  <a:pt x="6178097" y="24480"/>
                </a:lnTo>
                <a:cubicBezTo>
                  <a:pt x="6175612" y="32636"/>
                  <a:pt x="6171850" y="40471"/>
                  <a:pt x="6166086" y="47806"/>
                </a:cubicBezTo>
                <a:cubicBezTo>
                  <a:pt x="6151226" y="66857"/>
                  <a:pt x="6154655" y="85336"/>
                  <a:pt x="6156942" y="105718"/>
                </a:cubicBezTo>
                <a:cubicBezTo>
                  <a:pt x="6158656" y="121150"/>
                  <a:pt x="6158085" y="136963"/>
                  <a:pt x="6158277" y="152584"/>
                </a:cubicBezTo>
                <a:cubicBezTo>
                  <a:pt x="6158846" y="180017"/>
                  <a:pt x="6159037" y="207450"/>
                  <a:pt x="6159990" y="234883"/>
                </a:cubicBezTo>
                <a:cubicBezTo>
                  <a:pt x="6160370" y="243648"/>
                  <a:pt x="6165135" y="252600"/>
                  <a:pt x="6164373" y="261173"/>
                </a:cubicBezTo>
                <a:cubicBezTo>
                  <a:pt x="6160752" y="300800"/>
                  <a:pt x="6155037" y="340425"/>
                  <a:pt x="6151798" y="380050"/>
                </a:cubicBezTo>
                <a:cubicBezTo>
                  <a:pt x="6149894" y="402529"/>
                  <a:pt x="6153511" y="425581"/>
                  <a:pt x="6150846" y="447870"/>
                </a:cubicBezTo>
                <a:cubicBezTo>
                  <a:pt x="6147798" y="473587"/>
                  <a:pt x="6139988" y="498733"/>
                  <a:pt x="6135223" y="524262"/>
                </a:cubicBezTo>
                <a:cubicBezTo>
                  <a:pt x="6133891" y="531310"/>
                  <a:pt x="6135606" y="539121"/>
                  <a:pt x="6135985" y="546552"/>
                </a:cubicBezTo>
                <a:cubicBezTo>
                  <a:pt x="6136367" y="554933"/>
                  <a:pt x="6137129" y="563125"/>
                  <a:pt x="6137320" y="571508"/>
                </a:cubicBezTo>
                <a:cubicBezTo>
                  <a:pt x="6137702" y="597037"/>
                  <a:pt x="6137129" y="622564"/>
                  <a:pt x="6138464" y="648092"/>
                </a:cubicBezTo>
                <a:cubicBezTo>
                  <a:pt x="6139225" y="663713"/>
                  <a:pt x="6147035" y="680096"/>
                  <a:pt x="6144177" y="694576"/>
                </a:cubicBezTo>
                <a:cubicBezTo>
                  <a:pt x="6138654" y="724104"/>
                  <a:pt x="6151036" y="753633"/>
                  <a:pt x="6140750" y="783158"/>
                </a:cubicBezTo>
                <a:cubicBezTo>
                  <a:pt x="6137702" y="792306"/>
                  <a:pt x="6145322" y="804877"/>
                  <a:pt x="6145702" y="815929"/>
                </a:cubicBezTo>
                <a:cubicBezTo>
                  <a:pt x="6146654" y="843552"/>
                  <a:pt x="6146464" y="871173"/>
                  <a:pt x="6146274" y="898797"/>
                </a:cubicBezTo>
                <a:cubicBezTo>
                  <a:pt x="6146084" y="923562"/>
                  <a:pt x="6148750" y="949281"/>
                  <a:pt x="6143416" y="973095"/>
                </a:cubicBezTo>
                <a:cubicBezTo>
                  <a:pt x="6137702" y="998052"/>
                  <a:pt x="6138464" y="1020529"/>
                  <a:pt x="6144940" y="1044725"/>
                </a:cubicBezTo>
                <a:cubicBezTo>
                  <a:pt x="6149322" y="1061298"/>
                  <a:pt x="6149894" y="1078826"/>
                  <a:pt x="6151226" y="1095972"/>
                </a:cubicBezTo>
                <a:cubicBezTo>
                  <a:pt x="6152750" y="1114449"/>
                  <a:pt x="6148750" y="1134834"/>
                  <a:pt x="6155037" y="1151600"/>
                </a:cubicBezTo>
                <a:cubicBezTo>
                  <a:pt x="6173706" y="1201512"/>
                  <a:pt x="6177706" y="1252757"/>
                  <a:pt x="6177706" y="1304955"/>
                </a:cubicBezTo>
                <a:cubicBezTo>
                  <a:pt x="6177706" y="1314483"/>
                  <a:pt x="6175041" y="1324198"/>
                  <a:pt x="6172183" y="1333341"/>
                </a:cubicBezTo>
                <a:cubicBezTo>
                  <a:pt x="6155037" y="1386684"/>
                  <a:pt x="6156560" y="1440216"/>
                  <a:pt x="6167039" y="1494509"/>
                </a:cubicBezTo>
                <a:cubicBezTo>
                  <a:pt x="6169325" y="1505751"/>
                  <a:pt x="6169706" y="1518324"/>
                  <a:pt x="6167421" y="1529563"/>
                </a:cubicBezTo>
                <a:cubicBezTo>
                  <a:pt x="6160752" y="1561189"/>
                  <a:pt x="6149702" y="1591859"/>
                  <a:pt x="6144940" y="1623675"/>
                </a:cubicBezTo>
                <a:cubicBezTo>
                  <a:pt x="6137129" y="1676253"/>
                  <a:pt x="6163417" y="1721785"/>
                  <a:pt x="6180565" y="1768838"/>
                </a:cubicBezTo>
                <a:cubicBezTo>
                  <a:pt x="6196758" y="1813610"/>
                  <a:pt x="6233335" y="1851709"/>
                  <a:pt x="6225142" y="1904673"/>
                </a:cubicBezTo>
                <a:cubicBezTo>
                  <a:pt x="6224381" y="1910004"/>
                  <a:pt x="6229524" y="1915912"/>
                  <a:pt x="6230858" y="1921817"/>
                </a:cubicBezTo>
                <a:cubicBezTo>
                  <a:pt x="6234479" y="1938009"/>
                  <a:pt x="6238857" y="1954202"/>
                  <a:pt x="6240574" y="1970586"/>
                </a:cubicBezTo>
                <a:cubicBezTo>
                  <a:pt x="6242861" y="1990589"/>
                  <a:pt x="6242100" y="2010974"/>
                  <a:pt x="6244004" y="2030977"/>
                </a:cubicBezTo>
                <a:cubicBezTo>
                  <a:pt x="6245147" y="2043835"/>
                  <a:pt x="6247242" y="2056600"/>
                  <a:pt x="6249052" y="2069340"/>
                </a:cubicBezTo>
                <a:lnTo>
                  <a:pt x="6249303" y="2072225"/>
                </a:lnTo>
                <a:lnTo>
                  <a:pt x="6249303" y="2131532"/>
                </a:lnTo>
                <a:lnTo>
                  <a:pt x="6248432" y="2138304"/>
                </a:lnTo>
                <a:cubicBezTo>
                  <a:pt x="6246241" y="2148519"/>
                  <a:pt x="6243623" y="2158712"/>
                  <a:pt x="6241908" y="2168903"/>
                </a:cubicBezTo>
                <a:cubicBezTo>
                  <a:pt x="6237145" y="2197670"/>
                  <a:pt x="6238479" y="2229296"/>
                  <a:pt x="6226286" y="2254633"/>
                </a:cubicBezTo>
                <a:cubicBezTo>
                  <a:pt x="6213332" y="2281683"/>
                  <a:pt x="6207426" y="2307402"/>
                  <a:pt x="6211426" y="2335405"/>
                </a:cubicBezTo>
                <a:cubicBezTo>
                  <a:pt x="6212760" y="2344741"/>
                  <a:pt x="6220762" y="2356744"/>
                  <a:pt x="6228952" y="2360933"/>
                </a:cubicBezTo>
                <a:cubicBezTo>
                  <a:pt x="6247241" y="2370270"/>
                  <a:pt x="6250481" y="2383032"/>
                  <a:pt x="6244193" y="2400369"/>
                </a:cubicBezTo>
                <a:cubicBezTo>
                  <a:pt x="6238857" y="2415420"/>
                  <a:pt x="6236192" y="2433897"/>
                  <a:pt x="6225904" y="2444184"/>
                </a:cubicBezTo>
                <a:cubicBezTo>
                  <a:pt x="6196758" y="2473333"/>
                  <a:pt x="6195806" y="2510483"/>
                  <a:pt x="6187996" y="2546678"/>
                </a:cubicBezTo>
                <a:cubicBezTo>
                  <a:pt x="6183231" y="2568774"/>
                  <a:pt x="6183041" y="2589352"/>
                  <a:pt x="6186279" y="2611450"/>
                </a:cubicBezTo>
                <a:cubicBezTo>
                  <a:pt x="6193518" y="2659455"/>
                  <a:pt x="6183231" y="2706131"/>
                  <a:pt x="6170087" y="2752235"/>
                </a:cubicBezTo>
                <a:cubicBezTo>
                  <a:pt x="6161325" y="2782716"/>
                  <a:pt x="6155990" y="2813958"/>
                  <a:pt x="6147035" y="2844248"/>
                </a:cubicBezTo>
                <a:cubicBezTo>
                  <a:pt x="6140177" y="2866918"/>
                  <a:pt x="6131985" y="2889587"/>
                  <a:pt x="6120937" y="2910353"/>
                </a:cubicBezTo>
                <a:cubicBezTo>
                  <a:pt x="6104743" y="2940455"/>
                  <a:pt x="6080358" y="2966742"/>
                  <a:pt x="6086835" y="3005035"/>
                </a:cubicBezTo>
                <a:cubicBezTo>
                  <a:pt x="6092550" y="3038756"/>
                  <a:pt x="6080550" y="3069235"/>
                  <a:pt x="6069119" y="3100099"/>
                </a:cubicBezTo>
                <a:cubicBezTo>
                  <a:pt x="6060737" y="3122770"/>
                  <a:pt x="6052162" y="3145436"/>
                  <a:pt x="6046828" y="3168870"/>
                </a:cubicBezTo>
                <a:cubicBezTo>
                  <a:pt x="6040542" y="3196686"/>
                  <a:pt x="6043210" y="3228119"/>
                  <a:pt x="6031589" y="3252885"/>
                </a:cubicBezTo>
                <a:cubicBezTo>
                  <a:pt x="6019396" y="3278795"/>
                  <a:pt x="6027588" y="3300319"/>
                  <a:pt x="6031017" y="3323372"/>
                </a:cubicBezTo>
                <a:cubicBezTo>
                  <a:pt x="6036353" y="3360139"/>
                  <a:pt x="6046258" y="3396719"/>
                  <a:pt x="6033685" y="3433866"/>
                </a:cubicBezTo>
                <a:cubicBezTo>
                  <a:pt x="6018444" y="3479015"/>
                  <a:pt x="6002060" y="3523785"/>
                  <a:pt x="5987583" y="3569124"/>
                </a:cubicBezTo>
                <a:cubicBezTo>
                  <a:pt x="5982056" y="3586653"/>
                  <a:pt x="5979770" y="3605509"/>
                  <a:pt x="5977295" y="3623799"/>
                </a:cubicBezTo>
                <a:cubicBezTo>
                  <a:pt x="5975197" y="3641134"/>
                  <a:pt x="5980533" y="3661899"/>
                  <a:pt x="5972533" y="3675238"/>
                </a:cubicBezTo>
                <a:cubicBezTo>
                  <a:pt x="5951958" y="3709529"/>
                  <a:pt x="5941860" y="3744770"/>
                  <a:pt x="5941860" y="3784397"/>
                </a:cubicBezTo>
                <a:cubicBezTo>
                  <a:pt x="5941860" y="3799258"/>
                  <a:pt x="5933287" y="3813737"/>
                  <a:pt x="5931762" y="3828785"/>
                </a:cubicBezTo>
                <a:cubicBezTo>
                  <a:pt x="5929858" y="3849362"/>
                  <a:pt x="5924714" y="3872985"/>
                  <a:pt x="5931955" y="3890891"/>
                </a:cubicBezTo>
                <a:cubicBezTo>
                  <a:pt x="5949100" y="3932993"/>
                  <a:pt x="5934810" y="3967091"/>
                  <a:pt x="5917857" y="4003861"/>
                </a:cubicBezTo>
                <a:cubicBezTo>
                  <a:pt x="5901092" y="4040058"/>
                  <a:pt x="5887757" y="4078159"/>
                  <a:pt x="5876707" y="4116641"/>
                </a:cubicBezTo>
                <a:cubicBezTo>
                  <a:pt x="5872706" y="4131119"/>
                  <a:pt x="5879375" y="4148453"/>
                  <a:pt x="5880708" y="4164458"/>
                </a:cubicBezTo>
                <a:cubicBezTo>
                  <a:pt x="5881089" y="4170174"/>
                  <a:pt x="5881661" y="4176461"/>
                  <a:pt x="5879756" y="4181603"/>
                </a:cubicBezTo>
                <a:cubicBezTo>
                  <a:pt x="5861466" y="4231324"/>
                  <a:pt x="5847560" y="4281810"/>
                  <a:pt x="5857085" y="4335722"/>
                </a:cubicBezTo>
                <a:cubicBezTo>
                  <a:pt x="5858038" y="4340674"/>
                  <a:pt x="5855942" y="4346201"/>
                  <a:pt x="5854608" y="4351154"/>
                </a:cubicBezTo>
                <a:cubicBezTo>
                  <a:pt x="5847751" y="4375349"/>
                  <a:pt x="5836892" y="4398972"/>
                  <a:pt x="5834415" y="4423545"/>
                </a:cubicBezTo>
                <a:cubicBezTo>
                  <a:pt x="5828319" y="4484127"/>
                  <a:pt x="5825841" y="4545086"/>
                  <a:pt x="5821841" y="4606053"/>
                </a:cubicBezTo>
                <a:cubicBezTo>
                  <a:pt x="5821653" y="4609863"/>
                  <a:pt x="5821653" y="4613864"/>
                  <a:pt x="5820317" y="4617291"/>
                </a:cubicBezTo>
                <a:cubicBezTo>
                  <a:pt x="5812125" y="4639772"/>
                  <a:pt x="5814794" y="4659393"/>
                  <a:pt x="5830414" y="4678445"/>
                </a:cubicBezTo>
                <a:cubicBezTo>
                  <a:pt x="5837273" y="4686828"/>
                  <a:pt x="5840892" y="4698258"/>
                  <a:pt x="5844703" y="4708734"/>
                </a:cubicBezTo>
                <a:cubicBezTo>
                  <a:pt x="5850418" y="4724167"/>
                  <a:pt x="5855942" y="4739978"/>
                  <a:pt x="5859562" y="4755980"/>
                </a:cubicBezTo>
                <a:cubicBezTo>
                  <a:pt x="5862991" y="4771793"/>
                  <a:pt x="5867753" y="4788747"/>
                  <a:pt x="5865088" y="4803988"/>
                </a:cubicBezTo>
                <a:cubicBezTo>
                  <a:pt x="5860326" y="4831420"/>
                  <a:pt x="5849657" y="4857522"/>
                  <a:pt x="5842606" y="4884572"/>
                </a:cubicBezTo>
                <a:cubicBezTo>
                  <a:pt x="5840129" y="4893907"/>
                  <a:pt x="5840512" y="4904195"/>
                  <a:pt x="5840321" y="4913909"/>
                </a:cubicBezTo>
                <a:cubicBezTo>
                  <a:pt x="5839750" y="4936201"/>
                  <a:pt x="5845274" y="4959061"/>
                  <a:pt x="5829462" y="4979253"/>
                </a:cubicBezTo>
                <a:cubicBezTo>
                  <a:pt x="5814602" y="4997922"/>
                  <a:pt x="5818983" y="5016785"/>
                  <a:pt x="5830223" y="5036405"/>
                </a:cubicBezTo>
                <a:cubicBezTo>
                  <a:pt x="5838225" y="5050504"/>
                  <a:pt x="5844513" y="5066505"/>
                  <a:pt x="5847560" y="5082317"/>
                </a:cubicBezTo>
                <a:cubicBezTo>
                  <a:pt x="5851752" y="5104036"/>
                  <a:pt x="5853466" y="5125562"/>
                  <a:pt x="5850988" y="5148995"/>
                </a:cubicBezTo>
                <a:cubicBezTo>
                  <a:pt x="5849275" y="5165570"/>
                  <a:pt x="5848512" y="5179097"/>
                  <a:pt x="5838416" y="5192051"/>
                </a:cubicBezTo>
                <a:cubicBezTo>
                  <a:pt x="5836892" y="5194145"/>
                  <a:pt x="5836510" y="5197955"/>
                  <a:pt x="5836703" y="5200813"/>
                </a:cubicBezTo>
                <a:cubicBezTo>
                  <a:pt x="5839941" y="5238343"/>
                  <a:pt x="5838225" y="5275491"/>
                  <a:pt x="5835937" y="5313403"/>
                </a:cubicBezTo>
                <a:cubicBezTo>
                  <a:pt x="5832892" y="5361598"/>
                  <a:pt x="5841844" y="5412276"/>
                  <a:pt x="5873849" y="5453995"/>
                </a:cubicBezTo>
                <a:cubicBezTo>
                  <a:pt x="5878613" y="5460092"/>
                  <a:pt x="5880708" y="5469236"/>
                  <a:pt x="5881852" y="5477239"/>
                </a:cubicBezTo>
                <a:cubicBezTo>
                  <a:pt x="5886804" y="5514957"/>
                  <a:pt x="5890233" y="5552869"/>
                  <a:pt x="5895758" y="5590590"/>
                </a:cubicBezTo>
                <a:cubicBezTo>
                  <a:pt x="5898806" y="5611164"/>
                  <a:pt x="5901474" y="5632691"/>
                  <a:pt x="5909856" y="5651360"/>
                </a:cubicBezTo>
                <a:cubicBezTo>
                  <a:pt x="5918047" y="5669647"/>
                  <a:pt x="5927762" y="5684320"/>
                  <a:pt x="5910618" y="5695178"/>
                </a:cubicBezTo>
                <a:cubicBezTo>
                  <a:pt x="5919762" y="5714607"/>
                  <a:pt x="5927383" y="5731564"/>
                  <a:pt x="5935573" y="5748136"/>
                </a:cubicBezTo>
                <a:cubicBezTo>
                  <a:pt x="5938620" y="5754234"/>
                  <a:pt x="5943575" y="5759378"/>
                  <a:pt x="5946433" y="5765474"/>
                </a:cubicBezTo>
                <a:cubicBezTo>
                  <a:pt x="5949481" y="5771953"/>
                  <a:pt x="5951385" y="5779191"/>
                  <a:pt x="5952911" y="5786239"/>
                </a:cubicBezTo>
                <a:cubicBezTo>
                  <a:pt x="5959768" y="5817674"/>
                  <a:pt x="5966054" y="5849107"/>
                  <a:pt x="5973485" y="5880348"/>
                </a:cubicBezTo>
                <a:cubicBezTo>
                  <a:pt x="5975008" y="5886447"/>
                  <a:pt x="5981104" y="5891590"/>
                  <a:pt x="5985103" y="5897114"/>
                </a:cubicBezTo>
                <a:cubicBezTo>
                  <a:pt x="5987772" y="5900735"/>
                  <a:pt x="5991773" y="5904353"/>
                  <a:pt x="5992345" y="5908355"/>
                </a:cubicBezTo>
                <a:cubicBezTo>
                  <a:pt x="5996917" y="5938836"/>
                  <a:pt x="6002252" y="5969124"/>
                  <a:pt x="6004537" y="5999796"/>
                </a:cubicBezTo>
                <a:cubicBezTo>
                  <a:pt x="6006440" y="6025515"/>
                  <a:pt x="6005871" y="6050282"/>
                  <a:pt x="6039018" y="6056948"/>
                </a:cubicBezTo>
                <a:cubicBezTo>
                  <a:pt x="6044734" y="6058092"/>
                  <a:pt x="6050831" y="6066284"/>
                  <a:pt x="6053687" y="6072569"/>
                </a:cubicBezTo>
                <a:cubicBezTo>
                  <a:pt x="6061879" y="6090477"/>
                  <a:pt x="6067404" y="6109530"/>
                  <a:pt x="6075785" y="6127247"/>
                </a:cubicBezTo>
                <a:cubicBezTo>
                  <a:pt x="6103790" y="6185351"/>
                  <a:pt x="6121508" y="6246121"/>
                  <a:pt x="6118269" y="6311084"/>
                </a:cubicBezTo>
                <a:cubicBezTo>
                  <a:pt x="6117317" y="6331277"/>
                  <a:pt x="6107028" y="6350899"/>
                  <a:pt x="6103217" y="6363664"/>
                </a:cubicBezTo>
                <a:cubicBezTo>
                  <a:pt x="6118269" y="6400429"/>
                  <a:pt x="6132747" y="6431292"/>
                  <a:pt x="6143606" y="6463490"/>
                </a:cubicBezTo>
                <a:cubicBezTo>
                  <a:pt x="6153322" y="6491874"/>
                  <a:pt x="6159418" y="6521593"/>
                  <a:pt x="6166466" y="6550742"/>
                </a:cubicBezTo>
                <a:cubicBezTo>
                  <a:pt x="6169135" y="6561411"/>
                  <a:pt x="6170658" y="6572269"/>
                  <a:pt x="6171993" y="6583128"/>
                </a:cubicBezTo>
                <a:cubicBezTo>
                  <a:pt x="6176183" y="6617036"/>
                  <a:pt x="6166086" y="6652472"/>
                  <a:pt x="6182089" y="6685617"/>
                </a:cubicBezTo>
                <a:cubicBezTo>
                  <a:pt x="6190471" y="6702955"/>
                  <a:pt x="6200567" y="6720103"/>
                  <a:pt x="6204949" y="6738388"/>
                </a:cubicBezTo>
                <a:cubicBezTo>
                  <a:pt x="6209712" y="6758011"/>
                  <a:pt x="6217142" y="6777207"/>
                  <a:pt x="6222453" y="6796804"/>
                </a:cubicBezTo>
                <a:lnTo>
                  <a:pt x="6227224" y="6857457"/>
                </a:lnTo>
                <a:lnTo>
                  <a:pt x="6099985" y="6857457"/>
                </a:lnTo>
                <a:lnTo>
                  <a:pt x="6099985" y="6857998"/>
                </a:lnTo>
                <a:lnTo>
                  <a:pt x="0" y="6857998"/>
                </a:lnTo>
                <a:close/>
              </a:path>
            </a:pathLst>
          </a:custGeom>
          <a:effectLst>
            <a:outerShdw blurRad="381000" dist="152400" algn="tl" rotWithShape="0">
              <a:prstClr val="black">
                <a:alpha val="10000"/>
              </a:prstClr>
            </a:outerShdw>
          </a:effectLst>
        </p:spPr>
      </p:pic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01367A3-F670-4BD9-9972-F7E97FC22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4000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8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8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38C3DB02-606C-40EC-8381-7A29A1ADF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2403998" y="2991370"/>
            <a:ext cx="6857455" cy="874716"/>
          </a:xfrm>
          <a:custGeom>
            <a:avLst/>
            <a:gdLst>
              <a:gd name="connsiteX0" fmla="*/ 6857455 w 6857455"/>
              <a:gd name="connsiteY0" fmla="*/ 804643 h 874716"/>
              <a:gd name="connsiteX1" fmla="*/ 6857455 w 6857455"/>
              <a:gd name="connsiteY1" fmla="*/ 562246 h 874716"/>
              <a:gd name="connsiteX2" fmla="*/ 6829178 w 6857455"/>
              <a:gd name="connsiteY2" fmla="*/ 551284 h 874716"/>
              <a:gd name="connsiteX3" fmla="*/ 6766024 w 6857455"/>
              <a:gd name="connsiteY3" fmla="*/ 500372 h 874716"/>
              <a:gd name="connsiteX4" fmla="*/ 6734971 w 6857455"/>
              <a:gd name="connsiteY4" fmla="*/ 500944 h 874716"/>
              <a:gd name="connsiteX5" fmla="*/ 6683915 w 6857455"/>
              <a:gd name="connsiteY5" fmla="*/ 507040 h 874716"/>
              <a:gd name="connsiteX6" fmla="*/ 6628860 w 6857455"/>
              <a:gd name="connsiteY6" fmla="*/ 495418 h 874716"/>
              <a:gd name="connsiteX7" fmla="*/ 6588662 w 6857455"/>
              <a:gd name="connsiteY7" fmla="*/ 487227 h 874716"/>
              <a:gd name="connsiteX8" fmla="*/ 6476074 w 6857455"/>
              <a:gd name="connsiteY8" fmla="*/ 511230 h 874716"/>
              <a:gd name="connsiteX9" fmla="*/ 6382345 w 6857455"/>
              <a:gd name="connsiteY9" fmla="*/ 534853 h 874716"/>
              <a:gd name="connsiteX10" fmla="*/ 6369391 w 6857455"/>
              <a:gd name="connsiteY10" fmla="*/ 531615 h 874716"/>
              <a:gd name="connsiteX11" fmla="*/ 6244799 w 6857455"/>
              <a:gd name="connsiteY11" fmla="*/ 512182 h 874716"/>
              <a:gd name="connsiteX12" fmla="*/ 6190315 w 6857455"/>
              <a:gd name="connsiteY12" fmla="*/ 485703 h 874716"/>
              <a:gd name="connsiteX13" fmla="*/ 6115446 w 6857455"/>
              <a:gd name="connsiteY13" fmla="*/ 462270 h 874716"/>
              <a:gd name="connsiteX14" fmla="*/ 6032194 w 6857455"/>
              <a:gd name="connsiteY14" fmla="*/ 434266 h 874716"/>
              <a:gd name="connsiteX15" fmla="*/ 5971042 w 6857455"/>
              <a:gd name="connsiteY15" fmla="*/ 420738 h 874716"/>
              <a:gd name="connsiteX16" fmla="*/ 5880933 w 6857455"/>
              <a:gd name="connsiteY16" fmla="*/ 430646 h 874716"/>
              <a:gd name="connsiteX17" fmla="*/ 5862452 w 6857455"/>
              <a:gd name="connsiteY17" fmla="*/ 438648 h 874716"/>
              <a:gd name="connsiteX18" fmla="*/ 5685283 w 6857455"/>
              <a:gd name="connsiteY18" fmla="*/ 498658 h 874716"/>
              <a:gd name="connsiteX19" fmla="*/ 5567169 w 6857455"/>
              <a:gd name="connsiteY19" fmla="*/ 499420 h 874716"/>
              <a:gd name="connsiteX20" fmla="*/ 5527923 w 6857455"/>
              <a:gd name="connsiteY20" fmla="*/ 490466 h 874716"/>
              <a:gd name="connsiteX21" fmla="*/ 5456292 w 6857455"/>
              <a:gd name="connsiteY21" fmla="*/ 450650 h 874716"/>
              <a:gd name="connsiteX22" fmla="*/ 5424670 w 6857455"/>
              <a:gd name="connsiteY22" fmla="*/ 444934 h 874716"/>
              <a:gd name="connsiteX23" fmla="*/ 5368662 w 6857455"/>
              <a:gd name="connsiteY23" fmla="*/ 441124 h 874716"/>
              <a:gd name="connsiteX24" fmla="*/ 5247118 w 6857455"/>
              <a:gd name="connsiteY24" fmla="*/ 444934 h 874716"/>
              <a:gd name="connsiteX25" fmla="*/ 5088617 w 6857455"/>
              <a:gd name="connsiteY25" fmla="*/ 428742 h 874716"/>
              <a:gd name="connsiteX26" fmla="*/ 5025750 w 6857455"/>
              <a:gd name="connsiteY26" fmla="*/ 433694 h 874716"/>
              <a:gd name="connsiteX27" fmla="*/ 4957930 w 6857455"/>
              <a:gd name="connsiteY27" fmla="*/ 442268 h 874716"/>
              <a:gd name="connsiteX28" fmla="*/ 4938116 w 6857455"/>
              <a:gd name="connsiteY28" fmla="*/ 441886 h 874716"/>
              <a:gd name="connsiteX29" fmla="*/ 4833910 w 6857455"/>
              <a:gd name="connsiteY29" fmla="*/ 421693 h 874716"/>
              <a:gd name="connsiteX30" fmla="*/ 4810095 w 6857455"/>
              <a:gd name="connsiteY30" fmla="*/ 408167 h 874716"/>
              <a:gd name="connsiteX31" fmla="*/ 4747991 w 6857455"/>
              <a:gd name="connsiteY31" fmla="*/ 413691 h 874716"/>
              <a:gd name="connsiteX32" fmla="*/ 4692745 w 6857455"/>
              <a:gd name="connsiteY32" fmla="*/ 435790 h 874716"/>
              <a:gd name="connsiteX33" fmla="*/ 4375933 w 6857455"/>
              <a:gd name="connsiteY33" fmla="*/ 483417 h 874716"/>
              <a:gd name="connsiteX34" fmla="*/ 4185426 w 6857455"/>
              <a:gd name="connsiteY34" fmla="*/ 484179 h 874716"/>
              <a:gd name="connsiteX35" fmla="*/ 4052072 w 6857455"/>
              <a:gd name="connsiteY35" fmla="*/ 505134 h 874716"/>
              <a:gd name="connsiteX36" fmla="*/ 4029973 w 6857455"/>
              <a:gd name="connsiteY36" fmla="*/ 527233 h 874716"/>
              <a:gd name="connsiteX37" fmla="*/ 3948626 w 6857455"/>
              <a:gd name="connsiteY37" fmla="*/ 550666 h 874716"/>
              <a:gd name="connsiteX38" fmla="*/ 3871280 w 6857455"/>
              <a:gd name="connsiteY38" fmla="*/ 502275 h 874716"/>
              <a:gd name="connsiteX39" fmla="*/ 3774312 w 6857455"/>
              <a:gd name="connsiteY39" fmla="*/ 429122 h 874716"/>
              <a:gd name="connsiteX40" fmla="*/ 3721543 w 6857455"/>
              <a:gd name="connsiteY40" fmla="*/ 428552 h 874716"/>
              <a:gd name="connsiteX41" fmla="*/ 3612763 w 6857455"/>
              <a:gd name="connsiteY41" fmla="*/ 414263 h 874716"/>
              <a:gd name="connsiteX42" fmla="*/ 3537323 w 6857455"/>
              <a:gd name="connsiteY42" fmla="*/ 389878 h 874716"/>
              <a:gd name="connsiteX43" fmla="*/ 3431593 w 6857455"/>
              <a:gd name="connsiteY43" fmla="*/ 360921 h 874716"/>
              <a:gd name="connsiteX44" fmla="*/ 3392158 w 6857455"/>
              <a:gd name="connsiteY44" fmla="*/ 345681 h 874716"/>
              <a:gd name="connsiteX45" fmla="*/ 3297856 w 6857455"/>
              <a:gd name="connsiteY45" fmla="*/ 323010 h 874716"/>
              <a:gd name="connsiteX46" fmla="*/ 3219748 w 6857455"/>
              <a:gd name="connsiteY46" fmla="*/ 308151 h 874716"/>
              <a:gd name="connsiteX47" fmla="*/ 3156692 w 6857455"/>
              <a:gd name="connsiteY47" fmla="*/ 261668 h 874716"/>
              <a:gd name="connsiteX48" fmla="*/ 3136497 w 6857455"/>
              <a:gd name="connsiteY48" fmla="*/ 237663 h 874716"/>
              <a:gd name="connsiteX49" fmla="*/ 3119733 w 6857455"/>
              <a:gd name="connsiteY49" fmla="*/ 222233 h 874716"/>
              <a:gd name="connsiteX50" fmla="*/ 3045436 w 6857455"/>
              <a:gd name="connsiteY50" fmla="*/ 131742 h 874716"/>
              <a:gd name="connsiteX51" fmla="*/ 3037054 w 6857455"/>
              <a:gd name="connsiteY51" fmla="*/ 124121 h 874716"/>
              <a:gd name="connsiteX52" fmla="*/ 2936466 w 6857455"/>
              <a:gd name="connsiteY52" fmla="*/ 82400 h 874716"/>
              <a:gd name="connsiteX53" fmla="*/ 2901031 w 6857455"/>
              <a:gd name="connsiteY53" fmla="*/ 59731 h 874716"/>
              <a:gd name="connsiteX54" fmla="*/ 2828259 w 6857455"/>
              <a:gd name="connsiteY54" fmla="*/ 3149 h 874716"/>
              <a:gd name="connsiteX55" fmla="*/ 2799492 w 6857455"/>
              <a:gd name="connsiteY55" fmla="*/ 1245 h 874716"/>
              <a:gd name="connsiteX56" fmla="*/ 2693570 w 6857455"/>
              <a:gd name="connsiteY56" fmla="*/ 35154 h 874716"/>
              <a:gd name="connsiteX57" fmla="*/ 2639847 w 6857455"/>
              <a:gd name="connsiteY57" fmla="*/ 73448 h 874716"/>
              <a:gd name="connsiteX58" fmla="*/ 2621178 w 6857455"/>
              <a:gd name="connsiteY58" fmla="*/ 88688 h 874716"/>
              <a:gd name="connsiteX59" fmla="*/ 2489348 w 6857455"/>
              <a:gd name="connsiteY59" fmla="*/ 72304 h 874716"/>
              <a:gd name="connsiteX60" fmla="*/ 2452580 w 6857455"/>
              <a:gd name="connsiteY60" fmla="*/ 68683 h 874716"/>
              <a:gd name="connsiteX61" fmla="*/ 2326464 w 6857455"/>
              <a:gd name="connsiteY61" fmla="*/ 50395 h 874716"/>
              <a:gd name="connsiteX62" fmla="*/ 2300365 w 6857455"/>
              <a:gd name="connsiteY62" fmla="*/ 54777 h 874716"/>
              <a:gd name="connsiteX63" fmla="*/ 2130434 w 6857455"/>
              <a:gd name="connsiteY63" fmla="*/ 58397 h 874716"/>
              <a:gd name="connsiteX64" fmla="*/ 2118621 w 6857455"/>
              <a:gd name="connsiteY64" fmla="*/ 47919 h 874716"/>
              <a:gd name="connsiteX65" fmla="*/ 2057659 w 6857455"/>
              <a:gd name="connsiteY65" fmla="*/ 16866 h 874716"/>
              <a:gd name="connsiteX66" fmla="*/ 1976314 w 6857455"/>
              <a:gd name="connsiteY66" fmla="*/ 8865 h 874716"/>
              <a:gd name="connsiteX67" fmla="*/ 1961454 w 6857455"/>
              <a:gd name="connsiteY67" fmla="*/ 11724 h 874716"/>
              <a:gd name="connsiteX68" fmla="*/ 1906588 w 6857455"/>
              <a:gd name="connsiteY68" fmla="*/ 30964 h 874716"/>
              <a:gd name="connsiteX69" fmla="*/ 1783330 w 6857455"/>
              <a:gd name="connsiteY69" fmla="*/ 48871 h 874716"/>
              <a:gd name="connsiteX70" fmla="*/ 1759327 w 6857455"/>
              <a:gd name="connsiteY70" fmla="*/ 55349 h 874716"/>
              <a:gd name="connsiteX71" fmla="*/ 1716082 w 6857455"/>
              <a:gd name="connsiteY71" fmla="*/ 65445 h 874716"/>
              <a:gd name="connsiteX72" fmla="*/ 1598920 w 6857455"/>
              <a:gd name="connsiteY72" fmla="*/ 72114 h 874716"/>
              <a:gd name="connsiteX73" fmla="*/ 1542150 w 6857455"/>
              <a:gd name="connsiteY73" fmla="*/ 62207 h 874716"/>
              <a:gd name="connsiteX74" fmla="*/ 1516813 w 6857455"/>
              <a:gd name="connsiteY74" fmla="*/ 62779 h 874716"/>
              <a:gd name="connsiteX75" fmla="*/ 1432228 w 6857455"/>
              <a:gd name="connsiteY75" fmla="*/ 88116 h 874716"/>
              <a:gd name="connsiteX76" fmla="*/ 1224765 w 6857455"/>
              <a:gd name="connsiteY76" fmla="*/ 71924 h 874716"/>
              <a:gd name="connsiteX77" fmla="*/ 1159231 w 6857455"/>
              <a:gd name="connsiteY77" fmla="*/ 58207 h 874716"/>
              <a:gd name="connsiteX78" fmla="*/ 1124370 w 6857455"/>
              <a:gd name="connsiteY78" fmla="*/ 56301 h 874716"/>
              <a:gd name="connsiteX79" fmla="*/ 1075600 w 6857455"/>
              <a:gd name="connsiteY79" fmla="*/ 75542 h 874716"/>
              <a:gd name="connsiteX80" fmla="*/ 986633 w 6857455"/>
              <a:gd name="connsiteY80" fmla="*/ 79162 h 874716"/>
              <a:gd name="connsiteX81" fmla="*/ 861089 w 6857455"/>
              <a:gd name="connsiteY81" fmla="*/ 76304 h 874716"/>
              <a:gd name="connsiteX82" fmla="*/ 759168 w 6857455"/>
              <a:gd name="connsiteY82" fmla="*/ 104689 h 874716"/>
              <a:gd name="connsiteX83" fmla="*/ 723735 w 6857455"/>
              <a:gd name="connsiteY83" fmla="*/ 140696 h 874716"/>
              <a:gd name="connsiteX84" fmla="*/ 647532 w 6857455"/>
              <a:gd name="connsiteY84" fmla="*/ 147934 h 874716"/>
              <a:gd name="connsiteX85" fmla="*/ 552659 w 6857455"/>
              <a:gd name="connsiteY85" fmla="*/ 95926 h 874716"/>
              <a:gd name="connsiteX86" fmla="*/ 541800 w 6857455"/>
              <a:gd name="connsiteY86" fmla="*/ 97640 h 874716"/>
              <a:gd name="connsiteX87" fmla="*/ 375107 w 6857455"/>
              <a:gd name="connsiteY87" fmla="*/ 123169 h 874716"/>
              <a:gd name="connsiteX88" fmla="*/ 273567 w 6857455"/>
              <a:gd name="connsiteY88" fmla="*/ 145458 h 874716"/>
              <a:gd name="connsiteX89" fmla="*/ 264043 w 6857455"/>
              <a:gd name="connsiteY89" fmla="*/ 154792 h 874716"/>
              <a:gd name="connsiteX90" fmla="*/ 169360 w 6857455"/>
              <a:gd name="connsiteY90" fmla="*/ 177273 h 874716"/>
              <a:gd name="connsiteX91" fmla="*/ 89347 w 6857455"/>
              <a:gd name="connsiteY91" fmla="*/ 157460 h 874716"/>
              <a:gd name="connsiteX92" fmla="*/ 34291 w 6857455"/>
              <a:gd name="connsiteY92" fmla="*/ 145268 h 874716"/>
              <a:gd name="connsiteX93" fmla="*/ 0 w 6857455"/>
              <a:gd name="connsiteY93" fmla="*/ 142056 h 874716"/>
              <a:gd name="connsiteX94" fmla="*/ 0 w 6857455"/>
              <a:gd name="connsiteY94" fmla="*/ 849556 h 874716"/>
              <a:gd name="connsiteX95" fmla="*/ 60652 w 6857455"/>
              <a:gd name="connsiteY95" fmla="*/ 844783 h 874716"/>
              <a:gd name="connsiteX96" fmla="*/ 119068 w 6857455"/>
              <a:gd name="connsiteY96" fmla="*/ 827281 h 874716"/>
              <a:gd name="connsiteX97" fmla="*/ 171840 w 6857455"/>
              <a:gd name="connsiteY97" fmla="*/ 804420 h 874716"/>
              <a:gd name="connsiteX98" fmla="*/ 274329 w 6857455"/>
              <a:gd name="connsiteY98" fmla="*/ 794324 h 874716"/>
              <a:gd name="connsiteX99" fmla="*/ 306715 w 6857455"/>
              <a:gd name="connsiteY99" fmla="*/ 788798 h 874716"/>
              <a:gd name="connsiteX100" fmla="*/ 393967 w 6857455"/>
              <a:gd name="connsiteY100" fmla="*/ 765937 h 874716"/>
              <a:gd name="connsiteX101" fmla="*/ 493793 w 6857455"/>
              <a:gd name="connsiteY101" fmla="*/ 725549 h 874716"/>
              <a:gd name="connsiteX102" fmla="*/ 546373 w 6857455"/>
              <a:gd name="connsiteY102" fmla="*/ 740600 h 874716"/>
              <a:gd name="connsiteX103" fmla="*/ 730211 w 6857455"/>
              <a:gd name="connsiteY103" fmla="*/ 698116 h 874716"/>
              <a:gd name="connsiteX104" fmla="*/ 784889 w 6857455"/>
              <a:gd name="connsiteY104" fmla="*/ 676018 h 874716"/>
              <a:gd name="connsiteX105" fmla="*/ 800509 w 6857455"/>
              <a:gd name="connsiteY105" fmla="*/ 661349 h 874716"/>
              <a:gd name="connsiteX106" fmla="*/ 857661 w 6857455"/>
              <a:gd name="connsiteY106" fmla="*/ 626868 h 874716"/>
              <a:gd name="connsiteX107" fmla="*/ 949102 w 6857455"/>
              <a:gd name="connsiteY107" fmla="*/ 614676 h 874716"/>
              <a:gd name="connsiteX108" fmla="*/ 960342 w 6857455"/>
              <a:gd name="connsiteY108" fmla="*/ 607435 h 874716"/>
              <a:gd name="connsiteX109" fmla="*/ 977109 w 6857455"/>
              <a:gd name="connsiteY109" fmla="*/ 595815 h 874716"/>
              <a:gd name="connsiteX110" fmla="*/ 1071218 w 6857455"/>
              <a:gd name="connsiteY110" fmla="*/ 575240 h 874716"/>
              <a:gd name="connsiteX111" fmla="*/ 1091983 w 6857455"/>
              <a:gd name="connsiteY111" fmla="*/ 568764 h 874716"/>
              <a:gd name="connsiteX112" fmla="*/ 1109321 w 6857455"/>
              <a:gd name="connsiteY112" fmla="*/ 557904 h 874716"/>
              <a:gd name="connsiteX113" fmla="*/ 1162279 w 6857455"/>
              <a:gd name="connsiteY113" fmla="*/ 532949 h 874716"/>
              <a:gd name="connsiteX114" fmla="*/ 1206097 w 6857455"/>
              <a:gd name="connsiteY114" fmla="*/ 532187 h 874716"/>
              <a:gd name="connsiteX115" fmla="*/ 1266867 w 6857455"/>
              <a:gd name="connsiteY115" fmla="*/ 518088 h 874716"/>
              <a:gd name="connsiteX116" fmla="*/ 1380219 w 6857455"/>
              <a:gd name="connsiteY116" fmla="*/ 504182 h 874716"/>
              <a:gd name="connsiteX117" fmla="*/ 1403461 w 6857455"/>
              <a:gd name="connsiteY117" fmla="*/ 496180 h 874716"/>
              <a:gd name="connsiteX118" fmla="*/ 1544054 w 6857455"/>
              <a:gd name="connsiteY118" fmla="*/ 458268 h 874716"/>
              <a:gd name="connsiteX119" fmla="*/ 1656644 w 6857455"/>
              <a:gd name="connsiteY119" fmla="*/ 459032 h 874716"/>
              <a:gd name="connsiteX120" fmla="*/ 1665406 w 6857455"/>
              <a:gd name="connsiteY120" fmla="*/ 460747 h 874716"/>
              <a:gd name="connsiteX121" fmla="*/ 1708461 w 6857455"/>
              <a:gd name="connsiteY121" fmla="*/ 473318 h 874716"/>
              <a:gd name="connsiteX122" fmla="*/ 1775140 w 6857455"/>
              <a:gd name="connsiteY122" fmla="*/ 469891 h 874716"/>
              <a:gd name="connsiteX123" fmla="*/ 1821051 w 6857455"/>
              <a:gd name="connsiteY123" fmla="*/ 452554 h 874716"/>
              <a:gd name="connsiteX124" fmla="*/ 1878203 w 6857455"/>
              <a:gd name="connsiteY124" fmla="*/ 451792 h 874716"/>
              <a:gd name="connsiteX125" fmla="*/ 1943547 w 6857455"/>
              <a:gd name="connsiteY125" fmla="*/ 462651 h 874716"/>
              <a:gd name="connsiteX126" fmla="*/ 1972884 w 6857455"/>
              <a:gd name="connsiteY126" fmla="*/ 464937 h 874716"/>
              <a:gd name="connsiteX127" fmla="*/ 2053469 w 6857455"/>
              <a:gd name="connsiteY127" fmla="*/ 487417 h 874716"/>
              <a:gd name="connsiteX128" fmla="*/ 2101477 w 6857455"/>
              <a:gd name="connsiteY128" fmla="*/ 481893 h 874716"/>
              <a:gd name="connsiteX129" fmla="*/ 2148722 w 6857455"/>
              <a:gd name="connsiteY129" fmla="*/ 467033 h 874716"/>
              <a:gd name="connsiteX130" fmla="*/ 2179011 w 6857455"/>
              <a:gd name="connsiteY130" fmla="*/ 452744 h 874716"/>
              <a:gd name="connsiteX131" fmla="*/ 2240165 w 6857455"/>
              <a:gd name="connsiteY131" fmla="*/ 442648 h 874716"/>
              <a:gd name="connsiteX132" fmla="*/ 2251404 w 6857455"/>
              <a:gd name="connsiteY132" fmla="*/ 444172 h 874716"/>
              <a:gd name="connsiteX133" fmla="*/ 2433912 w 6857455"/>
              <a:gd name="connsiteY133" fmla="*/ 456746 h 874716"/>
              <a:gd name="connsiteX134" fmla="*/ 2506302 w 6857455"/>
              <a:gd name="connsiteY134" fmla="*/ 476939 h 874716"/>
              <a:gd name="connsiteX135" fmla="*/ 2521735 w 6857455"/>
              <a:gd name="connsiteY135" fmla="*/ 479415 h 874716"/>
              <a:gd name="connsiteX136" fmla="*/ 2675854 w 6857455"/>
              <a:gd name="connsiteY136" fmla="*/ 502086 h 874716"/>
              <a:gd name="connsiteX137" fmla="*/ 2692998 w 6857455"/>
              <a:gd name="connsiteY137" fmla="*/ 503038 h 874716"/>
              <a:gd name="connsiteX138" fmla="*/ 2740816 w 6857455"/>
              <a:gd name="connsiteY138" fmla="*/ 499037 h 874716"/>
              <a:gd name="connsiteX139" fmla="*/ 2853596 w 6857455"/>
              <a:gd name="connsiteY139" fmla="*/ 540187 h 874716"/>
              <a:gd name="connsiteX140" fmla="*/ 2966565 w 6857455"/>
              <a:gd name="connsiteY140" fmla="*/ 554286 h 874716"/>
              <a:gd name="connsiteX141" fmla="*/ 3028671 w 6857455"/>
              <a:gd name="connsiteY141" fmla="*/ 554094 h 874716"/>
              <a:gd name="connsiteX142" fmla="*/ 3073059 w 6857455"/>
              <a:gd name="connsiteY142" fmla="*/ 564192 h 874716"/>
              <a:gd name="connsiteX143" fmla="*/ 3182219 w 6857455"/>
              <a:gd name="connsiteY143" fmla="*/ 594862 h 874716"/>
              <a:gd name="connsiteX144" fmla="*/ 3233656 w 6857455"/>
              <a:gd name="connsiteY144" fmla="*/ 599625 h 874716"/>
              <a:gd name="connsiteX145" fmla="*/ 3288332 w 6857455"/>
              <a:gd name="connsiteY145" fmla="*/ 609914 h 874716"/>
              <a:gd name="connsiteX146" fmla="*/ 3423591 w 6857455"/>
              <a:gd name="connsiteY146" fmla="*/ 656015 h 874716"/>
              <a:gd name="connsiteX147" fmla="*/ 3534084 w 6857455"/>
              <a:gd name="connsiteY147" fmla="*/ 653349 h 874716"/>
              <a:gd name="connsiteX148" fmla="*/ 3604571 w 6857455"/>
              <a:gd name="connsiteY148" fmla="*/ 653918 h 874716"/>
              <a:gd name="connsiteX149" fmla="*/ 3688586 w 6857455"/>
              <a:gd name="connsiteY149" fmla="*/ 669160 h 874716"/>
              <a:gd name="connsiteX150" fmla="*/ 3757358 w 6857455"/>
              <a:gd name="connsiteY150" fmla="*/ 691450 h 874716"/>
              <a:gd name="connsiteX151" fmla="*/ 3852421 w 6857455"/>
              <a:gd name="connsiteY151" fmla="*/ 709167 h 874716"/>
              <a:gd name="connsiteX152" fmla="*/ 3947104 w 6857455"/>
              <a:gd name="connsiteY152" fmla="*/ 743267 h 874716"/>
              <a:gd name="connsiteX153" fmla="*/ 4013208 w 6857455"/>
              <a:gd name="connsiteY153" fmla="*/ 769367 h 874716"/>
              <a:gd name="connsiteX154" fmla="*/ 4105222 w 6857455"/>
              <a:gd name="connsiteY154" fmla="*/ 792417 h 874716"/>
              <a:gd name="connsiteX155" fmla="*/ 4246006 w 6857455"/>
              <a:gd name="connsiteY155" fmla="*/ 808610 h 874716"/>
              <a:gd name="connsiteX156" fmla="*/ 4310779 w 6857455"/>
              <a:gd name="connsiteY156" fmla="*/ 810326 h 874716"/>
              <a:gd name="connsiteX157" fmla="*/ 4413272 w 6857455"/>
              <a:gd name="connsiteY157" fmla="*/ 848235 h 874716"/>
              <a:gd name="connsiteX158" fmla="*/ 4457087 w 6857455"/>
              <a:gd name="connsiteY158" fmla="*/ 866524 h 874716"/>
              <a:gd name="connsiteX159" fmla="*/ 4496523 w 6857455"/>
              <a:gd name="connsiteY159" fmla="*/ 851284 h 874716"/>
              <a:gd name="connsiteX160" fmla="*/ 4522050 w 6857455"/>
              <a:gd name="connsiteY160" fmla="*/ 833757 h 874716"/>
              <a:gd name="connsiteX161" fmla="*/ 4602824 w 6857455"/>
              <a:gd name="connsiteY161" fmla="*/ 848618 h 874716"/>
              <a:gd name="connsiteX162" fmla="*/ 4688553 w 6857455"/>
              <a:gd name="connsiteY162" fmla="*/ 864238 h 874716"/>
              <a:gd name="connsiteX163" fmla="*/ 4749895 w 6857455"/>
              <a:gd name="connsiteY163" fmla="*/ 874716 h 874716"/>
              <a:gd name="connsiteX164" fmla="*/ 4826480 w 6857455"/>
              <a:gd name="connsiteY164" fmla="*/ 866334 h 874716"/>
              <a:gd name="connsiteX165" fmla="*/ 4886870 w 6857455"/>
              <a:gd name="connsiteY165" fmla="*/ 862906 h 874716"/>
              <a:gd name="connsiteX166" fmla="*/ 4935639 w 6857455"/>
              <a:gd name="connsiteY166" fmla="*/ 853190 h 874716"/>
              <a:gd name="connsiteX167" fmla="*/ 4952784 w 6857455"/>
              <a:gd name="connsiteY167" fmla="*/ 847473 h 874716"/>
              <a:gd name="connsiteX168" fmla="*/ 5088617 w 6857455"/>
              <a:gd name="connsiteY168" fmla="*/ 802896 h 874716"/>
              <a:gd name="connsiteX169" fmla="*/ 5233781 w 6857455"/>
              <a:gd name="connsiteY169" fmla="*/ 767271 h 874716"/>
              <a:gd name="connsiteX170" fmla="*/ 5327893 w 6857455"/>
              <a:gd name="connsiteY170" fmla="*/ 789752 h 874716"/>
              <a:gd name="connsiteX171" fmla="*/ 5362946 w 6857455"/>
              <a:gd name="connsiteY171" fmla="*/ 789370 h 874716"/>
              <a:gd name="connsiteX172" fmla="*/ 5524115 w 6857455"/>
              <a:gd name="connsiteY172" fmla="*/ 794514 h 874716"/>
              <a:gd name="connsiteX173" fmla="*/ 5552500 w 6857455"/>
              <a:gd name="connsiteY173" fmla="*/ 800038 h 874716"/>
              <a:gd name="connsiteX174" fmla="*/ 5705857 w 6857455"/>
              <a:gd name="connsiteY174" fmla="*/ 777367 h 874716"/>
              <a:gd name="connsiteX175" fmla="*/ 5761485 w 6857455"/>
              <a:gd name="connsiteY175" fmla="*/ 773557 h 874716"/>
              <a:gd name="connsiteX176" fmla="*/ 5812731 w 6857455"/>
              <a:gd name="connsiteY176" fmla="*/ 767271 h 874716"/>
              <a:gd name="connsiteX177" fmla="*/ 5884361 w 6857455"/>
              <a:gd name="connsiteY177" fmla="*/ 765747 h 874716"/>
              <a:gd name="connsiteX178" fmla="*/ 5958660 w 6857455"/>
              <a:gd name="connsiteY178" fmla="*/ 768605 h 874716"/>
              <a:gd name="connsiteX179" fmla="*/ 6041528 w 6857455"/>
              <a:gd name="connsiteY179" fmla="*/ 768033 h 874716"/>
              <a:gd name="connsiteX180" fmla="*/ 6074297 w 6857455"/>
              <a:gd name="connsiteY180" fmla="*/ 763081 h 874716"/>
              <a:gd name="connsiteX181" fmla="*/ 6162880 w 6857455"/>
              <a:gd name="connsiteY181" fmla="*/ 766509 h 874716"/>
              <a:gd name="connsiteX182" fmla="*/ 6209364 w 6857455"/>
              <a:gd name="connsiteY182" fmla="*/ 760795 h 874716"/>
              <a:gd name="connsiteX183" fmla="*/ 6285948 w 6857455"/>
              <a:gd name="connsiteY183" fmla="*/ 759651 h 874716"/>
              <a:gd name="connsiteX184" fmla="*/ 6310905 w 6857455"/>
              <a:gd name="connsiteY184" fmla="*/ 758316 h 874716"/>
              <a:gd name="connsiteX185" fmla="*/ 6333194 w 6857455"/>
              <a:gd name="connsiteY185" fmla="*/ 757554 h 874716"/>
              <a:gd name="connsiteX186" fmla="*/ 6409586 w 6857455"/>
              <a:gd name="connsiteY186" fmla="*/ 773177 h 874716"/>
              <a:gd name="connsiteX187" fmla="*/ 6477407 w 6857455"/>
              <a:gd name="connsiteY187" fmla="*/ 774129 h 874716"/>
              <a:gd name="connsiteX188" fmla="*/ 6596283 w 6857455"/>
              <a:gd name="connsiteY188" fmla="*/ 786703 h 874716"/>
              <a:gd name="connsiteX189" fmla="*/ 6622573 w 6857455"/>
              <a:gd name="connsiteY189" fmla="*/ 782321 h 874716"/>
              <a:gd name="connsiteX190" fmla="*/ 6704872 w 6857455"/>
              <a:gd name="connsiteY190" fmla="*/ 780607 h 874716"/>
              <a:gd name="connsiteX191" fmla="*/ 6751738 w 6857455"/>
              <a:gd name="connsiteY191" fmla="*/ 779273 h 874716"/>
              <a:gd name="connsiteX192" fmla="*/ 6809650 w 6857455"/>
              <a:gd name="connsiteY192" fmla="*/ 788417 h 874716"/>
              <a:gd name="connsiteX193" fmla="*/ 6832976 w 6857455"/>
              <a:gd name="connsiteY193" fmla="*/ 800428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</a:cxnLst>
            <a:rect l="l" t="t" r="r" b="b"/>
            <a:pathLst>
              <a:path w="6857455" h="874716">
                <a:moveTo>
                  <a:pt x="6857455" y="804643"/>
                </a:moveTo>
                <a:lnTo>
                  <a:pt x="6857455" y="562246"/>
                </a:lnTo>
                <a:lnTo>
                  <a:pt x="6829178" y="551284"/>
                </a:lnTo>
                <a:cubicBezTo>
                  <a:pt x="6805745" y="539044"/>
                  <a:pt x="6784885" y="521708"/>
                  <a:pt x="6766024" y="500372"/>
                </a:cubicBezTo>
                <a:cubicBezTo>
                  <a:pt x="6755166" y="488179"/>
                  <a:pt x="6746784" y="486845"/>
                  <a:pt x="6734971" y="500944"/>
                </a:cubicBezTo>
                <a:cubicBezTo>
                  <a:pt x="6721257" y="517326"/>
                  <a:pt x="6701634" y="510850"/>
                  <a:pt x="6683915" y="507040"/>
                </a:cubicBezTo>
                <a:cubicBezTo>
                  <a:pt x="6665629" y="503230"/>
                  <a:pt x="6647148" y="499228"/>
                  <a:pt x="6628860" y="495418"/>
                </a:cubicBezTo>
                <a:cubicBezTo>
                  <a:pt x="6615335" y="492752"/>
                  <a:pt x="6601999" y="490466"/>
                  <a:pt x="6588662" y="487227"/>
                </a:cubicBezTo>
                <a:cubicBezTo>
                  <a:pt x="6547133" y="477129"/>
                  <a:pt x="6509794" y="480177"/>
                  <a:pt x="6476074" y="511230"/>
                </a:cubicBezTo>
                <a:cubicBezTo>
                  <a:pt x="6450356" y="535043"/>
                  <a:pt x="6417399" y="542093"/>
                  <a:pt x="6382345" y="534853"/>
                </a:cubicBezTo>
                <a:cubicBezTo>
                  <a:pt x="6377963" y="533901"/>
                  <a:pt x="6372439" y="530091"/>
                  <a:pt x="6369391" y="531615"/>
                </a:cubicBezTo>
                <a:cubicBezTo>
                  <a:pt x="6323479" y="553904"/>
                  <a:pt x="6287092" y="514658"/>
                  <a:pt x="6244799" y="512182"/>
                </a:cubicBezTo>
                <a:cubicBezTo>
                  <a:pt x="6226130" y="511040"/>
                  <a:pt x="6207079" y="496942"/>
                  <a:pt x="6190315" y="485703"/>
                </a:cubicBezTo>
                <a:cubicBezTo>
                  <a:pt x="6167262" y="470271"/>
                  <a:pt x="6146687" y="455412"/>
                  <a:pt x="6115446" y="462270"/>
                </a:cubicBezTo>
                <a:cubicBezTo>
                  <a:pt x="6084203" y="469319"/>
                  <a:pt x="6055627" y="456364"/>
                  <a:pt x="6032194" y="434266"/>
                </a:cubicBezTo>
                <a:cubicBezTo>
                  <a:pt x="6014287" y="417501"/>
                  <a:pt x="5994665" y="415977"/>
                  <a:pt x="5971042" y="420738"/>
                </a:cubicBezTo>
                <a:cubicBezTo>
                  <a:pt x="5941513" y="426645"/>
                  <a:pt x="5910842" y="427027"/>
                  <a:pt x="5880933" y="430646"/>
                </a:cubicBezTo>
                <a:cubicBezTo>
                  <a:pt x="5874454" y="431408"/>
                  <a:pt x="5866265" y="434076"/>
                  <a:pt x="5862452" y="438648"/>
                </a:cubicBezTo>
                <a:cubicBezTo>
                  <a:pt x="5815779" y="495418"/>
                  <a:pt x="5750055" y="495990"/>
                  <a:pt x="5685283" y="498658"/>
                </a:cubicBezTo>
                <a:cubicBezTo>
                  <a:pt x="5646039" y="500372"/>
                  <a:pt x="5606604" y="500372"/>
                  <a:pt x="5567169" y="499420"/>
                </a:cubicBezTo>
                <a:cubicBezTo>
                  <a:pt x="5553832" y="499228"/>
                  <a:pt x="5539736" y="496180"/>
                  <a:pt x="5527923" y="490466"/>
                </a:cubicBezTo>
                <a:cubicBezTo>
                  <a:pt x="5503348" y="478463"/>
                  <a:pt x="5480680" y="462843"/>
                  <a:pt x="5456292" y="450650"/>
                </a:cubicBezTo>
                <a:cubicBezTo>
                  <a:pt x="5447151" y="445886"/>
                  <a:pt x="5435338" y="445696"/>
                  <a:pt x="5424670" y="444934"/>
                </a:cubicBezTo>
                <a:cubicBezTo>
                  <a:pt x="5405809" y="443410"/>
                  <a:pt x="5384854" y="447982"/>
                  <a:pt x="5368662" y="441124"/>
                </a:cubicBezTo>
                <a:cubicBezTo>
                  <a:pt x="5326559" y="423407"/>
                  <a:pt x="5287123" y="427407"/>
                  <a:pt x="5247118" y="444934"/>
                </a:cubicBezTo>
                <a:cubicBezTo>
                  <a:pt x="5191108" y="469509"/>
                  <a:pt x="5138148" y="467605"/>
                  <a:pt x="5088617" y="428742"/>
                </a:cubicBezTo>
                <a:cubicBezTo>
                  <a:pt x="5066328" y="411215"/>
                  <a:pt x="5044609" y="419596"/>
                  <a:pt x="5025750" y="433694"/>
                </a:cubicBezTo>
                <a:cubicBezTo>
                  <a:pt x="5004032" y="450078"/>
                  <a:pt x="4982885" y="454268"/>
                  <a:pt x="4957930" y="442268"/>
                </a:cubicBezTo>
                <a:cubicBezTo>
                  <a:pt x="4952404" y="439600"/>
                  <a:pt x="4944594" y="440933"/>
                  <a:pt x="4938116" y="441886"/>
                </a:cubicBezTo>
                <a:cubicBezTo>
                  <a:pt x="4901158" y="446648"/>
                  <a:pt x="4864009" y="454650"/>
                  <a:pt x="4833910" y="421693"/>
                </a:cubicBezTo>
                <a:cubicBezTo>
                  <a:pt x="4828004" y="415214"/>
                  <a:pt x="4818097" y="412549"/>
                  <a:pt x="4810095" y="408167"/>
                </a:cubicBezTo>
                <a:cubicBezTo>
                  <a:pt x="4776566" y="390258"/>
                  <a:pt x="4777900" y="391974"/>
                  <a:pt x="4747991" y="413691"/>
                </a:cubicBezTo>
                <a:cubicBezTo>
                  <a:pt x="4732369" y="425121"/>
                  <a:pt x="4710842" y="436742"/>
                  <a:pt x="4692745" y="435790"/>
                </a:cubicBezTo>
                <a:cubicBezTo>
                  <a:pt x="4583584" y="430075"/>
                  <a:pt x="4479758" y="457508"/>
                  <a:pt x="4375933" y="483417"/>
                </a:cubicBezTo>
                <a:cubicBezTo>
                  <a:pt x="4311923" y="499420"/>
                  <a:pt x="4249436" y="500372"/>
                  <a:pt x="4185426" y="484179"/>
                </a:cubicBezTo>
                <a:cubicBezTo>
                  <a:pt x="4139133" y="472367"/>
                  <a:pt x="4095315" y="491800"/>
                  <a:pt x="4052072" y="505134"/>
                </a:cubicBezTo>
                <a:cubicBezTo>
                  <a:pt x="4043117" y="507799"/>
                  <a:pt x="4034735" y="518278"/>
                  <a:pt x="4029973" y="527233"/>
                </a:cubicBezTo>
                <a:cubicBezTo>
                  <a:pt x="4012826" y="558858"/>
                  <a:pt x="3984441" y="563810"/>
                  <a:pt x="3948626" y="550666"/>
                </a:cubicBezTo>
                <a:cubicBezTo>
                  <a:pt x="3920241" y="540377"/>
                  <a:pt x="3894332" y="526661"/>
                  <a:pt x="3871280" y="502275"/>
                </a:cubicBezTo>
                <a:cubicBezTo>
                  <a:pt x="3844229" y="473701"/>
                  <a:pt x="3816224" y="441124"/>
                  <a:pt x="3774312" y="429122"/>
                </a:cubicBezTo>
                <a:cubicBezTo>
                  <a:pt x="3756214" y="423979"/>
                  <a:pt x="3740593" y="423217"/>
                  <a:pt x="3721543" y="428552"/>
                </a:cubicBezTo>
                <a:cubicBezTo>
                  <a:pt x="3684583" y="438837"/>
                  <a:pt x="3647436" y="446078"/>
                  <a:pt x="3612763" y="414263"/>
                </a:cubicBezTo>
                <a:cubicBezTo>
                  <a:pt x="3593712" y="396736"/>
                  <a:pt x="3567994" y="385496"/>
                  <a:pt x="3537323" y="389878"/>
                </a:cubicBezTo>
                <a:cubicBezTo>
                  <a:pt x="3499031" y="395402"/>
                  <a:pt x="3464168" y="381496"/>
                  <a:pt x="3431593" y="360921"/>
                </a:cubicBezTo>
                <a:cubicBezTo>
                  <a:pt x="3419971" y="353491"/>
                  <a:pt x="3405682" y="349301"/>
                  <a:pt x="3392158" y="345681"/>
                </a:cubicBezTo>
                <a:cubicBezTo>
                  <a:pt x="3360915" y="337298"/>
                  <a:pt x="3329480" y="329868"/>
                  <a:pt x="3297856" y="323010"/>
                </a:cubicBezTo>
                <a:cubicBezTo>
                  <a:pt x="3271948" y="317296"/>
                  <a:pt x="3245849" y="313104"/>
                  <a:pt x="3219748" y="308151"/>
                </a:cubicBezTo>
                <a:cubicBezTo>
                  <a:pt x="3191173" y="302817"/>
                  <a:pt x="3168502" y="290433"/>
                  <a:pt x="3156692" y="261668"/>
                </a:cubicBezTo>
                <a:cubicBezTo>
                  <a:pt x="3152882" y="252524"/>
                  <a:pt x="3143737" y="245283"/>
                  <a:pt x="3136497" y="237663"/>
                </a:cubicBezTo>
                <a:cubicBezTo>
                  <a:pt x="3131355" y="232139"/>
                  <a:pt x="3124495" y="227947"/>
                  <a:pt x="3119733" y="222233"/>
                </a:cubicBezTo>
                <a:cubicBezTo>
                  <a:pt x="3094776" y="192132"/>
                  <a:pt x="3070201" y="161843"/>
                  <a:pt x="3045436" y="131742"/>
                </a:cubicBezTo>
                <a:cubicBezTo>
                  <a:pt x="3042958" y="128884"/>
                  <a:pt x="3040292" y="125455"/>
                  <a:pt x="3037054" y="124121"/>
                </a:cubicBezTo>
                <a:cubicBezTo>
                  <a:pt x="3003525" y="110215"/>
                  <a:pt x="2969614" y="97070"/>
                  <a:pt x="2936466" y="82400"/>
                </a:cubicBezTo>
                <a:cubicBezTo>
                  <a:pt x="2923702" y="76686"/>
                  <a:pt x="2910558" y="69637"/>
                  <a:pt x="2901031" y="59731"/>
                </a:cubicBezTo>
                <a:cubicBezTo>
                  <a:pt x="2879314" y="37250"/>
                  <a:pt x="2859502" y="12866"/>
                  <a:pt x="2828259" y="3149"/>
                </a:cubicBezTo>
                <a:cubicBezTo>
                  <a:pt x="2819114" y="293"/>
                  <a:pt x="2808256" y="-1231"/>
                  <a:pt x="2799492" y="1245"/>
                </a:cubicBezTo>
                <a:cubicBezTo>
                  <a:pt x="2763867" y="11532"/>
                  <a:pt x="2729005" y="24296"/>
                  <a:pt x="2693570" y="35154"/>
                </a:cubicBezTo>
                <a:cubicBezTo>
                  <a:pt x="2671092" y="41823"/>
                  <a:pt x="2650707" y="49825"/>
                  <a:pt x="2639847" y="73448"/>
                </a:cubicBezTo>
                <a:cubicBezTo>
                  <a:pt x="2636801" y="80114"/>
                  <a:pt x="2628226" y="87354"/>
                  <a:pt x="2621178" y="88688"/>
                </a:cubicBezTo>
                <a:cubicBezTo>
                  <a:pt x="2575839" y="97260"/>
                  <a:pt x="2531069" y="101451"/>
                  <a:pt x="2489348" y="72304"/>
                </a:cubicBezTo>
                <a:cubicBezTo>
                  <a:pt x="2480585" y="66017"/>
                  <a:pt x="2464201" y="66017"/>
                  <a:pt x="2452580" y="68683"/>
                </a:cubicBezTo>
                <a:cubicBezTo>
                  <a:pt x="2407811" y="78590"/>
                  <a:pt x="2365328" y="82020"/>
                  <a:pt x="2326464" y="50395"/>
                </a:cubicBezTo>
                <a:cubicBezTo>
                  <a:pt x="2321892" y="46585"/>
                  <a:pt x="2307224" y="50015"/>
                  <a:pt x="2300365" y="54777"/>
                </a:cubicBezTo>
                <a:cubicBezTo>
                  <a:pt x="2234259" y="101261"/>
                  <a:pt x="2198064" y="102405"/>
                  <a:pt x="2130434" y="58397"/>
                </a:cubicBezTo>
                <a:cubicBezTo>
                  <a:pt x="2126052" y="55539"/>
                  <a:pt x="2120337" y="52301"/>
                  <a:pt x="2118621" y="47919"/>
                </a:cubicBezTo>
                <a:cubicBezTo>
                  <a:pt x="2107001" y="19914"/>
                  <a:pt x="2082236" y="19152"/>
                  <a:pt x="2057659" y="16866"/>
                </a:cubicBezTo>
                <a:cubicBezTo>
                  <a:pt x="2030608" y="14390"/>
                  <a:pt x="2003555" y="11152"/>
                  <a:pt x="1976314" y="8865"/>
                </a:cubicBezTo>
                <a:cubicBezTo>
                  <a:pt x="1971550" y="8483"/>
                  <a:pt x="1966216" y="10007"/>
                  <a:pt x="1961454" y="11724"/>
                </a:cubicBezTo>
                <a:cubicBezTo>
                  <a:pt x="1943165" y="18010"/>
                  <a:pt x="1925449" y="27154"/>
                  <a:pt x="1906588" y="30964"/>
                </a:cubicBezTo>
                <a:cubicBezTo>
                  <a:pt x="1865821" y="39156"/>
                  <a:pt x="1826385" y="55539"/>
                  <a:pt x="1783330" y="48871"/>
                </a:cubicBezTo>
                <a:cubicBezTo>
                  <a:pt x="1775902" y="47729"/>
                  <a:pt x="1767327" y="53253"/>
                  <a:pt x="1759327" y="55349"/>
                </a:cubicBezTo>
                <a:cubicBezTo>
                  <a:pt x="1744849" y="58969"/>
                  <a:pt x="1730750" y="64111"/>
                  <a:pt x="1716082" y="65445"/>
                </a:cubicBezTo>
                <a:cubicBezTo>
                  <a:pt x="1677218" y="68875"/>
                  <a:pt x="1637975" y="71924"/>
                  <a:pt x="1598920" y="72114"/>
                </a:cubicBezTo>
                <a:cubicBezTo>
                  <a:pt x="1580061" y="72304"/>
                  <a:pt x="1561201" y="65065"/>
                  <a:pt x="1542150" y="62207"/>
                </a:cubicBezTo>
                <a:cubicBezTo>
                  <a:pt x="1533578" y="60873"/>
                  <a:pt x="1519669" y="58587"/>
                  <a:pt x="1516813" y="62779"/>
                </a:cubicBezTo>
                <a:cubicBezTo>
                  <a:pt x="1494714" y="94592"/>
                  <a:pt x="1463661" y="88496"/>
                  <a:pt x="1432228" y="88116"/>
                </a:cubicBezTo>
                <a:cubicBezTo>
                  <a:pt x="1362884" y="87354"/>
                  <a:pt x="1295826" y="60493"/>
                  <a:pt x="1224765" y="71924"/>
                </a:cubicBezTo>
                <a:cubicBezTo>
                  <a:pt x="1204191" y="75162"/>
                  <a:pt x="1181330" y="62397"/>
                  <a:pt x="1159231" y="58207"/>
                </a:cubicBezTo>
                <a:cubicBezTo>
                  <a:pt x="1147801" y="56111"/>
                  <a:pt x="1135228" y="53633"/>
                  <a:pt x="1124370" y="56301"/>
                </a:cubicBezTo>
                <a:cubicBezTo>
                  <a:pt x="1107605" y="60493"/>
                  <a:pt x="1091411" y="68113"/>
                  <a:pt x="1075600" y="75542"/>
                </a:cubicBezTo>
                <a:cubicBezTo>
                  <a:pt x="1046261" y="89258"/>
                  <a:pt x="1016162" y="89258"/>
                  <a:pt x="986633" y="79162"/>
                </a:cubicBezTo>
                <a:cubicBezTo>
                  <a:pt x="944722" y="64873"/>
                  <a:pt x="903193" y="64873"/>
                  <a:pt x="861089" y="76304"/>
                </a:cubicBezTo>
                <a:cubicBezTo>
                  <a:pt x="826990" y="85638"/>
                  <a:pt x="791935" y="92116"/>
                  <a:pt x="759168" y="104689"/>
                </a:cubicBezTo>
                <a:cubicBezTo>
                  <a:pt x="744689" y="110215"/>
                  <a:pt x="732497" y="126597"/>
                  <a:pt x="723735" y="140696"/>
                </a:cubicBezTo>
                <a:cubicBezTo>
                  <a:pt x="706018" y="169271"/>
                  <a:pt x="674013" y="169081"/>
                  <a:pt x="647532" y="147934"/>
                </a:cubicBezTo>
                <a:cubicBezTo>
                  <a:pt x="619717" y="125645"/>
                  <a:pt x="584664" y="112501"/>
                  <a:pt x="552659" y="95926"/>
                </a:cubicBezTo>
                <a:cubicBezTo>
                  <a:pt x="549993" y="94592"/>
                  <a:pt x="545039" y="96116"/>
                  <a:pt x="541800" y="97640"/>
                </a:cubicBezTo>
                <a:cubicBezTo>
                  <a:pt x="488649" y="122407"/>
                  <a:pt x="433593" y="126979"/>
                  <a:pt x="375107" y="123169"/>
                </a:cubicBezTo>
                <a:cubicBezTo>
                  <a:pt x="341960" y="121073"/>
                  <a:pt x="307289" y="137076"/>
                  <a:pt x="273567" y="145458"/>
                </a:cubicBezTo>
                <a:cubicBezTo>
                  <a:pt x="269757" y="146410"/>
                  <a:pt x="266519" y="151174"/>
                  <a:pt x="264043" y="154792"/>
                </a:cubicBezTo>
                <a:cubicBezTo>
                  <a:pt x="240228" y="190800"/>
                  <a:pt x="208223" y="200706"/>
                  <a:pt x="169360" y="177273"/>
                </a:cubicBezTo>
                <a:cubicBezTo>
                  <a:pt x="143643" y="161651"/>
                  <a:pt x="118114" y="158032"/>
                  <a:pt x="89347" y="157460"/>
                </a:cubicBezTo>
                <a:cubicBezTo>
                  <a:pt x="71059" y="157078"/>
                  <a:pt x="52962" y="147934"/>
                  <a:pt x="34291" y="145268"/>
                </a:cubicBezTo>
                <a:lnTo>
                  <a:pt x="0" y="142056"/>
                </a:lnTo>
                <a:lnTo>
                  <a:pt x="0" y="849556"/>
                </a:lnTo>
                <a:lnTo>
                  <a:pt x="60652" y="844783"/>
                </a:lnTo>
                <a:cubicBezTo>
                  <a:pt x="80251" y="839473"/>
                  <a:pt x="99446" y="832043"/>
                  <a:pt x="119068" y="827281"/>
                </a:cubicBezTo>
                <a:cubicBezTo>
                  <a:pt x="137355" y="822899"/>
                  <a:pt x="154501" y="812802"/>
                  <a:pt x="171840" y="804420"/>
                </a:cubicBezTo>
                <a:cubicBezTo>
                  <a:pt x="204985" y="788417"/>
                  <a:pt x="240420" y="798514"/>
                  <a:pt x="274329" y="794324"/>
                </a:cubicBezTo>
                <a:cubicBezTo>
                  <a:pt x="285188" y="792990"/>
                  <a:pt x="296046" y="791466"/>
                  <a:pt x="306715" y="788798"/>
                </a:cubicBezTo>
                <a:cubicBezTo>
                  <a:pt x="335864" y="781749"/>
                  <a:pt x="365583" y="775653"/>
                  <a:pt x="393967" y="765937"/>
                </a:cubicBezTo>
                <a:cubicBezTo>
                  <a:pt x="426165" y="755078"/>
                  <a:pt x="457028" y="740600"/>
                  <a:pt x="493793" y="725549"/>
                </a:cubicBezTo>
                <a:cubicBezTo>
                  <a:pt x="506557" y="729360"/>
                  <a:pt x="526180" y="739648"/>
                  <a:pt x="546373" y="740600"/>
                </a:cubicBezTo>
                <a:cubicBezTo>
                  <a:pt x="611337" y="743838"/>
                  <a:pt x="672107" y="726121"/>
                  <a:pt x="730211" y="698116"/>
                </a:cubicBezTo>
                <a:cubicBezTo>
                  <a:pt x="747927" y="689734"/>
                  <a:pt x="766980" y="684210"/>
                  <a:pt x="784889" y="676018"/>
                </a:cubicBezTo>
                <a:cubicBezTo>
                  <a:pt x="791173" y="673161"/>
                  <a:pt x="799365" y="667065"/>
                  <a:pt x="800509" y="661349"/>
                </a:cubicBezTo>
                <a:cubicBezTo>
                  <a:pt x="807175" y="628201"/>
                  <a:pt x="831942" y="628772"/>
                  <a:pt x="857661" y="626868"/>
                </a:cubicBezTo>
                <a:cubicBezTo>
                  <a:pt x="888332" y="624582"/>
                  <a:pt x="918621" y="619248"/>
                  <a:pt x="949102" y="614676"/>
                </a:cubicBezTo>
                <a:cubicBezTo>
                  <a:pt x="953104" y="614104"/>
                  <a:pt x="956722" y="610104"/>
                  <a:pt x="960342" y="607435"/>
                </a:cubicBezTo>
                <a:cubicBezTo>
                  <a:pt x="965867" y="603435"/>
                  <a:pt x="971011" y="597339"/>
                  <a:pt x="977109" y="595815"/>
                </a:cubicBezTo>
                <a:cubicBezTo>
                  <a:pt x="1008350" y="588385"/>
                  <a:pt x="1039783" y="582099"/>
                  <a:pt x="1071218" y="575240"/>
                </a:cubicBezTo>
                <a:cubicBezTo>
                  <a:pt x="1078266" y="573716"/>
                  <a:pt x="1085505" y="571812"/>
                  <a:pt x="1091983" y="568764"/>
                </a:cubicBezTo>
                <a:cubicBezTo>
                  <a:pt x="1098079" y="565906"/>
                  <a:pt x="1103223" y="560952"/>
                  <a:pt x="1109321" y="557904"/>
                </a:cubicBezTo>
                <a:cubicBezTo>
                  <a:pt x="1125892" y="549714"/>
                  <a:pt x="1142851" y="542093"/>
                  <a:pt x="1162279" y="532949"/>
                </a:cubicBezTo>
                <a:cubicBezTo>
                  <a:pt x="1173138" y="550094"/>
                  <a:pt x="1187810" y="540377"/>
                  <a:pt x="1206097" y="532187"/>
                </a:cubicBezTo>
                <a:cubicBezTo>
                  <a:pt x="1224765" y="523805"/>
                  <a:pt x="1246292" y="521137"/>
                  <a:pt x="1266867" y="518088"/>
                </a:cubicBezTo>
                <a:cubicBezTo>
                  <a:pt x="1304588" y="512564"/>
                  <a:pt x="1342499" y="509134"/>
                  <a:pt x="1380219" y="504182"/>
                </a:cubicBezTo>
                <a:cubicBezTo>
                  <a:pt x="1388221" y="503038"/>
                  <a:pt x="1397365" y="500944"/>
                  <a:pt x="1403461" y="496180"/>
                </a:cubicBezTo>
                <a:cubicBezTo>
                  <a:pt x="1445181" y="464175"/>
                  <a:pt x="1495858" y="455222"/>
                  <a:pt x="1544054" y="458268"/>
                </a:cubicBezTo>
                <a:cubicBezTo>
                  <a:pt x="1581965" y="460557"/>
                  <a:pt x="1619114" y="462270"/>
                  <a:pt x="1656644" y="459032"/>
                </a:cubicBezTo>
                <a:cubicBezTo>
                  <a:pt x="1659502" y="458841"/>
                  <a:pt x="1663312" y="459223"/>
                  <a:pt x="1665406" y="460747"/>
                </a:cubicBezTo>
                <a:cubicBezTo>
                  <a:pt x="1678360" y="470843"/>
                  <a:pt x="1691887" y="471605"/>
                  <a:pt x="1708461" y="473318"/>
                </a:cubicBezTo>
                <a:cubicBezTo>
                  <a:pt x="1731894" y="475797"/>
                  <a:pt x="1753421" y="474081"/>
                  <a:pt x="1775140" y="469891"/>
                </a:cubicBezTo>
                <a:cubicBezTo>
                  <a:pt x="1790952" y="466843"/>
                  <a:pt x="1806953" y="460557"/>
                  <a:pt x="1821051" y="452554"/>
                </a:cubicBezTo>
                <a:cubicBezTo>
                  <a:pt x="1840672" y="441314"/>
                  <a:pt x="1859535" y="436934"/>
                  <a:pt x="1878203" y="451792"/>
                </a:cubicBezTo>
                <a:cubicBezTo>
                  <a:pt x="1898396" y="467605"/>
                  <a:pt x="1921257" y="462081"/>
                  <a:pt x="1943547" y="462651"/>
                </a:cubicBezTo>
                <a:cubicBezTo>
                  <a:pt x="1953262" y="462843"/>
                  <a:pt x="1963550" y="462461"/>
                  <a:pt x="1972884" y="464937"/>
                </a:cubicBezTo>
                <a:cubicBezTo>
                  <a:pt x="1999935" y="471987"/>
                  <a:pt x="2026036" y="482655"/>
                  <a:pt x="2053469" y="487417"/>
                </a:cubicBezTo>
                <a:cubicBezTo>
                  <a:pt x="2068710" y="490084"/>
                  <a:pt x="2085664" y="485321"/>
                  <a:pt x="2101477" y="481893"/>
                </a:cubicBezTo>
                <a:cubicBezTo>
                  <a:pt x="2117479" y="478273"/>
                  <a:pt x="2133290" y="472749"/>
                  <a:pt x="2148722" y="467033"/>
                </a:cubicBezTo>
                <a:cubicBezTo>
                  <a:pt x="2159199" y="463223"/>
                  <a:pt x="2170629" y="459603"/>
                  <a:pt x="2179011" y="452744"/>
                </a:cubicBezTo>
                <a:cubicBezTo>
                  <a:pt x="2198064" y="437124"/>
                  <a:pt x="2217685" y="434455"/>
                  <a:pt x="2240165" y="442648"/>
                </a:cubicBezTo>
                <a:cubicBezTo>
                  <a:pt x="2243593" y="443982"/>
                  <a:pt x="2247594" y="443982"/>
                  <a:pt x="2251404" y="444172"/>
                </a:cubicBezTo>
                <a:cubicBezTo>
                  <a:pt x="2312370" y="448172"/>
                  <a:pt x="2373330" y="450650"/>
                  <a:pt x="2433912" y="456746"/>
                </a:cubicBezTo>
                <a:cubicBezTo>
                  <a:pt x="2458485" y="459223"/>
                  <a:pt x="2482107" y="470081"/>
                  <a:pt x="2506302" y="476939"/>
                </a:cubicBezTo>
                <a:cubicBezTo>
                  <a:pt x="2511256" y="478273"/>
                  <a:pt x="2516783" y="480369"/>
                  <a:pt x="2521735" y="479415"/>
                </a:cubicBezTo>
                <a:cubicBezTo>
                  <a:pt x="2575647" y="469891"/>
                  <a:pt x="2626132" y="483797"/>
                  <a:pt x="2675854" y="502086"/>
                </a:cubicBezTo>
                <a:cubicBezTo>
                  <a:pt x="2680996" y="503992"/>
                  <a:pt x="2687282" y="503419"/>
                  <a:pt x="2692998" y="503038"/>
                </a:cubicBezTo>
                <a:cubicBezTo>
                  <a:pt x="2709003" y="501706"/>
                  <a:pt x="2726337" y="495038"/>
                  <a:pt x="2740816" y="499037"/>
                </a:cubicBezTo>
                <a:cubicBezTo>
                  <a:pt x="2779297" y="510088"/>
                  <a:pt x="2817398" y="523423"/>
                  <a:pt x="2853596" y="540187"/>
                </a:cubicBezTo>
                <a:cubicBezTo>
                  <a:pt x="2890365" y="557142"/>
                  <a:pt x="2924464" y="571430"/>
                  <a:pt x="2966565" y="554286"/>
                </a:cubicBezTo>
                <a:cubicBezTo>
                  <a:pt x="2984472" y="547045"/>
                  <a:pt x="3008095" y="552190"/>
                  <a:pt x="3028671" y="554094"/>
                </a:cubicBezTo>
                <a:cubicBezTo>
                  <a:pt x="3043720" y="555618"/>
                  <a:pt x="3058198" y="564192"/>
                  <a:pt x="3073059" y="564192"/>
                </a:cubicBezTo>
                <a:cubicBezTo>
                  <a:pt x="3112686" y="564192"/>
                  <a:pt x="3147927" y="574288"/>
                  <a:pt x="3182219" y="594862"/>
                </a:cubicBezTo>
                <a:cubicBezTo>
                  <a:pt x="3195557" y="602863"/>
                  <a:pt x="3216322" y="597529"/>
                  <a:pt x="3233656" y="599625"/>
                </a:cubicBezTo>
                <a:cubicBezTo>
                  <a:pt x="3251947" y="602101"/>
                  <a:pt x="3270804" y="604387"/>
                  <a:pt x="3288332" y="609914"/>
                </a:cubicBezTo>
                <a:cubicBezTo>
                  <a:pt x="3333672" y="624392"/>
                  <a:pt x="3378441" y="640774"/>
                  <a:pt x="3423591" y="656015"/>
                </a:cubicBezTo>
                <a:cubicBezTo>
                  <a:pt x="3460738" y="668590"/>
                  <a:pt x="3497317" y="658683"/>
                  <a:pt x="3534084" y="653349"/>
                </a:cubicBezTo>
                <a:cubicBezTo>
                  <a:pt x="3557137" y="649919"/>
                  <a:pt x="3578662" y="641727"/>
                  <a:pt x="3604571" y="653918"/>
                </a:cubicBezTo>
                <a:cubicBezTo>
                  <a:pt x="3629338" y="665541"/>
                  <a:pt x="3660771" y="662873"/>
                  <a:pt x="3688586" y="669160"/>
                </a:cubicBezTo>
                <a:cubicBezTo>
                  <a:pt x="3712020" y="674494"/>
                  <a:pt x="3734687" y="683068"/>
                  <a:pt x="3757358" y="691450"/>
                </a:cubicBezTo>
                <a:cubicBezTo>
                  <a:pt x="3788221" y="702881"/>
                  <a:pt x="3818700" y="714881"/>
                  <a:pt x="3852421" y="709167"/>
                </a:cubicBezTo>
                <a:cubicBezTo>
                  <a:pt x="3890714" y="702689"/>
                  <a:pt x="3917001" y="727073"/>
                  <a:pt x="3947104" y="743267"/>
                </a:cubicBezTo>
                <a:cubicBezTo>
                  <a:pt x="3967869" y="754316"/>
                  <a:pt x="3990538" y="762509"/>
                  <a:pt x="4013208" y="769367"/>
                </a:cubicBezTo>
                <a:cubicBezTo>
                  <a:pt x="4043497" y="778321"/>
                  <a:pt x="4074740" y="783655"/>
                  <a:pt x="4105222" y="792417"/>
                </a:cubicBezTo>
                <a:cubicBezTo>
                  <a:pt x="4151325" y="805561"/>
                  <a:pt x="4198001" y="815850"/>
                  <a:pt x="4246006" y="808610"/>
                </a:cubicBezTo>
                <a:cubicBezTo>
                  <a:pt x="4268105" y="805372"/>
                  <a:pt x="4288682" y="805561"/>
                  <a:pt x="4310779" y="810326"/>
                </a:cubicBezTo>
                <a:cubicBezTo>
                  <a:pt x="4346974" y="818136"/>
                  <a:pt x="4384123" y="819089"/>
                  <a:pt x="4413272" y="848235"/>
                </a:cubicBezTo>
                <a:cubicBezTo>
                  <a:pt x="4423558" y="858524"/>
                  <a:pt x="4442037" y="861190"/>
                  <a:pt x="4457087" y="866524"/>
                </a:cubicBezTo>
                <a:cubicBezTo>
                  <a:pt x="4474424" y="872812"/>
                  <a:pt x="4487186" y="869572"/>
                  <a:pt x="4496523" y="851284"/>
                </a:cubicBezTo>
                <a:cubicBezTo>
                  <a:pt x="4500713" y="843093"/>
                  <a:pt x="4512715" y="835091"/>
                  <a:pt x="4522050" y="833757"/>
                </a:cubicBezTo>
                <a:cubicBezTo>
                  <a:pt x="4550055" y="829757"/>
                  <a:pt x="4575773" y="835663"/>
                  <a:pt x="4602824" y="848618"/>
                </a:cubicBezTo>
                <a:cubicBezTo>
                  <a:pt x="4628161" y="860810"/>
                  <a:pt x="4659786" y="859476"/>
                  <a:pt x="4688553" y="864238"/>
                </a:cubicBezTo>
                <a:cubicBezTo>
                  <a:pt x="4708936" y="867668"/>
                  <a:pt x="4729321" y="874716"/>
                  <a:pt x="4749895" y="874716"/>
                </a:cubicBezTo>
                <a:cubicBezTo>
                  <a:pt x="4775424" y="874716"/>
                  <a:pt x="4800761" y="868620"/>
                  <a:pt x="4826480" y="866334"/>
                </a:cubicBezTo>
                <a:cubicBezTo>
                  <a:pt x="4846482" y="864430"/>
                  <a:pt x="4866867" y="865192"/>
                  <a:pt x="4886870" y="862906"/>
                </a:cubicBezTo>
                <a:cubicBezTo>
                  <a:pt x="4903254" y="861190"/>
                  <a:pt x="4919447" y="856810"/>
                  <a:pt x="4935639" y="853190"/>
                </a:cubicBezTo>
                <a:cubicBezTo>
                  <a:pt x="4941546" y="851856"/>
                  <a:pt x="4947452" y="846711"/>
                  <a:pt x="4952784" y="847473"/>
                </a:cubicBezTo>
                <a:cubicBezTo>
                  <a:pt x="5005745" y="855666"/>
                  <a:pt x="5043847" y="819089"/>
                  <a:pt x="5088617" y="802896"/>
                </a:cubicBezTo>
                <a:cubicBezTo>
                  <a:pt x="5135672" y="785749"/>
                  <a:pt x="5181204" y="759461"/>
                  <a:pt x="5233781" y="767271"/>
                </a:cubicBezTo>
                <a:cubicBezTo>
                  <a:pt x="5265596" y="772033"/>
                  <a:pt x="5296267" y="783083"/>
                  <a:pt x="5327893" y="789752"/>
                </a:cubicBezTo>
                <a:cubicBezTo>
                  <a:pt x="5339132" y="792038"/>
                  <a:pt x="5351705" y="791656"/>
                  <a:pt x="5362946" y="789370"/>
                </a:cubicBezTo>
                <a:cubicBezTo>
                  <a:pt x="5417240" y="778891"/>
                  <a:pt x="5470771" y="777367"/>
                  <a:pt x="5524115" y="794514"/>
                </a:cubicBezTo>
                <a:cubicBezTo>
                  <a:pt x="5533257" y="797372"/>
                  <a:pt x="5542974" y="800038"/>
                  <a:pt x="5552500" y="800038"/>
                </a:cubicBezTo>
                <a:cubicBezTo>
                  <a:pt x="5604697" y="800038"/>
                  <a:pt x="5655944" y="796038"/>
                  <a:pt x="5705857" y="777367"/>
                </a:cubicBezTo>
                <a:cubicBezTo>
                  <a:pt x="5722622" y="771080"/>
                  <a:pt x="5743006" y="775081"/>
                  <a:pt x="5761485" y="773557"/>
                </a:cubicBezTo>
                <a:cubicBezTo>
                  <a:pt x="5778629" y="772224"/>
                  <a:pt x="5796156" y="771653"/>
                  <a:pt x="5812731" y="767271"/>
                </a:cubicBezTo>
                <a:cubicBezTo>
                  <a:pt x="5836925" y="760795"/>
                  <a:pt x="5859404" y="760033"/>
                  <a:pt x="5884361" y="765747"/>
                </a:cubicBezTo>
                <a:cubicBezTo>
                  <a:pt x="5908174" y="771080"/>
                  <a:pt x="5933892" y="768415"/>
                  <a:pt x="5958660" y="768605"/>
                </a:cubicBezTo>
                <a:cubicBezTo>
                  <a:pt x="5986282" y="768795"/>
                  <a:pt x="6013906" y="768984"/>
                  <a:pt x="6041528" y="768033"/>
                </a:cubicBezTo>
                <a:cubicBezTo>
                  <a:pt x="6052579" y="767653"/>
                  <a:pt x="6065151" y="760033"/>
                  <a:pt x="6074297" y="763081"/>
                </a:cubicBezTo>
                <a:cubicBezTo>
                  <a:pt x="6103824" y="773366"/>
                  <a:pt x="6133353" y="760985"/>
                  <a:pt x="6162880" y="766509"/>
                </a:cubicBezTo>
                <a:cubicBezTo>
                  <a:pt x="6177360" y="769367"/>
                  <a:pt x="6193743" y="761557"/>
                  <a:pt x="6209364" y="760795"/>
                </a:cubicBezTo>
                <a:cubicBezTo>
                  <a:pt x="6234892" y="759461"/>
                  <a:pt x="6260419" y="760033"/>
                  <a:pt x="6285948" y="759651"/>
                </a:cubicBezTo>
                <a:cubicBezTo>
                  <a:pt x="6294330" y="759461"/>
                  <a:pt x="6302523" y="758699"/>
                  <a:pt x="6310905" y="758316"/>
                </a:cubicBezTo>
                <a:cubicBezTo>
                  <a:pt x="6318335" y="757936"/>
                  <a:pt x="6326145" y="756222"/>
                  <a:pt x="6333194" y="757554"/>
                </a:cubicBezTo>
                <a:cubicBezTo>
                  <a:pt x="6358723" y="762318"/>
                  <a:pt x="6383869" y="770129"/>
                  <a:pt x="6409586" y="773177"/>
                </a:cubicBezTo>
                <a:cubicBezTo>
                  <a:pt x="6431875" y="775843"/>
                  <a:pt x="6454928" y="772224"/>
                  <a:pt x="6477407" y="774129"/>
                </a:cubicBezTo>
                <a:cubicBezTo>
                  <a:pt x="6517032" y="777367"/>
                  <a:pt x="6556657" y="783083"/>
                  <a:pt x="6596283" y="786703"/>
                </a:cubicBezTo>
                <a:cubicBezTo>
                  <a:pt x="6604857" y="787465"/>
                  <a:pt x="6613809" y="782701"/>
                  <a:pt x="6622573" y="782321"/>
                </a:cubicBezTo>
                <a:cubicBezTo>
                  <a:pt x="6650006" y="781369"/>
                  <a:pt x="6677439" y="781177"/>
                  <a:pt x="6704872" y="780607"/>
                </a:cubicBezTo>
                <a:cubicBezTo>
                  <a:pt x="6720493" y="780415"/>
                  <a:pt x="6736305" y="780987"/>
                  <a:pt x="6751738" y="779273"/>
                </a:cubicBezTo>
                <a:cubicBezTo>
                  <a:pt x="6772120" y="776987"/>
                  <a:pt x="6790599" y="773557"/>
                  <a:pt x="6809650" y="788417"/>
                </a:cubicBezTo>
                <a:cubicBezTo>
                  <a:pt x="6816984" y="794180"/>
                  <a:pt x="6824819" y="797942"/>
                  <a:pt x="6832976" y="800428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90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276</Words>
  <Application>Microsoft Office PowerPoint</Application>
  <PresentationFormat>Bredbild</PresentationFormat>
  <Paragraphs>61</Paragraphs>
  <Slides>14</Slides>
  <Notes>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Office-tema</vt:lpstr>
      <vt:lpstr>Ansiktets proportioner</vt:lpstr>
      <vt:lpstr>Rita en mittlinje</vt:lpstr>
      <vt:lpstr>Dela upp linjen i tre lika stora delar</vt:lpstr>
      <vt:lpstr>Rita två sidolinjer</vt:lpstr>
      <vt:lpstr>Rita öronen</vt:lpstr>
      <vt:lpstr>Rita huvudformen</vt:lpstr>
      <vt:lpstr>Rita hårlinjen och halsen</vt:lpstr>
      <vt:lpstr>Rita ögonen</vt:lpstr>
      <vt:lpstr>Rita ögonen</vt:lpstr>
      <vt:lpstr>Rita ögonen</vt:lpstr>
      <vt:lpstr>Rita ögonbrynen</vt:lpstr>
      <vt:lpstr>Rita näsan</vt:lpstr>
      <vt:lpstr>Rita munnen</vt:lpstr>
      <vt:lpstr>Nu är du klar!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Engström Malin</dc:creator>
  <cp:lastModifiedBy>Engström Malin</cp:lastModifiedBy>
  <cp:revision>1</cp:revision>
  <dcterms:created xsi:type="dcterms:W3CDTF">2025-11-17T08:08:08Z</dcterms:created>
  <dcterms:modified xsi:type="dcterms:W3CDTF">2026-03-05T10:48:25Z</dcterms:modified>
</cp:coreProperties>
</file>