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gström Malin" userId="bd62ddb9-951a-4d7e-a9f9-b2b6a4a6172e" providerId="ADAL" clId="{7CCF6D0D-31CD-4603-820F-AE1547626E13}"/>
    <pc:docChg chg="undo custSel addSld modSld sldOrd">
      <pc:chgData name="Engström Malin" userId="bd62ddb9-951a-4d7e-a9f9-b2b6a4a6172e" providerId="ADAL" clId="{7CCF6D0D-31CD-4603-820F-AE1547626E13}" dt="2024-09-17T06:37:30.048" v="923" actId="1076"/>
      <pc:docMkLst>
        <pc:docMk/>
      </pc:docMkLst>
      <pc:sldChg chg="addSp delSp modSp mod modAnim">
        <pc:chgData name="Engström Malin" userId="bd62ddb9-951a-4d7e-a9f9-b2b6a4a6172e" providerId="ADAL" clId="{7CCF6D0D-31CD-4603-820F-AE1547626E13}" dt="2024-09-16T13:45:44.782" v="298"/>
        <pc:sldMkLst>
          <pc:docMk/>
          <pc:sldMk cId="3255435008" sldId="257"/>
        </pc:sldMkLst>
        <pc:spChg chg="add mod">
          <ac:chgData name="Engström Malin" userId="bd62ddb9-951a-4d7e-a9f9-b2b6a4a6172e" providerId="ADAL" clId="{7CCF6D0D-31CD-4603-820F-AE1547626E13}" dt="2024-09-16T13:43:04.995" v="239" actId="1076"/>
          <ac:spMkLst>
            <pc:docMk/>
            <pc:sldMk cId="3255435008" sldId="257"/>
            <ac:spMk id="10" creationId="{89722168-AF03-4C7C-BA17-859C2202570A}"/>
          </ac:spMkLst>
        </pc:spChg>
        <pc:spChg chg="add del mod">
          <ac:chgData name="Engström Malin" userId="bd62ddb9-951a-4d7e-a9f9-b2b6a4a6172e" providerId="ADAL" clId="{7CCF6D0D-31CD-4603-820F-AE1547626E13}" dt="2024-09-16T13:43:49.278" v="252"/>
          <ac:spMkLst>
            <pc:docMk/>
            <pc:sldMk cId="3255435008" sldId="257"/>
            <ac:spMk id="11" creationId="{9E8845CE-2148-4E4B-8B9B-DEC528215CF5}"/>
          </ac:spMkLst>
        </pc:spChg>
        <pc:spChg chg="add del mod">
          <ac:chgData name="Engström Malin" userId="bd62ddb9-951a-4d7e-a9f9-b2b6a4a6172e" providerId="ADAL" clId="{7CCF6D0D-31CD-4603-820F-AE1547626E13}" dt="2024-09-16T13:43:48.477" v="250"/>
          <ac:spMkLst>
            <pc:docMk/>
            <pc:sldMk cId="3255435008" sldId="257"/>
            <ac:spMk id="12" creationId="{956C0149-A449-49AA-B947-433A08FE25B0}"/>
          </ac:spMkLst>
        </pc:spChg>
        <pc:spChg chg="add del mod">
          <ac:chgData name="Engström Malin" userId="bd62ddb9-951a-4d7e-a9f9-b2b6a4a6172e" providerId="ADAL" clId="{7CCF6D0D-31CD-4603-820F-AE1547626E13}" dt="2024-09-16T13:43:48.052" v="248"/>
          <ac:spMkLst>
            <pc:docMk/>
            <pc:sldMk cId="3255435008" sldId="257"/>
            <ac:spMk id="13" creationId="{42686256-276E-421E-A558-3CE3BE062805}"/>
          </ac:spMkLst>
        </pc:spChg>
        <pc:spChg chg="add mod">
          <ac:chgData name="Engström Malin" userId="bd62ddb9-951a-4d7e-a9f9-b2b6a4a6172e" providerId="ADAL" clId="{7CCF6D0D-31CD-4603-820F-AE1547626E13}" dt="2024-09-16T13:44:25.102" v="265" actId="20577"/>
          <ac:spMkLst>
            <pc:docMk/>
            <pc:sldMk cId="3255435008" sldId="257"/>
            <ac:spMk id="14" creationId="{68C15767-852B-42A6-9BD2-30270C061EDF}"/>
          </ac:spMkLst>
        </pc:spChg>
        <pc:spChg chg="add mod">
          <ac:chgData name="Engström Malin" userId="bd62ddb9-951a-4d7e-a9f9-b2b6a4a6172e" providerId="ADAL" clId="{7CCF6D0D-31CD-4603-820F-AE1547626E13}" dt="2024-09-16T13:44:37.601" v="273" actId="20577"/>
          <ac:spMkLst>
            <pc:docMk/>
            <pc:sldMk cId="3255435008" sldId="257"/>
            <ac:spMk id="15" creationId="{59FE6D92-A74D-481D-BBDA-53C79034544E}"/>
          </ac:spMkLst>
        </pc:spChg>
        <pc:spChg chg="add mod">
          <ac:chgData name="Engström Malin" userId="bd62ddb9-951a-4d7e-a9f9-b2b6a4a6172e" providerId="ADAL" clId="{7CCF6D0D-31CD-4603-820F-AE1547626E13}" dt="2024-09-16T13:44:56.527" v="284" actId="1076"/>
          <ac:spMkLst>
            <pc:docMk/>
            <pc:sldMk cId="3255435008" sldId="257"/>
            <ac:spMk id="16" creationId="{3D21417A-523F-402D-87B5-E6F0E29ED664}"/>
          </ac:spMkLst>
        </pc:spChg>
        <pc:spChg chg="add mod">
          <ac:chgData name="Engström Malin" userId="bd62ddb9-951a-4d7e-a9f9-b2b6a4a6172e" providerId="ADAL" clId="{7CCF6D0D-31CD-4603-820F-AE1547626E13}" dt="2024-09-16T13:45:10.703" v="297" actId="1076"/>
          <ac:spMkLst>
            <pc:docMk/>
            <pc:sldMk cId="3255435008" sldId="257"/>
            <ac:spMk id="17" creationId="{3971FFF7-6E90-41BF-B294-0AC2280B779C}"/>
          </ac:spMkLst>
        </pc:spChg>
        <pc:picChg chg="add del mod">
          <ac:chgData name="Engström Malin" userId="bd62ddb9-951a-4d7e-a9f9-b2b6a4a6172e" providerId="ADAL" clId="{7CCF6D0D-31CD-4603-820F-AE1547626E13}" dt="2024-09-16T13:42:42.863" v="233"/>
          <ac:picMkLst>
            <pc:docMk/>
            <pc:sldMk cId="3255435008" sldId="257"/>
            <ac:picMk id="9" creationId="{675C8F33-8EA5-4161-9C7E-1C00F7E3AAFC}"/>
          </ac:picMkLst>
        </pc:picChg>
      </pc:sldChg>
      <pc:sldChg chg="modAnim">
        <pc:chgData name="Engström Malin" userId="bd62ddb9-951a-4d7e-a9f9-b2b6a4a6172e" providerId="ADAL" clId="{7CCF6D0D-31CD-4603-820F-AE1547626E13}" dt="2024-09-16T13:33:01.757" v="73"/>
        <pc:sldMkLst>
          <pc:docMk/>
          <pc:sldMk cId="3661908045" sldId="258"/>
        </pc:sldMkLst>
      </pc:sldChg>
      <pc:sldChg chg="addSp modSp mod modAnim">
        <pc:chgData name="Engström Malin" userId="bd62ddb9-951a-4d7e-a9f9-b2b6a4a6172e" providerId="ADAL" clId="{7CCF6D0D-31CD-4603-820F-AE1547626E13}" dt="2024-09-16T13:32:42.554" v="69"/>
        <pc:sldMkLst>
          <pc:docMk/>
          <pc:sldMk cId="2784362245" sldId="259"/>
        </pc:sldMkLst>
        <pc:spChg chg="mod">
          <ac:chgData name="Engström Malin" userId="bd62ddb9-951a-4d7e-a9f9-b2b6a4a6172e" providerId="ADAL" clId="{7CCF6D0D-31CD-4603-820F-AE1547626E13}" dt="2024-09-16T13:29:39.847" v="22" actId="1076"/>
          <ac:spMkLst>
            <pc:docMk/>
            <pc:sldMk cId="2784362245" sldId="259"/>
            <ac:spMk id="2" creationId="{B92B9C79-2635-40D1-801B-325B55621EEE}"/>
          </ac:spMkLst>
        </pc:spChg>
        <pc:spChg chg="mod">
          <ac:chgData name="Engström Malin" userId="bd62ddb9-951a-4d7e-a9f9-b2b6a4a6172e" providerId="ADAL" clId="{7CCF6D0D-31CD-4603-820F-AE1547626E13}" dt="2024-09-16T13:29:51.151" v="25" actId="1076"/>
          <ac:spMkLst>
            <pc:docMk/>
            <pc:sldMk cId="2784362245" sldId="259"/>
            <ac:spMk id="5" creationId="{C68D1CD2-6EA8-48DE-9400-38FAE6D2ACA2}"/>
          </ac:spMkLst>
        </pc:spChg>
        <pc:spChg chg="add mod">
          <ac:chgData name="Engström Malin" userId="bd62ddb9-951a-4d7e-a9f9-b2b6a4a6172e" providerId="ADAL" clId="{7CCF6D0D-31CD-4603-820F-AE1547626E13}" dt="2024-09-16T13:27:39.856" v="10" actId="1076"/>
          <ac:spMkLst>
            <pc:docMk/>
            <pc:sldMk cId="2784362245" sldId="259"/>
            <ac:spMk id="7" creationId="{6795DD0E-0934-4791-9326-C17EED99C0B4}"/>
          </ac:spMkLst>
        </pc:spChg>
        <pc:spChg chg="add mod">
          <ac:chgData name="Engström Malin" userId="bd62ddb9-951a-4d7e-a9f9-b2b6a4a6172e" providerId="ADAL" clId="{7CCF6D0D-31CD-4603-820F-AE1547626E13}" dt="2024-09-16T13:30:46.636" v="39" actId="1076"/>
          <ac:spMkLst>
            <pc:docMk/>
            <pc:sldMk cId="2784362245" sldId="259"/>
            <ac:spMk id="9" creationId="{9C4C98FE-FBF1-44F5-8037-38BCA39E8988}"/>
          </ac:spMkLst>
        </pc:spChg>
        <pc:spChg chg="add mod">
          <ac:chgData name="Engström Malin" userId="bd62ddb9-951a-4d7e-a9f9-b2b6a4a6172e" providerId="ADAL" clId="{7CCF6D0D-31CD-4603-820F-AE1547626E13}" dt="2024-09-16T13:32:11.651" v="66" actId="121"/>
          <ac:spMkLst>
            <pc:docMk/>
            <pc:sldMk cId="2784362245" sldId="259"/>
            <ac:spMk id="12" creationId="{C56ECAFA-8F07-4924-AA4C-070AD54F17C7}"/>
          </ac:spMkLst>
        </pc:spChg>
        <pc:picChg chg="add mod">
          <ac:chgData name="Engström Malin" userId="bd62ddb9-951a-4d7e-a9f9-b2b6a4a6172e" providerId="ADAL" clId="{7CCF6D0D-31CD-4603-820F-AE1547626E13}" dt="2024-09-16T13:31:34.419" v="41" actId="1076"/>
          <ac:picMkLst>
            <pc:docMk/>
            <pc:sldMk cId="2784362245" sldId="259"/>
            <ac:picMk id="6" creationId="{A9A443F9-4E8C-46DC-8FD9-303ECFB8C854}"/>
          </ac:picMkLst>
        </pc:picChg>
        <pc:picChg chg="mod">
          <ac:chgData name="Engström Malin" userId="bd62ddb9-951a-4d7e-a9f9-b2b6a4a6172e" providerId="ADAL" clId="{7CCF6D0D-31CD-4603-820F-AE1547626E13}" dt="2024-09-16T13:31:37.250" v="47" actId="1036"/>
          <ac:picMkLst>
            <pc:docMk/>
            <pc:sldMk cId="2784362245" sldId="259"/>
            <ac:picMk id="4098" creationId="{C0678C8F-2F24-47F8-890E-5AB797E40254}"/>
          </ac:picMkLst>
        </pc:picChg>
        <pc:picChg chg="add mod">
          <ac:chgData name="Engström Malin" userId="bd62ddb9-951a-4d7e-a9f9-b2b6a4a6172e" providerId="ADAL" clId="{7CCF6D0D-31CD-4603-820F-AE1547626E13}" dt="2024-09-16T13:30:28.374" v="31" actId="1076"/>
          <ac:picMkLst>
            <pc:docMk/>
            <pc:sldMk cId="2784362245" sldId="259"/>
            <ac:picMk id="4100" creationId="{533DDB82-B9CF-44E3-8E85-90899326F1CD}"/>
          </ac:picMkLst>
        </pc:picChg>
        <pc:picChg chg="add mod">
          <ac:chgData name="Engström Malin" userId="bd62ddb9-951a-4d7e-a9f9-b2b6a4a6172e" providerId="ADAL" clId="{7CCF6D0D-31CD-4603-820F-AE1547626E13}" dt="2024-09-16T13:29:42.914" v="23" actId="1076"/>
          <ac:picMkLst>
            <pc:docMk/>
            <pc:sldMk cId="2784362245" sldId="259"/>
            <ac:picMk id="4102" creationId="{4A95C531-F60A-4388-A6DE-48A8144FA60A}"/>
          </ac:picMkLst>
        </pc:picChg>
      </pc:sldChg>
      <pc:sldChg chg="addSp delSp modSp new mod modAnim">
        <pc:chgData name="Engström Malin" userId="bd62ddb9-951a-4d7e-a9f9-b2b6a4a6172e" providerId="ADAL" clId="{7CCF6D0D-31CD-4603-820F-AE1547626E13}" dt="2024-09-16T14:05:30.564" v="489" actId="1076"/>
        <pc:sldMkLst>
          <pc:docMk/>
          <pc:sldMk cId="3866613905" sldId="260"/>
        </pc:sldMkLst>
        <pc:spChg chg="mod">
          <ac:chgData name="Engström Malin" userId="bd62ddb9-951a-4d7e-a9f9-b2b6a4a6172e" providerId="ADAL" clId="{7CCF6D0D-31CD-4603-820F-AE1547626E13}" dt="2024-09-16T13:35:02.763" v="87" actId="20577"/>
          <ac:spMkLst>
            <pc:docMk/>
            <pc:sldMk cId="3866613905" sldId="260"/>
            <ac:spMk id="2" creationId="{66849012-8D01-43B9-B30A-F54CB6B8657D}"/>
          </ac:spMkLst>
        </pc:spChg>
        <pc:spChg chg="del">
          <ac:chgData name="Engström Malin" userId="bd62ddb9-951a-4d7e-a9f9-b2b6a4a6172e" providerId="ADAL" clId="{7CCF6D0D-31CD-4603-820F-AE1547626E13}" dt="2024-09-16T13:35:08.841" v="88" actId="478"/>
          <ac:spMkLst>
            <pc:docMk/>
            <pc:sldMk cId="3866613905" sldId="260"/>
            <ac:spMk id="3" creationId="{E9AA7CFC-5AD2-45A5-AEAC-2FB54D0C2F17}"/>
          </ac:spMkLst>
        </pc:spChg>
        <pc:spChg chg="add mod">
          <ac:chgData name="Engström Malin" userId="bd62ddb9-951a-4d7e-a9f9-b2b6a4a6172e" providerId="ADAL" clId="{7CCF6D0D-31CD-4603-820F-AE1547626E13}" dt="2024-09-16T13:54:35.835" v="436" actId="21"/>
          <ac:spMkLst>
            <pc:docMk/>
            <pc:sldMk cId="3866613905" sldId="260"/>
            <ac:spMk id="4" creationId="{96B0D743-ED45-4F47-A3C6-7C4EC17AFCF5}"/>
          </ac:spMkLst>
        </pc:spChg>
        <pc:spChg chg="add">
          <ac:chgData name="Engström Malin" userId="bd62ddb9-951a-4d7e-a9f9-b2b6a4a6172e" providerId="ADAL" clId="{7CCF6D0D-31CD-4603-820F-AE1547626E13}" dt="2024-09-16T13:52:09.807" v="411"/>
          <ac:spMkLst>
            <pc:docMk/>
            <pc:sldMk cId="3866613905" sldId="260"/>
            <ac:spMk id="5" creationId="{51545281-2033-410D-8824-200E933BE97A}"/>
          </ac:spMkLst>
        </pc:spChg>
        <pc:spChg chg="add del mod">
          <ac:chgData name="Engström Malin" userId="bd62ddb9-951a-4d7e-a9f9-b2b6a4a6172e" providerId="ADAL" clId="{7CCF6D0D-31CD-4603-820F-AE1547626E13}" dt="2024-09-16T13:52:28.696" v="415" actId="478"/>
          <ac:spMkLst>
            <pc:docMk/>
            <pc:sldMk cId="3866613905" sldId="260"/>
            <ac:spMk id="6" creationId="{529D5F6D-B7A4-49D6-8397-3173F045D867}"/>
          </ac:spMkLst>
        </pc:spChg>
        <pc:spChg chg="add mod ord">
          <ac:chgData name="Engström Malin" userId="bd62ddb9-951a-4d7e-a9f9-b2b6a4a6172e" providerId="ADAL" clId="{7CCF6D0D-31CD-4603-820F-AE1547626E13}" dt="2024-09-16T13:56:36.568" v="449" actId="166"/>
          <ac:spMkLst>
            <pc:docMk/>
            <pc:sldMk cId="3866613905" sldId="260"/>
            <ac:spMk id="7" creationId="{E0AF41F2-DEB9-496F-AA4B-6398915994B8}"/>
          </ac:spMkLst>
        </pc:spChg>
        <pc:spChg chg="add mod">
          <ac:chgData name="Engström Malin" userId="bd62ddb9-951a-4d7e-a9f9-b2b6a4a6172e" providerId="ADAL" clId="{7CCF6D0D-31CD-4603-820F-AE1547626E13}" dt="2024-09-16T13:38:10.631" v="119" actId="20577"/>
          <ac:spMkLst>
            <pc:docMk/>
            <pc:sldMk cId="3866613905" sldId="260"/>
            <ac:spMk id="8" creationId="{105EE6FB-E803-4C80-BDD2-9FAFDD3B654E}"/>
          </ac:spMkLst>
        </pc:spChg>
        <pc:spChg chg="add mod">
          <ac:chgData name="Engström Malin" userId="bd62ddb9-951a-4d7e-a9f9-b2b6a4a6172e" providerId="ADAL" clId="{7CCF6D0D-31CD-4603-820F-AE1547626E13}" dt="2024-09-16T14:05:24.050" v="487" actId="20577"/>
          <ac:spMkLst>
            <pc:docMk/>
            <pc:sldMk cId="3866613905" sldId="260"/>
            <ac:spMk id="9" creationId="{81CE7707-79B8-47CB-9592-110116CA4466}"/>
          </ac:spMkLst>
        </pc:spChg>
        <pc:picChg chg="add mod">
          <ac:chgData name="Engström Malin" userId="bd62ddb9-951a-4d7e-a9f9-b2b6a4a6172e" providerId="ADAL" clId="{7CCF6D0D-31CD-4603-820F-AE1547626E13}" dt="2024-09-16T13:37:38.237" v="105" actId="14100"/>
          <ac:picMkLst>
            <pc:docMk/>
            <pc:sldMk cId="3866613905" sldId="260"/>
            <ac:picMk id="5122" creationId="{1F2779CF-33D3-4C66-B48E-BE2433AF86AE}"/>
          </ac:picMkLst>
        </pc:picChg>
        <pc:picChg chg="add mod">
          <ac:chgData name="Engström Malin" userId="bd62ddb9-951a-4d7e-a9f9-b2b6a4a6172e" providerId="ADAL" clId="{7CCF6D0D-31CD-4603-820F-AE1547626E13}" dt="2024-09-16T13:37:28.599" v="103" actId="14100"/>
          <ac:picMkLst>
            <pc:docMk/>
            <pc:sldMk cId="3866613905" sldId="260"/>
            <ac:picMk id="5124" creationId="{34650BA2-F93A-47B6-A076-B9A24614A542}"/>
          </ac:picMkLst>
        </pc:picChg>
        <pc:picChg chg="add mod">
          <ac:chgData name="Engström Malin" userId="bd62ddb9-951a-4d7e-a9f9-b2b6a4a6172e" providerId="ADAL" clId="{7CCF6D0D-31CD-4603-820F-AE1547626E13}" dt="2024-09-16T14:05:30.564" v="489" actId="1076"/>
          <ac:picMkLst>
            <pc:docMk/>
            <pc:sldMk cId="3866613905" sldId="260"/>
            <ac:picMk id="5126" creationId="{31179390-D3A1-4B68-913B-13D0E495CB76}"/>
          </ac:picMkLst>
        </pc:picChg>
        <pc:picChg chg="add mod">
          <ac:chgData name="Engström Malin" userId="bd62ddb9-951a-4d7e-a9f9-b2b6a4a6172e" providerId="ADAL" clId="{7CCF6D0D-31CD-4603-820F-AE1547626E13}" dt="2024-09-16T13:52:55.783" v="419" actId="14100"/>
          <ac:picMkLst>
            <pc:docMk/>
            <pc:sldMk cId="3866613905" sldId="260"/>
            <ac:picMk id="5132" creationId="{14CD847B-B1C6-45BD-AAAB-8316E8D515B5}"/>
          </ac:picMkLst>
        </pc:picChg>
        <pc:picChg chg="add mod">
          <ac:chgData name="Engström Malin" userId="bd62ddb9-951a-4d7e-a9f9-b2b6a4a6172e" providerId="ADAL" clId="{7CCF6D0D-31CD-4603-820F-AE1547626E13}" dt="2024-09-16T13:54:58.801" v="441" actId="1076"/>
          <ac:picMkLst>
            <pc:docMk/>
            <pc:sldMk cId="3866613905" sldId="260"/>
            <ac:picMk id="5134" creationId="{A5B835D0-757F-4149-8FC0-57509AA3B155}"/>
          </ac:picMkLst>
        </pc:picChg>
      </pc:sldChg>
      <pc:sldChg chg="addSp delSp modSp new mod ord modAnim">
        <pc:chgData name="Engström Malin" userId="bd62ddb9-951a-4d7e-a9f9-b2b6a4a6172e" providerId="ADAL" clId="{7CCF6D0D-31CD-4603-820F-AE1547626E13}" dt="2024-09-16T14:00:34.505" v="462" actId="1076"/>
        <pc:sldMkLst>
          <pc:docMk/>
          <pc:sldMk cId="1156945735" sldId="261"/>
        </pc:sldMkLst>
        <pc:spChg chg="mod">
          <ac:chgData name="Engström Malin" userId="bd62ddb9-951a-4d7e-a9f9-b2b6a4a6172e" providerId="ADAL" clId="{7CCF6D0D-31CD-4603-820F-AE1547626E13}" dt="2024-09-16T13:40:07.703" v="145" actId="20577"/>
          <ac:spMkLst>
            <pc:docMk/>
            <pc:sldMk cId="1156945735" sldId="261"/>
            <ac:spMk id="2" creationId="{FCC49C2C-3CFA-4082-8687-68D7FACAF30C}"/>
          </ac:spMkLst>
        </pc:spChg>
        <pc:spChg chg="mod">
          <ac:chgData name="Engström Malin" userId="bd62ddb9-951a-4d7e-a9f9-b2b6a4a6172e" providerId="ADAL" clId="{7CCF6D0D-31CD-4603-820F-AE1547626E13}" dt="2024-09-16T13:42:07.573" v="231" actId="1076"/>
          <ac:spMkLst>
            <pc:docMk/>
            <pc:sldMk cId="1156945735" sldId="261"/>
            <ac:spMk id="3" creationId="{7ECB801A-3357-46EA-975B-690974ACE145}"/>
          </ac:spMkLst>
        </pc:spChg>
        <pc:picChg chg="add del mod">
          <ac:chgData name="Engström Malin" userId="bd62ddb9-951a-4d7e-a9f9-b2b6a4a6172e" providerId="ADAL" clId="{7CCF6D0D-31CD-4603-820F-AE1547626E13}" dt="2024-09-16T13:59:27.973" v="459" actId="478"/>
          <ac:picMkLst>
            <pc:docMk/>
            <pc:sldMk cId="1156945735" sldId="261"/>
            <ac:picMk id="4" creationId="{6F420C98-0015-4252-B7B8-888C8C581936}"/>
          </ac:picMkLst>
        </pc:picChg>
        <pc:picChg chg="add mod">
          <ac:chgData name="Engström Malin" userId="bd62ddb9-951a-4d7e-a9f9-b2b6a4a6172e" providerId="ADAL" clId="{7CCF6D0D-31CD-4603-820F-AE1547626E13}" dt="2024-09-16T14:00:34.505" v="462" actId="1076"/>
          <ac:picMkLst>
            <pc:docMk/>
            <pc:sldMk cId="1156945735" sldId="261"/>
            <ac:picMk id="6146" creationId="{773DDAC8-6B96-4920-9859-121A2B845CB9}"/>
          </ac:picMkLst>
        </pc:picChg>
      </pc:sldChg>
      <pc:sldChg chg="addSp delSp modSp new mod modAnim">
        <pc:chgData name="Engström Malin" userId="bd62ddb9-951a-4d7e-a9f9-b2b6a4a6172e" providerId="ADAL" clId="{7CCF6D0D-31CD-4603-820F-AE1547626E13}" dt="2024-09-17T06:37:30.048" v="923" actId="1076"/>
        <pc:sldMkLst>
          <pc:docMk/>
          <pc:sldMk cId="4086837626" sldId="262"/>
        </pc:sldMkLst>
        <pc:spChg chg="mod">
          <ac:chgData name="Engström Malin" userId="bd62ddb9-951a-4d7e-a9f9-b2b6a4a6172e" providerId="ADAL" clId="{7CCF6D0D-31CD-4603-820F-AE1547626E13}" dt="2024-09-16T14:00:49.538" v="477" actId="20577"/>
          <ac:spMkLst>
            <pc:docMk/>
            <pc:sldMk cId="4086837626" sldId="262"/>
            <ac:spMk id="2" creationId="{FE36DAFB-6DC7-45FF-A4ED-B4D8EE9272AC}"/>
          </ac:spMkLst>
        </pc:spChg>
        <pc:spChg chg="del">
          <ac:chgData name="Engström Malin" userId="bd62ddb9-951a-4d7e-a9f9-b2b6a4a6172e" providerId="ADAL" clId="{7CCF6D0D-31CD-4603-820F-AE1547626E13}" dt="2024-09-16T13:58:31.117" v="452"/>
          <ac:spMkLst>
            <pc:docMk/>
            <pc:sldMk cId="4086837626" sldId="262"/>
            <ac:spMk id="3" creationId="{C0B77ED2-F015-41D0-A2FB-314C1567F3C1}"/>
          </ac:spMkLst>
        </pc:spChg>
        <pc:spChg chg="add mod">
          <ac:chgData name="Engström Malin" userId="bd62ddb9-951a-4d7e-a9f9-b2b6a4a6172e" providerId="ADAL" clId="{7CCF6D0D-31CD-4603-820F-AE1547626E13}" dt="2024-09-16T14:12:33.051" v="676" actId="21"/>
          <ac:spMkLst>
            <pc:docMk/>
            <pc:sldMk cId="4086837626" sldId="262"/>
            <ac:spMk id="5" creationId="{7D23E713-DC14-4209-8A76-AD2F997730BF}"/>
          </ac:spMkLst>
        </pc:spChg>
        <pc:spChg chg="add del mod">
          <ac:chgData name="Engström Malin" userId="bd62ddb9-951a-4d7e-a9f9-b2b6a4a6172e" providerId="ADAL" clId="{7CCF6D0D-31CD-4603-820F-AE1547626E13}" dt="2024-09-16T14:11:43.813" v="661" actId="478"/>
          <ac:spMkLst>
            <pc:docMk/>
            <pc:sldMk cId="4086837626" sldId="262"/>
            <ac:spMk id="7" creationId="{E6B93398-9B52-4F6C-9213-BC87B23BFFF0}"/>
          </ac:spMkLst>
        </pc:spChg>
        <pc:spChg chg="add mod">
          <ac:chgData name="Engström Malin" userId="bd62ddb9-951a-4d7e-a9f9-b2b6a4a6172e" providerId="ADAL" clId="{7CCF6D0D-31CD-4603-820F-AE1547626E13}" dt="2024-09-17T06:34:57.780" v="862" actId="14100"/>
          <ac:spMkLst>
            <pc:docMk/>
            <pc:sldMk cId="4086837626" sldId="262"/>
            <ac:spMk id="8" creationId="{7C1DD0C7-50D0-41E3-8860-59350A718E8D}"/>
          </ac:spMkLst>
        </pc:spChg>
        <pc:spChg chg="add del mod">
          <ac:chgData name="Engström Malin" userId="bd62ddb9-951a-4d7e-a9f9-b2b6a4a6172e" providerId="ADAL" clId="{7CCF6D0D-31CD-4603-820F-AE1547626E13}" dt="2024-09-17T06:20:34.951" v="717" actId="478"/>
          <ac:spMkLst>
            <pc:docMk/>
            <pc:sldMk cId="4086837626" sldId="262"/>
            <ac:spMk id="9" creationId="{6CE810E8-6B28-410E-A063-762499C863E1}"/>
          </ac:spMkLst>
        </pc:spChg>
        <pc:spChg chg="add del mod">
          <ac:chgData name="Engström Malin" userId="bd62ddb9-951a-4d7e-a9f9-b2b6a4a6172e" providerId="ADAL" clId="{7CCF6D0D-31CD-4603-820F-AE1547626E13}" dt="2024-09-17T06:20:25.669" v="715" actId="478"/>
          <ac:spMkLst>
            <pc:docMk/>
            <pc:sldMk cId="4086837626" sldId="262"/>
            <ac:spMk id="11" creationId="{ABBB37E6-4B95-477A-B28B-BDCDE9FDB9ED}"/>
          </ac:spMkLst>
        </pc:spChg>
        <pc:spChg chg="add mod">
          <ac:chgData name="Engström Malin" userId="bd62ddb9-951a-4d7e-a9f9-b2b6a4a6172e" providerId="ADAL" clId="{7CCF6D0D-31CD-4603-820F-AE1547626E13}" dt="2024-09-17T06:34:52.766" v="859" actId="2711"/>
          <ac:spMkLst>
            <pc:docMk/>
            <pc:sldMk cId="4086837626" sldId="262"/>
            <ac:spMk id="12" creationId="{3650B1F7-CBA3-4556-8349-F40600818012}"/>
          </ac:spMkLst>
        </pc:spChg>
        <pc:spChg chg="add mod">
          <ac:chgData name="Engström Malin" userId="bd62ddb9-951a-4d7e-a9f9-b2b6a4a6172e" providerId="ADAL" clId="{7CCF6D0D-31CD-4603-820F-AE1547626E13}" dt="2024-09-17T06:22:42.926" v="743" actId="14100"/>
          <ac:spMkLst>
            <pc:docMk/>
            <pc:sldMk cId="4086837626" sldId="262"/>
            <ac:spMk id="15" creationId="{D9BF9AED-DD6E-4CDA-AC9D-6E75144E112D}"/>
          </ac:spMkLst>
        </pc:spChg>
        <pc:spChg chg="add mod">
          <ac:chgData name="Engström Malin" userId="bd62ddb9-951a-4d7e-a9f9-b2b6a4a6172e" providerId="ADAL" clId="{7CCF6D0D-31CD-4603-820F-AE1547626E13}" dt="2024-09-17T06:32:32.413" v="796" actId="20577"/>
          <ac:spMkLst>
            <pc:docMk/>
            <pc:sldMk cId="4086837626" sldId="262"/>
            <ac:spMk id="27" creationId="{3D4F22EC-81C6-4330-867E-08AF43F3A789}"/>
          </ac:spMkLst>
        </pc:spChg>
        <pc:spChg chg="add mod">
          <ac:chgData name="Engström Malin" userId="bd62ddb9-951a-4d7e-a9f9-b2b6a4a6172e" providerId="ADAL" clId="{7CCF6D0D-31CD-4603-820F-AE1547626E13}" dt="2024-09-17T06:32:47.676" v="809" actId="20577"/>
          <ac:spMkLst>
            <pc:docMk/>
            <pc:sldMk cId="4086837626" sldId="262"/>
            <ac:spMk id="28" creationId="{0393DB2A-A6F9-4019-88BF-4F8E28363863}"/>
          </ac:spMkLst>
        </pc:spChg>
        <pc:spChg chg="add mod">
          <ac:chgData name="Engström Malin" userId="bd62ddb9-951a-4d7e-a9f9-b2b6a4a6172e" providerId="ADAL" clId="{7CCF6D0D-31CD-4603-820F-AE1547626E13}" dt="2024-09-17T06:33:02.193" v="820" actId="20577"/>
          <ac:spMkLst>
            <pc:docMk/>
            <pc:sldMk cId="4086837626" sldId="262"/>
            <ac:spMk id="29" creationId="{758C971F-3176-4D24-B807-5B2FC65BB827}"/>
          </ac:spMkLst>
        </pc:spChg>
        <pc:spChg chg="add mod">
          <ac:chgData name="Engström Malin" userId="bd62ddb9-951a-4d7e-a9f9-b2b6a4a6172e" providerId="ADAL" clId="{7CCF6D0D-31CD-4603-820F-AE1547626E13}" dt="2024-09-17T06:35:07.089" v="875" actId="20577"/>
          <ac:spMkLst>
            <pc:docMk/>
            <pc:sldMk cId="4086837626" sldId="262"/>
            <ac:spMk id="30" creationId="{91740129-B660-4A65-99DB-CB1518FF5A1F}"/>
          </ac:spMkLst>
        </pc:spChg>
        <pc:spChg chg="add mod">
          <ac:chgData name="Engström Malin" userId="bd62ddb9-951a-4d7e-a9f9-b2b6a4a6172e" providerId="ADAL" clId="{7CCF6D0D-31CD-4603-820F-AE1547626E13}" dt="2024-09-17T06:37:30.048" v="923" actId="1076"/>
          <ac:spMkLst>
            <pc:docMk/>
            <pc:sldMk cId="4086837626" sldId="262"/>
            <ac:spMk id="31" creationId="{D3D245D4-AB0E-45CC-9319-90E0F8F43231}"/>
          </ac:spMkLst>
        </pc:spChg>
        <pc:picChg chg="add del mod">
          <ac:chgData name="Engström Malin" userId="bd62ddb9-951a-4d7e-a9f9-b2b6a4a6172e" providerId="ADAL" clId="{7CCF6D0D-31CD-4603-820F-AE1547626E13}" dt="2024-09-17T06:20:22.052" v="714" actId="478"/>
          <ac:picMkLst>
            <pc:docMk/>
            <pc:sldMk cId="4086837626" sldId="262"/>
            <ac:picMk id="4" creationId="{36665FB0-B6EC-4748-B952-A97E72D1E954}"/>
          </ac:picMkLst>
        </pc:picChg>
        <pc:picChg chg="add mod">
          <ac:chgData name="Engström Malin" userId="bd62ddb9-951a-4d7e-a9f9-b2b6a4a6172e" providerId="ADAL" clId="{7CCF6D0D-31CD-4603-820F-AE1547626E13}" dt="2024-09-17T06:31:27.346" v="772" actId="1076"/>
          <ac:picMkLst>
            <pc:docMk/>
            <pc:sldMk cId="4086837626" sldId="262"/>
            <ac:picMk id="14" creationId="{385D223C-9B07-490E-8054-4ABB84B01C57}"/>
          </ac:picMkLst>
        </pc:picChg>
        <pc:picChg chg="add mod">
          <ac:chgData name="Engström Malin" userId="bd62ddb9-951a-4d7e-a9f9-b2b6a4a6172e" providerId="ADAL" clId="{7CCF6D0D-31CD-4603-820F-AE1547626E13}" dt="2024-09-17T06:31:45.089" v="775" actId="1076"/>
          <ac:picMkLst>
            <pc:docMk/>
            <pc:sldMk cId="4086837626" sldId="262"/>
            <ac:picMk id="17" creationId="{EDAC7AAE-0B9A-4E2D-8763-BC3F865182F2}"/>
          </ac:picMkLst>
        </pc:picChg>
        <pc:picChg chg="add mod">
          <ac:chgData name="Engström Malin" userId="bd62ddb9-951a-4d7e-a9f9-b2b6a4a6172e" providerId="ADAL" clId="{7CCF6D0D-31CD-4603-820F-AE1547626E13}" dt="2024-09-17T06:31:47.207" v="776" actId="1076"/>
          <ac:picMkLst>
            <pc:docMk/>
            <pc:sldMk cId="4086837626" sldId="262"/>
            <ac:picMk id="19" creationId="{A6068B94-B096-451B-98F5-A9336522F7FF}"/>
          </ac:picMkLst>
        </pc:picChg>
        <pc:picChg chg="add del mod">
          <ac:chgData name="Engström Malin" userId="bd62ddb9-951a-4d7e-a9f9-b2b6a4a6172e" providerId="ADAL" clId="{7CCF6D0D-31CD-4603-820F-AE1547626E13}" dt="2024-09-17T06:27:04.271" v="756" actId="478"/>
          <ac:picMkLst>
            <pc:docMk/>
            <pc:sldMk cId="4086837626" sldId="262"/>
            <ac:picMk id="21" creationId="{9F49EF76-370E-4F1F-9369-F9F677286C36}"/>
          </ac:picMkLst>
        </pc:picChg>
        <pc:picChg chg="add mod">
          <ac:chgData name="Engström Malin" userId="bd62ddb9-951a-4d7e-a9f9-b2b6a4a6172e" providerId="ADAL" clId="{7CCF6D0D-31CD-4603-820F-AE1547626E13}" dt="2024-09-17T06:31:50.426" v="777" actId="1076"/>
          <ac:picMkLst>
            <pc:docMk/>
            <pc:sldMk cId="4086837626" sldId="262"/>
            <ac:picMk id="23" creationId="{5BA71871-BA5B-4442-8207-71DD5BD476C8}"/>
          </ac:picMkLst>
        </pc:picChg>
        <pc:picChg chg="add mod">
          <ac:chgData name="Engström Malin" userId="bd62ddb9-951a-4d7e-a9f9-b2b6a4a6172e" providerId="ADAL" clId="{7CCF6D0D-31CD-4603-820F-AE1547626E13}" dt="2024-09-17T06:31:29.741" v="773" actId="1076"/>
          <ac:picMkLst>
            <pc:docMk/>
            <pc:sldMk cId="4086837626" sldId="262"/>
            <ac:picMk id="25" creationId="{8802350C-F7B8-4F41-84AF-802789E10939}"/>
          </ac:picMkLst>
        </pc:picChg>
        <pc:picChg chg="add mod">
          <ac:chgData name="Engström Malin" userId="bd62ddb9-951a-4d7e-a9f9-b2b6a4a6172e" providerId="ADAL" clId="{7CCF6D0D-31CD-4603-820F-AE1547626E13}" dt="2024-09-17T06:31:34.322" v="774" actId="1076"/>
          <ac:picMkLst>
            <pc:docMk/>
            <pc:sldMk cId="4086837626" sldId="262"/>
            <ac:picMk id="7172" creationId="{B509FA08-761A-4CCF-B5B2-6572B05736D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83802E-D380-4311-A86C-F6205FFCC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A5FC84C-9027-470A-84AB-1986DA15D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8CDF0B-A324-4DF1-B4AD-8104988B0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A26A-E06A-4484-8724-E0F143050524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E9EC4B8-D108-4620-87BC-182CCFE9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9CDF54-0FBD-497B-AB50-D05F3E0A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FBF6-E123-41F8-8461-90393F2D15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791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9BFD0A-6EFB-443F-A927-DCE68BBE7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DA63122-1CC6-4E57-9361-FA893824E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C530BC-48A8-44C3-A61D-4FD72DDE1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A26A-E06A-4484-8724-E0F143050524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F179CA-A581-4034-A409-F1EEAA31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1F7287A-E270-4FBF-9573-1C7D352A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FBF6-E123-41F8-8461-90393F2D15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870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03C2565-8724-4CB5-BAC9-2CDD0D70C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CB012AB-268E-435A-B581-DC5F78942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6E89F46-10B7-4119-9830-D46C59DE6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A26A-E06A-4484-8724-E0F143050524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6BE9FA-C826-4918-8FC8-869F6F6C5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8E59E8-9F1D-450B-A48F-9E777CE03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FBF6-E123-41F8-8461-90393F2D15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835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160430-9D28-498A-9CC5-15995A0B6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5F3998-642E-4E19-B284-899EF71D9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8B3E246-900A-4452-B53E-D31A0C2D2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A26A-E06A-4484-8724-E0F143050524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E3E8D14-CA05-4E5A-9725-7A8EA1A7A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0BB767-C4C2-4269-AE43-94A1EC023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FBF6-E123-41F8-8461-90393F2D15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356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12F5DC-14AB-41DD-B8D1-E80584FEB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9A4FCF9-719A-4DC7-96FD-59F2886A0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9F79D28-F57F-4939-952F-CD030B87E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A26A-E06A-4484-8724-E0F143050524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3B527FE-2B25-43B7-85FE-5AE542A42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2F6C82-E235-416D-97B1-F6E967648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FBF6-E123-41F8-8461-90393F2D15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087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C18BBE-3D2D-4E2B-A015-9C255F4D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800519-2471-4C32-A116-C718562FB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F9E0121-AB74-41DE-AA36-63F6860E0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A9DB3AB-1C9B-450C-B583-9DFDFA32E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A26A-E06A-4484-8724-E0F143050524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32A4075-5314-405B-968C-D930FAF9C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9B95095-9C00-4682-9EB1-66D5005D2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FBF6-E123-41F8-8461-90393F2D15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806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934810-039C-4FBB-B782-1BD0C0DA0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0F51E6B-EC92-4C56-94A3-7679B7091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B657C95-5EFB-46A2-947A-3742DD43D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EB43293-1A20-4862-8B34-B2D5518750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CF581B5-F835-4CF2-A1EE-2924CA0515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3F7AAFF-2A04-4E84-8465-0BC3F6B4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A26A-E06A-4484-8724-E0F143050524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CABC855-76DC-4D5E-A24D-43F987AD3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5256580-DF4A-4965-ABC6-5FE4F5C23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FBF6-E123-41F8-8461-90393F2D15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60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869C04-3D2F-4AAF-BC1B-E77E4D241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0FBE150-74CA-4E8C-B6DC-5DEE1310B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A26A-E06A-4484-8724-E0F143050524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A00B981-3324-471C-831E-0CB69005E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FC3CBB-1C45-43A2-A497-D0826FE9A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FBF6-E123-41F8-8461-90393F2D15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916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0384BD9-847F-43F8-9604-506BEA40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A26A-E06A-4484-8724-E0F143050524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347E7BF-8406-4D8A-B37E-5CEC05243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AFFC55A-0A9A-4BA0-820C-66C1398A5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FBF6-E123-41F8-8461-90393F2D15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928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9CBB5F-3E6B-45D2-B274-BB24994D0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5420CE-E41E-4ACE-AD66-6B5ACCC71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BB54FD5-7496-47FC-898F-771347C65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D1AC66-96D4-4DAB-8158-57EDA5BE2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A26A-E06A-4484-8724-E0F143050524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AC9258D-D8CC-4CC9-A779-04AFA3DA1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42A693D-D811-476B-A0FE-FE756C42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FBF6-E123-41F8-8461-90393F2D15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76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4D50D5-CFB0-47B6-98DC-BFA7CF2E7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E178FD6-0854-4542-81B5-96C3063CCA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8BA89E-A358-4398-A91A-656B1ECE7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A1CC7C8-6602-4825-90D0-F099EA379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A26A-E06A-4484-8724-E0F143050524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F046801-C819-4CB0-ABB4-046974E94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EDB4D2A-25B3-4D17-AD09-BAD632BF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FBF6-E123-41F8-8461-90393F2D15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820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F1E8C08-86ED-4F3B-BD9A-3CCF9EF2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B04B0D2-B925-4C26-B62E-886AE2F66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0040DC1-8281-40D2-97EB-8F012DAE3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5A26A-E06A-4484-8724-E0F143050524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88EAAD1-E037-4B77-B3CA-1705447CD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21A89B-ED3E-4C7C-8D2C-05AA7EBB1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9FBF6-E123-41F8-8461-90393F2D15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524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4EE419-0343-4341-AADF-1E704BCCF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865" y="1214438"/>
            <a:ext cx="4385912" cy="2387600"/>
          </a:xfrm>
        </p:spPr>
        <p:txBody>
          <a:bodyPr>
            <a:noAutofit/>
          </a:bodyPr>
          <a:lstStyle/>
          <a:p>
            <a:r>
              <a:rPr lang="sv-SE" sz="20000" dirty="0"/>
              <a:t>ULL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AC28A1B-4D60-4C3D-9E54-F12589F0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9423" y="3963300"/>
            <a:ext cx="4722796" cy="936329"/>
          </a:xfrm>
        </p:spPr>
        <p:txBody>
          <a:bodyPr/>
          <a:lstStyle/>
          <a:p>
            <a:r>
              <a:rPr lang="sv-SE" dirty="0"/>
              <a:t>  +              +                         =       </a:t>
            </a:r>
          </a:p>
          <a:p>
            <a:endParaRPr lang="sv-SE" dirty="0"/>
          </a:p>
        </p:txBody>
      </p:sp>
      <p:pic>
        <p:nvPicPr>
          <p:cNvPr id="1026" name="Picture 2" descr="superkraftfåret">
            <a:extLst>
              <a:ext uri="{FF2B5EF4-FFF2-40B4-BE49-F238E27FC236}">
                <a16:creationId xmlns:a16="http://schemas.microsoft.com/office/drawing/2014/main" id="{389FCCB5-00C6-4CE6-925B-B02B083BC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313" y="5715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år tecknad symbol tecken 645099 Vektorkonst på Vecteezy">
            <a:extLst>
              <a:ext uri="{FF2B5EF4-FFF2-40B4-BE49-F238E27FC236}">
                <a16:creationId xmlns:a16="http://schemas.microsoft.com/office/drawing/2014/main" id="{D1084D96-AB02-44EE-A360-13163D8B8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29" y="3651928"/>
            <a:ext cx="1432772" cy="101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attendroppe. internationella vattenkraftverket. livgivande fukt. tecknad  stil. 2297984 Vektorkonst på Vecteezy">
            <a:extLst>
              <a:ext uri="{FF2B5EF4-FFF2-40B4-BE49-F238E27FC236}">
                <a16:creationId xmlns:a16="http://schemas.microsoft.com/office/drawing/2014/main" id="{413992E7-0B1B-4CD0-B48B-1C5BECB7E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097" y="3790633"/>
            <a:ext cx="640832" cy="64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aturlig grön gräs buskar dekorera miljö- ekologi tecknad serie scen  17402532 Vektorkonst på Vecteezy">
            <a:extLst>
              <a:ext uri="{FF2B5EF4-FFF2-40B4-BE49-F238E27FC236}">
                <a16:creationId xmlns:a16="http://schemas.microsoft.com/office/drawing/2014/main" id="{D66ED093-1D90-4662-A123-12CA2A4DB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638" y="3708618"/>
            <a:ext cx="1419224" cy="8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ll textil- linje ikon vektor illustration 18781027 Vektorkonst på Vecteezy">
            <a:extLst>
              <a:ext uri="{FF2B5EF4-FFF2-40B4-BE49-F238E27FC236}">
                <a16:creationId xmlns:a16="http://schemas.microsoft.com/office/drawing/2014/main" id="{008855A1-34CC-4A15-99AB-C3943E0B7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504" y="3553300"/>
            <a:ext cx="1137711" cy="113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624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208105-521C-43DE-9928-EDF4E5D98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Varifrån får vi ull?</a:t>
            </a:r>
          </a:p>
        </p:txBody>
      </p:sp>
      <p:pic>
        <p:nvPicPr>
          <p:cNvPr id="2050" name="Picture 2" descr="Get Stock Illustrationer, Vektorer, &amp; Clipart – (75,186 Stock  Illustrationer)">
            <a:extLst>
              <a:ext uri="{FF2B5EF4-FFF2-40B4-BE49-F238E27FC236}">
                <a16:creationId xmlns:a16="http://schemas.microsoft.com/office/drawing/2014/main" id="{0793D9DF-ED47-4765-A3F9-DB7DA672E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3" y="2567138"/>
            <a:ext cx="1474470" cy="229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år Stock Illustrationer, Vektorer, &amp; Clipart – (114,181 Stock  Illustrationer)">
            <a:extLst>
              <a:ext uri="{FF2B5EF4-FFF2-40B4-BE49-F238E27FC236}">
                <a16:creationId xmlns:a16="http://schemas.microsoft.com/office/drawing/2014/main" id="{14EB8E54-9A43-42D4-89EB-CBFD1F159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284" y="1690688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ecknad serie rolig kamel med sadelmakeri vektor illustration 20240669  Vektorkonst på Vecteezy">
            <a:extLst>
              <a:ext uri="{FF2B5EF4-FFF2-40B4-BE49-F238E27FC236}">
                <a16:creationId xmlns:a16="http://schemas.microsoft.com/office/drawing/2014/main" id="{207AF07F-3460-4933-BC55-3EED3045F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893" y="3548063"/>
            <a:ext cx="2944328" cy="29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ototapet Alpacka djur tecknad illustration - PIXERS.SE">
            <a:extLst>
              <a:ext uri="{FF2B5EF4-FFF2-40B4-BE49-F238E27FC236}">
                <a16:creationId xmlns:a16="http://schemas.microsoft.com/office/drawing/2014/main" id="{D1DCBB0E-FC85-4302-BC11-C361BAA1A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604" y="3901591"/>
            <a:ext cx="17621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ngora rabbit Vectors, Clipart &amp; Illustrations for Free Download - illustAC">
            <a:extLst>
              <a:ext uri="{FF2B5EF4-FFF2-40B4-BE49-F238E27FC236}">
                <a16:creationId xmlns:a16="http://schemas.microsoft.com/office/drawing/2014/main" id="{C1506574-68B1-4B92-80CC-38CD907E5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381" y="2264442"/>
            <a:ext cx="2679682" cy="200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89722168-AF03-4C7C-BA17-859C2202570A}"/>
              </a:ext>
            </a:extLst>
          </p:cNvPr>
          <p:cNvSpPr txBox="1"/>
          <p:nvPr/>
        </p:nvSpPr>
        <p:spPr>
          <a:xfrm>
            <a:off x="5560404" y="2978186"/>
            <a:ext cx="53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FÅR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68C15767-852B-42A6-9BD2-30270C061EDF}"/>
              </a:ext>
            </a:extLst>
          </p:cNvPr>
          <p:cNvSpPr txBox="1"/>
          <p:nvPr/>
        </p:nvSpPr>
        <p:spPr>
          <a:xfrm>
            <a:off x="965133" y="5039127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GET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59FE6D92-A74D-481D-BBDA-53C79034544E}"/>
              </a:ext>
            </a:extLst>
          </p:cNvPr>
          <p:cNvSpPr txBox="1"/>
          <p:nvPr/>
        </p:nvSpPr>
        <p:spPr>
          <a:xfrm>
            <a:off x="4116259" y="3902285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KAMEL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3D21417A-523F-402D-87B5-E6F0E29ED664}"/>
              </a:ext>
            </a:extLst>
          </p:cNvPr>
          <p:cNvSpPr txBox="1"/>
          <p:nvPr/>
        </p:nvSpPr>
        <p:spPr>
          <a:xfrm>
            <a:off x="6687604" y="4289190"/>
            <a:ext cx="1025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ALPACKA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3971FFF7-6E90-41BF-B294-0AC2280B779C}"/>
              </a:ext>
            </a:extLst>
          </p:cNvPr>
          <p:cNvSpPr txBox="1"/>
          <p:nvPr/>
        </p:nvSpPr>
        <p:spPr>
          <a:xfrm>
            <a:off x="9679133" y="4277565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ANGORAKANIN</a:t>
            </a:r>
          </a:p>
        </p:txBody>
      </p:sp>
    </p:spTree>
    <p:extLst>
      <p:ext uri="{BB962C8B-B14F-4D97-AF65-F5344CB8AC3E}">
        <p14:creationId xmlns:p14="http://schemas.microsoft.com/office/powerpoint/2010/main" val="325543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C49C2C-3CFA-4082-8687-68D7FACAF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Ullens superkrafter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CB801A-3357-46EA-975B-690974ACE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5646"/>
            <a:ext cx="10515600" cy="4351338"/>
          </a:xfrm>
        </p:spPr>
        <p:txBody>
          <a:bodyPr/>
          <a:lstStyle/>
          <a:p>
            <a:r>
              <a:rPr lang="sv-SE" dirty="0"/>
              <a:t>Håller dig varm</a:t>
            </a:r>
          </a:p>
          <a:p>
            <a:r>
              <a:rPr lang="sv-SE" dirty="0"/>
              <a:t>Håller dig torr</a:t>
            </a:r>
          </a:p>
          <a:p>
            <a:r>
              <a:rPr lang="sv-SE" dirty="0"/>
              <a:t>Tvättar sig själv</a:t>
            </a:r>
          </a:p>
          <a:p>
            <a:r>
              <a:rPr lang="sv-SE" dirty="0"/>
              <a:t>Brinner inte</a:t>
            </a:r>
          </a:p>
          <a:p>
            <a:r>
              <a:rPr lang="sv-SE" dirty="0"/>
              <a:t>Växer naturligt</a:t>
            </a:r>
          </a:p>
        </p:txBody>
      </p:sp>
      <p:pic>
        <p:nvPicPr>
          <p:cNvPr id="6146" name="Picture 2" descr="kokar kaffe på läger eld">
            <a:extLst>
              <a:ext uri="{FF2B5EF4-FFF2-40B4-BE49-F238E27FC236}">
                <a16:creationId xmlns:a16="http://schemas.microsoft.com/office/drawing/2014/main" id="{773DDAC8-6B96-4920-9859-121A2B845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992" y="2027433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94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05E8FA-9789-4D76-AA43-2E60837D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kan man göra av ull?</a:t>
            </a:r>
          </a:p>
        </p:txBody>
      </p:sp>
      <p:pic>
        <p:nvPicPr>
          <p:cNvPr id="3074" name="Picture 2" descr="21 000+ Garn bildbanksillustrationer, royaltyfri vektorgrafik och clip art  - iStock | Garnhärva, Trassel, Thread">
            <a:extLst>
              <a:ext uri="{FF2B5EF4-FFF2-40B4-BE49-F238E27FC236}">
                <a16:creationId xmlns:a16="http://schemas.microsoft.com/office/drawing/2014/main" id="{4A69AB75-C450-44D0-83E9-E2EC694BE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59180"/>
            <a:ext cx="4824436" cy="254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yg rulle ikon 3822319 Vektorkonst på Vecteezy">
            <a:extLst>
              <a:ext uri="{FF2B5EF4-FFF2-40B4-BE49-F238E27FC236}">
                <a16:creationId xmlns:a16="http://schemas.microsoft.com/office/drawing/2014/main" id="{33AE5B4D-1747-443D-8DE1-CDC188985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454" y="1594435"/>
            <a:ext cx="2694795" cy="269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F00E3F1A-AB2E-4FD5-B604-9787D5167938}"/>
              </a:ext>
            </a:extLst>
          </p:cNvPr>
          <p:cNvSpPr txBox="1"/>
          <p:nvPr/>
        </p:nvSpPr>
        <p:spPr>
          <a:xfrm>
            <a:off x="1568918" y="3717768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GARN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9753569-80BA-48DC-B670-BC5B35BD2FBA}"/>
              </a:ext>
            </a:extLst>
          </p:cNvPr>
          <p:cNvSpPr txBox="1"/>
          <p:nvPr/>
        </p:nvSpPr>
        <p:spPr>
          <a:xfrm>
            <a:off x="7654986" y="3634777"/>
            <a:ext cx="54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TYG</a:t>
            </a:r>
          </a:p>
        </p:txBody>
      </p:sp>
      <p:pic>
        <p:nvPicPr>
          <p:cNvPr id="3078" name="Picture 6" descr="strumpor vektor clipart 5197936 Vektorkonst på Vecteezy">
            <a:extLst>
              <a:ext uri="{FF2B5EF4-FFF2-40B4-BE49-F238E27FC236}">
                <a16:creationId xmlns:a16="http://schemas.microsoft.com/office/drawing/2014/main" id="{F2E8DD1D-A8BC-4884-9F41-8C0B1D3C1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0387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öd stickad halsduk på en vit bakgrund. vinterscarf. vektor illustration  6183388 Vektorkonst på Vecteezy">
            <a:extLst>
              <a:ext uri="{FF2B5EF4-FFF2-40B4-BE49-F238E27FC236}">
                <a16:creationId xmlns:a16="http://schemas.microsoft.com/office/drawing/2014/main" id="{D0EEF321-B90E-4F12-BCCB-67ECDA951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73" y="459049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öt stickat Tröja. hand dragen platt tecknad serie vektor isolerat  illustration.mysigt tröja, jersey, värma kläder. 25765551 Vektorkonst på  Vecteezy">
            <a:extLst>
              <a:ext uri="{FF2B5EF4-FFF2-40B4-BE49-F238E27FC236}">
                <a16:creationId xmlns:a16="http://schemas.microsoft.com/office/drawing/2014/main" id="{74C2B34E-6F5E-45BA-8B4F-20969DF76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521" y="4353886"/>
            <a:ext cx="2401395" cy="240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90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2B9C79-2635-40D1-801B-325B55621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sv-SE" dirty="0"/>
              <a:t>Hur gör man tyg av ull?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68D1CD2-6EA8-48DE-9400-38FAE6D2ACA2}"/>
              </a:ext>
            </a:extLst>
          </p:cNvPr>
          <p:cNvSpPr txBox="1"/>
          <p:nvPr/>
        </p:nvSpPr>
        <p:spPr>
          <a:xfrm>
            <a:off x="1301515" y="6308209"/>
            <a:ext cx="835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KARDA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795DD0E-0934-4791-9326-C17EED99C0B4}"/>
              </a:ext>
            </a:extLst>
          </p:cNvPr>
          <p:cNvSpPr txBox="1"/>
          <p:nvPr/>
        </p:nvSpPr>
        <p:spPr>
          <a:xfrm>
            <a:off x="7964954" y="3956911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SPINNA</a:t>
            </a:r>
          </a:p>
        </p:txBody>
      </p:sp>
      <p:pic>
        <p:nvPicPr>
          <p:cNvPr id="4102" name="Picture 6" descr="olika saker av ull">
            <a:extLst>
              <a:ext uri="{FF2B5EF4-FFF2-40B4-BE49-F238E27FC236}">
                <a16:creationId xmlns:a16="http://schemas.microsoft.com/office/drawing/2014/main" id="{4A95C531-F60A-4388-A6DE-48A8144FA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4257"/>
            <a:ext cx="12192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Karda - Slöjd kommer lastad">
            <a:extLst>
              <a:ext uri="{FF2B5EF4-FFF2-40B4-BE49-F238E27FC236}">
                <a16:creationId xmlns:a16="http://schemas.microsoft.com/office/drawing/2014/main" id="{C0678C8F-2F24-47F8-890E-5AB797E40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84" y="455315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tta innehåller en bild av: ">
            <a:extLst>
              <a:ext uri="{FF2B5EF4-FFF2-40B4-BE49-F238E27FC236}">
                <a16:creationId xmlns:a16="http://schemas.microsoft.com/office/drawing/2014/main" id="{533DDB82-B9CF-44E3-8E85-90899326F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708" y="4012430"/>
            <a:ext cx="1776741" cy="266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9C4C98FE-FBF1-44F5-8037-38BCA39E8988}"/>
              </a:ext>
            </a:extLst>
          </p:cNvPr>
          <p:cNvSpPr txBox="1"/>
          <p:nvPr/>
        </p:nvSpPr>
        <p:spPr>
          <a:xfrm>
            <a:off x="5007705" y="6311871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SPINNA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9A443F9-4E8C-46DC-8FD9-303ECFB8C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9027" y="4715391"/>
            <a:ext cx="2552700" cy="1962150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C56ECAFA-8F07-4924-AA4C-070AD54F17C7}"/>
              </a:ext>
            </a:extLst>
          </p:cNvPr>
          <p:cNvSpPr txBox="1"/>
          <p:nvPr/>
        </p:nvSpPr>
        <p:spPr>
          <a:xfrm>
            <a:off x="8580452" y="5766844"/>
            <a:ext cx="835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dirty="0"/>
              <a:t>STICKA</a:t>
            </a:r>
            <a:br>
              <a:rPr lang="sv-SE" dirty="0"/>
            </a:br>
            <a:r>
              <a:rPr lang="sv-SE" dirty="0"/>
              <a:t>VIRKA</a:t>
            </a:r>
            <a:br>
              <a:rPr lang="sv-SE" dirty="0"/>
            </a:br>
            <a:r>
              <a:rPr lang="sv-SE" dirty="0"/>
              <a:t>VÄVA</a:t>
            </a:r>
          </a:p>
        </p:txBody>
      </p:sp>
    </p:spTree>
    <p:extLst>
      <p:ext uri="{BB962C8B-B14F-4D97-AF65-F5344CB8AC3E}">
        <p14:creationId xmlns:p14="http://schemas.microsoft.com/office/powerpoint/2010/main" val="278436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849012-8D01-43B9-B30A-F54CB6B86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 forma ull</a:t>
            </a:r>
          </a:p>
        </p:txBody>
      </p:sp>
      <p:pic>
        <p:nvPicPr>
          <p:cNvPr id="5122" name="Picture 2" descr="Tovade ulltofflor - i ett stycke - Slöjd-Detaljer">
            <a:extLst>
              <a:ext uri="{FF2B5EF4-FFF2-40B4-BE49-F238E27FC236}">
                <a16:creationId xmlns:a16="http://schemas.microsoft.com/office/drawing/2014/main" id="{1F2779CF-33D3-4C66-B48E-BE2433AF8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457" y="212237"/>
            <a:ext cx="3863741" cy="257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ova en julgranskula - Västmanlands hemslöjdsförbund">
            <a:extLst>
              <a:ext uri="{FF2B5EF4-FFF2-40B4-BE49-F238E27FC236}">
                <a16:creationId xmlns:a16="http://schemas.microsoft.com/office/drawing/2014/main" id="{34650BA2-F93A-47B6-A076-B9A24614A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459" y="3739616"/>
            <a:ext cx="3863741" cy="289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105EE6FB-E803-4C80-BDD2-9FAFDD3B654E}"/>
              </a:ext>
            </a:extLst>
          </p:cNvPr>
          <p:cNvSpPr txBox="1"/>
          <p:nvPr/>
        </p:nvSpPr>
        <p:spPr>
          <a:xfrm>
            <a:off x="9046105" y="3157722"/>
            <a:ext cx="1044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VÅTTOVA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6B0D743-ED45-4F47-A3C6-7C4EC17AFCF5}"/>
              </a:ext>
            </a:extLst>
          </p:cNvPr>
          <p:cNvSpPr txBox="1"/>
          <p:nvPr/>
        </p:nvSpPr>
        <p:spPr>
          <a:xfrm>
            <a:off x="555077" y="1945983"/>
            <a:ext cx="26791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Ullens hår kallas för fibrer.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AutoShape 8" descr="Ull fibrer — stockfoto © deyangeorgiev2 #8228688">
            <a:extLst>
              <a:ext uri="{FF2B5EF4-FFF2-40B4-BE49-F238E27FC236}">
                <a16:creationId xmlns:a16="http://schemas.microsoft.com/office/drawing/2014/main" id="{51545281-2033-410D-8824-200E933BE9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5132" name="Picture 12" descr="Ull fibrer — stockfoto © deyangeorgiev2 #8228688">
            <a:extLst>
              <a:ext uri="{FF2B5EF4-FFF2-40B4-BE49-F238E27FC236}">
                <a16:creationId xmlns:a16="http://schemas.microsoft.com/office/drawing/2014/main" id="{14CD847B-B1C6-45BD-AAAB-8316E8D51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39" y="1763358"/>
            <a:ext cx="2277079" cy="343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Ullcentrum - Epidermisfjäll">
            <a:extLst>
              <a:ext uri="{FF2B5EF4-FFF2-40B4-BE49-F238E27FC236}">
                <a16:creationId xmlns:a16="http://schemas.microsoft.com/office/drawing/2014/main" id="{A5B835D0-757F-4149-8FC0-57509AA3B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25007" y="2715969"/>
            <a:ext cx="1084657" cy="309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1CE7707-79B8-47CB-9592-110116CA4466}"/>
              </a:ext>
            </a:extLst>
          </p:cNvPr>
          <p:cNvSpPr txBox="1"/>
          <p:nvPr/>
        </p:nvSpPr>
        <p:spPr>
          <a:xfrm>
            <a:off x="562427" y="2801442"/>
            <a:ext cx="24995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Fibrerna sätter sig fast i </a:t>
            </a:r>
          </a:p>
          <a:p>
            <a:r>
              <a:rPr lang="sv-SE" dirty="0"/>
              <a:t>varandra när man grejar </a:t>
            </a:r>
          </a:p>
          <a:p>
            <a:r>
              <a:rPr lang="sv-SE" dirty="0"/>
              <a:t>med ullen.</a:t>
            </a:r>
          </a:p>
          <a:p>
            <a:endParaRPr lang="sv-SE" dirty="0"/>
          </a:p>
        </p:txBody>
      </p:sp>
      <p:pic>
        <p:nvPicPr>
          <p:cNvPr id="5126" name="Picture 6" descr="Nåltovade prydnadsfigurer för upphängning">
            <a:extLst>
              <a:ext uri="{FF2B5EF4-FFF2-40B4-BE49-F238E27FC236}">
                <a16:creationId xmlns:a16="http://schemas.microsoft.com/office/drawing/2014/main" id="{31179390-D3A1-4B68-913B-13D0E495C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7" y="1570750"/>
            <a:ext cx="4862041" cy="486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E0AF41F2-DEB9-496F-AA4B-6398915994B8}"/>
              </a:ext>
            </a:extLst>
          </p:cNvPr>
          <p:cNvSpPr txBox="1"/>
          <p:nvPr/>
        </p:nvSpPr>
        <p:spPr>
          <a:xfrm>
            <a:off x="3417771" y="5774480"/>
            <a:ext cx="1056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NÅLTOVA</a:t>
            </a:r>
          </a:p>
        </p:txBody>
      </p:sp>
    </p:spTree>
    <p:extLst>
      <p:ext uri="{BB962C8B-B14F-4D97-AF65-F5344CB8AC3E}">
        <p14:creationId xmlns:p14="http://schemas.microsoft.com/office/powerpoint/2010/main" val="386661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9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36DAFB-6DC7-45FF-A4ED-B4D8EE927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Nu ska vi tova!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7D23E713-DC14-4209-8A76-AD2F997730BF}"/>
              </a:ext>
            </a:extLst>
          </p:cNvPr>
          <p:cNvSpPr txBox="1">
            <a:spLocks/>
          </p:cNvSpPr>
          <p:nvPr/>
        </p:nvSpPr>
        <p:spPr>
          <a:xfrm>
            <a:off x="530192" y="203566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7C1DD0C7-50D0-41E3-8860-59350A718E8D}"/>
              </a:ext>
            </a:extLst>
          </p:cNvPr>
          <p:cNvSpPr/>
          <p:nvPr/>
        </p:nvSpPr>
        <p:spPr>
          <a:xfrm>
            <a:off x="6315689" y="628731"/>
            <a:ext cx="4200000" cy="240503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sv-SE" sz="2200" u="sng" dirty="0"/>
              <a:t>Uppgift:</a:t>
            </a:r>
            <a:br>
              <a:rPr lang="sv-SE" sz="2200" u="sng" dirty="0"/>
            </a:br>
            <a:endParaRPr lang="sv-SE" sz="2200" u="sng" dirty="0"/>
          </a:p>
          <a:p>
            <a:pPr marL="0" indent="0" algn="ctr">
              <a:buNone/>
            </a:pPr>
            <a:r>
              <a:rPr lang="sv-SE" sz="2200" dirty="0"/>
              <a:t>Vilken är din superkraft?</a:t>
            </a:r>
          </a:p>
          <a:p>
            <a:pPr marL="0" indent="0" algn="ctr">
              <a:buNone/>
            </a:pPr>
            <a:r>
              <a:rPr lang="sv-SE" sz="2200" b="1" dirty="0" err="1"/>
              <a:t>Nåltova</a:t>
            </a:r>
            <a:r>
              <a:rPr lang="sv-SE" sz="2200" dirty="0"/>
              <a:t> en superhjälte. Rita först en skiss!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650B1F7-CBA3-4556-8349-F40600818012}"/>
              </a:ext>
            </a:extLst>
          </p:cNvPr>
          <p:cNvSpPr txBox="1"/>
          <p:nvPr/>
        </p:nvSpPr>
        <p:spPr>
          <a:xfrm>
            <a:off x="743250" y="2760857"/>
            <a:ext cx="1489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DU BEHÖVER: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385D223C-9B07-490E-8054-4ABB84B01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36" y="3429000"/>
            <a:ext cx="2785948" cy="19494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AutoShape 2" descr="Bild på Filtnålar">
            <a:extLst>
              <a:ext uri="{FF2B5EF4-FFF2-40B4-BE49-F238E27FC236}">
                <a16:creationId xmlns:a16="http://schemas.microsoft.com/office/drawing/2014/main" id="{D9BF9AED-DD6E-4CDA-AC9D-6E75144E11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2479307" cy="247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EDAC7AAE-0B9A-4E2D-8763-BC3F86518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13952">
            <a:off x="4189222" y="3663646"/>
            <a:ext cx="1766788" cy="1705211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A6068B94-B096-451B-98F5-A9336522F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127" y="3625863"/>
            <a:ext cx="2709810" cy="2273374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5BA71871-BA5B-4442-8207-71DD5BD47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1276" y="3429000"/>
            <a:ext cx="3041443" cy="2501061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8802350C-F7B8-4F41-84AF-802789E109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83578">
            <a:off x="-207231" y="4332842"/>
            <a:ext cx="1650337" cy="1650337"/>
          </a:xfrm>
          <a:prstGeom prst="rect">
            <a:avLst/>
          </a:prstGeom>
        </p:spPr>
      </p:pic>
      <p:pic>
        <p:nvPicPr>
          <p:cNvPr id="7172" name="Picture 4" descr="OOLY Tuschpennor BIG Bright, Lätt att Greppa 10 st - Hurry Skurry">
            <a:extLst>
              <a:ext uri="{FF2B5EF4-FFF2-40B4-BE49-F238E27FC236}">
                <a16:creationId xmlns:a16="http://schemas.microsoft.com/office/drawing/2014/main" id="{B509FA08-761A-4CCF-B5B2-6572B0573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73" y="3919225"/>
            <a:ext cx="2972063" cy="29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ruta 26">
            <a:extLst>
              <a:ext uri="{FF2B5EF4-FFF2-40B4-BE49-F238E27FC236}">
                <a16:creationId xmlns:a16="http://schemas.microsoft.com/office/drawing/2014/main" id="{3D4F22EC-81C6-4330-867E-08AF43F3A789}"/>
              </a:ext>
            </a:extLst>
          </p:cNvPr>
          <p:cNvSpPr txBox="1"/>
          <p:nvPr/>
        </p:nvSpPr>
        <p:spPr>
          <a:xfrm>
            <a:off x="953473" y="6167072"/>
            <a:ext cx="1630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SKISSMATERIAL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0393DB2A-A6F9-4019-88BF-4F8E28363863}"/>
              </a:ext>
            </a:extLst>
          </p:cNvPr>
          <p:cNvSpPr txBox="1"/>
          <p:nvPr/>
        </p:nvSpPr>
        <p:spPr>
          <a:xfrm>
            <a:off x="4261073" y="6172292"/>
            <a:ext cx="1558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TOVNINGSNÅL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758C971F-3176-4D24-B807-5B2FC65BB827}"/>
              </a:ext>
            </a:extLst>
          </p:cNvPr>
          <p:cNvSpPr txBox="1"/>
          <p:nvPr/>
        </p:nvSpPr>
        <p:spPr>
          <a:xfrm>
            <a:off x="7075068" y="6167072"/>
            <a:ext cx="1497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SKUMGUMMI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91740129-B660-4A65-99DB-CB1518FF5A1F}"/>
              </a:ext>
            </a:extLst>
          </p:cNvPr>
          <p:cNvSpPr txBox="1"/>
          <p:nvPr/>
        </p:nvSpPr>
        <p:spPr>
          <a:xfrm>
            <a:off x="9971612" y="6172292"/>
            <a:ext cx="155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SMÅBITAR ULL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D3D245D4-AB0E-45CC-9319-90E0F8F43231}"/>
              </a:ext>
            </a:extLst>
          </p:cNvPr>
          <p:cNvSpPr txBox="1"/>
          <p:nvPr/>
        </p:nvSpPr>
        <p:spPr>
          <a:xfrm>
            <a:off x="842144" y="1382944"/>
            <a:ext cx="1597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Tid: 2 lektioner</a:t>
            </a:r>
          </a:p>
        </p:txBody>
      </p:sp>
    </p:spTree>
    <p:extLst>
      <p:ext uri="{BB962C8B-B14F-4D97-AF65-F5344CB8AC3E}">
        <p14:creationId xmlns:p14="http://schemas.microsoft.com/office/powerpoint/2010/main" val="408683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111</Words>
  <Application>Microsoft Office PowerPoint</Application>
  <PresentationFormat>Bredbild</PresentationFormat>
  <Paragraphs>40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ULL</vt:lpstr>
      <vt:lpstr>Varifrån får vi ull?</vt:lpstr>
      <vt:lpstr>Ullens superkrafter</vt:lpstr>
      <vt:lpstr>Vad kan man göra av ull?</vt:lpstr>
      <vt:lpstr>Hur gör man tyg av ull?</vt:lpstr>
      <vt:lpstr>Att forma ull</vt:lpstr>
      <vt:lpstr>Nu ska vi tova!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ULL</dc:title>
  <dc:creator>Engström Malin</dc:creator>
  <cp:lastModifiedBy>Engström Malin</cp:lastModifiedBy>
  <cp:revision>6</cp:revision>
  <dcterms:created xsi:type="dcterms:W3CDTF">2024-09-16T12:43:09Z</dcterms:created>
  <dcterms:modified xsi:type="dcterms:W3CDTF">2024-09-17T06:37:39Z</dcterms:modified>
</cp:coreProperties>
</file>