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Libre Baskerville"/>
      <p:regular r:id="rId15"/>
    </p:embeddedFont>
    <p:embeddedFont>
      <p:font typeface="Libre Baskerville"/>
      <p:regular r:id="rId16"/>
    </p:embeddedFont>
    <p:embeddedFont>
      <p:font typeface="Libre Baskerville"/>
      <p:regular r:id="rId17"/>
    </p:embeddedFont>
    <p:embeddedFont>
      <p:font typeface="Libre Baskerville"/>
      <p:regular r:id="rId18"/>
    </p:embeddedFont>
    <p:embeddedFont>
      <p:font typeface="Open Sans"/>
      <p:regular r:id="rId19"/>
    </p:embeddedFont>
    <p:embeddedFont>
      <p:font typeface="Open Sans"/>
      <p:regular r:id="rId20"/>
    </p:embeddedFont>
    <p:embeddedFont>
      <p:font typeface="Open Sans"/>
      <p:regular r:id="rId21"/>
    </p:embeddedFont>
    <p:embeddedFont>
      <p:font typeface="Open Sans"/>
      <p:regular r:id="rId2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Relationship Id="rId21" Type="http://schemas.openxmlformats.org/officeDocument/2006/relationships/font" Target="fonts/font7.fntdata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7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8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90143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Allt om ull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3950375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Välkommen till presentationen om ull! Vi ska lära oss om detta fantastiska material. Ullen kommer från djur och används till mycket.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4948238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0" y="4955858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756440" y="4931331"/>
            <a:ext cx="2636520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49495A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by Malin Engström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5565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Vad är ull?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51805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Ull är en sorts hår. Det växer på vissa djur, oftast får. Ullen skyddar fåren från kyla och värme.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436292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Naturligt material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93790" y="4944070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Ull är ett </a:t>
            </a:r>
            <a:pPr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naturligt</a:t>
            </a:r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material. Det betyder att det inte är gjort av människor.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599521" y="436292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Skyddande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599521" y="4944070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Ull skyddar djuren. Det håller dem </a:t>
            </a:r>
            <a:pPr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varma</a:t>
            </a:r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på vintern och </a:t>
            </a:r>
            <a:pPr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svala</a:t>
            </a:r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på sommaren.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1261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Hur får vi ull?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1961555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Vi får ull genom att klippa fåren. Det kallas för att </a:t>
            </a:r>
            <a:pPr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klippa</a:t>
            </a:r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ull. Det gör inte ont på fåren.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1118711" y="2942511"/>
            <a:ext cx="30480" cy="4374475"/>
          </a:xfrm>
          <a:prstGeom prst="roundRect">
            <a:avLst>
              <a:gd name="adj" fmla="val 111628"/>
            </a:avLst>
          </a:prstGeom>
          <a:solidFill>
            <a:srgbClr val="D0CED9"/>
          </a:solidFill>
          <a:ln/>
        </p:spPr>
      </p:sp>
      <p:sp>
        <p:nvSpPr>
          <p:cNvPr id="6" name="Shape 3"/>
          <p:cNvSpPr/>
          <p:nvPr/>
        </p:nvSpPr>
        <p:spPr>
          <a:xfrm>
            <a:off x="1358622" y="3437573"/>
            <a:ext cx="793790" cy="30480"/>
          </a:xfrm>
          <a:prstGeom prst="roundRect">
            <a:avLst>
              <a:gd name="adj" fmla="val 111628"/>
            </a:avLst>
          </a:prstGeom>
          <a:solidFill>
            <a:srgbClr val="D0CED9"/>
          </a:solidFill>
          <a:ln/>
        </p:spPr>
      </p:sp>
      <p:sp>
        <p:nvSpPr>
          <p:cNvPr id="7" name="Shape 4"/>
          <p:cNvSpPr/>
          <p:nvPr/>
        </p:nvSpPr>
        <p:spPr>
          <a:xfrm>
            <a:off x="878800" y="3197662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8" name="Text 5"/>
          <p:cNvSpPr/>
          <p:nvPr/>
        </p:nvSpPr>
        <p:spPr>
          <a:xfrm>
            <a:off x="1057989" y="3282672"/>
            <a:ext cx="151805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650" dirty="0"/>
          </a:p>
        </p:txBody>
      </p:sp>
      <p:sp>
        <p:nvSpPr>
          <p:cNvPr id="9" name="Text 6"/>
          <p:cNvSpPr/>
          <p:nvPr/>
        </p:nvSpPr>
        <p:spPr>
          <a:xfrm>
            <a:off x="2381488" y="316932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Fåren klipps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2381488" y="3659743"/>
            <a:ext cx="59687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Fåren klipps en eller två gånger per år.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1358622" y="4971336"/>
            <a:ext cx="793790" cy="30480"/>
          </a:xfrm>
          <a:prstGeom prst="roundRect">
            <a:avLst>
              <a:gd name="adj" fmla="val 111628"/>
            </a:avLst>
          </a:prstGeom>
          <a:solidFill>
            <a:srgbClr val="D0CED9"/>
          </a:solidFill>
          <a:ln/>
        </p:spPr>
      </p:sp>
      <p:sp>
        <p:nvSpPr>
          <p:cNvPr id="12" name="Shape 9"/>
          <p:cNvSpPr/>
          <p:nvPr/>
        </p:nvSpPr>
        <p:spPr>
          <a:xfrm>
            <a:off x="878800" y="4731425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13" name="Text 10"/>
          <p:cNvSpPr/>
          <p:nvPr/>
        </p:nvSpPr>
        <p:spPr>
          <a:xfrm>
            <a:off x="1029176" y="4816435"/>
            <a:ext cx="209550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2381488" y="47030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Ullen tvättas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2381488" y="5193506"/>
            <a:ext cx="59687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Ullen tvättas för att bli ren från smuts.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1358622" y="6505099"/>
            <a:ext cx="793790" cy="30480"/>
          </a:xfrm>
          <a:prstGeom prst="roundRect">
            <a:avLst>
              <a:gd name="adj" fmla="val 111628"/>
            </a:avLst>
          </a:prstGeom>
          <a:solidFill>
            <a:srgbClr val="D0CED9"/>
          </a:solidFill>
          <a:ln/>
        </p:spPr>
      </p:sp>
      <p:sp>
        <p:nvSpPr>
          <p:cNvPr id="17" name="Shape 14"/>
          <p:cNvSpPr/>
          <p:nvPr/>
        </p:nvSpPr>
        <p:spPr>
          <a:xfrm>
            <a:off x="878800" y="626518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18" name="Text 15"/>
          <p:cNvSpPr/>
          <p:nvPr/>
        </p:nvSpPr>
        <p:spPr>
          <a:xfrm>
            <a:off x="1029176" y="6350198"/>
            <a:ext cx="209550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650" dirty="0"/>
          </a:p>
        </p:txBody>
      </p:sp>
      <p:sp>
        <p:nvSpPr>
          <p:cNvPr id="19" name="Text 16"/>
          <p:cNvSpPr/>
          <p:nvPr/>
        </p:nvSpPr>
        <p:spPr>
          <a:xfrm>
            <a:off x="2381488" y="623685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Ullen bearbetas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2381488" y="6727269"/>
            <a:ext cx="59687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Ullen bearbetas till garn eller tyg.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515070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Olika sorters ull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2564011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Det finns många olika sorters ull. De kommer från olika fårraser. Vissa ullsorter är mjukare än andra.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380011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6" name="Text 3"/>
          <p:cNvSpPr/>
          <p:nvPr/>
        </p:nvSpPr>
        <p:spPr>
          <a:xfrm>
            <a:off x="972979" y="3885128"/>
            <a:ext cx="151805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1530906" y="38001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Merinoull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530906" y="4290536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Mjuk och fin ull. Används ofta till kläder närmast kroppen.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4685467" y="380011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10" name="Text 7"/>
          <p:cNvSpPr/>
          <p:nvPr/>
        </p:nvSpPr>
        <p:spPr>
          <a:xfrm>
            <a:off x="4835843" y="3885128"/>
            <a:ext cx="209550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8"/>
          <p:cNvSpPr/>
          <p:nvPr/>
        </p:nvSpPr>
        <p:spPr>
          <a:xfrm>
            <a:off x="5422583" y="38001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Gotlandsull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5422583" y="4290536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Glansig och lockig ull. Bra till garner och hantverk.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793790" y="5861209"/>
            <a:ext cx="510302" cy="510302"/>
          </a:xfrm>
          <a:prstGeom prst="roundRect">
            <a:avLst>
              <a:gd name="adj" fmla="val 6667"/>
            </a:avLst>
          </a:prstGeom>
          <a:solidFill>
            <a:srgbClr val="EAE8F3"/>
          </a:solidFill>
          <a:ln/>
        </p:spPr>
      </p:sp>
      <p:sp>
        <p:nvSpPr>
          <p:cNvPr id="14" name="Text 11"/>
          <p:cNvSpPr/>
          <p:nvPr/>
        </p:nvSpPr>
        <p:spPr>
          <a:xfrm>
            <a:off x="944166" y="5946219"/>
            <a:ext cx="209550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650" dirty="0"/>
          </a:p>
        </p:txBody>
      </p:sp>
      <p:sp>
        <p:nvSpPr>
          <p:cNvPr id="15" name="Text 12"/>
          <p:cNvSpPr/>
          <p:nvPr/>
        </p:nvSpPr>
        <p:spPr>
          <a:xfrm>
            <a:off x="1530906" y="58612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Svensk ull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1530906" y="6351627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Varierande kvalitet. Används till många olika saker.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32504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Användningsområden för ull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082766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Ull kan användas till mycket. Kläder, filtar och mattor. Ullen värmer bra!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3700820"/>
            <a:ext cx="3664863" cy="1669852"/>
          </a:xfrm>
          <a:prstGeom prst="roundRect">
            <a:avLst>
              <a:gd name="adj" fmla="val 2038"/>
            </a:avLst>
          </a:prstGeom>
          <a:solidFill>
            <a:srgbClr val="EAE8F3"/>
          </a:solidFill>
          <a:ln/>
        </p:spPr>
      </p:sp>
      <p:sp>
        <p:nvSpPr>
          <p:cNvPr id="6" name="Text 3"/>
          <p:cNvSpPr/>
          <p:nvPr/>
        </p:nvSpPr>
        <p:spPr>
          <a:xfrm>
            <a:off x="1020604" y="392763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Kläder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20604" y="4418052"/>
            <a:ext cx="3211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Tröjor, strumpor, vantar och mössor.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4685467" y="3700820"/>
            <a:ext cx="3664863" cy="1669852"/>
          </a:xfrm>
          <a:prstGeom prst="roundRect">
            <a:avLst>
              <a:gd name="adj" fmla="val 2038"/>
            </a:avLst>
          </a:prstGeom>
          <a:solidFill>
            <a:srgbClr val="EAE8F3"/>
          </a:solidFill>
          <a:ln/>
        </p:spPr>
      </p:sp>
      <p:sp>
        <p:nvSpPr>
          <p:cNvPr id="9" name="Text 6"/>
          <p:cNvSpPr/>
          <p:nvPr/>
        </p:nvSpPr>
        <p:spPr>
          <a:xfrm>
            <a:off x="4912281" y="392763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Textilier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4912281" y="4418052"/>
            <a:ext cx="321123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Filtar, plädar och mattor.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793790" y="5597485"/>
            <a:ext cx="7556421" cy="1306949"/>
          </a:xfrm>
          <a:prstGeom prst="roundRect">
            <a:avLst>
              <a:gd name="adj" fmla="val 2603"/>
            </a:avLst>
          </a:prstGeom>
          <a:solidFill>
            <a:srgbClr val="EAE8F3"/>
          </a:solidFill>
          <a:ln/>
        </p:spPr>
      </p:sp>
      <p:sp>
        <p:nvSpPr>
          <p:cNvPr id="12" name="Text 9"/>
          <p:cNvSpPr/>
          <p:nvPr/>
        </p:nvSpPr>
        <p:spPr>
          <a:xfrm>
            <a:off x="1020604" y="58242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Hantverk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1020604" y="6314718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Garn till stickning och virkning.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37374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4607" y="2895957"/>
            <a:ext cx="4747498" cy="593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4650"/>
              </a:lnSpc>
              <a:buNone/>
            </a:pPr>
            <a:r>
              <a:rPr lang="en-US" sz="37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Fördelar med ull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4607" y="3774043"/>
            <a:ext cx="13301186" cy="303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Ull har många bra egenskaper. Den är varm, mjuk och naturlig. Ull är också bra för miljön.</a:t>
            </a:r>
            <a:endParaRPr lang="en-US" sz="14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607" y="4291489"/>
            <a:ext cx="949404" cy="113930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898809" y="4481274"/>
            <a:ext cx="2373749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Varmt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1898809" y="4891802"/>
            <a:ext cx="12066984" cy="303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Ull värmer bra även om den är fuktig.</a:t>
            </a:r>
            <a:endParaRPr lang="en-US" sz="14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07" y="5430798"/>
            <a:ext cx="949404" cy="113930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898809" y="5620583"/>
            <a:ext cx="2373749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Naturligt</a:t>
            </a:r>
            <a:endParaRPr lang="en-US" sz="1850" dirty="0"/>
          </a:p>
        </p:txBody>
      </p:sp>
      <p:sp>
        <p:nvSpPr>
          <p:cNvPr id="10" name="Text 5"/>
          <p:cNvSpPr/>
          <p:nvPr/>
        </p:nvSpPr>
        <p:spPr>
          <a:xfrm>
            <a:off x="1898809" y="6031111"/>
            <a:ext cx="12066984" cy="303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Ull är ett naturligt och förnybart material.</a:t>
            </a:r>
            <a:endParaRPr lang="en-US" sz="14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607" y="6570107"/>
            <a:ext cx="949404" cy="1139309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898809" y="6759893"/>
            <a:ext cx="2373749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Miljövänligt</a:t>
            </a:r>
            <a:endParaRPr lang="en-US" sz="1850" dirty="0"/>
          </a:p>
        </p:txBody>
      </p:sp>
      <p:sp>
        <p:nvSpPr>
          <p:cNvPr id="13" name="Text 7"/>
          <p:cNvSpPr/>
          <p:nvPr/>
        </p:nvSpPr>
        <p:spPr>
          <a:xfrm>
            <a:off x="1898809" y="7170420"/>
            <a:ext cx="12066984" cy="303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Ull är biologiskt nedbrytbart.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34005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Fakta om ull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3388995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Visste du att ull kan rena luften? Eller att ull kan återvinnas? Här är några intressanta fakta!</a:t>
            </a:r>
            <a:endParaRPr lang="en-US" sz="17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90" y="4369951"/>
            <a:ext cx="566976" cy="56697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280190" y="5163741"/>
            <a:ext cx="22919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Ett får kan producera flera kilo ull per år.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2304" y="4369951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912304" y="5163741"/>
            <a:ext cx="22920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Ull kan hjälpa till att rena luften.</a:t>
            </a:r>
            <a:endParaRPr lang="en-US" sz="17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4538" y="4369951"/>
            <a:ext cx="566976" cy="566976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11544538" y="5163741"/>
            <a:ext cx="22919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Ull kan återvinnas och användas igen.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5872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Frågor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32112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Nu är det dags för frågor! Har ni lärt er något nytt om ull? Ställ era frågor nu!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93918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Vad är ull?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381381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Var kommer ull ifrån?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82357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Vad kan man använda ull till?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26577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Vilka fördelar har ull?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70797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Vilken typ av ull är mjukast?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2025-02-07T14:19:33Z</dcterms:created>
  <dcterms:modified xsi:type="dcterms:W3CDTF">2025-02-07T14:19:33Z</dcterms:modified>
</cp:coreProperties>
</file>