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71" r:id="rId2"/>
    <p:sldId id="283" r:id="rId3"/>
    <p:sldId id="284" r:id="rId4"/>
    <p:sldId id="285" r:id="rId5"/>
    <p:sldId id="298" r:id="rId6"/>
    <p:sldId id="299" r:id="rId7"/>
    <p:sldId id="292" r:id="rId8"/>
    <p:sldId id="288" r:id="rId9"/>
    <p:sldId id="289" r:id="rId10"/>
    <p:sldId id="286" r:id="rId11"/>
    <p:sldId id="291" r:id="rId12"/>
    <p:sldId id="295" r:id="rId13"/>
    <p:sldId id="297" r:id="rId14"/>
  </p:sldIdLst>
  <p:sldSz cx="9144000" cy="5143500" type="screen16x9"/>
  <p:notesSz cx="6858000" cy="9144000"/>
  <p:defaultTextStyle>
    <a:defPPr>
      <a:defRPr lang="sv-S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F81B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89" autoAdjust="0"/>
    <p:restoredTop sz="94540" autoAdjust="0"/>
  </p:normalViewPr>
  <p:slideViewPr>
    <p:cSldViewPr>
      <p:cViewPr varScale="1">
        <p:scale>
          <a:sx n="138" d="100"/>
          <a:sy n="138" d="100"/>
        </p:scale>
        <p:origin x="864" y="11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522"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5826683D-B31B-1E27-21A3-94ED05B215E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sv-SE"/>
          </a:p>
        </p:txBody>
      </p:sp>
      <p:sp>
        <p:nvSpPr>
          <p:cNvPr id="3" name="Platshållare för datum 2">
            <a:extLst>
              <a:ext uri="{FF2B5EF4-FFF2-40B4-BE49-F238E27FC236}">
                <a16:creationId xmlns:a16="http://schemas.microsoft.com/office/drawing/2014/main" id="{1308C98F-07DB-482F-D624-F40B3F4E4A6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37097CA-FB96-4209-896B-C5050F89C13E}" type="datetimeFigureOut">
              <a:rPr lang="sv-SE"/>
              <a:pPr>
                <a:defRPr/>
              </a:pPr>
              <a:t>2025-02-14</a:t>
            </a:fld>
            <a:endParaRPr lang="sv-SE"/>
          </a:p>
        </p:txBody>
      </p:sp>
      <p:sp>
        <p:nvSpPr>
          <p:cNvPr id="4" name="Platshållare för bildobjekt 3">
            <a:extLst>
              <a:ext uri="{FF2B5EF4-FFF2-40B4-BE49-F238E27FC236}">
                <a16:creationId xmlns:a16="http://schemas.microsoft.com/office/drawing/2014/main" id="{EB5AB251-2EB7-3054-4F45-41ECD9AED32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a:extLst>
              <a:ext uri="{FF2B5EF4-FFF2-40B4-BE49-F238E27FC236}">
                <a16:creationId xmlns:a16="http://schemas.microsoft.com/office/drawing/2014/main" id="{1845F6BF-1B99-A24A-D418-EB7180FE45A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a:extLst>
              <a:ext uri="{FF2B5EF4-FFF2-40B4-BE49-F238E27FC236}">
                <a16:creationId xmlns:a16="http://schemas.microsoft.com/office/drawing/2014/main" id="{C28ED36F-4BAA-7189-7154-03524A967DF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sv-SE"/>
          </a:p>
        </p:txBody>
      </p:sp>
      <p:sp>
        <p:nvSpPr>
          <p:cNvPr id="7" name="Platshållare för bildnummer 6">
            <a:extLst>
              <a:ext uri="{FF2B5EF4-FFF2-40B4-BE49-F238E27FC236}">
                <a16:creationId xmlns:a16="http://schemas.microsoft.com/office/drawing/2014/main" id="{196ED55E-24E2-6F7C-C8B3-50BEFD0040A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7109A4D-1581-4D51-B701-83BEFC89AE71}" type="slidenum">
              <a:rPr lang="sv-SE" altLang="sv-SE"/>
              <a:pPr>
                <a:defRPr/>
              </a:pPr>
              <a:t>‹#›</a:t>
            </a:fld>
            <a:endParaRPr lang="sv-SE" alt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tshållare för bildobjekt 1">
            <a:extLst>
              <a:ext uri="{FF2B5EF4-FFF2-40B4-BE49-F238E27FC236}">
                <a16:creationId xmlns:a16="http://schemas.microsoft.com/office/drawing/2014/main" id="{F9DF2DEC-278F-4032-3B0A-646280712B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tshållare för anteckningar 2">
            <a:extLst>
              <a:ext uri="{FF2B5EF4-FFF2-40B4-BE49-F238E27FC236}">
                <a16:creationId xmlns:a16="http://schemas.microsoft.com/office/drawing/2014/main" id="{B0859C3B-E0EE-C4B4-8CF2-A73505067B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14340" name="Platshållare för bildnummer 3">
            <a:extLst>
              <a:ext uri="{FF2B5EF4-FFF2-40B4-BE49-F238E27FC236}">
                <a16:creationId xmlns:a16="http://schemas.microsoft.com/office/drawing/2014/main" id="{D113F343-A0DC-C1BB-F184-CAF44D2D8A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FD6C47C-3EFF-4912-BCF5-418F8F17B8E7}" type="slidenum">
              <a:rPr lang="sv-SE" altLang="sv-SE" smtClean="0"/>
              <a:pPr>
                <a:spcBef>
                  <a:spcPct val="0"/>
                </a:spcBef>
              </a:pPr>
              <a:t>1</a:t>
            </a:fld>
            <a:endParaRPr lang="sv-SE" altLang="sv-S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tshållare för bildobjekt 1">
            <a:extLst>
              <a:ext uri="{FF2B5EF4-FFF2-40B4-BE49-F238E27FC236}">
                <a16:creationId xmlns:a16="http://schemas.microsoft.com/office/drawing/2014/main" id="{A52C9A37-9B62-9BE6-69E8-99E845EF87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Platshållare för anteckningar 2">
            <a:extLst>
              <a:ext uri="{FF2B5EF4-FFF2-40B4-BE49-F238E27FC236}">
                <a16:creationId xmlns:a16="http://schemas.microsoft.com/office/drawing/2014/main" id="{132BABC4-1BBD-07C4-52CA-7F73162A5C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16388" name="Platshållare för bildnummer 3">
            <a:extLst>
              <a:ext uri="{FF2B5EF4-FFF2-40B4-BE49-F238E27FC236}">
                <a16:creationId xmlns:a16="http://schemas.microsoft.com/office/drawing/2014/main" id="{C1E770AC-C74A-37FC-74D6-F140E92EA5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17A3504-FF1C-4B84-A0DE-06F071B65AEC}" type="slidenum">
              <a:rPr lang="sv-SE" altLang="sv-SE" smtClean="0"/>
              <a:pPr>
                <a:spcBef>
                  <a:spcPct val="0"/>
                </a:spcBef>
              </a:pPr>
              <a:t>2</a:t>
            </a:fld>
            <a:endParaRPr lang="sv-SE" alt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Platshållare för bildobjekt 1">
            <a:extLst>
              <a:ext uri="{FF2B5EF4-FFF2-40B4-BE49-F238E27FC236}">
                <a16:creationId xmlns:a16="http://schemas.microsoft.com/office/drawing/2014/main" id="{BC08EBB8-230B-3C96-E7E4-B2398A61BC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Platshållare för anteckningar 2">
            <a:extLst>
              <a:ext uri="{FF2B5EF4-FFF2-40B4-BE49-F238E27FC236}">
                <a16:creationId xmlns:a16="http://schemas.microsoft.com/office/drawing/2014/main" id="{8BD570E4-3F4C-F909-23B0-7456D9B8DE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18436" name="Platshållare för bildnummer 3">
            <a:extLst>
              <a:ext uri="{FF2B5EF4-FFF2-40B4-BE49-F238E27FC236}">
                <a16:creationId xmlns:a16="http://schemas.microsoft.com/office/drawing/2014/main" id="{D3E2F66E-8C08-074F-87C9-CC9D941591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0EB297-7D2F-401D-B518-E5CA47FE68D2}" type="slidenum">
              <a:rPr lang="sv-SE" altLang="sv-SE" smtClean="0"/>
              <a:pPr>
                <a:spcBef>
                  <a:spcPct val="0"/>
                </a:spcBef>
              </a:pPr>
              <a:t>3</a:t>
            </a:fld>
            <a:endParaRPr lang="sv-SE" altLang="sv-S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Platshållare för bildobjekt 1">
            <a:extLst>
              <a:ext uri="{FF2B5EF4-FFF2-40B4-BE49-F238E27FC236}">
                <a16:creationId xmlns:a16="http://schemas.microsoft.com/office/drawing/2014/main" id="{D91C5BA8-E951-6282-DD77-5E298FF2E85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Platshållare för anteckningar 2">
            <a:extLst>
              <a:ext uri="{FF2B5EF4-FFF2-40B4-BE49-F238E27FC236}">
                <a16:creationId xmlns:a16="http://schemas.microsoft.com/office/drawing/2014/main" id="{EFD36BB6-51F6-3017-53D6-BDDE0FC6B8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20484" name="Platshållare för bildnummer 3">
            <a:extLst>
              <a:ext uri="{FF2B5EF4-FFF2-40B4-BE49-F238E27FC236}">
                <a16:creationId xmlns:a16="http://schemas.microsoft.com/office/drawing/2014/main" id="{B3429B9D-B520-AA21-FEB4-341A8D2F8A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4A7F382-DF4B-4618-A6F1-31F5AC8439BE}" type="slidenum">
              <a:rPr lang="sv-SE" altLang="sv-SE" smtClean="0"/>
              <a:pPr>
                <a:spcBef>
                  <a:spcPct val="0"/>
                </a:spcBef>
              </a:pPr>
              <a:t>4</a:t>
            </a:fld>
            <a:endParaRPr lang="sv-SE" altLang="sv-S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Platshållare för bildobjekt 1">
            <a:extLst>
              <a:ext uri="{FF2B5EF4-FFF2-40B4-BE49-F238E27FC236}">
                <a16:creationId xmlns:a16="http://schemas.microsoft.com/office/drawing/2014/main" id="{173C8ECF-F0E4-5C97-A23A-7810B8CB58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Platshållare för anteckningar 2">
            <a:extLst>
              <a:ext uri="{FF2B5EF4-FFF2-40B4-BE49-F238E27FC236}">
                <a16:creationId xmlns:a16="http://schemas.microsoft.com/office/drawing/2014/main" id="{3FE88002-5878-2ABE-F521-FBCAFE4D24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22532" name="Platshållare för bildnummer 3">
            <a:extLst>
              <a:ext uri="{FF2B5EF4-FFF2-40B4-BE49-F238E27FC236}">
                <a16:creationId xmlns:a16="http://schemas.microsoft.com/office/drawing/2014/main" id="{9ECFCBDD-4898-E086-67F6-E3D26FA59A4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6023F2-F00F-4A8C-8EC3-BF4A51351CB1}" type="slidenum">
              <a:rPr lang="sv-SE" altLang="sv-SE" smtClean="0"/>
              <a:pPr>
                <a:spcBef>
                  <a:spcPct val="0"/>
                </a:spcBef>
              </a:pPr>
              <a:t>5</a:t>
            </a:fld>
            <a:endParaRPr lang="sv-SE" altLang="sv-S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Platshållare för bildobjekt 1">
            <a:extLst>
              <a:ext uri="{FF2B5EF4-FFF2-40B4-BE49-F238E27FC236}">
                <a16:creationId xmlns:a16="http://schemas.microsoft.com/office/drawing/2014/main" id="{35A17501-84EF-7E1A-8905-894F57D84E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Platshållare för anteckningar 2">
            <a:extLst>
              <a:ext uri="{FF2B5EF4-FFF2-40B4-BE49-F238E27FC236}">
                <a16:creationId xmlns:a16="http://schemas.microsoft.com/office/drawing/2014/main" id="{84CA200D-2C69-0D16-B2AF-1A934FF085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24580" name="Platshållare för bildnummer 3">
            <a:extLst>
              <a:ext uri="{FF2B5EF4-FFF2-40B4-BE49-F238E27FC236}">
                <a16:creationId xmlns:a16="http://schemas.microsoft.com/office/drawing/2014/main" id="{FC209754-D78F-98C3-1A21-B0B903FF87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9F8E63E-14FC-4F78-8A97-7376B5BBE277}" type="slidenum">
              <a:rPr lang="sv-SE" altLang="sv-SE" smtClean="0"/>
              <a:pPr>
                <a:spcBef>
                  <a:spcPct val="0"/>
                </a:spcBef>
              </a:pPr>
              <a:t>6</a:t>
            </a:fld>
            <a:endParaRPr lang="sv-SE" altLang="sv-S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latshållare för bildobjekt 1">
            <a:extLst>
              <a:ext uri="{FF2B5EF4-FFF2-40B4-BE49-F238E27FC236}">
                <a16:creationId xmlns:a16="http://schemas.microsoft.com/office/drawing/2014/main" id="{0A7591A9-7005-1DDA-D1AE-F759478365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Platshållare för anteckningar 2">
            <a:extLst>
              <a:ext uri="{FF2B5EF4-FFF2-40B4-BE49-F238E27FC236}">
                <a16:creationId xmlns:a16="http://schemas.microsoft.com/office/drawing/2014/main" id="{60F60719-B269-89AB-6445-81BF6D1C43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26628" name="Platshållare för bildnummer 3">
            <a:extLst>
              <a:ext uri="{FF2B5EF4-FFF2-40B4-BE49-F238E27FC236}">
                <a16:creationId xmlns:a16="http://schemas.microsoft.com/office/drawing/2014/main" id="{E8DD38F8-9660-B00D-6C65-7C3C20C004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B60D7F-5921-499B-B4B2-312F0E5F83E2}" type="slidenum">
              <a:rPr lang="sv-SE" altLang="sv-SE" smtClean="0"/>
              <a:pPr>
                <a:spcBef>
                  <a:spcPct val="0"/>
                </a:spcBef>
              </a:pPr>
              <a:t>7</a:t>
            </a:fld>
            <a:endParaRPr lang="sv-SE" altLang="sv-S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Platshållare för bildobjekt 1">
            <a:extLst>
              <a:ext uri="{FF2B5EF4-FFF2-40B4-BE49-F238E27FC236}">
                <a16:creationId xmlns:a16="http://schemas.microsoft.com/office/drawing/2014/main" id="{1C9D4145-5B5D-65A2-5149-BAB38FBA71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Platshållare för anteckningar 2">
            <a:extLst>
              <a:ext uri="{FF2B5EF4-FFF2-40B4-BE49-F238E27FC236}">
                <a16:creationId xmlns:a16="http://schemas.microsoft.com/office/drawing/2014/main" id="{577D6054-D1D6-F2B4-EB5E-739A62D83E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28676" name="Platshållare för bildnummer 3">
            <a:extLst>
              <a:ext uri="{FF2B5EF4-FFF2-40B4-BE49-F238E27FC236}">
                <a16:creationId xmlns:a16="http://schemas.microsoft.com/office/drawing/2014/main" id="{14C9CBDD-C4C3-610A-37B3-11FD5BBB32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FC58597-53A7-4630-B881-B5CE650BFCA5}" type="slidenum">
              <a:rPr lang="sv-SE" altLang="sv-SE" smtClean="0"/>
              <a:pPr>
                <a:spcBef>
                  <a:spcPct val="0"/>
                </a:spcBef>
              </a:pPr>
              <a:t>8</a:t>
            </a:fld>
            <a:endParaRPr lang="sv-SE" altLang="sv-S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tshållare för bildobjekt 1">
            <a:extLst>
              <a:ext uri="{FF2B5EF4-FFF2-40B4-BE49-F238E27FC236}">
                <a16:creationId xmlns:a16="http://schemas.microsoft.com/office/drawing/2014/main" id="{642D865B-E961-1D65-C74D-DAAEC9C6C0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Platshållare för anteckningar 2">
            <a:extLst>
              <a:ext uri="{FF2B5EF4-FFF2-40B4-BE49-F238E27FC236}">
                <a16:creationId xmlns:a16="http://schemas.microsoft.com/office/drawing/2014/main" id="{1064C9AC-A225-E3D1-F33A-C6027E2BF1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30724" name="Platshållare för bildnummer 3">
            <a:extLst>
              <a:ext uri="{FF2B5EF4-FFF2-40B4-BE49-F238E27FC236}">
                <a16:creationId xmlns:a16="http://schemas.microsoft.com/office/drawing/2014/main" id="{A3DBA7FD-E6C4-668C-7445-C96D5F3C494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2CDA5C7-EC8C-4F52-8AF8-E70015CA7E9F}" type="slidenum">
              <a:rPr lang="sv-SE" altLang="sv-SE" smtClean="0"/>
              <a:pPr>
                <a:spcBef>
                  <a:spcPct val="0"/>
                </a:spcBef>
              </a:pPr>
              <a:t>9</a:t>
            </a:fld>
            <a:endParaRPr lang="sv-SE" altLang="sv-S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Platshållare för bildobjekt 1">
            <a:extLst>
              <a:ext uri="{FF2B5EF4-FFF2-40B4-BE49-F238E27FC236}">
                <a16:creationId xmlns:a16="http://schemas.microsoft.com/office/drawing/2014/main" id="{4C2C3243-27C7-4439-EAAE-3C6CD9A84E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Platshållare för anteckningar 2">
            <a:extLst>
              <a:ext uri="{FF2B5EF4-FFF2-40B4-BE49-F238E27FC236}">
                <a16:creationId xmlns:a16="http://schemas.microsoft.com/office/drawing/2014/main" id="{14A13A9A-AD31-4DD4-974F-AA1F889FC8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32772" name="Platshållare för bildnummer 3">
            <a:extLst>
              <a:ext uri="{FF2B5EF4-FFF2-40B4-BE49-F238E27FC236}">
                <a16:creationId xmlns:a16="http://schemas.microsoft.com/office/drawing/2014/main" id="{99DA2B27-07B6-3498-CBEA-8E3F49668E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9DC6DF2-83DA-45CE-857F-F891F426B3E9}" type="slidenum">
              <a:rPr lang="sv-SE" altLang="sv-SE" smtClean="0"/>
              <a:pPr>
                <a:spcBef>
                  <a:spcPct val="0"/>
                </a:spcBef>
              </a:pPr>
              <a:t>10</a:t>
            </a:fld>
            <a:endParaRPr lang="sv-SE" altLang="sv-S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Platshållare för bildobjekt 1">
            <a:extLst>
              <a:ext uri="{FF2B5EF4-FFF2-40B4-BE49-F238E27FC236}">
                <a16:creationId xmlns:a16="http://schemas.microsoft.com/office/drawing/2014/main" id="{D37C090F-421C-D9A0-82F0-2577373ACC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Platshållare för anteckningar 2">
            <a:extLst>
              <a:ext uri="{FF2B5EF4-FFF2-40B4-BE49-F238E27FC236}">
                <a16:creationId xmlns:a16="http://schemas.microsoft.com/office/drawing/2014/main" id="{4E94B78A-6FE6-80BE-C7B3-CDF60B4E9C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34820" name="Platshållare för bildnummer 3">
            <a:extLst>
              <a:ext uri="{FF2B5EF4-FFF2-40B4-BE49-F238E27FC236}">
                <a16:creationId xmlns:a16="http://schemas.microsoft.com/office/drawing/2014/main" id="{22E3AAEC-4BD8-060C-CB9D-51BC2D5E99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2D77ECF-5907-4411-AC24-9774685C2E93}" type="slidenum">
              <a:rPr lang="sv-SE" altLang="sv-SE" smtClean="0"/>
              <a:pPr>
                <a:spcBef>
                  <a:spcPct val="0"/>
                </a:spcBef>
              </a:pPr>
              <a:t>11</a:t>
            </a:fld>
            <a:endParaRPr lang="sv-SE" altLang="sv-S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Platshållare för bildobjekt 1">
            <a:extLst>
              <a:ext uri="{FF2B5EF4-FFF2-40B4-BE49-F238E27FC236}">
                <a16:creationId xmlns:a16="http://schemas.microsoft.com/office/drawing/2014/main" id="{1B29A1FF-A98C-18D9-F78B-91BF334099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Platshållare för anteckningar 2">
            <a:extLst>
              <a:ext uri="{FF2B5EF4-FFF2-40B4-BE49-F238E27FC236}">
                <a16:creationId xmlns:a16="http://schemas.microsoft.com/office/drawing/2014/main" id="{1299D67A-85F4-BDC5-2C63-A1C6FF8FB9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36868" name="Platshållare för bildnummer 3">
            <a:extLst>
              <a:ext uri="{FF2B5EF4-FFF2-40B4-BE49-F238E27FC236}">
                <a16:creationId xmlns:a16="http://schemas.microsoft.com/office/drawing/2014/main" id="{AEC4DA62-F5C2-55F0-716B-78EB6F8823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1322750-38CB-479A-AB92-1A99B1339BA0}" type="slidenum">
              <a:rPr lang="sv-SE" altLang="sv-SE" smtClean="0"/>
              <a:pPr>
                <a:spcBef>
                  <a:spcPct val="0"/>
                </a:spcBef>
              </a:pPr>
              <a:t>12</a:t>
            </a:fld>
            <a:endParaRPr lang="sv-SE" altLang="sv-S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Platshållare för bildobjekt 1">
            <a:extLst>
              <a:ext uri="{FF2B5EF4-FFF2-40B4-BE49-F238E27FC236}">
                <a16:creationId xmlns:a16="http://schemas.microsoft.com/office/drawing/2014/main" id="{F928D1FA-B945-7CBF-7D54-6159D25670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Platshållare för anteckningar 2">
            <a:extLst>
              <a:ext uri="{FF2B5EF4-FFF2-40B4-BE49-F238E27FC236}">
                <a16:creationId xmlns:a16="http://schemas.microsoft.com/office/drawing/2014/main" id="{689CB5C7-F3E3-DFA3-89E3-0E890E6A42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v-SE" altLang="sv-SE"/>
          </a:p>
        </p:txBody>
      </p:sp>
      <p:sp>
        <p:nvSpPr>
          <p:cNvPr id="38916" name="Platshållare för bildnummer 3">
            <a:extLst>
              <a:ext uri="{FF2B5EF4-FFF2-40B4-BE49-F238E27FC236}">
                <a16:creationId xmlns:a16="http://schemas.microsoft.com/office/drawing/2014/main" id="{41801025-85D4-463C-B316-2DAA434689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9B58CE6-A09E-4780-8DCB-5DEF559D51B9}" type="slidenum">
              <a:rPr lang="sv-SE" altLang="sv-SE" smtClean="0"/>
              <a:pPr>
                <a:spcBef>
                  <a:spcPct val="0"/>
                </a:spcBef>
              </a:pPr>
              <a:t>13</a:t>
            </a:fld>
            <a:endParaRPr lang="sv-SE" altLang="sv-S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970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05979"/>
            <a:ext cx="8229600" cy="857250"/>
          </a:xfrm>
          <a:prstGeom prst="rect">
            <a:avLst/>
          </a:prstGeom>
        </p:spPr>
        <p:txBody>
          <a:bodyPr/>
          <a:lstStyle>
            <a:lvl1pPr>
              <a:defRPr sz="3200">
                <a:latin typeface="ITC Officina Sans Std Book" pitchFamily="50" charset="0"/>
              </a:defRPr>
            </a:lvl1pPr>
          </a:lstStyle>
          <a:p>
            <a:r>
              <a:rPr lang="sv-SE" dirty="0"/>
              <a:t>Klicka här för att ändra format</a:t>
            </a:r>
          </a:p>
        </p:txBody>
      </p:sp>
      <p:sp>
        <p:nvSpPr>
          <p:cNvPr id="3" name="Platshållare för innehåll 2"/>
          <p:cNvSpPr>
            <a:spLocks noGrp="1"/>
          </p:cNvSpPr>
          <p:nvPr>
            <p:ph idx="1"/>
          </p:nvPr>
        </p:nvSpPr>
        <p:spPr>
          <a:xfrm>
            <a:off x="457200" y="1200151"/>
            <a:ext cx="8229600" cy="3394472"/>
          </a:xfrm>
          <a:prstGeom prst="rect">
            <a:avLst/>
          </a:prstGeom>
        </p:spPr>
        <p:txBody>
          <a:bodyPr/>
          <a:lstStyle>
            <a:lvl1pPr>
              <a:defRPr sz="2000">
                <a:latin typeface="ITC Officina Sans Std Book" pitchFamily="50" charset="0"/>
              </a:defRPr>
            </a:lvl1pPr>
            <a:lvl2pPr>
              <a:defRPr sz="1800">
                <a:latin typeface="ITC Officina Sans Std Book" pitchFamily="50" charset="0"/>
              </a:defRPr>
            </a:lvl2pPr>
            <a:lvl3pPr>
              <a:defRPr sz="1600">
                <a:latin typeface="ITC Officina Sans Std Book" pitchFamily="50" charset="0"/>
              </a:defRPr>
            </a:lvl3pPr>
            <a:lvl4pPr>
              <a:defRPr sz="1400">
                <a:latin typeface="ITC Officina Sans Std Book" pitchFamily="50" charset="0"/>
              </a:defRPr>
            </a:lvl4pPr>
            <a:lvl5pPr>
              <a:defRPr>
                <a:latin typeface="ITC Officina Sans Std Book" pitchFamily="50" charset="0"/>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66C96F6D-0927-08FE-3187-4FC03F01C09F}"/>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2010-03-05</a:t>
            </a:r>
          </a:p>
        </p:txBody>
      </p:sp>
      <p:sp>
        <p:nvSpPr>
          <p:cNvPr id="5" name="Platshållare för sidfot 4">
            <a:extLst>
              <a:ext uri="{FF2B5EF4-FFF2-40B4-BE49-F238E27FC236}">
                <a16:creationId xmlns:a16="http://schemas.microsoft.com/office/drawing/2014/main" id="{75DD84A9-5D21-34A8-B37F-CB54C04A1D50}"/>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Säljmöte Malmö 2010-03-05</a:t>
            </a:r>
          </a:p>
        </p:txBody>
      </p:sp>
      <p:sp>
        <p:nvSpPr>
          <p:cNvPr id="6" name="Platshållare för bildnummer 5">
            <a:extLst>
              <a:ext uri="{FF2B5EF4-FFF2-40B4-BE49-F238E27FC236}">
                <a16:creationId xmlns:a16="http://schemas.microsoft.com/office/drawing/2014/main" id="{AC0689EF-2CDC-9595-02A0-378585D442DF}"/>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ITC Officina Sans Std Book" panose="00000500000000000000" pitchFamily="50" charset="0"/>
              </a:defRPr>
            </a:lvl1pPr>
          </a:lstStyle>
          <a:p>
            <a:pPr>
              <a:defRPr/>
            </a:pPr>
            <a:fld id="{9B616B81-F994-4530-B906-2890A5B63BEA}" type="slidenum">
              <a:rPr lang="sv-SE" altLang="sv-SE"/>
              <a:pPr>
                <a:defRPr/>
              </a:pPr>
              <a:t>‹#›</a:t>
            </a:fld>
            <a:endParaRPr lang="sv-SE" altLang="sv-SE"/>
          </a:p>
        </p:txBody>
      </p:sp>
    </p:spTree>
    <p:extLst>
      <p:ext uri="{BB962C8B-B14F-4D97-AF65-F5344CB8AC3E}">
        <p14:creationId xmlns:p14="http://schemas.microsoft.com/office/powerpoint/2010/main" val="244012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3305176"/>
            <a:ext cx="7772400" cy="1021556"/>
          </a:xfrm>
          <a:prstGeom prst="rect">
            <a:avLst/>
          </a:prstGeom>
        </p:spPr>
        <p:txBody>
          <a:bodyPr anchor="t"/>
          <a:lstStyle>
            <a:lvl1pPr algn="l">
              <a:defRPr sz="4000" b="1" cap="all">
                <a:latin typeface="ITC Officina Sans Std Book" pitchFamily="50" charset="0"/>
              </a:defRPr>
            </a:lvl1pPr>
          </a:lstStyle>
          <a:p>
            <a:r>
              <a:rPr lang="sv-SE"/>
              <a:t>Klicka här för att ändra format</a:t>
            </a:r>
          </a:p>
        </p:txBody>
      </p:sp>
      <p:sp>
        <p:nvSpPr>
          <p:cNvPr id="3" name="Platshållare för text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latin typeface="ITC Officina Sans Std Book" pitchFamily="50"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37413FF-71F7-7946-C261-8E9F64A856A4}"/>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2010-03-05</a:t>
            </a:r>
          </a:p>
        </p:txBody>
      </p:sp>
      <p:sp>
        <p:nvSpPr>
          <p:cNvPr id="5" name="Platshållare för sidfot 4">
            <a:extLst>
              <a:ext uri="{FF2B5EF4-FFF2-40B4-BE49-F238E27FC236}">
                <a16:creationId xmlns:a16="http://schemas.microsoft.com/office/drawing/2014/main" id="{3B4DD785-9A98-D6CD-0803-BDDBFCEB7B7C}"/>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Säljmöte Malmö 2010-03-05</a:t>
            </a:r>
          </a:p>
        </p:txBody>
      </p:sp>
      <p:sp>
        <p:nvSpPr>
          <p:cNvPr id="6" name="Platshållare för bildnummer 5">
            <a:extLst>
              <a:ext uri="{FF2B5EF4-FFF2-40B4-BE49-F238E27FC236}">
                <a16:creationId xmlns:a16="http://schemas.microsoft.com/office/drawing/2014/main" id="{2F12AD8F-E7F2-9768-A2CB-C1303069367F}"/>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ITC Officina Sans Std Book" panose="00000500000000000000" pitchFamily="50" charset="0"/>
              </a:defRPr>
            </a:lvl1pPr>
          </a:lstStyle>
          <a:p>
            <a:pPr>
              <a:defRPr/>
            </a:pPr>
            <a:fld id="{8D17E4E2-A8B6-45B9-93B5-925B0DF6FE8D}" type="slidenum">
              <a:rPr lang="sv-SE" altLang="sv-SE"/>
              <a:pPr>
                <a:defRPr/>
              </a:pPr>
              <a:t>‹#›</a:t>
            </a:fld>
            <a:endParaRPr lang="sv-SE" altLang="sv-SE"/>
          </a:p>
        </p:txBody>
      </p:sp>
    </p:spTree>
    <p:extLst>
      <p:ext uri="{BB962C8B-B14F-4D97-AF65-F5344CB8AC3E}">
        <p14:creationId xmlns:p14="http://schemas.microsoft.com/office/powerpoint/2010/main" val="292762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05979"/>
            <a:ext cx="8229600" cy="857250"/>
          </a:xfrm>
          <a:prstGeom prst="rect">
            <a:avLst/>
          </a:prstGeom>
        </p:spPr>
        <p:txBody>
          <a:bodyPr/>
          <a:lstStyle>
            <a:lvl1pPr>
              <a:defRPr sz="3600">
                <a:latin typeface="ITC Officina Sans Std Book" pitchFamily="50" charset="0"/>
              </a:defRPr>
            </a:lvl1pPr>
          </a:lstStyle>
          <a:p>
            <a:r>
              <a:rPr lang="sv-SE" dirty="0"/>
              <a:t>Klicka här för att ändra format</a:t>
            </a:r>
          </a:p>
        </p:txBody>
      </p:sp>
      <p:sp>
        <p:nvSpPr>
          <p:cNvPr id="3" name="Platshållare för innehåll 2"/>
          <p:cNvSpPr>
            <a:spLocks noGrp="1"/>
          </p:cNvSpPr>
          <p:nvPr>
            <p:ph sz="half" idx="1"/>
          </p:nvPr>
        </p:nvSpPr>
        <p:spPr>
          <a:xfrm>
            <a:off x="457200" y="1200151"/>
            <a:ext cx="4038600" cy="3394472"/>
          </a:xfrm>
          <a:prstGeom prst="rect">
            <a:avLst/>
          </a:prstGeom>
        </p:spPr>
        <p:txBody>
          <a:bodyPr/>
          <a:lstStyle>
            <a:lvl1pPr>
              <a:defRPr sz="2800">
                <a:latin typeface="ITC Officina Sans Std Book" pitchFamily="50" charset="0"/>
              </a:defRPr>
            </a:lvl1pPr>
            <a:lvl2pPr>
              <a:defRPr sz="2400">
                <a:latin typeface="ITC Officina Sans Std Book" pitchFamily="50" charset="0"/>
              </a:defRPr>
            </a:lvl2pPr>
            <a:lvl3pPr>
              <a:defRPr sz="2000">
                <a:latin typeface="ITC Officina Sans Std Book" pitchFamily="50" charset="0"/>
              </a:defRPr>
            </a:lvl3pPr>
            <a:lvl4pPr>
              <a:defRPr sz="1800">
                <a:latin typeface="ITC Officina Sans Std Book" pitchFamily="50" charset="0"/>
              </a:defRPr>
            </a:lvl4pPr>
            <a:lvl5pPr>
              <a:defRPr sz="1800">
                <a:latin typeface="ITC Officina Sans Std Book" pitchFamily="50"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200151"/>
            <a:ext cx="4038600" cy="3394472"/>
          </a:xfrm>
          <a:prstGeom prst="rect">
            <a:avLst/>
          </a:prstGeom>
        </p:spPr>
        <p:txBody>
          <a:bodyPr/>
          <a:lstStyle>
            <a:lvl1pPr>
              <a:defRPr sz="2800">
                <a:latin typeface="ITC Officina Sans Std Book" pitchFamily="50" charset="0"/>
              </a:defRPr>
            </a:lvl1pPr>
            <a:lvl2pPr>
              <a:defRPr sz="2400">
                <a:latin typeface="ITC Officina Sans Std Book" pitchFamily="50" charset="0"/>
              </a:defRPr>
            </a:lvl2pPr>
            <a:lvl3pPr>
              <a:defRPr sz="2000">
                <a:latin typeface="ITC Officina Sans Std Book" pitchFamily="50" charset="0"/>
              </a:defRPr>
            </a:lvl3pPr>
            <a:lvl4pPr>
              <a:defRPr sz="1800">
                <a:latin typeface="ITC Officina Sans Std Book" pitchFamily="50" charset="0"/>
              </a:defRPr>
            </a:lvl4pPr>
            <a:lvl5pPr>
              <a:defRPr sz="1800">
                <a:latin typeface="ITC Officina Sans Std Book" pitchFamily="50"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7BCD355-BE72-724B-D4BC-1B0651EE30EA}"/>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2010-03-05</a:t>
            </a:r>
          </a:p>
        </p:txBody>
      </p:sp>
      <p:sp>
        <p:nvSpPr>
          <p:cNvPr id="6" name="Platshållare för sidfot 5">
            <a:extLst>
              <a:ext uri="{FF2B5EF4-FFF2-40B4-BE49-F238E27FC236}">
                <a16:creationId xmlns:a16="http://schemas.microsoft.com/office/drawing/2014/main" id="{01444C3F-6442-62FE-278E-C6F644D5DCEC}"/>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Säljmöte Malmö 2010-03-05</a:t>
            </a:r>
          </a:p>
        </p:txBody>
      </p:sp>
      <p:sp>
        <p:nvSpPr>
          <p:cNvPr id="7" name="Platshållare för bildnummer 6">
            <a:extLst>
              <a:ext uri="{FF2B5EF4-FFF2-40B4-BE49-F238E27FC236}">
                <a16:creationId xmlns:a16="http://schemas.microsoft.com/office/drawing/2014/main" id="{D4770EFC-A347-737C-951D-A1C9915F84F2}"/>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ITC Officina Sans Std Book" panose="00000500000000000000" pitchFamily="50" charset="0"/>
              </a:defRPr>
            </a:lvl1pPr>
          </a:lstStyle>
          <a:p>
            <a:pPr>
              <a:defRPr/>
            </a:pPr>
            <a:fld id="{2DD591F8-5ABB-4CD8-89E5-519BC8C30B00}" type="slidenum">
              <a:rPr lang="sv-SE" altLang="sv-SE"/>
              <a:pPr>
                <a:defRPr/>
              </a:pPr>
              <a:t>‹#›</a:t>
            </a:fld>
            <a:endParaRPr lang="sv-SE" altLang="sv-SE"/>
          </a:p>
        </p:txBody>
      </p:sp>
    </p:spTree>
    <p:extLst>
      <p:ext uri="{BB962C8B-B14F-4D97-AF65-F5344CB8AC3E}">
        <p14:creationId xmlns:p14="http://schemas.microsoft.com/office/powerpoint/2010/main" val="368980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05979"/>
            <a:ext cx="8229600" cy="857250"/>
          </a:xfrm>
          <a:prstGeom prst="rect">
            <a:avLst/>
          </a:prstGeom>
        </p:spPr>
        <p:txBody>
          <a:bodyPr/>
          <a:lstStyle>
            <a:lvl1pPr>
              <a:defRPr sz="3600"/>
            </a:lvl1pPr>
          </a:lstStyle>
          <a:p>
            <a:r>
              <a:rPr lang="sv-SE" dirty="0"/>
              <a:t>Klicka här för att ändra format</a:t>
            </a:r>
          </a:p>
        </p:txBody>
      </p:sp>
      <p:sp>
        <p:nvSpPr>
          <p:cNvPr id="3" name="Platshållare för text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F673FD2-F3A6-4621-1F44-78CBCFD7DEFD}"/>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2010-03-05</a:t>
            </a:r>
          </a:p>
        </p:txBody>
      </p:sp>
      <p:sp>
        <p:nvSpPr>
          <p:cNvPr id="8" name="Platshållare för sidfot 7">
            <a:extLst>
              <a:ext uri="{FF2B5EF4-FFF2-40B4-BE49-F238E27FC236}">
                <a16:creationId xmlns:a16="http://schemas.microsoft.com/office/drawing/2014/main" id="{052CE443-BB23-3DD8-13B8-FB9B5A60BF0F}"/>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Säljmöte Malmö 2010-03-05</a:t>
            </a:r>
          </a:p>
        </p:txBody>
      </p:sp>
      <p:sp>
        <p:nvSpPr>
          <p:cNvPr id="9" name="Platshållare för bildnummer 8">
            <a:extLst>
              <a:ext uri="{FF2B5EF4-FFF2-40B4-BE49-F238E27FC236}">
                <a16:creationId xmlns:a16="http://schemas.microsoft.com/office/drawing/2014/main" id="{234FC603-44A7-F154-C5EF-0AD5943E1A27}"/>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14E36F4B-FEC7-4F79-86E6-08EEB3107D48}" type="slidenum">
              <a:rPr lang="sv-SE" altLang="sv-SE"/>
              <a:pPr>
                <a:defRPr/>
              </a:pPr>
              <a:t>‹#›</a:t>
            </a:fld>
            <a:endParaRPr lang="sv-SE" altLang="sv-SE"/>
          </a:p>
        </p:txBody>
      </p:sp>
    </p:spTree>
    <p:extLst>
      <p:ext uri="{BB962C8B-B14F-4D97-AF65-F5344CB8AC3E}">
        <p14:creationId xmlns:p14="http://schemas.microsoft.com/office/powerpoint/2010/main" val="3496965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57200" y="205979"/>
            <a:ext cx="8229600" cy="857250"/>
          </a:xfrm>
          <a:prstGeom prst="rect">
            <a:avLst/>
          </a:prstGeom>
        </p:spPr>
        <p:txBody>
          <a:bodyPr/>
          <a:lstStyle>
            <a:lvl1pPr>
              <a:defRPr sz="3600">
                <a:latin typeface="ITC Officina Sans Std Book" pitchFamily="50" charset="0"/>
              </a:defRPr>
            </a:lvl1pPr>
          </a:lstStyle>
          <a:p>
            <a:r>
              <a:rPr lang="sv-SE" dirty="0"/>
              <a:t>Klicka här för att ändra format</a:t>
            </a:r>
          </a:p>
        </p:txBody>
      </p:sp>
      <p:sp>
        <p:nvSpPr>
          <p:cNvPr id="3" name="Platshållare för datum 2">
            <a:extLst>
              <a:ext uri="{FF2B5EF4-FFF2-40B4-BE49-F238E27FC236}">
                <a16:creationId xmlns:a16="http://schemas.microsoft.com/office/drawing/2014/main" id="{1272878C-1A9A-3061-4EB7-382FE88205B5}"/>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2010-03-05</a:t>
            </a:r>
          </a:p>
        </p:txBody>
      </p:sp>
      <p:sp>
        <p:nvSpPr>
          <p:cNvPr id="4" name="Platshållare för sidfot 3">
            <a:extLst>
              <a:ext uri="{FF2B5EF4-FFF2-40B4-BE49-F238E27FC236}">
                <a16:creationId xmlns:a16="http://schemas.microsoft.com/office/drawing/2014/main" id="{0A223D81-566F-4153-60EC-B70687A0863E}"/>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Säljmöte Malmö 2010-03-05</a:t>
            </a:r>
          </a:p>
        </p:txBody>
      </p:sp>
      <p:sp>
        <p:nvSpPr>
          <p:cNvPr id="5" name="Platshållare för bildnummer 4">
            <a:extLst>
              <a:ext uri="{FF2B5EF4-FFF2-40B4-BE49-F238E27FC236}">
                <a16:creationId xmlns:a16="http://schemas.microsoft.com/office/drawing/2014/main" id="{264184FD-C090-1584-E895-0A337FD296AE}"/>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ITC Officina Sans Std Book" panose="00000500000000000000" pitchFamily="50" charset="0"/>
              </a:defRPr>
            </a:lvl1pPr>
          </a:lstStyle>
          <a:p>
            <a:pPr>
              <a:defRPr/>
            </a:pPr>
            <a:fld id="{34BCBC2B-881E-4494-8A2E-914F035D471A}" type="slidenum">
              <a:rPr lang="sv-SE" altLang="sv-SE"/>
              <a:pPr>
                <a:defRPr/>
              </a:pPr>
              <a:t>‹#›</a:t>
            </a:fld>
            <a:endParaRPr lang="sv-SE" altLang="sv-SE"/>
          </a:p>
        </p:txBody>
      </p:sp>
    </p:spTree>
    <p:extLst>
      <p:ext uri="{BB962C8B-B14F-4D97-AF65-F5344CB8AC3E}">
        <p14:creationId xmlns:p14="http://schemas.microsoft.com/office/powerpoint/2010/main" val="1079925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3B87CFD-C48E-D5BF-2A56-917FD9702109}"/>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2010-03-05</a:t>
            </a:r>
          </a:p>
        </p:txBody>
      </p:sp>
      <p:sp>
        <p:nvSpPr>
          <p:cNvPr id="3" name="Platshållare för sidfot 2">
            <a:extLst>
              <a:ext uri="{FF2B5EF4-FFF2-40B4-BE49-F238E27FC236}">
                <a16:creationId xmlns:a16="http://schemas.microsoft.com/office/drawing/2014/main" id="{B0B3A6C1-24FC-C6BB-FFBF-8373C87ADDB6}"/>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Säljmöte Malmö 2010-03-05</a:t>
            </a:r>
          </a:p>
        </p:txBody>
      </p:sp>
      <p:sp>
        <p:nvSpPr>
          <p:cNvPr id="4" name="Platshållare för bildnummer 3">
            <a:extLst>
              <a:ext uri="{FF2B5EF4-FFF2-40B4-BE49-F238E27FC236}">
                <a16:creationId xmlns:a16="http://schemas.microsoft.com/office/drawing/2014/main" id="{33713400-CAF9-88A1-DFDF-9C25C2751E63}"/>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2688BBA7-7FF3-4FC8-9008-F90BF05078D9}" type="slidenum">
              <a:rPr lang="sv-SE" altLang="sv-SE"/>
              <a:pPr>
                <a:defRPr/>
              </a:pPr>
              <a:t>‹#›</a:t>
            </a:fld>
            <a:endParaRPr lang="sv-SE" altLang="sv-SE"/>
          </a:p>
        </p:txBody>
      </p:sp>
    </p:spTree>
    <p:extLst>
      <p:ext uri="{BB962C8B-B14F-4D97-AF65-F5344CB8AC3E}">
        <p14:creationId xmlns:p14="http://schemas.microsoft.com/office/powerpoint/2010/main" val="2556399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1" y="204787"/>
            <a:ext cx="3008313" cy="871538"/>
          </a:xfrm>
          <a:prstGeom prst="rect">
            <a:avLst/>
          </a:prstGeom>
        </p:spPr>
        <p:txBody>
          <a:bodyPr anchor="b"/>
          <a:lstStyle>
            <a:lvl1pPr algn="l">
              <a:defRPr sz="2000" b="1">
                <a:latin typeface="ITC Officina Sans Std Book" pitchFamily="50" charset="0"/>
              </a:defRPr>
            </a:lvl1pPr>
          </a:lstStyle>
          <a:p>
            <a:r>
              <a:rPr lang="sv-SE"/>
              <a:t>Klicka här för att ändra format</a:t>
            </a:r>
          </a:p>
        </p:txBody>
      </p:sp>
      <p:sp>
        <p:nvSpPr>
          <p:cNvPr id="3" name="Platshållare för innehåll 2"/>
          <p:cNvSpPr>
            <a:spLocks noGrp="1"/>
          </p:cNvSpPr>
          <p:nvPr>
            <p:ph idx="1"/>
          </p:nvPr>
        </p:nvSpPr>
        <p:spPr>
          <a:xfrm>
            <a:off x="3575050" y="204788"/>
            <a:ext cx="5111750" cy="4389835"/>
          </a:xfrm>
          <a:prstGeom prst="rect">
            <a:avLst/>
          </a:prstGeom>
        </p:spPr>
        <p:txBody>
          <a:bodyPr/>
          <a:lstStyle>
            <a:lvl1pPr>
              <a:defRPr sz="3200">
                <a:latin typeface="ITC Officina Sans Std Book" pitchFamily="50" charset="0"/>
              </a:defRPr>
            </a:lvl1pPr>
            <a:lvl2pPr>
              <a:defRPr sz="2800">
                <a:latin typeface="ITC Officina Sans Std Book" pitchFamily="50" charset="0"/>
              </a:defRPr>
            </a:lvl2pPr>
            <a:lvl3pPr>
              <a:defRPr sz="2400">
                <a:latin typeface="ITC Officina Sans Std Book" pitchFamily="50" charset="0"/>
              </a:defRPr>
            </a:lvl3pPr>
            <a:lvl4pPr>
              <a:defRPr sz="2000">
                <a:latin typeface="ITC Officina Sans Std Book" pitchFamily="50" charset="0"/>
              </a:defRPr>
            </a:lvl4pPr>
            <a:lvl5pPr>
              <a:defRPr sz="2000">
                <a:latin typeface="ITC Officina Sans Std Book" pitchFamily="50" charset="0"/>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1" y="1076326"/>
            <a:ext cx="3008313" cy="3518297"/>
          </a:xfrm>
          <a:prstGeom prst="rect">
            <a:avLst/>
          </a:prstGeom>
        </p:spPr>
        <p:txBody>
          <a:bodyPr/>
          <a:lstStyle>
            <a:lvl1pPr marL="0" indent="0">
              <a:buNone/>
              <a:defRPr sz="1400">
                <a:latin typeface="ITC Officina Sans Std Book" pitchFamily="50"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F0366B6-16DF-3AE1-9C85-403AFC7E1A5D}"/>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2010-03-05</a:t>
            </a:r>
          </a:p>
        </p:txBody>
      </p:sp>
      <p:sp>
        <p:nvSpPr>
          <p:cNvPr id="6" name="Platshållare för sidfot 5">
            <a:extLst>
              <a:ext uri="{FF2B5EF4-FFF2-40B4-BE49-F238E27FC236}">
                <a16:creationId xmlns:a16="http://schemas.microsoft.com/office/drawing/2014/main" id="{DA07298D-5DBB-59E9-4DF1-38188B0193BF}"/>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ITC Officina Sans Std Book" pitchFamily="50" charset="0"/>
                <a:cs typeface="+mn-cs"/>
              </a:defRPr>
            </a:lvl1pPr>
          </a:lstStyle>
          <a:p>
            <a:pPr>
              <a:defRPr/>
            </a:pPr>
            <a:r>
              <a:rPr lang="sv-SE"/>
              <a:t>Säljmöte Malmö 2010-03-05</a:t>
            </a:r>
          </a:p>
        </p:txBody>
      </p:sp>
      <p:sp>
        <p:nvSpPr>
          <p:cNvPr id="7" name="Platshållare för bildnummer 6">
            <a:extLst>
              <a:ext uri="{FF2B5EF4-FFF2-40B4-BE49-F238E27FC236}">
                <a16:creationId xmlns:a16="http://schemas.microsoft.com/office/drawing/2014/main" id="{7C0C49AB-7194-732C-AF56-0E5F2CC0FEDE}"/>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ITC Officina Sans Std Book" panose="00000500000000000000" pitchFamily="50" charset="0"/>
              </a:defRPr>
            </a:lvl1pPr>
          </a:lstStyle>
          <a:p>
            <a:pPr>
              <a:defRPr/>
            </a:pPr>
            <a:fld id="{F8B5ABB0-AC7D-4363-98C0-F9DAD379E88E}" type="slidenum">
              <a:rPr lang="sv-SE" altLang="sv-SE"/>
              <a:pPr>
                <a:defRPr/>
              </a:pPr>
              <a:t>‹#›</a:t>
            </a:fld>
            <a:endParaRPr lang="sv-SE" altLang="sv-SE"/>
          </a:p>
        </p:txBody>
      </p:sp>
    </p:spTree>
    <p:extLst>
      <p:ext uri="{BB962C8B-B14F-4D97-AF65-F5344CB8AC3E}">
        <p14:creationId xmlns:p14="http://schemas.microsoft.com/office/powerpoint/2010/main" val="1891615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3600450"/>
            <a:ext cx="5486400" cy="425054"/>
          </a:xfrm>
          <a:prstGeom prst="rect">
            <a:avLst/>
          </a:prstGeo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F0553A0-32C3-AD8D-A94C-00A3A2C9422C}"/>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2010-03-05</a:t>
            </a:r>
          </a:p>
        </p:txBody>
      </p:sp>
      <p:sp>
        <p:nvSpPr>
          <p:cNvPr id="6" name="Platshållare för sidfot 5">
            <a:extLst>
              <a:ext uri="{FF2B5EF4-FFF2-40B4-BE49-F238E27FC236}">
                <a16:creationId xmlns:a16="http://schemas.microsoft.com/office/drawing/2014/main" id="{18D23116-075F-548E-EDA6-4B775D433F5A}"/>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Säljmöte Malmö 2010-03-05</a:t>
            </a:r>
          </a:p>
        </p:txBody>
      </p:sp>
      <p:sp>
        <p:nvSpPr>
          <p:cNvPr id="7" name="Platshållare för bildnummer 6">
            <a:extLst>
              <a:ext uri="{FF2B5EF4-FFF2-40B4-BE49-F238E27FC236}">
                <a16:creationId xmlns:a16="http://schemas.microsoft.com/office/drawing/2014/main" id="{80835E89-AD64-69BF-D95F-49EDBFB3BC4E}"/>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F03E63F9-1853-44A4-A035-70E94C4696C8}" type="slidenum">
              <a:rPr lang="sv-SE" altLang="sv-SE"/>
              <a:pPr>
                <a:defRPr/>
              </a:pPr>
              <a:t>‹#›</a:t>
            </a:fld>
            <a:endParaRPr lang="sv-SE" altLang="sv-SE"/>
          </a:p>
        </p:txBody>
      </p:sp>
    </p:spTree>
    <p:extLst>
      <p:ext uri="{BB962C8B-B14F-4D97-AF65-F5344CB8AC3E}">
        <p14:creationId xmlns:p14="http://schemas.microsoft.com/office/powerpoint/2010/main" val="287568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05979"/>
            <a:ext cx="8229600" cy="857250"/>
          </a:xfrm>
          <a:prstGeom prst="rect">
            <a:avLst/>
          </a:prstGeom>
        </p:spPr>
        <p:txBody>
          <a:bodyPr/>
          <a:lstStyle/>
          <a:p>
            <a:r>
              <a:rPr lang="sv-SE"/>
              <a:t>Klicka här för att ändra format</a:t>
            </a:r>
          </a:p>
        </p:txBody>
      </p:sp>
      <p:sp>
        <p:nvSpPr>
          <p:cNvPr id="3" name="Platshållare för lodrät text 2"/>
          <p:cNvSpPr>
            <a:spLocks noGrp="1"/>
          </p:cNvSpPr>
          <p:nvPr>
            <p:ph type="body" orient="vert" idx="1"/>
          </p:nvPr>
        </p:nvSpPr>
        <p:spPr>
          <a:xfrm>
            <a:off x="457200" y="1200151"/>
            <a:ext cx="8229600" cy="3394472"/>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2DF3F73-2C5E-57E5-C3FB-32D9F8E5533F}"/>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2010-03-05</a:t>
            </a:r>
          </a:p>
        </p:txBody>
      </p:sp>
      <p:sp>
        <p:nvSpPr>
          <p:cNvPr id="5" name="Platshållare för sidfot 4">
            <a:extLst>
              <a:ext uri="{FF2B5EF4-FFF2-40B4-BE49-F238E27FC236}">
                <a16:creationId xmlns:a16="http://schemas.microsoft.com/office/drawing/2014/main" id="{2803E9D5-6F92-2B6C-AB99-62386BDF1BCB}"/>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Säljmöte Malmö 2010-03-05</a:t>
            </a:r>
          </a:p>
        </p:txBody>
      </p:sp>
      <p:sp>
        <p:nvSpPr>
          <p:cNvPr id="6" name="Platshållare för bildnummer 5">
            <a:extLst>
              <a:ext uri="{FF2B5EF4-FFF2-40B4-BE49-F238E27FC236}">
                <a16:creationId xmlns:a16="http://schemas.microsoft.com/office/drawing/2014/main" id="{CA6385A3-289D-2AC5-29E3-3EBA101401FF}"/>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4BA35DA9-D4EB-4CBB-BE19-32D26405A1B9}" type="slidenum">
              <a:rPr lang="sv-SE" altLang="sv-SE"/>
              <a:pPr>
                <a:defRPr/>
              </a:pPr>
              <a:t>‹#›</a:t>
            </a:fld>
            <a:endParaRPr lang="sv-SE" altLang="sv-SE"/>
          </a:p>
        </p:txBody>
      </p:sp>
    </p:spTree>
    <p:extLst>
      <p:ext uri="{BB962C8B-B14F-4D97-AF65-F5344CB8AC3E}">
        <p14:creationId xmlns:p14="http://schemas.microsoft.com/office/powerpoint/2010/main" val="3494816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05979"/>
            <a:ext cx="2057400" cy="4388644"/>
          </a:xfrm>
          <a:prstGeom prst="rect">
            <a:avLst/>
          </a:prstGeo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05979"/>
            <a:ext cx="6019800" cy="4388644"/>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97F67E6-7DEC-56C7-7BCF-7539F133D9D7}"/>
              </a:ext>
            </a:extLst>
          </p:cNvPr>
          <p:cNvSpPr>
            <a:spLocks noGrp="1"/>
          </p:cNvSpPr>
          <p:nvPr>
            <p:ph type="dt" sz="half" idx="10"/>
          </p:nvPr>
        </p:nvSpPr>
        <p:spPr>
          <a:xfrm>
            <a:off x="457200" y="4767263"/>
            <a:ext cx="2133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2010-03-05</a:t>
            </a:r>
          </a:p>
        </p:txBody>
      </p:sp>
      <p:sp>
        <p:nvSpPr>
          <p:cNvPr id="5" name="Platshållare för sidfot 4">
            <a:extLst>
              <a:ext uri="{FF2B5EF4-FFF2-40B4-BE49-F238E27FC236}">
                <a16:creationId xmlns:a16="http://schemas.microsoft.com/office/drawing/2014/main" id="{5DAF45CF-7507-17FA-0B0D-169C8BD08BFB}"/>
              </a:ext>
            </a:extLst>
          </p:cNvPr>
          <p:cNvSpPr>
            <a:spLocks noGrp="1"/>
          </p:cNvSpPr>
          <p:nvPr>
            <p:ph type="ftr" sz="quarter" idx="11"/>
          </p:nvPr>
        </p:nvSpPr>
        <p:spPr>
          <a:xfrm>
            <a:off x="3124200" y="4767263"/>
            <a:ext cx="2895600" cy="274637"/>
          </a:xfrm>
          <a:prstGeom prst="rect">
            <a:avLst/>
          </a:prstGeom>
        </p:spPr>
        <p:txBody>
          <a:bodyPr/>
          <a:lstStyle>
            <a:lvl1pPr eaLnBrk="1" fontAlgn="auto" hangingPunct="1">
              <a:spcBef>
                <a:spcPts val="0"/>
              </a:spcBef>
              <a:spcAft>
                <a:spcPts val="0"/>
              </a:spcAft>
              <a:defRPr>
                <a:latin typeface="+mn-lt"/>
                <a:cs typeface="+mn-cs"/>
              </a:defRPr>
            </a:lvl1pPr>
          </a:lstStyle>
          <a:p>
            <a:pPr>
              <a:defRPr/>
            </a:pPr>
            <a:r>
              <a:rPr lang="sv-SE"/>
              <a:t>Säljmöte Malmö 2010-03-05</a:t>
            </a:r>
          </a:p>
        </p:txBody>
      </p:sp>
      <p:sp>
        <p:nvSpPr>
          <p:cNvPr id="6" name="Platshållare för bildnummer 5">
            <a:extLst>
              <a:ext uri="{FF2B5EF4-FFF2-40B4-BE49-F238E27FC236}">
                <a16:creationId xmlns:a16="http://schemas.microsoft.com/office/drawing/2014/main" id="{9793665C-359C-954B-7793-21AC04995A92}"/>
              </a:ext>
            </a:extLst>
          </p:cNvPr>
          <p:cNvSpPr>
            <a:spLocks noGrp="1"/>
          </p:cNvSpPr>
          <p:nvPr>
            <p:ph type="sldNum" sz="quarter" idx="12"/>
          </p:nvPr>
        </p:nvSpPr>
        <p:spPr>
          <a:xfrm>
            <a:off x="6553200" y="4767263"/>
            <a:ext cx="2133600" cy="274637"/>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D7B4519F-0847-40DE-80A3-C72F2ACECE57}" type="slidenum">
              <a:rPr lang="sv-SE" altLang="sv-SE"/>
              <a:pPr>
                <a:defRPr/>
              </a:pPr>
              <a:t>‹#›</a:t>
            </a:fld>
            <a:endParaRPr lang="sv-SE" altLang="sv-SE"/>
          </a:p>
        </p:txBody>
      </p:sp>
    </p:spTree>
    <p:extLst>
      <p:ext uri="{BB962C8B-B14F-4D97-AF65-F5344CB8AC3E}">
        <p14:creationId xmlns:p14="http://schemas.microsoft.com/office/powerpoint/2010/main" val="11630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4D8ADB9-586A-0083-F14D-B04932F38A4A}"/>
              </a:ext>
            </a:extLst>
          </p:cNvPr>
          <p:cNvSpPr/>
          <p:nvPr userDrawn="1"/>
        </p:nvSpPr>
        <p:spPr>
          <a:xfrm>
            <a:off x="0" y="4714875"/>
            <a:ext cx="9144000" cy="4286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a:p>
        </p:txBody>
      </p:sp>
    </p:spTree>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olkhogskola.n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www.yrkeshogskolan.s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sn.s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www.studera.n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saco.se/studieval" TargetMode="External"/><Relationship Id="rId13" Type="http://schemas.openxmlformats.org/officeDocument/2006/relationships/image" Target="../media/image15.png"/><Relationship Id="rId3" Type="http://schemas.openxmlformats.org/officeDocument/2006/relationships/hyperlink" Target="https://utbildningsguiden.skolverket.se/" TargetMode="External"/><Relationship Id="rId7" Type="http://schemas.openxmlformats.org/officeDocument/2006/relationships/hyperlink" Target="http://www.skolverket.se/" TargetMode="External"/><Relationship Id="rId12" Type="http://schemas.openxmlformats.org/officeDocument/2006/relationships/hyperlink" Target="http://www.uhr.s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framtidsvalet.se/" TargetMode="External"/><Relationship Id="rId11" Type="http://schemas.openxmlformats.org/officeDocument/2006/relationships/hyperlink" Target="http://www.arbetsformedlingen.se/" TargetMode="External"/><Relationship Id="rId5" Type="http://schemas.openxmlformats.org/officeDocument/2006/relationships/hyperlink" Target="http://www.yhguiden.se/" TargetMode="External"/><Relationship Id="rId10" Type="http://schemas.openxmlformats.org/officeDocument/2006/relationships/hyperlink" Target="http://www.csn.se/" TargetMode="External"/><Relationship Id="rId4" Type="http://schemas.openxmlformats.org/officeDocument/2006/relationships/hyperlink" Target="http://www.folkhogskola.nu/" TargetMode="External"/><Relationship Id="rId9" Type="http://schemas.openxmlformats.org/officeDocument/2006/relationships/hyperlink" Target="http://www.antagning.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Bildobjekt 6">
            <a:extLst>
              <a:ext uri="{FF2B5EF4-FFF2-40B4-BE49-F238E27FC236}">
                <a16:creationId xmlns:a16="http://schemas.microsoft.com/office/drawing/2014/main" id="{4395E2D7-A588-3A4D-6A00-C27F7986E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642938"/>
            <a:ext cx="489585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ruta 3">
            <a:extLst>
              <a:ext uri="{FF2B5EF4-FFF2-40B4-BE49-F238E27FC236}">
                <a16:creationId xmlns:a16="http://schemas.microsoft.com/office/drawing/2014/main" id="{9950E7E1-BB43-A7E1-CC5A-BAE6506F4FC5}"/>
              </a:ext>
            </a:extLst>
          </p:cNvPr>
          <p:cNvSpPr txBox="1">
            <a:spLocks noChangeArrowheads="1"/>
          </p:cNvSpPr>
          <p:nvPr/>
        </p:nvSpPr>
        <p:spPr bwMode="auto">
          <a:xfrm>
            <a:off x="1897063" y="1990725"/>
            <a:ext cx="5349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sv-SE" altLang="sv-SE" sz="3600" b="1">
                <a:latin typeface="Verdana" panose="020B0604030504040204" pitchFamily="34" charset="0"/>
              </a:rPr>
              <a:t>Vidare studier</a:t>
            </a:r>
          </a:p>
        </p:txBody>
      </p:sp>
      <p:sp>
        <p:nvSpPr>
          <p:cNvPr id="13316" name="textruta 1">
            <a:extLst>
              <a:ext uri="{FF2B5EF4-FFF2-40B4-BE49-F238E27FC236}">
                <a16:creationId xmlns:a16="http://schemas.microsoft.com/office/drawing/2014/main" id="{63A6C07A-C1AE-511B-B88C-CA6B9685CCA7}"/>
              </a:ext>
            </a:extLst>
          </p:cNvPr>
          <p:cNvSpPr txBox="1">
            <a:spLocks noChangeArrowheads="1"/>
          </p:cNvSpPr>
          <p:nvPr/>
        </p:nvSpPr>
        <p:spPr bwMode="auto">
          <a:xfrm>
            <a:off x="4572000" y="4803775"/>
            <a:ext cx="4567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sv-SE" altLang="sv-SE" sz="1200" b="1">
                <a:latin typeface="ITC Officina Sans Std Book" panose="00000500000000000000" pitchFamily="50" charset="0"/>
              </a:rPr>
              <a:t>Källa: Framtidsvalet, Information Arbetsmarknad, Skolverket mm.</a:t>
            </a:r>
            <a:endParaRPr lang="sv-SE" altLang="sv-SE" sz="1200">
              <a:latin typeface="Calibri" panose="020F050202020403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4">
            <a:extLst>
              <a:ext uri="{FF2B5EF4-FFF2-40B4-BE49-F238E27FC236}">
                <a16:creationId xmlns:a16="http://schemas.microsoft.com/office/drawing/2014/main" id="{1A94733F-ED3F-D6CC-B1E7-E0AD44F0B356}"/>
              </a:ext>
            </a:extLst>
          </p:cNvPr>
          <p:cNvSpPr>
            <a:spLocks noGrp="1"/>
          </p:cNvSpPr>
          <p:nvPr>
            <p:ph type="title"/>
          </p:nvPr>
        </p:nvSpPr>
        <p:spPr bwMode="auto">
          <a:xfrm>
            <a:off x="468313" y="411163"/>
            <a:ext cx="6132512" cy="63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Vad kan jag välja?</a:t>
            </a:r>
          </a:p>
        </p:txBody>
      </p:sp>
      <p:sp>
        <p:nvSpPr>
          <p:cNvPr id="15363" name="Platshållare för innehåll 5">
            <a:extLst>
              <a:ext uri="{FF2B5EF4-FFF2-40B4-BE49-F238E27FC236}">
                <a16:creationId xmlns:a16="http://schemas.microsoft.com/office/drawing/2014/main" id="{A4FE0D2B-B686-255C-8D28-50EF7333075A}"/>
              </a:ext>
            </a:extLst>
          </p:cNvPr>
          <p:cNvSpPr>
            <a:spLocks noGrp="1"/>
          </p:cNvSpPr>
          <p:nvPr>
            <p:ph idx="1"/>
          </p:nvPr>
        </p:nvSpPr>
        <p:spPr bwMode="auto">
          <a:xfrm>
            <a:off x="468313" y="1052513"/>
            <a:ext cx="620395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buFont typeface="Arial" panose="020B0604020202020204" pitchFamily="34" charset="0"/>
              <a:buNone/>
            </a:pPr>
            <a:r>
              <a:rPr lang="sv-SE" altLang="sv-SE" sz="1800"/>
              <a:t>Läsa vidare, jobba eller göra annat</a:t>
            </a:r>
          </a:p>
          <a:p>
            <a:pPr eaLnBrk="1" hangingPunct="1"/>
            <a:r>
              <a:rPr lang="sv-SE" altLang="sv-SE" sz="1800"/>
              <a:t>Universitet/Högskola</a:t>
            </a:r>
          </a:p>
          <a:p>
            <a:pPr eaLnBrk="1" hangingPunct="1"/>
            <a:r>
              <a:rPr lang="sv-SE" altLang="sv-SE" sz="1800"/>
              <a:t>Yrkeshögskola</a:t>
            </a:r>
          </a:p>
          <a:p>
            <a:pPr eaLnBrk="1" hangingPunct="1"/>
            <a:r>
              <a:rPr lang="sv-SE" altLang="sv-SE" sz="1800"/>
              <a:t>Basår på högskola/universitet</a:t>
            </a:r>
          </a:p>
          <a:p>
            <a:pPr eaLnBrk="1" hangingPunct="1"/>
            <a:r>
              <a:rPr lang="sv-SE" altLang="sv-SE" sz="1800"/>
              <a:t>Studera utomlands</a:t>
            </a:r>
          </a:p>
          <a:p>
            <a:pPr eaLnBrk="1" hangingPunct="1"/>
            <a:r>
              <a:rPr lang="sv-SE" altLang="sv-SE" sz="1800"/>
              <a:t>Folkhögskola</a:t>
            </a:r>
          </a:p>
          <a:p>
            <a:pPr eaLnBrk="1" hangingPunct="1"/>
            <a:r>
              <a:rPr lang="sv-SE" altLang="sv-SE" sz="1800"/>
              <a:t>Vuxenutbildning</a:t>
            </a:r>
          </a:p>
          <a:p>
            <a:pPr eaLnBrk="1" hangingPunct="1"/>
            <a:r>
              <a:rPr lang="sv-SE" altLang="sv-SE" sz="1800"/>
              <a:t>Arbete</a:t>
            </a:r>
            <a:endParaRPr lang="sv-SE" altLang="sv-SE" sz="2400"/>
          </a:p>
        </p:txBody>
      </p:sp>
      <p:pic>
        <p:nvPicPr>
          <p:cNvPr id="15364" name="Bild 17" descr="Böcker med hel fyllning">
            <a:extLst>
              <a:ext uri="{FF2B5EF4-FFF2-40B4-BE49-F238E27FC236}">
                <a16:creationId xmlns:a16="http://schemas.microsoft.com/office/drawing/2014/main" id="{573FF406-B3B4-C446-A705-BA83CE75B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063" y="10302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Bild 21" descr="Portfölj med hel fyllning">
            <a:extLst>
              <a:ext uri="{FF2B5EF4-FFF2-40B4-BE49-F238E27FC236}">
                <a16:creationId xmlns:a16="http://schemas.microsoft.com/office/drawing/2014/main" id="{498A61BC-CCF2-96DC-057C-6523F9C370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7913" y="265271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Bild 23" descr="Flygplan med hel fyllning">
            <a:extLst>
              <a:ext uri="{FF2B5EF4-FFF2-40B4-BE49-F238E27FC236}">
                <a16:creationId xmlns:a16="http://schemas.microsoft.com/office/drawing/2014/main" id="{5ED52117-69F4-FFEC-6C4B-F174C9B34F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5628">
            <a:off x="5184775" y="265271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Bild 27" descr="Linjepil: medsols böj med hel fyllning">
            <a:extLst>
              <a:ext uri="{FF2B5EF4-FFF2-40B4-BE49-F238E27FC236}">
                <a16:creationId xmlns:a16="http://schemas.microsoft.com/office/drawing/2014/main" id="{66D1CA6B-CEEB-2CDC-6FFB-EAF5A4D0E9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3586396">
            <a:off x="6215063" y="292735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Bild 28" descr="Linjepil: medsols böj med hel fyllning">
            <a:extLst>
              <a:ext uri="{FF2B5EF4-FFF2-40B4-BE49-F238E27FC236}">
                <a16:creationId xmlns:a16="http://schemas.microsoft.com/office/drawing/2014/main" id="{39C72FC1-B905-88DF-435D-DFFEE3D40F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198785">
            <a:off x="5235575" y="16430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Bild 29" descr="Linjepil: medsols böj med hel fyllning">
            <a:extLst>
              <a:ext uri="{FF2B5EF4-FFF2-40B4-BE49-F238E27FC236}">
                <a16:creationId xmlns:a16="http://schemas.microsoft.com/office/drawing/2014/main" id="{7A2990ED-67C9-0C83-3924-17A98397B7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546263">
            <a:off x="7346950" y="154622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ubrik 4">
            <a:extLst>
              <a:ext uri="{FF2B5EF4-FFF2-40B4-BE49-F238E27FC236}">
                <a16:creationId xmlns:a16="http://schemas.microsoft.com/office/drawing/2014/main" id="{8B50B625-18BD-277A-B45E-32A5C2E59FD4}"/>
              </a:ext>
            </a:extLst>
          </p:cNvPr>
          <p:cNvSpPr>
            <a:spLocks noGrp="1"/>
          </p:cNvSpPr>
          <p:nvPr>
            <p:ph type="title"/>
          </p:nvPr>
        </p:nvSpPr>
        <p:spPr bwMode="auto">
          <a:xfrm>
            <a:off x="468313" y="411163"/>
            <a:ext cx="39592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Vuxenutbildning</a:t>
            </a:r>
          </a:p>
        </p:txBody>
      </p:sp>
      <p:sp>
        <p:nvSpPr>
          <p:cNvPr id="17411" name="Platshållare för innehåll 5">
            <a:extLst>
              <a:ext uri="{FF2B5EF4-FFF2-40B4-BE49-F238E27FC236}">
                <a16:creationId xmlns:a16="http://schemas.microsoft.com/office/drawing/2014/main" id="{48EA8839-A696-1AEE-D757-6A65D5286500}"/>
              </a:ext>
            </a:extLst>
          </p:cNvPr>
          <p:cNvSpPr>
            <a:spLocks noGrp="1"/>
          </p:cNvSpPr>
          <p:nvPr>
            <p:ph idx="1"/>
          </p:nvPr>
        </p:nvSpPr>
        <p:spPr bwMode="auto">
          <a:xfrm>
            <a:off x="468313" y="1058863"/>
            <a:ext cx="6337300" cy="3673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sv-SE" altLang="sv-SE" sz="1800"/>
              <a:t>Behörighetskomplettering – saknar en kurs eller fått F</a:t>
            </a:r>
          </a:p>
          <a:p>
            <a:pPr eaLnBrk="1" hangingPunct="1"/>
            <a:r>
              <a:rPr lang="sv-SE" altLang="sv-SE" sz="1800"/>
              <a:t>Utbyteskomplettering - Förbättra sitt meritvärde – höja ditt betyg och jämförelsetal. Görs genom prövning.</a:t>
            </a:r>
          </a:p>
          <a:p>
            <a:pPr eaLnBrk="1" hangingPunct="1"/>
            <a:r>
              <a:rPr lang="sv-SE" altLang="sv-SE" sz="1800"/>
              <a:t>Meritpoängskomplettera – läsa kurs som ger meritpoäng</a:t>
            </a:r>
          </a:p>
          <a:p>
            <a:pPr eaLnBrk="1" hangingPunct="1"/>
            <a:r>
              <a:rPr lang="sv-SE" altLang="sv-SE" sz="1800"/>
              <a:t>Behörighet till Komvux, fyllt 20 år eller ha en gymnasieexamen.</a:t>
            </a:r>
          </a:p>
          <a:p>
            <a:pPr eaLnBrk="1" hangingPunct="1"/>
            <a:r>
              <a:rPr lang="sv-SE" altLang="sv-SE" sz="1800"/>
              <a:t>Läsa upp F</a:t>
            </a:r>
          </a:p>
          <a:p>
            <a:pPr eaLnBrk="1" hangingPunct="1"/>
            <a:r>
              <a:rPr lang="sv-SE" altLang="sv-SE" sz="1800"/>
              <a:t>För att komma i direktgruppen måste 2/3 av slutbetyget vara läst på Komvux om inte hamnar man i kompletteringsgruppen</a:t>
            </a:r>
          </a:p>
          <a:p>
            <a:pPr eaLnBrk="1" hangingPunct="1"/>
            <a:r>
              <a:rPr lang="sv-SE" altLang="sv-SE" sz="1800"/>
              <a:t>Yrkesutbildningar</a:t>
            </a:r>
          </a:p>
          <a:p>
            <a:pPr eaLnBrk="1" hangingPunct="1"/>
            <a:endParaRPr lang="sv-SE" altLang="sv-SE"/>
          </a:p>
        </p:txBody>
      </p:sp>
      <p:pic>
        <p:nvPicPr>
          <p:cNvPr id="17412" name="Bild 1" descr="Böcker med hel fyllning">
            <a:extLst>
              <a:ext uri="{FF2B5EF4-FFF2-40B4-BE49-F238E27FC236}">
                <a16:creationId xmlns:a16="http://schemas.microsoft.com/office/drawing/2014/main" id="{DA2A4E80-8206-A6FA-4C83-9A2F725A7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0825" y="339725"/>
            <a:ext cx="65563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ubrik 4">
            <a:extLst>
              <a:ext uri="{FF2B5EF4-FFF2-40B4-BE49-F238E27FC236}">
                <a16:creationId xmlns:a16="http://schemas.microsoft.com/office/drawing/2014/main" id="{459E2CAF-EBCB-E859-F413-F6B6C166E857}"/>
              </a:ext>
            </a:extLst>
          </p:cNvPr>
          <p:cNvSpPr>
            <a:spLocks noGrp="1"/>
          </p:cNvSpPr>
          <p:nvPr>
            <p:ph type="title"/>
          </p:nvPr>
        </p:nvSpPr>
        <p:spPr bwMode="auto">
          <a:xfrm>
            <a:off x="468313" y="411163"/>
            <a:ext cx="6132512"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Folkhögskolor</a:t>
            </a:r>
            <a:r>
              <a:rPr lang="sv-SE" altLang="sv-SE" b="1">
                <a:latin typeface="Verdana" panose="020B0604030504040204" pitchFamily="34" charset="0"/>
                <a:ea typeface="Verdana" panose="020B0604030504040204" pitchFamily="34" charset="0"/>
                <a:cs typeface="Verdana" panose="020B0604030504040204" pitchFamily="34" charset="0"/>
              </a:rPr>
              <a:t> </a:t>
            </a:r>
            <a:br>
              <a:rPr lang="sv-SE" altLang="sv-SE" b="1">
                <a:latin typeface="Verdana" panose="020B0604030504040204" pitchFamily="34" charset="0"/>
                <a:ea typeface="Verdana" panose="020B0604030504040204" pitchFamily="34" charset="0"/>
                <a:cs typeface="Verdana" panose="020B0604030504040204" pitchFamily="34" charset="0"/>
              </a:rPr>
            </a:br>
            <a:endParaRPr lang="sv-SE" altLang="sv-SE" b="1">
              <a:latin typeface="Verdana" panose="020B0604030504040204" pitchFamily="34" charset="0"/>
              <a:ea typeface="Verdana" panose="020B0604030504040204" pitchFamily="34" charset="0"/>
              <a:cs typeface="Verdana" panose="020B0604030504040204" pitchFamily="34" charset="0"/>
            </a:endParaRPr>
          </a:p>
        </p:txBody>
      </p:sp>
      <p:sp>
        <p:nvSpPr>
          <p:cNvPr id="19459" name="Platshållare för innehåll 5">
            <a:extLst>
              <a:ext uri="{FF2B5EF4-FFF2-40B4-BE49-F238E27FC236}">
                <a16:creationId xmlns:a16="http://schemas.microsoft.com/office/drawing/2014/main" id="{66A97B8E-49A3-1057-4C23-85176536E11D}"/>
              </a:ext>
            </a:extLst>
          </p:cNvPr>
          <p:cNvSpPr>
            <a:spLocks noGrp="1"/>
          </p:cNvSpPr>
          <p:nvPr>
            <p:ph idx="1"/>
          </p:nvPr>
        </p:nvSpPr>
        <p:spPr bwMode="auto">
          <a:xfrm>
            <a:off x="468313" y="1058863"/>
            <a:ext cx="7705725" cy="3384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sv-SE" altLang="sv-SE" sz="1800"/>
              <a:t>För dig som är 18 år och uppåt </a:t>
            </a:r>
          </a:p>
          <a:p>
            <a:pPr eaLnBrk="1" hangingPunct="1"/>
            <a:r>
              <a:rPr lang="sv-SE" altLang="sv-SE" sz="1800"/>
              <a:t>Ger kunskaper på grundskole- och gymnasienivå</a:t>
            </a:r>
          </a:p>
          <a:p>
            <a:pPr eaLnBrk="1" hangingPunct="1"/>
            <a:r>
              <a:rPr lang="sv-SE" altLang="sv-SE" sz="1800"/>
              <a:t>Ger behörighet till studier på högskola och yrkeshögskola</a:t>
            </a:r>
          </a:p>
          <a:p>
            <a:pPr eaLnBrk="1" hangingPunct="1"/>
            <a:r>
              <a:rPr lang="nn-NO" altLang="sv-SE" sz="1800"/>
              <a:t>Profilkurser – </a:t>
            </a:r>
            <a:r>
              <a:rPr lang="nn-NO" altLang="sv-SE" sz="1400"/>
              <a:t>musik, media, konsthantverk, språk, teater mm</a:t>
            </a:r>
          </a:p>
          <a:p>
            <a:pPr eaLnBrk="1" hangingPunct="1"/>
            <a:r>
              <a:rPr lang="sv-SE" altLang="sv-SE" sz="1800"/>
              <a:t>Yrkesutbildningar – </a:t>
            </a:r>
            <a:r>
              <a:rPr lang="sv-SE" altLang="sv-SE" sz="1400"/>
              <a:t>fritidsledare, journalist, hälsocoach mm</a:t>
            </a:r>
          </a:p>
          <a:p>
            <a:pPr eaLnBrk="1" hangingPunct="1"/>
            <a:r>
              <a:rPr lang="sv-SE" altLang="sv-SE" sz="1800"/>
              <a:t>Internat</a:t>
            </a:r>
          </a:p>
          <a:p>
            <a:pPr eaLnBrk="1" hangingPunct="1"/>
            <a:r>
              <a:rPr lang="sv-SE" altLang="sv-SE" sz="1800"/>
              <a:t>Ansökningsdag varierar</a:t>
            </a:r>
          </a:p>
          <a:p>
            <a:pPr eaLnBrk="1" hangingPunct="1"/>
            <a:r>
              <a:rPr lang="sv-SE" altLang="sv-SE" sz="1800"/>
              <a:t>Läs mer </a:t>
            </a:r>
            <a:r>
              <a:rPr lang="sv-SE" altLang="sv-SE" sz="1800">
                <a:solidFill>
                  <a:srgbClr val="4F81BD"/>
                </a:solidFill>
                <a:hlinkClick r:id="rId3"/>
              </a:rPr>
              <a:t>www.folkhogskola.nu</a:t>
            </a:r>
            <a:endParaRPr lang="sv-SE" altLang="sv-SE" sz="1800">
              <a:solidFill>
                <a:srgbClr val="4F81BD"/>
              </a:solidFill>
            </a:endParaRPr>
          </a:p>
          <a:p>
            <a:pPr lvl="1" eaLnBrk="1" hangingPunct="1">
              <a:lnSpc>
                <a:spcPct val="150000"/>
              </a:lnSpc>
            </a:pPr>
            <a:endParaRPr lang="sv-SE" altLang="sv-SE" sz="1600">
              <a:latin typeface="Georgia" panose="02040502050405020303" pitchFamily="18" charset="0"/>
            </a:endParaRPr>
          </a:p>
          <a:p>
            <a:pPr eaLnBrk="1" hangingPunct="1">
              <a:lnSpc>
                <a:spcPct val="150000"/>
              </a:lnSpc>
            </a:pPr>
            <a:endParaRPr lang="sv-SE" altLang="sv-SE" sz="1400">
              <a:latin typeface="Georgia" panose="02040502050405020303" pitchFamily="18" charset="0"/>
            </a:endParaRPr>
          </a:p>
          <a:p>
            <a:pPr eaLnBrk="1" hangingPunct="1"/>
            <a:endParaRPr lang="sv-SE" altLang="sv-SE"/>
          </a:p>
        </p:txBody>
      </p:sp>
      <p:pic>
        <p:nvPicPr>
          <p:cNvPr id="19460" name="Bild 4" descr="Palette med hel fyllning">
            <a:extLst>
              <a:ext uri="{FF2B5EF4-FFF2-40B4-BE49-F238E27FC236}">
                <a16:creationId xmlns:a16="http://schemas.microsoft.com/office/drawing/2014/main" id="{334BF954-786C-61C6-30D2-987FD51949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339725"/>
            <a:ext cx="79216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ubrik 4">
            <a:extLst>
              <a:ext uri="{FF2B5EF4-FFF2-40B4-BE49-F238E27FC236}">
                <a16:creationId xmlns:a16="http://schemas.microsoft.com/office/drawing/2014/main" id="{F95559C1-007B-B77C-EC15-F45152E03D47}"/>
              </a:ext>
            </a:extLst>
          </p:cNvPr>
          <p:cNvSpPr>
            <a:spLocks noGrp="1"/>
          </p:cNvSpPr>
          <p:nvPr>
            <p:ph type="title"/>
          </p:nvPr>
        </p:nvSpPr>
        <p:spPr bwMode="auto">
          <a:xfrm>
            <a:off x="395288" y="339725"/>
            <a:ext cx="6132512"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Yrkeshögskolan</a:t>
            </a:r>
          </a:p>
        </p:txBody>
      </p:sp>
      <p:sp>
        <p:nvSpPr>
          <p:cNvPr id="21507" name="Platshållare för innehåll 5">
            <a:extLst>
              <a:ext uri="{FF2B5EF4-FFF2-40B4-BE49-F238E27FC236}">
                <a16:creationId xmlns:a16="http://schemas.microsoft.com/office/drawing/2014/main" id="{A0B57C5A-C3F7-64AA-6930-EDAA2202DE2F}"/>
              </a:ext>
            </a:extLst>
          </p:cNvPr>
          <p:cNvSpPr>
            <a:spLocks noGrp="1"/>
          </p:cNvSpPr>
          <p:nvPr>
            <p:ph idx="1"/>
          </p:nvPr>
        </p:nvSpPr>
        <p:spPr bwMode="auto">
          <a:xfrm>
            <a:off x="396875" y="1009650"/>
            <a:ext cx="6130925"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sv-SE" altLang="sv-SE" sz="1800">
                <a:ea typeface="Verdana" panose="020B0604030504040204" pitchFamily="34" charset="0"/>
                <a:cs typeface="Verdana" panose="020B0604030504040204" pitchFamily="34" charset="0"/>
              </a:rPr>
              <a:t>Eftergymnasiala utbildningar</a:t>
            </a:r>
          </a:p>
          <a:p>
            <a:pPr eaLnBrk="1" hangingPunct="1"/>
            <a:r>
              <a:rPr lang="sv-SE" altLang="sv-SE" sz="1800">
                <a:ea typeface="Verdana" panose="020B0604030504040204" pitchFamily="34" charset="0"/>
                <a:cs typeface="Verdana" panose="020B0604030504040204" pitchFamily="34" charset="0"/>
              </a:rPr>
              <a:t>Anpassade efter arbetsmarknadens behov</a:t>
            </a:r>
          </a:p>
          <a:p>
            <a:pPr eaLnBrk="1" hangingPunct="1"/>
            <a:r>
              <a:rPr lang="sv-SE" altLang="sv-SE" sz="1800">
                <a:ea typeface="Verdana" panose="020B0604030504040204" pitchFamily="34" charset="0"/>
                <a:cs typeface="Verdana" panose="020B0604030504040204" pitchFamily="34" charset="0"/>
              </a:rPr>
              <a:t>Finns inom områden: IT, ekonomi, vård, turism, bygg, media, teknik, pedagogik, säkerhet, fastighet mm.</a:t>
            </a:r>
          </a:p>
          <a:p>
            <a:pPr eaLnBrk="1" hangingPunct="1"/>
            <a:r>
              <a:rPr lang="sv-SE" altLang="sv-SE" sz="1800">
                <a:ea typeface="Verdana" panose="020B0604030504040204" pitchFamily="34" charset="0"/>
                <a:cs typeface="Verdana" panose="020B0604030504040204" pitchFamily="34" charset="0"/>
              </a:rPr>
              <a:t>Praktik - LIA, på de flesta utbildningarna</a:t>
            </a:r>
          </a:p>
          <a:p>
            <a:pPr eaLnBrk="1" hangingPunct="1"/>
            <a:r>
              <a:rPr lang="sv-SE" altLang="sv-SE" sz="1800">
                <a:ea typeface="Verdana" panose="020B0604030504040204" pitchFamily="34" charset="0"/>
                <a:cs typeface="Verdana" panose="020B0604030504040204" pitchFamily="34" charset="0"/>
              </a:rPr>
              <a:t>En utbildning är mellan 1 och 3 år lång, oftast 2 år.</a:t>
            </a:r>
          </a:p>
          <a:p>
            <a:pPr eaLnBrk="1" hangingPunct="1"/>
            <a:r>
              <a:rPr lang="sv-SE" altLang="sv-SE" sz="1800">
                <a:ea typeface="Verdana" panose="020B0604030504040204" pitchFamily="34" charset="0"/>
                <a:cs typeface="Verdana" panose="020B0604030504040204" pitchFamily="34" charset="0"/>
              </a:rPr>
              <a:t>Yrkeshögskoleexamen 200 YH-poäng</a:t>
            </a:r>
          </a:p>
          <a:p>
            <a:pPr eaLnBrk="1" hangingPunct="1"/>
            <a:r>
              <a:rPr lang="sv-SE" altLang="sv-SE" sz="1800">
                <a:ea typeface="Verdana" panose="020B0604030504040204" pitchFamily="34" charset="0"/>
                <a:cs typeface="Verdana" panose="020B0604030504040204" pitchFamily="34" charset="0"/>
              </a:rPr>
              <a:t>100 YH-poäng = 20 veckors heltidsstudier</a:t>
            </a:r>
          </a:p>
          <a:p>
            <a:pPr eaLnBrk="1" hangingPunct="1"/>
            <a:r>
              <a:rPr lang="sv-SE" altLang="sv-SE" sz="1800">
                <a:ea typeface="Verdana" panose="020B0604030504040204" pitchFamily="34" charset="0"/>
                <a:cs typeface="Verdana" panose="020B0604030504040204" pitchFamily="34" charset="0"/>
              </a:rPr>
              <a:t>Läs mer </a:t>
            </a:r>
            <a:r>
              <a:rPr lang="sv-SE" altLang="sv-SE" sz="1800">
                <a:solidFill>
                  <a:srgbClr val="4F81BD"/>
                </a:solidFill>
                <a:ea typeface="Verdana" panose="020B0604030504040204" pitchFamily="34" charset="0"/>
                <a:cs typeface="Verdana" panose="020B0604030504040204" pitchFamily="34" charset="0"/>
                <a:hlinkClick r:id="rId3"/>
              </a:rPr>
              <a:t>www.yrkeshogskolan.se</a:t>
            </a:r>
            <a:endParaRPr lang="sv-SE" altLang="sv-SE" sz="1800">
              <a:solidFill>
                <a:srgbClr val="4F81BD"/>
              </a:solidFill>
              <a:ea typeface="Verdana" panose="020B0604030504040204" pitchFamily="34" charset="0"/>
              <a:cs typeface="Verdana" panose="020B0604030504040204" pitchFamily="34" charset="0"/>
            </a:endParaRPr>
          </a:p>
          <a:p>
            <a:pPr eaLnBrk="1" hangingPunct="1">
              <a:lnSpc>
                <a:spcPct val="150000"/>
              </a:lnSpc>
            </a:pPr>
            <a:endParaRPr lang="sv-SE" altLang="sv-SE" sz="1400">
              <a:latin typeface="Georgia" panose="02040502050405020303" pitchFamily="18" charset="0"/>
            </a:endParaRPr>
          </a:p>
          <a:p>
            <a:pPr eaLnBrk="1" hangingPunct="1"/>
            <a:endParaRPr lang="sv-SE" altLang="sv-SE"/>
          </a:p>
        </p:txBody>
      </p:sp>
      <p:pic>
        <p:nvPicPr>
          <p:cNvPr id="21508" name="Bild 1" descr="Böcker med hel fyllning">
            <a:extLst>
              <a:ext uri="{FF2B5EF4-FFF2-40B4-BE49-F238E27FC236}">
                <a16:creationId xmlns:a16="http://schemas.microsoft.com/office/drawing/2014/main" id="{B1C57478-4B4B-2D46-F551-662E1F1344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9850" y="280988"/>
            <a:ext cx="654050"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ubrik 4">
            <a:extLst>
              <a:ext uri="{FF2B5EF4-FFF2-40B4-BE49-F238E27FC236}">
                <a16:creationId xmlns:a16="http://schemas.microsoft.com/office/drawing/2014/main" id="{BFA23120-D469-315E-E975-328DE23CB3E9}"/>
              </a:ext>
            </a:extLst>
          </p:cNvPr>
          <p:cNvSpPr>
            <a:spLocks noGrp="1"/>
          </p:cNvSpPr>
          <p:nvPr>
            <p:ph type="title"/>
          </p:nvPr>
        </p:nvSpPr>
        <p:spPr bwMode="auto">
          <a:xfrm>
            <a:off x="468313" y="411163"/>
            <a:ext cx="46799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Högskola - Universitet</a:t>
            </a:r>
          </a:p>
        </p:txBody>
      </p:sp>
      <p:sp>
        <p:nvSpPr>
          <p:cNvPr id="23555" name="Platshållare för innehåll 5">
            <a:extLst>
              <a:ext uri="{FF2B5EF4-FFF2-40B4-BE49-F238E27FC236}">
                <a16:creationId xmlns:a16="http://schemas.microsoft.com/office/drawing/2014/main" id="{13D7679C-12C2-C143-4D24-D77DB75348BF}"/>
              </a:ext>
            </a:extLst>
          </p:cNvPr>
          <p:cNvSpPr>
            <a:spLocks noGrp="1"/>
          </p:cNvSpPr>
          <p:nvPr>
            <p:ph idx="1"/>
          </p:nvPr>
        </p:nvSpPr>
        <p:spPr bwMode="auto">
          <a:xfrm>
            <a:off x="468313" y="1039813"/>
            <a:ext cx="620395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sv-SE" altLang="sv-SE" sz="1800"/>
              <a:t>Ingen skillnad i utbildningskvaliteten</a:t>
            </a:r>
          </a:p>
          <a:p>
            <a:pPr eaLnBrk="1" hangingPunct="1"/>
            <a:r>
              <a:rPr lang="sv-SE" altLang="sv-SE" sz="1800"/>
              <a:t>Universiteten erbjuder forskarutbildning</a:t>
            </a:r>
          </a:p>
          <a:p>
            <a:pPr eaLnBrk="1" hangingPunct="1"/>
            <a:r>
              <a:rPr lang="sv-SE" altLang="sv-SE" sz="1800"/>
              <a:t>Läs helt program eller välj kurser</a:t>
            </a:r>
          </a:p>
          <a:p>
            <a:pPr eaLnBrk="1" hangingPunct="1"/>
            <a:r>
              <a:rPr lang="sv-SE" altLang="sv-SE" sz="1800"/>
              <a:t>Söker på antingen meritvärde eller högskoleprovet</a:t>
            </a:r>
          </a:p>
          <a:p>
            <a:pPr eaLnBrk="1" hangingPunct="1"/>
            <a:r>
              <a:rPr lang="sv-SE" altLang="sv-SE" sz="1800"/>
              <a:t>Några kompletterar med urvalsprov eller intervjuer </a:t>
            </a:r>
          </a:p>
          <a:p>
            <a:pPr eaLnBrk="1" hangingPunct="1"/>
            <a:endParaRPr lang="sv-SE" altLang="sv-SE"/>
          </a:p>
        </p:txBody>
      </p:sp>
      <p:pic>
        <p:nvPicPr>
          <p:cNvPr id="23556" name="Bild 1" descr="Böcker med hel fyllning">
            <a:extLst>
              <a:ext uri="{FF2B5EF4-FFF2-40B4-BE49-F238E27FC236}">
                <a16:creationId xmlns:a16="http://schemas.microsoft.com/office/drawing/2014/main" id="{51F8ED2C-A899-35AB-05FF-84FFF6BA1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625" y="333375"/>
            <a:ext cx="65563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ubrik 4">
            <a:extLst>
              <a:ext uri="{FF2B5EF4-FFF2-40B4-BE49-F238E27FC236}">
                <a16:creationId xmlns:a16="http://schemas.microsoft.com/office/drawing/2014/main" id="{28666B68-CFC9-ABC8-F407-462AD6A0B48F}"/>
              </a:ext>
            </a:extLst>
          </p:cNvPr>
          <p:cNvSpPr>
            <a:spLocks noGrp="1"/>
          </p:cNvSpPr>
          <p:nvPr>
            <p:ph type="title"/>
          </p:nvPr>
        </p:nvSpPr>
        <p:spPr bwMode="auto">
          <a:xfrm>
            <a:off x="468313" y="411163"/>
            <a:ext cx="6205537"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Program eller kurser?</a:t>
            </a:r>
          </a:p>
        </p:txBody>
      </p:sp>
      <p:sp>
        <p:nvSpPr>
          <p:cNvPr id="25603" name="Platshållare för innehåll 5">
            <a:extLst>
              <a:ext uri="{FF2B5EF4-FFF2-40B4-BE49-F238E27FC236}">
                <a16:creationId xmlns:a16="http://schemas.microsoft.com/office/drawing/2014/main" id="{7E35E23C-A4A1-1E1B-F543-7DAE822A46CD}"/>
              </a:ext>
            </a:extLst>
          </p:cNvPr>
          <p:cNvSpPr>
            <a:spLocks noGrp="1"/>
          </p:cNvSpPr>
          <p:nvPr>
            <p:ph idx="1"/>
          </p:nvPr>
        </p:nvSpPr>
        <p:spPr bwMode="auto">
          <a:xfrm>
            <a:off x="468313" y="1058863"/>
            <a:ext cx="7920037" cy="3751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lnSpc>
                <a:spcPct val="150000"/>
              </a:lnSpc>
              <a:buFont typeface="Arial" panose="020B0604020202020204" pitchFamily="34" charset="0"/>
              <a:buNone/>
            </a:pPr>
            <a:r>
              <a:rPr lang="sv-SE" altLang="sv-SE" sz="1600" b="1"/>
              <a:t>Program</a:t>
            </a:r>
          </a:p>
          <a:p>
            <a:pPr marL="0" indent="0" eaLnBrk="1" hangingPunct="1">
              <a:buFont typeface="Arial" panose="020B0604020202020204" pitchFamily="34" charset="0"/>
              <a:buNone/>
            </a:pPr>
            <a:r>
              <a:rPr lang="sv-SE" altLang="sv-SE" sz="1600"/>
              <a:t>Du kan läsa på ett program som leder till en examen. Då har universitetet eller högskolan bestämt vilka kurser som ska ingå i programmet och i vilken ordning du ska läsa kurserna. </a:t>
            </a:r>
          </a:p>
          <a:p>
            <a:pPr marL="0" indent="0" eaLnBrk="1" hangingPunct="1">
              <a:buFont typeface="Arial" panose="020B0604020202020204" pitchFamily="34" charset="0"/>
              <a:buNone/>
            </a:pPr>
            <a:r>
              <a:rPr lang="sv-SE" altLang="sv-SE" sz="1600"/>
              <a:t>+ du är garanterad plats på alla kurser som ingår</a:t>
            </a:r>
          </a:p>
          <a:p>
            <a:pPr marL="0" indent="0" eaLnBrk="1" hangingPunct="1">
              <a:buFont typeface="Arial" panose="020B0604020202020204" pitchFamily="34" charset="0"/>
              <a:buNone/>
            </a:pPr>
            <a:r>
              <a:rPr lang="sv-SE" altLang="sv-SE" sz="1600"/>
              <a:t>- du får inte själv bestämma vilka kurser du vill läsa</a:t>
            </a:r>
          </a:p>
          <a:p>
            <a:pPr marL="0" indent="0" eaLnBrk="1" hangingPunct="1">
              <a:lnSpc>
                <a:spcPct val="150000"/>
              </a:lnSpc>
              <a:buFont typeface="Arial" panose="020B0604020202020204" pitchFamily="34" charset="0"/>
              <a:buNone/>
            </a:pPr>
            <a:r>
              <a:rPr lang="sv-SE" altLang="sv-SE" sz="1600" b="1"/>
              <a:t>Kurser</a:t>
            </a:r>
          </a:p>
          <a:p>
            <a:pPr marL="0" indent="0" eaLnBrk="1" hangingPunct="1">
              <a:buFont typeface="Arial" panose="020B0604020202020204" pitchFamily="34" charset="0"/>
              <a:buNone/>
            </a:pPr>
            <a:r>
              <a:rPr lang="sv-SE" altLang="sv-SE" sz="1600"/>
              <a:t>All utbildning du läser vid ett universitet eller en högskola bygger på kurser. Vissa kurser sträcker sig bara över några veckor medan andra sträcker sig över ett helt år. Du får själv sätta samman din utbildning. </a:t>
            </a:r>
          </a:p>
          <a:p>
            <a:pPr marL="0" indent="0" eaLnBrk="1" hangingPunct="1">
              <a:buFont typeface="Arial" panose="020B0604020202020204" pitchFamily="34" charset="0"/>
              <a:buNone/>
            </a:pPr>
            <a:r>
              <a:rPr lang="sv-SE" altLang="sv-SE" sz="1600"/>
              <a:t>+ du får själv bestämma vilka kurser du vill läsa</a:t>
            </a:r>
          </a:p>
          <a:p>
            <a:pPr marL="0" indent="0" eaLnBrk="1" hangingPunct="1">
              <a:buFont typeface="Arial" panose="020B0604020202020204" pitchFamily="34" charset="0"/>
              <a:buNone/>
            </a:pPr>
            <a:r>
              <a:rPr lang="sv-SE" altLang="sv-SE" sz="1600"/>
              <a:t>- du måste söka dina kurser själv</a:t>
            </a:r>
            <a:br>
              <a:rPr lang="sv-SE" altLang="sv-SE" sz="1200">
                <a:latin typeface="Georgia" panose="02040502050405020303" pitchFamily="18" charset="0"/>
              </a:rPr>
            </a:br>
            <a:endParaRPr lang="sv-SE" altLang="sv-SE" sz="1200">
              <a:latin typeface="Georgia" panose="02040502050405020303"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ubrik 4">
            <a:extLst>
              <a:ext uri="{FF2B5EF4-FFF2-40B4-BE49-F238E27FC236}">
                <a16:creationId xmlns:a16="http://schemas.microsoft.com/office/drawing/2014/main" id="{77684F2F-5FA0-96B0-CD5A-5E73DB77D408}"/>
              </a:ext>
            </a:extLst>
          </p:cNvPr>
          <p:cNvSpPr>
            <a:spLocks noGrp="1"/>
          </p:cNvSpPr>
          <p:nvPr>
            <p:ph type="title"/>
          </p:nvPr>
        </p:nvSpPr>
        <p:spPr bwMode="auto">
          <a:xfrm>
            <a:off x="468313" y="411163"/>
            <a:ext cx="2808287"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Studiemedel</a:t>
            </a:r>
          </a:p>
        </p:txBody>
      </p:sp>
      <p:sp>
        <p:nvSpPr>
          <p:cNvPr id="27651" name="Platshållare för innehåll 5">
            <a:extLst>
              <a:ext uri="{FF2B5EF4-FFF2-40B4-BE49-F238E27FC236}">
                <a16:creationId xmlns:a16="http://schemas.microsoft.com/office/drawing/2014/main" id="{40E4DE84-8157-2841-BA23-AA20A0D10C5B}"/>
              </a:ext>
            </a:extLst>
          </p:cNvPr>
          <p:cNvSpPr>
            <a:spLocks noGrp="1"/>
          </p:cNvSpPr>
          <p:nvPr>
            <p:ph idx="1"/>
          </p:nvPr>
        </p:nvSpPr>
        <p:spPr bwMode="auto">
          <a:xfrm>
            <a:off x="468313" y="1066800"/>
            <a:ext cx="620395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sv-SE" altLang="sv-SE" sz="1800" dirty="0"/>
              <a:t>Studiebidrag (4 092kr/4 veckor, 2025)</a:t>
            </a:r>
          </a:p>
          <a:p>
            <a:pPr eaLnBrk="1" hangingPunct="1"/>
            <a:r>
              <a:rPr lang="sv-SE" altLang="sv-SE" sz="1800" dirty="0"/>
              <a:t>Studielån (9 408 kr/4 veckor, 2025)</a:t>
            </a:r>
          </a:p>
          <a:p>
            <a:pPr eaLnBrk="1" hangingPunct="1"/>
            <a:r>
              <a:rPr lang="sv-SE" altLang="sv-SE" sz="1800" dirty="0"/>
              <a:t>Summa (13 500 kr/4 veckor, 2025)</a:t>
            </a:r>
          </a:p>
          <a:p>
            <a:pPr eaLnBrk="1" hangingPunct="1"/>
            <a:endParaRPr lang="sv-SE" altLang="sv-SE" sz="1800" dirty="0"/>
          </a:p>
          <a:p>
            <a:pPr eaLnBrk="1" hangingPunct="1"/>
            <a:r>
              <a:rPr lang="sv-SE" altLang="sv-SE" sz="1800" dirty="0"/>
              <a:t>Studiemedel på högskola max 240 veckor, 6 år</a:t>
            </a:r>
          </a:p>
          <a:p>
            <a:pPr eaLnBrk="1" hangingPunct="1"/>
            <a:r>
              <a:rPr lang="sv-SE" altLang="sv-SE" sz="1800" dirty="0"/>
              <a:t>Ansök om studiemedel och läs mer på </a:t>
            </a:r>
            <a:r>
              <a:rPr lang="sv-SE" altLang="sv-SE" sz="1800" dirty="0">
                <a:solidFill>
                  <a:srgbClr val="4F81BD"/>
                </a:solidFill>
                <a:hlinkClick r:id="rId3"/>
              </a:rPr>
              <a:t>www.csn.se</a:t>
            </a:r>
            <a:endParaRPr lang="sv-SE" altLang="sv-SE" sz="1400" dirty="0">
              <a:solidFill>
                <a:srgbClr val="4F81BD"/>
              </a:solidFill>
            </a:endParaRPr>
          </a:p>
          <a:p>
            <a:pPr lvl="1" eaLnBrk="1" hangingPunct="1">
              <a:lnSpc>
                <a:spcPct val="150000"/>
              </a:lnSpc>
            </a:pPr>
            <a:endParaRPr lang="sv-SE" altLang="sv-SE" sz="1600" dirty="0">
              <a:latin typeface="Georgia" panose="02040502050405020303" pitchFamily="18" charset="0"/>
            </a:endParaRPr>
          </a:p>
          <a:p>
            <a:pPr eaLnBrk="1" hangingPunct="1">
              <a:lnSpc>
                <a:spcPct val="150000"/>
              </a:lnSpc>
            </a:pPr>
            <a:endParaRPr lang="sv-SE" altLang="sv-SE" sz="1400" dirty="0">
              <a:latin typeface="Georgia" panose="02040502050405020303" pitchFamily="18" charset="0"/>
            </a:endParaRPr>
          </a:p>
          <a:p>
            <a:pPr eaLnBrk="1" hangingPunct="1"/>
            <a:endParaRPr lang="sv-SE" altLang="sv-SE" dirty="0"/>
          </a:p>
        </p:txBody>
      </p:sp>
      <p:pic>
        <p:nvPicPr>
          <p:cNvPr id="27652" name="Picture 5" descr="Till startsidan för Centrala studiestödsnämnden">
            <a:extLst>
              <a:ext uri="{FF2B5EF4-FFF2-40B4-BE49-F238E27FC236}">
                <a16:creationId xmlns:a16="http://schemas.microsoft.com/office/drawing/2014/main" id="{4CFF9AF1-9957-66E9-1817-0FB91CB05B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3970338"/>
            <a:ext cx="28749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Bild 2" descr="Pengar med hel fyllning">
            <a:extLst>
              <a:ext uri="{FF2B5EF4-FFF2-40B4-BE49-F238E27FC236}">
                <a16:creationId xmlns:a16="http://schemas.microsoft.com/office/drawing/2014/main" id="{85AC1713-8531-59CC-4AC4-D8D002C316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4063" y="268288"/>
            <a:ext cx="65405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ubrik 4">
            <a:extLst>
              <a:ext uri="{FF2B5EF4-FFF2-40B4-BE49-F238E27FC236}">
                <a16:creationId xmlns:a16="http://schemas.microsoft.com/office/drawing/2014/main" id="{D80EEF4F-E34B-EE0D-EABC-AE6CD995EA9E}"/>
              </a:ext>
            </a:extLst>
          </p:cNvPr>
          <p:cNvSpPr>
            <a:spLocks noGrp="1"/>
          </p:cNvSpPr>
          <p:nvPr>
            <p:ph type="title"/>
          </p:nvPr>
        </p:nvSpPr>
        <p:spPr bwMode="auto">
          <a:xfrm>
            <a:off x="468313" y="411163"/>
            <a:ext cx="3527425" cy="636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Högskoleprovet</a:t>
            </a:r>
          </a:p>
        </p:txBody>
      </p:sp>
      <p:sp>
        <p:nvSpPr>
          <p:cNvPr id="22531" name="Platshållare för innehåll 5">
            <a:extLst>
              <a:ext uri="{FF2B5EF4-FFF2-40B4-BE49-F238E27FC236}">
                <a16:creationId xmlns:a16="http://schemas.microsoft.com/office/drawing/2014/main" id="{870EF396-2EDC-92B9-8970-07A585A8D5BD}"/>
              </a:ext>
            </a:extLst>
          </p:cNvPr>
          <p:cNvSpPr>
            <a:spLocks noGrp="1"/>
          </p:cNvSpPr>
          <p:nvPr>
            <p:ph idx="1"/>
          </p:nvPr>
        </p:nvSpPr>
        <p:spPr bwMode="auto">
          <a:xfrm>
            <a:off x="468313" y="1120775"/>
            <a:ext cx="6626225" cy="3316288"/>
          </a:xfrm>
        </p:spPr>
        <p:txBody>
          <a:bodyPr vert="horz" wrap="square" lIns="91440" tIns="45720" rIns="91440" bIns="45720" numCol="1" anchor="t" anchorCtr="0" compatLnSpc="1">
            <a:prstTxWarp prst="textNoShape">
              <a:avLst/>
            </a:prstTxWarp>
          </a:bodyPr>
          <a:lstStyle/>
          <a:p>
            <a:pPr eaLnBrk="1" hangingPunct="1">
              <a:buFont typeface="Arial" charset="0"/>
              <a:buChar char="•"/>
              <a:defRPr/>
            </a:pPr>
            <a:r>
              <a:rPr lang="sv-SE" altLang="sv-SE" sz="1600" dirty="0"/>
              <a:t>Mäter kunskaper och färdigheter som är viktiga för högskolestudier</a:t>
            </a:r>
          </a:p>
          <a:p>
            <a:pPr eaLnBrk="1" hangingPunct="1">
              <a:buFont typeface="Arial" charset="0"/>
              <a:buChar char="•"/>
              <a:defRPr/>
            </a:pPr>
            <a:r>
              <a:rPr lang="sv-SE" altLang="sv-SE" sz="1600" dirty="0"/>
              <a:t>Fyra kvantitativa delprov + fyra verbala delprov</a:t>
            </a:r>
          </a:p>
          <a:p>
            <a:pPr eaLnBrk="1" hangingPunct="1">
              <a:buFont typeface="Arial" charset="0"/>
              <a:buChar char="•"/>
              <a:defRPr/>
            </a:pPr>
            <a:r>
              <a:rPr lang="sv-SE" altLang="sv-SE" sz="1600" dirty="0"/>
              <a:t>Bästa resultat räknas – maxpoäng 2,0</a:t>
            </a:r>
          </a:p>
          <a:p>
            <a:pPr eaLnBrk="1" hangingPunct="1">
              <a:buFont typeface="Arial" charset="0"/>
              <a:buChar char="•"/>
              <a:defRPr/>
            </a:pPr>
            <a:r>
              <a:rPr lang="sv-SE" altLang="sv-SE" sz="1600" dirty="0"/>
              <a:t>Giltigt i 8 år</a:t>
            </a:r>
          </a:p>
          <a:p>
            <a:pPr eaLnBrk="1" hangingPunct="1">
              <a:buFont typeface="Arial" charset="0"/>
              <a:buChar char="•"/>
              <a:defRPr/>
            </a:pPr>
            <a:r>
              <a:rPr lang="sv-SE" altLang="sv-SE" sz="1600" dirty="0"/>
              <a:t>550 kr </a:t>
            </a:r>
          </a:p>
          <a:p>
            <a:pPr eaLnBrk="1" hangingPunct="1">
              <a:buFont typeface="Arial" charset="0"/>
              <a:buChar char="•"/>
              <a:defRPr/>
            </a:pPr>
            <a:r>
              <a:rPr lang="sv-SE" altLang="sv-SE" sz="1600" dirty="0"/>
              <a:t>April </a:t>
            </a:r>
            <a:r>
              <a:rPr lang="sv-SE" altLang="sv-SE" sz="1200" dirty="0"/>
              <a:t>(anmälan januari) </a:t>
            </a:r>
            <a:r>
              <a:rPr lang="sv-SE" altLang="sv-SE" sz="1600" dirty="0"/>
              <a:t>och oktober </a:t>
            </a:r>
            <a:r>
              <a:rPr lang="sv-SE" altLang="sv-SE" sz="1200" dirty="0"/>
              <a:t>(anmälan augusti)</a:t>
            </a:r>
            <a:endParaRPr lang="sv-SE" altLang="sv-SE" sz="1600" b="1" dirty="0"/>
          </a:p>
          <a:p>
            <a:pPr marL="0" indent="0" eaLnBrk="1" hangingPunct="1">
              <a:buFont typeface="Arial" charset="0"/>
              <a:buNone/>
              <a:defRPr/>
            </a:pPr>
            <a:r>
              <a:rPr lang="sv-SE" altLang="sv-SE" sz="1600" b="1" dirty="0"/>
              <a:t>På </a:t>
            </a:r>
            <a:r>
              <a:rPr lang="sv-SE" altLang="sv-SE" sz="1600" b="1" dirty="0">
                <a:solidFill>
                  <a:srgbClr val="4F81BD"/>
                </a:solidFill>
                <a:hlinkClick r:id="rId3"/>
              </a:rPr>
              <a:t>www.studera.nu</a:t>
            </a:r>
            <a:r>
              <a:rPr lang="sv-SE" altLang="sv-SE" sz="1600" b="1" dirty="0">
                <a:solidFill>
                  <a:srgbClr val="4F81BD"/>
                </a:solidFill>
              </a:rPr>
              <a:t> </a:t>
            </a:r>
            <a:r>
              <a:rPr lang="sv-SE" altLang="sv-SE" sz="1600" b="1" dirty="0"/>
              <a:t>kan du:</a:t>
            </a:r>
          </a:p>
          <a:p>
            <a:pPr eaLnBrk="1" hangingPunct="1">
              <a:buFont typeface="Arial" charset="0"/>
              <a:buChar char="•"/>
              <a:defRPr/>
            </a:pPr>
            <a:r>
              <a:rPr lang="sv-SE" altLang="sv-SE" sz="1600" dirty="0"/>
              <a:t>Hitta mer information</a:t>
            </a:r>
          </a:p>
          <a:p>
            <a:pPr eaLnBrk="1" hangingPunct="1">
              <a:buFont typeface="Arial" charset="0"/>
              <a:buChar char="•"/>
              <a:defRPr/>
            </a:pPr>
            <a:r>
              <a:rPr lang="sv-SE" altLang="sv-SE" sz="1600" dirty="0"/>
              <a:t>Göra övningsproven</a:t>
            </a:r>
          </a:p>
          <a:p>
            <a:pPr eaLnBrk="1" hangingPunct="1">
              <a:buFont typeface="Arial" charset="0"/>
              <a:buChar char="•"/>
              <a:defRPr/>
            </a:pPr>
            <a:r>
              <a:rPr lang="sv-SE" altLang="sv-SE" sz="1600" dirty="0"/>
              <a:t>Anmäla dig</a:t>
            </a:r>
            <a:endParaRPr lang="sv-SE" altLang="sv-SE" sz="1400" dirty="0"/>
          </a:p>
          <a:p>
            <a:pPr lvl="1" eaLnBrk="1" hangingPunct="1">
              <a:lnSpc>
                <a:spcPct val="150000"/>
              </a:lnSpc>
              <a:buFontTx/>
              <a:buChar char="-"/>
              <a:defRPr/>
            </a:pPr>
            <a:endParaRPr lang="sv-SE" altLang="sv-SE" sz="1400" dirty="0">
              <a:latin typeface="Georgia" pitchFamily="18" charset="0"/>
            </a:endParaRPr>
          </a:p>
          <a:p>
            <a:pPr lvl="1" eaLnBrk="1" hangingPunct="1">
              <a:lnSpc>
                <a:spcPct val="150000"/>
              </a:lnSpc>
              <a:buFont typeface="Arial" charset="0"/>
              <a:buChar char="–"/>
              <a:defRPr/>
            </a:pPr>
            <a:endParaRPr lang="sv-SE" altLang="sv-SE" sz="1600" dirty="0">
              <a:latin typeface="Georgia" pitchFamily="18" charset="0"/>
            </a:endParaRPr>
          </a:p>
          <a:p>
            <a:pPr eaLnBrk="1" hangingPunct="1">
              <a:lnSpc>
                <a:spcPct val="150000"/>
              </a:lnSpc>
              <a:buFont typeface="Arial" charset="0"/>
              <a:buChar char="•"/>
              <a:defRPr/>
            </a:pPr>
            <a:endParaRPr lang="sv-SE" altLang="sv-SE" sz="1400" dirty="0">
              <a:latin typeface="Georgia" pitchFamily="18" charset="0"/>
            </a:endParaRPr>
          </a:p>
          <a:p>
            <a:pPr eaLnBrk="1" hangingPunct="1">
              <a:buFont typeface="Arial" charset="0"/>
              <a:buChar char="•"/>
              <a:defRPr/>
            </a:pPr>
            <a:endParaRPr lang="sv-SE" altLang="sv-SE" dirty="0"/>
          </a:p>
        </p:txBody>
      </p:sp>
      <p:sp>
        <p:nvSpPr>
          <p:cNvPr id="2" name="Rektangel 1">
            <a:extLst>
              <a:ext uri="{FF2B5EF4-FFF2-40B4-BE49-F238E27FC236}">
                <a16:creationId xmlns:a16="http://schemas.microsoft.com/office/drawing/2014/main" id="{9C3FBE1A-184A-1A9D-79DC-080FAC460082}"/>
              </a:ext>
            </a:extLst>
          </p:cNvPr>
          <p:cNvSpPr/>
          <p:nvPr/>
        </p:nvSpPr>
        <p:spPr>
          <a:xfrm>
            <a:off x="5541963" y="1635125"/>
            <a:ext cx="3311525" cy="877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v-SE" sz="1600" b="1" dirty="0"/>
              <a:t>Krav: </a:t>
            </a:r>
            <a:r>
              <a:rPr lang="sv-SE" sz="1600" dirty="0"/>
              <a:t>Måste fylla minst 18 år samma kalenderår som provet genomförs för att få skriva det.</a:t>
            </a:r>
          </a:p>
        </p:txBody>
      </p:sp>
      <p:pic>
        <p:nvPicPr>
          <p:cNvPr id="29701" name="Bildobjekt 3">
            <a:extLst>
              <a:ext uri="{FF2B5EF4-FFF2-40B4-BE49-F238E27FC236}">
                <a16:creationId xmlns:a16="http://schemas.microsoft.com/office/drawing/2014/main" id="{94ED8F97-DA63-EAE7-1944-1612E5FEC0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7919" y="2931790"/>
            <a:ext cx="3328744" cy="1505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Bild 5" descr="Blyertspenna med hel fyllning">
            <a:extLst>
              <a:ext uri="{FF2B5EF4-FFF2-40B4-BE49-F238E27FC236}">
                <a16:creationId xmlns:a16="http://schemas.microsoft.com/office/drawing/2014/main" id="{BE14E787-3A64-31A4-5D26-04ED6C4AEC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0" y="268288"/>
            <a:ext cx="57626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ubrik 4">
            <a:extLst>
              <a:ext uri="{FF2B5EF4-FFF2-40B4-BE49-F238E27FC236}">
                <a16:creationId xmlns:a16="http://schemas.microsoft.com/office/drawing/2014/main" id="{6174D014-659C-37CF-DBE0-9C405B93B218}"/>
              </a:ext>
            </a:extLst>
          </p:cNvPr>
          <p:cNvSpPr>
            <a:spLocks noGrp="1"/>
          </p:cNvSpPr>
          <p:nvPr>
            <p:ph type="title"/>
          </p:nvPr>
        </p:nvSpPr>
        <p:spPr bwMode="auto">
          <a:xfrm>
            <a:off x="468313" y="411163"/>
            <a:ext cx="6132512"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Betygsurval</a:t>
            </a:r>
          </a:p>
        </p:txBody>
      </p:sp>
      <p:sp>
        <p:nvSpPr>
          <p:cNvPr id="9" name="Platshållare för innehåll 5">
            <a:extLst>
              <a:ext uri="{FF2B5EF4-FFF2-40B4-BE49-F238E27FC236}">
                <a16:creationId xmlns:a16="http://schemas.microsoft.com/office/drawing/2014/main" id="{3FAE7464-F392-99FA-7FB9-12368FD3C6AF}"/>
              </a:ext>
            </a:extLst>
          </p:cNvPr>
          <p:cNvSpPr>
            <a:spLocks noGrp="1"/>
          </p:cNvSpPr>
          <p:nvPr>
            <p:ph idx="1"/>
          </p:nvPr>
        </p:nvSpPr>
        <p:spPr>
          <a:xfrm>
            <a:off x="468313" y="1192213"/>
            <a:ext cx="7848600" cy="3179762"/>
          </a:xfrm>
        </p:spPr>
        <p:txBody>
          <a:bodyPr>
            <a:normAutofit fontScale="77500" lnSpcReduction="20000"/>
          </a:bodyPr>
          <a:lstStyle/>
          <a:p>
            <a:pPr marL="0" indent="0" eaLnBrk="1" fontAlgn="auto" hangingPunct="1">
              <a:spcAft>
                <a:spcPts val="0"/>
              </a:spcAft>
              <a:buFont typeface="Arial" charset="0"/>
              <a:buNone/>
              <a:defRPr/>
            </a:pPr>
            <a:r>
              <a:rPr lang="sv-SE" sz="2200" b="1" dirty="0"/>
              <a:t>Direktgruppen (BI)</a:t>
            </a:r>
          </a:p>
          <a:p>
            <a:pPr eaLnBrk="1" fontAlgn="auto" hangingPunct="1">
              <a:spcAft>
                <a:spcPts val="0"/>
              </a:spcAft>
              <a:defRPr/>
            </a:pPr>
            <a:r>
              <a:rPr lang="sv-SE" dirty="0"/>
              <a:t>sökande med avslutade gymnasiestudier som ger behörighet utan kompletteringsbetyg</a:t>
            </a:r>
          </a:p>
          <a:p>
            <a:pPr marL="0" indent="0" eaLnBrk="1" fontAlgn="auto" hangingPunct="1">
              <a:spcAft>
                <a:spcPts val="0"/>
              </a:spcAft>
              <a:buFont typeface="Arial" panose="020B0604020202020204" pitchFamily="34" charset="0"/>
              <a:buNone/>
              <a:defRPr/>
            </a:pPr>
            <a:endParaRPr lang="sv-SE" sz="2200" b="1" dirty="0"/>
          </a:p>
          <a:p>
            <a:pPr marL="0" indent="0" eaLnBrk="1" fontAlgn="auto" hangingPunct="1">
              <a:spcAft>
                <a:spcPts val="0"/>
              </a:spcAft>
              <a:buFont typeface="Arial" charset="0"/>
              <a:buNone/>
              <a:defRPr/>
            </a:pPr>
            <a:r>
              <a:rPr lang="sv-SE" sz="2200" b="1" dirty="0"/>
              <a:t>Kompletteringsgruppen (BII)</a:t>
            </a:r>
          </a:p>
          <a:p>
            <a:pPr eaLnBrk="1" fontAlgn="auto" hangingPunct="1">
              <a:spcAft>
                <a:spcPts val="0"/>
              </a:spcAft>
              <a:defRPr/>
            </a:pPr>
            <a:r>
              <a:rPr lang="sv-SE" sz="2200" dirty="0"/>
              <a:t>sökande som har kompletterat för att uppfylla behörighetskraven</a:t>
            </a:r>
          </a:p>
          <a:p>
            <a:pPr eaLnBrk="1" fontAlgn="auto" hangingPunct="1">
              <a:spcAft>
                <a:spcPts val="0"/>
              </a:spcAft>
              <a:defRPr/>
            </a:pPr>
            <a:endParaRPr lang="sv-SE" sz="2200" dirty="0"/>
          </a:p>
          <a:p>
            <a:pPr marL="0" indent="0" eaLnBrk="1" fontAlgn="auto" hangingPunct="1">
              <a:spcAft>
                <a:spcPts val="0"/>
              </a:spcAft>
              <a:buFont typeface="Arial" charset="0"/>
              <a:buNone/>
              <a:defRPr/>
            </a:pPr>
            <a:r>
              <a:rPr lang="sv-SE" sz="2200" b="1" dirty="0"/>
              <a:t>Folkhögskolegrupp (BF)</a:t>
            </a:r>
          </a:p>
          <a:p>
            <a:pPr eaLnBrk="1" fontAlgn="auto" hangingPunct="1">
              <a:spcAft>
                <a:spcPts val="0"/>
              </a:spcAft>
              <a:buFont typeface="Arial" charset="0"/>
              <a:buChar char="•"/>
              <a:defRPr/>
            </a:pPr>
            <a:r>
              <a:rPr lang="sv-SE" sz="2200" dirty="0"/>
              <a:t>Intyg om grund- eller allmän behörighet från Folkhögskolan</a:t>
            </a:r>
          </a:p>
          <a:p>
            <a:pPr marL="0" indent="0" eaLnBrk="1" fontAlgn="auto" hangingPunct="1">
              <a:spcAft>
                <a:spcPts val="0"/>
              </a:spcAft>
              <a:buFont typeface="Arial" panose="020B0604020202020204" pitchFamily="34" charset="0"/>
              <a:buNone/>
              <a:defRPr/>
            </a:pPr>
            <a:endParaRPr lang="sv-SE" sz="2200" dirty="0"/>
          </a:p>
          <a:p>
            <a:pPr marL="0" indent="0" eaLnBrk="1" fontAlgn="auto" hangingPunct="1">
              <a:spcAft>
                <a:spcPts val="0"/>
              </a:spcAft>
              <a:buFont typeface="Arial" charset="0"/>
              <a:buNone/>
              <a:defRPr/>
            </a:pPr>
            <a:r>
              <a:rPr lang="sv-SE" sz="2200" b="1" dirty="0"/>
              <a:t>Högskoleprov</a:t>
            </a:r>
          </a:p>
          <a:p>
            <a:pPr marL="0" indent="0" eaLnBrk="1" fontAlgn="auto" hangingPunct="1">
              <a:spcAft>
                <a:spcPts val="0"/>
              </a:spcAft>
              <a:buFont typeface="Arial" charset="0"/>
              <a:buNone/>
              <a:defRPr/>
            </a:pPr>
            <a:endParaRPr lang="sv-SE" sz="2200" b="1" dirty="0"/>
          </a:p>
          <a:p>
            <a:pPr marL="0" indent="0" eaLnBrk="1" fontAlgn="auto" hangingPunct="1">
              <a:spcAft>
                <a:spcPts val="0"/>
              </a:spcAft>
              <a:buFont typeface="Arial" charset="0"/>
              <a:buNone/>
              <a:defRPr/>
            </a:pPr>
            <a:r>
              <a:rPr lang="sv-SE" sz="2200" b="1" dirty="0"/>
              <a:t>Annat</a:t>
            </a:r>
          </a:p>
          <a:p>
            <a:pPr marL="0" indent="0" eaLnBrk="1" fontAlgn="auto" hangingPunct="1">
              <a:lnSpc>
                <a:spcPct val="150000"/>
              </a:lnSpc>
              <a:spcAft>
                <a:spcPts val="0"/>
              </a:spcAft>
              <a:buFont typeface="Arial" charset="0"/>
              <a:buNone/>
              <a:defRPr/>
            </a:pPr>
            <a:endParaRPr lang="sv-SE" sz="1400" dirty="0">
              <a:latin typeface="Georgia" pitchFamily="18" charset="0"/>
            </a:endParaRPr>
          </a:p>
          <a:p>
            <a:pPr eaLnBrk="1" fontAlgn="auto" hangingPunct="1">
              <a:spcAft>
                <a:spcPts val="0"/>
              </a:spcAft>
              <a:defRPr/>
            </a:pPr>
            <a:endParaRPr lang="sv-SE" dirty="0">
              <a:latin typeface="Georgia" panose="02040502050405020303" pitchFamily="18" charset="0"/>
            </a:endParaRPr>
          </a:p>
        </p:txBody>
      </p:sp>
      <p:pic>
        <p:nvPicPr>
          <p:cNvPr id="31748" name="Bild 2" descr="Checklista med hel fyllning">
            <a:extLst>
              <a:ext uri="{FF2B5EF4-FFF2-40B4-BE49-F238E27FC236}">
                <a16:creationId xmlns:a16="http://schemas.microsoft.com/office/drawing/2014/main" id="{E58278E5-825E-0A6A-CAAD-951B084CD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200025"/>
            <a:ext cx="700087"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ubrik 4">
            <a:extLst>
              <a:ext uri="{FF2B5EF4-FFF2-40B4-BE49-F238E27FC236}">
                <a16:creationId xmlns:a16="http://schemas.microsoft.com/office/drawing/2014/main" id="{FE10FFEB-1254-0483-CCFA-B154BAD07E9B}"/>
              </a:ext>
            </a:extLst>
          </p:cNvPr>
          <p:cNvSpPr>
            <a:spLocks noGrp="1"/>
          </p:cNvSpPr>
          <p:nvPr>
            <p:ph type="title"/>
          </p:nvPr>
        </p:nvSpPr>
        <p:spPr bwMode="auto">
          <a:xfrm>
            <a:off x="468313" y="411163"/>
            <a:ext cx="6132512"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Så här fördelas platserna</a:t>
            </a:r>
          </a:p>
        </p:txBody>
      </p:sp>
      <p:sp>
        <p:nvSpPr>
          <p:cNvPr id="35843" name="Platshållare för innehåll 5">
            <a:extLst>
              <a:ext uri="{FF2B5EF4-FFF2-40B4-BE49-F238E27FC236}">
                <a16:creationId xmlns:a16="http://schemas.microsoft.com/office/drawing/2014/main" id="{DEBCAF5A-67F8-78FB-3F37-86ADE28FFB9F}"/>
              </a:ext>
            </a:extLst>
          </p:cNvPr>
          <p:cNvSpPr>
            <a:spLocks noGrp="1"/>
          </p:cNvSpPr>
          <p:nvPr>
            <p:ph idx="1"/>
          </p:nvPr>
        </p:nvSpPr>
        <p:spPr bwMode="auto">
          <a:xfrm>
            <a:off x="468313" y="1082675"/>
            <a:ext cx="6769100" cy="2425700"/>
          </a:xfrm>
        </p:spPr>
        <p:txBody>
          <a:bodyPr vert="horz" wrap="square" lIns="91440" tIns="45720" rIns="91440" bIns="45720" numCol="1" anchor="t" anchorCtr="0" compatLnSpc="1">
            <a:prstTxWarp prst="textNoShape">
              <a:avLst/>
            </a:prstTxWarp>
          </a:bodyPr>
          <a:lstStyle/>
          <a:p>
            <a:pPr eaLnBrk="1" hangingPunct="1">
              <a:buFont typeface="Calibri" panose="020F0502020204030204" pitchFamily="34" charset="0"/>
              <a:buAutoNum type="arabicPeriod"/>
              <a:defRPr/>
            </a:pPr>
            <a:r>
              <a:rPr lang="sv-SE" altLang="sv-SE" sz="1600" dirty="0"/>
              <a:t>Minst 1/3 av platserna går till sökande med betyg </a:t>
            </a:r>
          </a:p>
          <a:p>
            <a:pPr marL="0" indent="0" eaLnBrk="1" hangingPunct="1">
              <a:buFont typeface="Arial" panose="020B0604020202020204" pitchFamily="34" charset="0"/>
              <a:buNone/>
              <a:defRPr/>
            </a:pPr>
            <a:r>
              <a:rPr lang="sv-SE" altLang="sv-SE" sz="1600" dirty="0"/>
              <a:t>     (betygsurval) och minst 1/3 till sökande som gjort </a:t>
            </a:r>
          </a:p>
          <a:p>
            <a:pPr marL="0" indent="0" eaLnBrk="1" hangingPunct="1">
              <a:buFont typeface="Arial" panose="020B0604020202020204" pitchFamily="34" charset="0"/>
              <a:buNone/>
              <a:defRPr/>
            </a:pPr>
            <a:r>
              <a:rPr lang="sv-SE" altLang="sv-SE" sz="1600" dirty="0"/>
              <a:t>     högskoleprovet (provurval).</a:t>
            </a:r>
          </a:p>
          <a:p>
            <a:pPr eaLnBrk="1" hangingPunct="1">
              <a:buFont typeface="Calibri" panose="020F0502020204030204" pitchFamily="34" charset="0"/>
              <a:buAutoNum type="arabicPeriod"/>
              <a:defRPr/>
            </a:pPr>
            <a:endParaRPr lang="sv-SE" altLang="sv-SE" sz="1600" dirty="0"/>
          </a:p>
          <a:p>
            <a:pPr eaLnBrk="1" hangingPunct="1">
              <a:buFont typeface="Calibri" panose="020F0502020204030204" pitchFamily="34" charset="0"/>
              <a:buAutoNum type="arabicPeriod"/>
              <a:defRPr/>
            </a:pPr>
            <a:r>
              <a:rPr lang="sv-SE" altLang="sv-SE" sz="1600" dirty="0"/>
              <a:t>Utöver det får högst 1/3 av platserna tillsättas </a:t>
            </a:r>
          </a:p>
          <a:p>
            <a:pPr marL="0" indent="0" eaLnBrk="1" hangingPunct="1">
              <a:buFont typeface="Arial" panose="020B0604020202020204" pitchFamily="34" charset="0"/>
              <a:buNone/>
              <a:defRPr/>
            </a:pPr>
            <a:r>
              <a:rPr lang="sv-SE" altLang="sv-SE" sz="1600" dirty="0"/>
              <a:t>      utifrån de förutsättningar eller urvalsgrunder som </a:t>
            </a:r>
          </a:p>
          <a:p>
            <a:pPr marL="0" indent="0" eaLnBrk="1" hangingPunct="1">
              <a:buFont typeface="Arial" panose="020B0604020202020204" pitchFamily="34" charset="0"/>
              <a:buNone/>
              <a:defRPr/>
            </a:pPr>
            <a:r>
              <a:rPr lang="sv-SE" altLang="sv-SE" sz="1600" dirty="0"/>
              <a:t>      varje universitet eller högskola beslutat om, </a:t>
            </a:r>
          </a:p>
          <a:p>
            <a:pPr marL="0" indent="0" eaLnBrk="1" hangingPunct="1">
              <a:buFont typeface="Arial" panose="020B0604020202020204" pitchFamily="34" charset="0"/>
              <a:buNone/>
              <a:defRPr/>
            </a:pPr>
            <a:r>
              <a:rPr lang="sv-SE" altLang="sv-SE" sz="1600" dirty="0"/>
              <a:t>      till exempel alternativt urval utifrån intervjuer.</a:t>
            </a:r>
          </a:p>
          <a:p>
            <a:pPr eaLnBrk="1" hangingPunct="1">
              <a:defRPr/>
            </a:pPr>
            <a:endParaRPr lang="sv-SE" altLang="sv-SE" sz="1400" dirty="0">
              <a:latin typeface="Georgia" panose="02040502050405020303" pitchFamily="18" charset="0"/>
            </a:endParaRPr>
          </a:p>
        </p:txBody>
      </p:sp>
      <p:pic>
        <p:nvPicPr>
          <p:cNvPr id="33796" name="Bildobjekt 1">
            <a:extLst>
              <a:ext uri="{FF2B5EF4-FFF2-40B4-BE49-F238E27FC236}">
                <a16:creationId xmlns:a16="http://schemas.microsoft.com/office/drawing/2014/main" id="{6E6B9871-DFE0-48A3-348B-CD24A65227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924050"/>
            <a:ext cx="3286125"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Bild 2" descr="Cirkeldiagram med hel fyllning">
            <a:extLst>
              <a:ext uri="{FF2B5EF4-FFF2-40B4-BE49-F238E27FC236}">
                <a16:creationId xmlns:a16="http://schemas.microsoft.com/office/drawing/2014/main" id="{C8769E52-4D43-468E-8AA7-BDE3A7A18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5488" y="203200"/>
            <a:ext cx="795337"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ubrik 4">
            <a:extLst>
              <a:ext uri="{FF2B5EF4-FFF2-40B4-BE49-F238E27FC236}">
                <a16:creationId xmlns:a16="http://schemas.microsoft.com/office/drawing/2014/main" id="{18D53F8D-12FE-B2D5-9B34-4D92F96EF067}"/>
              </a:ext>
            </a:extLst>
          </p:cNvPr>
          <p:cNvSpPr>
            <a:spLocks noGrp="1"/>
          </p:cNvSpPr>
          <p:nvPr>
            <p:ph type="title"/>
          </p:nvPr>
        </p:nvSpPr>
        <p:spPr bwMode="auto">
          <a:xfrm>
            <a:off x="468313" y="382588"/>
            <a:ext cx="6491287" cy="636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Räkna ut jämförelsetalet</a:t>
            </a:r>
          </a:p>
        </p:txBody>
      </p:sp>
      <p:sp>
        <p:nvSpPr>
          <p:cNvPr id="9" name="Platshållare för innehåll 5">
            <a:extLst>
              <a:ext uri="{FF2B5EF4-FFF2-40B4-BE49-F238E27FC236}">
                <a16:creationId xmlns:a16="http://schemas.microsoft.com/office/drawing/2014/main" id="{6268B143-8CB0-23F1-4C95-EC20EDF02897}"/>
              </a:ext>
            </a:extLst>
          </p:cNvPr>
          <p:cNvSpPr>
            <a:spLocks noGrp="1"/>
          </p:cNvSpPr>
          <p:nvPr>
            <p:ph idx="1"/>
          </p:nvPr>
        </p:nvSpPr>
        <p:spPr>
          <a:xfrm>
            <a:off x="468313" y="1019175"/>
            <a:ext cx="6911975" cy="3568700"/>
          </a:xfrm>
        </p:spPr>
        <p:txBody>
          <a:bodyPr>
            <a:normAutofit lnSpcReduction="10000"/>
          </a:bodyPr>
          <a:lstStyle/>
          <a:p>
            <a:pPr marL="0" indent="0" eaLnBrk="1" hangingPunct="1">
              <a:buFont typeface="Arial" charset="0"/>
              <a:buNone/>
              <a:defRPr/>
            </a:pPr>
            <a:r>
              <a:rPr lang="sv-SE" altLang="sv-SE" sz="1400" dirty="0"/>
              <a:t>Multiplicera betyget med kurspoängen t.ex.</a:t>
            </a:r>
          </a:p>
          <a:p>
            <a:pPr marL="0" indent="0" eaLnBrk="1" hangingPunct="1">
              <a:buFont typeface="Arial" charset="0"/>
              <a:buNone/>
              <a:defRPr/>
            </a:pPr>
            <a:r>
              <a:rPr lang="sv-SE" altLang="sv-SE" sz="1400" b="1" dirty="0"/>
              <a:t>Ma1: Betyg E. Kurspoäng: 100 = 10 x 100 = 1000 p </a:t>
            </a:r>
          </a:p>
          <a:p>
            <a:pPr marL="0" indent="0" eaLnBrk="1" hangingPunct="1">
              <a:buFont typeface="Arial" charset="0"/>
              <a:buNone/>
              <a:defRPr/>
            </a:pPr>
            <a:r>
              <a:rPr lang="sv-SE" altLang="sv-SE" sz="1400" b="1" dirty="0"/>
              <a:t>Sv1: Betyg D. Kurspoäng: 100 = 12,5 x 100 = 1250 p</a:t>
            </a:r>
          </a:p>
          <a:p>
            <a:pPr eaLnBrk="1" hangingPunct="1">
              <a:buFont typeface="Arial" charset="0"/>
              <a:buNone/>
              <a:defRPr/>
            </a:pPr>
            <a:endParaRPr lang="sv-SE" altLang="sv-SE" sz="1400" i="1" u="sng" dirty="0"/>
          </a:p>
          <a:p>
            <a:pPr eaLnBrk="1" hangingPunct="1">
              <a:buFont typeface="Arial" charset="0"/>
              <a:buNone/>
              <a:defRPr/>
            </a:pPr>
            <a:r>
              <a:rPr lang="sv-SE" altLang="sv-SE" sz="1400" i="1" u="sng" dirty="0"/>
              <a:t>Σ (Totala poäng Ma1 + Totala poäng Sv1/Sva1+ </a:t>
            </a:r>
            <a:r>
              <a:rPr lang="sv-SE" altLang="sv-SE" sz="1400" i="1" u="sng" dirty="0" err="1"/>
              <a:t>etc</a:t>
            </a:r>
            <a:r>
              <a:rPr lang="sv-SE" altLang="sv-SE" sz="1400" i="1" u="sng" dirty="0"/>
              <a:t> ) </a:t>
            </a:r>
            <a:r>
              <a:rPr lang="sv-SE" altLang="sv-SE" sz="1400" i="1" dirty="0"/>
              <a:t>= Jämförelsetalet </a:t>
            </a:r>
            <a:r>
              <a:rPr lang="sv-SE" altLang="sv-SE" sz="1400" dirty="0"/>
              <a:t>2400</a:t>
            </a:r>
          </a:p>
          <a:p>
            <a:pPr eaLnBrk="1" hangingPunct="1">
              <a:buFont typeface="Arial" charset="0"/>
              <a:buNone/>
              <a:defRPr/>
            </a:pPr>
            <a:endParaRPr lang="sv-SE" altLang="sv-SE" sz="1400" dirty="0"/>
          </a:p>
          <a:p>
            <a:pPr eaLnBrk="1" hangingPunct="1">
              <a:buFont typeface="Arial" charset="0"/>
              <a:buNone/>
              <a:defRPr/>
            </a:pPr>
            <a:r>
              <a:rPr lang="sv-SE" altLang="sv-SE" sz="1400" dirty="0"/>
              <a:t>Jämförelsetal + Meritpoäng = Meritvärde</a:t>
            </a:r>
          </a:p>
          <a:p>
            <a:pPr eaLnBrk="1" hangingPunct="1">
              <a:buFont typeface="Arial" charset="0"/>
              <a:buNone/>
              <a:defRPr/>
            </a:pPr>
            <a:r>
              <a:rPr lang="sv-SE" altLang="sv-SE" sz="1400" i="1" dirty="0"/>
              <a:t>Betyg i utökade kurser räknas alltid med i jämförelsetalet om det </a:t>
            </a:r>
          </a:p>
          <a:p>
            <a:pPr eaLnBrk="1" hangingPunct="1">
              <a:buFont typeface="Arial" charset="0"/>
              <a:buNone/>
              <a:defRPr/>
            </a:pPr>
            <a:r>
              <a:rPr lang="sv-SE" altLang="sv-SE" sz="1400" i="1" dirty="0"/>
              <a:t>krävs som behörighet eller meritpoäng.</a:t>
            </a:r>
          </a:p>
          <a:p>
            <a:pPr eaLnBrk="1" hangingPunct="1">
              <a:buFont typeface="Arial" charset="0"/>
              <a:buNone/>
              <a:defRPr/>
            </a:pPr>
            <a:endParaRPr lang="sv-SE" altLang="sv-SE" sz="1400" i="1" dirty="0"/>
          </a:p>
          <a:p>
            <a:pPr marL="0" indent="0" eaLnBrk="1" hangingPunct="1">
              <a:buFont typeface="Arial" charset="0"/>
              <a:buNone/>
              <a:defRPr/>
            </a:pPr>
            <a:r>
              <a:rPr lang="sv-SE" altLang="sv-SE" sz="1400" b="1" dirty="0"/>
              <a:t>Meritpoäng max 2,5 p</a:t>
            </a:r>
          </a:p>
          <a:p>
            <a:pPr eaLnBrk="1" hangingPunct="1">
              <a:buFont typeface="Arial" charset="0"/>
              <a:buChar char="•"/>
              <a:defRPr/>
            </a:pPr>
            <a:r>
              <a:rPr lang="sv-SE" altLang="sv-SE" sz="1400" dirty="0"/>
              <a:t>Moderna språk 3 och 4, max 1,5 p</a:t>
            </a:r>
          </a:p>
          <a:p>
            <a:pPr eaLnBrk="1" hangingPunct="1">
              <a:buFont typeface="Arial" charset="0"/>
              <a:buChar char="•"/>
              <a:defRPr/>
            </a:pPr>
            <a:r>
              <a:rPr lang="sv-SE" altLang="sv-SE" sz="1400" dirty="0"/>
              <a:t>Engelska 3, 1,0 p</a:t>
            </a:r>
          </a:p>
          <a:p>
            <a:pPr eaLnBrk="1" hangingPunct="1">
              <a:buFont typeface="Arial" charset="0"/>
              <a:buChar char="•"/>
              <a:defRPr/>
            </a:pPr>
            <a:r>
              <a:rPr lang="sv-SE" altLang="sv-SE" sz="1400" dirty="0"/>
              <a:t>Matematik, max 1,5 p</a:t>
            </a:r>
          </a:p>
          <a:p>
            <a:pPr eaLnBrk="1" hangingPunct="1">
              <a:buFont typeface="Arial" charset="0"/>
              <a:buNone/>
              <a:defRPr/>
            </a:pPr>
            <a:endParaRPr lang="sv-SE" altLang="sv-SE" sz="1200" dirty="0">
              <a:latin typeface="Georgia" pitchFamily="18" charset="0"/>
            </a:endParaRPr>
          </a:p>
          <a:p>
            <a:pPr eaLnBrk="1" fontAlgn="auto" hangingPunct="1">
              <a:lnSpc>
                <a:spcPct val="150000"/>
              </a:lnSpc>
              <a:spcAft>
                <a:spcPts val="0"/>
              </a:spcAft>
              <a:defRPr/>
            </a:pPr>
            <a:endParaRPr lang="sv-SE" sz="1400" dirty="0">
              <a:latin typeface="Georgia" pitchFamily="18" charset="0"/>
            </a:endParaRPr>
          </a:p>
          <a:p>
            <a:pPr eaLnBrk="1" fontAlgn="auto" hangingPunct="1">
              <a:spcAft>
                <a:spcPts val="0"/>
              </a:spcAft>
              <a:defRPr/>
            </a:pPr>
            <a:endParaRPr lang="sv-SE" dirty="0"/>
          </a:p>
        </p:txBody>
      </p:sp>
      <p:pic>
        <p:nvPicPr>
          <p:cNvPr id="35844" name="Picture 2">
            <a:extLst>
              <a:ext uri="{FF2B5EF4-FFF2-40B4-BE49-F238E27FC236}">
                <a16:creationId xmlns:a16="http://schemas.microsoft.com/office/drawing/2014/main" id="{D1737C77-6471-5852-B9E9-0C6F5A516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1163" y="1422400"/>
            <a:ext cx="1239837"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ubrik 4">
            <a:extLst>
              <a:ext uri="{FF2B5EF4-FFF2-40B4-BE49-F238E27FC236}">
                <a16:creationId xmlns:a16="http://schemas.microsoft.com/office/drawing/2014/main" id="{96BE682C-6107-D60A-0547-5091A1A27287}"/>
              </a:ext>
            </a:extLst>
          </p:cNvPr>
          <p:cNvSpPr>
            <a:spLocks noGrp="1"/>
          </p:cNvSpPr>
          <p:nvPr>
            <p:ph type="title"/>
          </p:nvPr>
        </p:nvSpPr>
        <p:spPr bwMode="auto">
          <a:xfrm>
            <a:off x="468313" y="339725"/>
            <a:ext cx="2374900" cy="565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sv-SE" altLang="sv-SE" sz="2800" b="1">
                <a:latin typeface="Verdana" panose="020B0604030504040204" pitchFamily="34" charset="0"/>
                <a:ea typeface="Verdana" panose="020B0604030504040204" pitchFamily="34" charset="0"/>
                <a:cs typeface="Verdana" panose="020B0604030504040204" pitchFamily="34" charset="0"/>
              </a:rPr>
              <a:t>Bra länkar</a:t>
            </a:r>
          </a:p>
        </p:txBody>
      </p:sp>
      <p:sp>
        <p:nvSpPr>
          <p:cNvPr id="9" name="Platshållare för innehåll 5">
            <a:extLst>
              <a:ext uri="{FF2B5EF4-FFF2-40B4-BE49-F238E27FC236}">
                <a16:creationId xmlns:a16="http://schemas.microsoft.com/office/drawing/2014/main" id="{C30BDCD2-9836-CA03-7DEB-324F62514032}"/>
              </a:ext>
            </a:extLst>
          </p:cNvPr>
          <p:cNvSpPr>
            <a:spLocks noGrp="1"/>
          </p:cNvSpPr>
          <p:nvPr>
            <p:ph idx="1"/>
          </p:nvPr>
        </p:nvSpPr>
        <p:spPr>
          <a:xfrm>
            <a:off x="467544" y="981075"/>
            <a:ext cx="8136904" cy="3678907"/>
          </a:xfrm>
        </p:spPr>
        <p:txBody>
          <a:bodyPr numCol="2">
            <a:normAutofit fontScale="40000" lnSpcReduction="20000"/>
          </a:bodyPr>
          <a:lstStyle/>
          <a:p>
            <a:pPr eaLnBrk="1" fontAlgn="auto" hangingPunct="1">
              <a:lnSpc>
                <a:spcPct val="170000"/>
              </a:lnSpc>
              <a:spcAft>
                <a:spcPts val="0"/>
              </a:spcAft>
              <a:defRPr/>
            </a:pPr>
            <a:r>
              <a:rPr lang="sv-SE" sz="3800" dirty="0">
                <a:solidFill>
                  <a:srgbClr val="4F81BD"/>
                </a:solidFill>
                <a:hlinkClick r:id="rId3"/>
              </a:rPr>
              <a:t>www.utbildningsguiden.skolverket.se</a:t>
            </a:r>
            <a:r>
              <a:rPr lang="sv-SE" sz="3800" dirty="0">
                <a:solidFill>
                  <a:srgbClr val="4F81BD"/>
                </a:solidFill>
              </a:rPr>
              <a:t> </a:t>
            </a:r>
          </a:p>
          <a:p>
            <a:pPr eaLnBrk="1" fontAlgn="auto" hangingPunct="1">
              <a:lnSpc>
                <a:spcPct val="170000"/>
              </a:lnSpc>
              <a:spcAft>
                <a:spcPts val="0"/>
              </a:spcAft>
              <a:defRPr/>
            </a:pPr>
            <a:r>
              <a:rPr lang="sv-SE" sz="3800" dirty="0">
                <a:solidFill>
                  <a:srgbClr val="4F81BD"/>
                </a:solidFill>
                <a:hlinkClick r:id="rId4"/>
              </a:rPr>
              <a:t>www.folkhogskola.nu</a:t>
            </a:r>
            <a:endParaRPr lang="sv-SE" sz="3800" dirty="0">
              <a:solidFill>
                <a:srgbClr val="4F81BD"/>
              </a:solidFill>
            </a:endParaRPr>
          </a:p>
          <a:p>
            <a:pPr eaLnBrk="1" fontAlgn="auto" hangingPunct="1">
              <a:lnSpc>
                <a:spcPct val="170000"/>
              </a:lnSpc>
              <a:spcAft>
                <a:spcPts val="0"/>
              </a:spcAft>
              <a:defRPr/>
            </a:pPr>
            <a:r>
              <a:rPr lang="sv-SE" altLang="sv-SE" sz="3800" dirty="0">
                <a:solidFill>
                  <a:srgbClr val="4F81BD"/>
                </a:solidFill>
                <a:hlinkClick r:id="rId5"/>
              </a:rPr>
              <a:t>www.yhguiden.se</a:t>
            </a:r>
            <a:endParaRPr lang="sv-SE" sz="3800" dirty="0">
              <a:solidFill>
                <a:srgbClr val="4F81BD"/>
              </a:solidFill>
            </a:endParaRPr>
          </a:p>
          <a:p>
            <a:pPr eaLnBrk="1" fontAlgn="auto" hangingPunct="1">
              <a:lnSpc>
                <a:spcPct val="170000"/>
              </a:lnSpc>
              <a:spcAft>
                <a:spcPts val="0"/>
              </a:spcAft>
              <a:defRPr/>
            </a:pPr>
            <a:r>
              <a:rPr lang="sv-SE" sz="3800" dirty="0">
                <a:solidFill>
                  <a:srgbClr val="4F81BD"/>
                </a:solidFill>
                <a:hlinkClick r:id="rId6"/>
              </a:rPr>
              <a:t>www.framtidsvalet.se</a:t>
            </a:r>
            <a:endParaRPr lang="sv-SE" sz="3800" dirty="0">
              <a:solidFill>
                <a:srgbClr val="4F81BD"/>
              </a:solidFill>
            </a:endParaRPr>
          </a:p>
          <a:p>
            <a:pPr eaLnBrk="1" fontAlgn="auto" hangingPunct="1">
              <a:lnSpc>
                <a:spcPct val="170000"/>
              </a:lnSpc>
              <a:spcAft>
                <a:spcPts val="0"/>
              </a:spcAft>
              <a:defRPr/>
            </a:pPr>
            <a:r>
              <a:rPr lang="sv-SE" sz="3800" dirty="0">
                <a:solidFill>
                  <a:srgbClr val="4F81BD"/>
                </a:solidFill>
                <a:hlinkClick r:id="rId7"/>
              </a:rPr>
              <a:t>www.skolverket.se</a:t>
            </a:r>
            <a:endParaRPr lang="sv-SE" sz="3800" dirty="0">
              <a:solidFill>
                <a:srgbClr val="4F81BD"/>
              </a:solidFill>
            </a:endParaRPr>
          </a:p>
          <a:p>
            <a:pPr eaLnBrk="1" fontAlgn="auto" hangingPunct="1">
              <a:lnSpc>
                <a:spcPct val="170000"/>
              </a:lnSpc>
              <a:spcAft>
                <a:spcPts val="0"/>
              </a:spcAft>
              <a:defRPr/>
            </a:pPr>
            <a:endParaRPr lang="sv-SE" sz="3800" dirty="0">
              <a:solidFill>
                <a:srgbClr val="4F81BD"/>
              </a:solidFill>
            </a:endParaRPr>
          </a:p>
          <a:p>
            <a:pPr eaLnBrk="1" fontAlgn="auto" hangingPunct="1">
              <a:lnSpc>
                <a:spcPct val="170000"/>
              </a:lnSpc>
              <a:spcAft>
                <a:spcPts val="0"/>
              </a:spcAft>
              <a:defRPr/>
            </a:pPr>
            <a:endParaRPr lang="sv-SE" sz="3800" dirty="0">
              <a:solidFill>
                <a:srgbClr val="4F81BD"/>
              </a:solidFill>
            </a:endParaRPr>
          </a:p>
          <a:p>
            <a:pPr eaLnBrk="1" fontAlgn="auto" hangingPunct="1">
              <a:lnSpc>
                <a:spcPct val="170000"/>
              </a:lnSpc>
              <a:spcAft>
                <a:spcPts val="0"/>
              </a:spcAft>
              <a:defRPr/>
            </a:pPr>
            <a:endParaRPr lang="sv-SE" sz="3800" dirty="0">
              <a:solidFill>
                <a:srgbClr val="4F81BD"/>
              </a:solidFill>
            </a:endParaRPr>
          </a:p>
          <a:p>
            <a:pPr marL="0" indent="0" eaLnBrk="1" fontAlgn="auto" hangingPunct="1">
              <a:lnSpc>
                <a:spcPct val="170000"/>
              </a:lnSpc>
              <a:spcAft>
                <a:spcPts val="0"/>
              </a:spcAft>
              <a:buFont typeface="Arial" panose="020B0604020202020204" pitchFamily="34" charset="0"/>
              <a:buNone/>
              <a:defRPr/>
            </a:pPr>
            <a:endParaRPr lang="sv-SE" sz="3800" dirty="0">
              <a:solidFill>
                <a:srgbClr val="4F81BD"/>
              </a:solidFill>
            </a:endParaRPr>
          </a:p>
          <a:p>
            <a:pPr eaLnBrk="1" fontAlgn="auto" hangingPunct="1">
              <a:lnSpc>
                <a:spcPct val="170000"/>
              </a:lnSpc>
              <a:spcAft>
                <a:spcPts val="0"/>
              </a:spcAft>
              <a:defRPr/>
            </a:pPr>
            <a:r>
              <a:rPr lang="sv-SE" sz="3800" dirty="0">
                <a:solidFill>
                  <a:srgbClr val="4F81BD"/>
                </a:solidFill>
                <a:hlinkClick r:id="rId8"/>
              </a:rPr>
              <a:t>www.saco.se/studieval</a:t>
            </a:r>
            <a:r>
              <a:rPr lang="sv-SE" sz="3800" dirty="0">
                <a:solidFill>
                  <a:srgbClr val="4F81BD"/>
                </a:solidFill>
              </a:rPr>
              <a:t> </a:t>
            </a:r>
          </a:p>
          <a:p>
            <a:pPr eaLnBrk="1" fontAlgn="auto" hangingPunct="1">
              <a:lnSpc>
                <a:spcPct val="170000"/>
              </a:lnSpc>
              <a:spcAft>
                <a:spcPts val="0"/>
              </a:spcAft>
              <a:defRPr/>
            </a:pPr>
            <a:r>
              <a:rPr lang="sv-SE" sz="3800" dirty="0">
                <a:solidFill>
                  <a:srgbClr val="4F81BD"/>
                </a:solidFill>
                <a:hlinkClick r:id="rId9"/>
              </a:rPr>
              <a:t>www.antagning.se</a:t>
            </a:r>
            <a:endParaRPr lang="sv-SE" sz="3800" dirty="0">
              <a:solidFill>
                <a:srgbClr val="4F81BD"/>
              </a:solidFill>
            </a:endParaRPr>
          </a:p>
          <a:p>
            <a:pPr eaLnBrk="1" fontAlgn="auto" hangingPunct="1">
              <a:lnSpc>
                <a:spcPct val="170000"/>
              </a:lnSpc>
              <a:spcAft>
                <a:spcPts val="0"/>
              </a:spcAft>
              <a:defRPr/>
            </a:pPr>
            <a:r>
              <a:rPr lang="sv-SE" sz="3800" dirty="0">
                <a:solidFill>
                  <a:srgbClr val="4F81BD"/>
                </a:solidFill>
                <a:hlinkClick r:id="rId10"/>
              </a:rPr>
              <a:t>www.csn.se</a:t>
            </a:r>
            <a:endParaRPr lang="sv-SE" sz="3800" dirty="0">
              <a:solidFill>
                <a:srgbClr val="4F81BD"/>
              </a:solidFill>
            </a:endParaRPr>
          </a:p>
          <a:p>
            <a:pPr eaLnBrk="1" fontAlgn="auto" hangingPunct="1">
              <a:lnSpc>
                <a:spcPct val="170000"/>
              </a:lnSpc>
              <a:spcAft>
                <a:spcPts val="0"/>
              </a:spcAft>
              <a:defRPr/>
            </a:pPr>
            <a:r>
              <a:rPr lang="sv-SE" sz="3800" dirty="0">
                <a:solidFill>
                  <a:srgbClr val="4F81BD"/>
                </a:solidFill>
                <a:hlinkClick r:id="rId11"/>
              </a:rPr>
              <a:t>www.arbetsformedlingen.se</a:t>
            </a:r>
            <a:endParaRPr lang="sv-SE" sz="3800" dirty="0">
              <a:solidFill>
                <a:srgbClr val="4F81BD"/>
              </a:solidFill>
            </a:endParaRPr>
          </a:p>
          <a:p>
            <a:pPr eaLnBrk="1" fontAlgn="auto" hangingPunct="1">
              <a:lnSpc>
                <a:spcPct val="170000"/>
              </a:lnSpc>
              <a:spcAft>
                <a:spcPts val="0"/>
              </a:spcAft>
              <a:defRPr/>
            </a:pPr>
            <a:r>
              <a:rPr lang="sv-SE" sz="3800" dirty="0">
                <a:solidFill>
                  <a:srgbClr val="4F81BD"/>
                </a:solidFill>
                <a:hlinkClick r:id="rId12"/>
              </a:rPr>
              <a:t>www.uhr.se</a:t>
            </a:r>
            <a:endParaRPr lang="sv-SE" sz="3800" dirty="0">
              <a:solidFill>
                <a:srgbClr val="4F81BD"/>
              </a:solidFill>
            </a:endParaRPr>
          </a:p>
          <a:p>
            <a:pPr eaLnBrk="1" fontAlgn="auto" hangingPunct="1">
              <a:spcAft>
                <a:spcPts val="0"/>
              </a:spcAft>
              <a:defRPr/>
            </a:pPr>
            <a:endParaRPr lang="sv-SE" sz="1800" dirty="0">
              <a:latin typeface="Georgia" pitchFamily="18" charset="0"/>
            </a:endParaRPr>
          </a:p>
          <a:p>
            <a:pPr eaLnBrk="1" fontAlgn="auto" hangingPunct="1">
              <a:lnSpc>
                <a:spcPct val="150000"/>
              </a:lnSpc>
              <a:spcAft>
                <a:spcPts val="0"/>
              </a:spcAft>
              <a:defRPr/>
            </a:pPr>
            <a:endParaRPr lang="sv-SE" sz="1800" dirty="0">
              <a:latin typeface="Georgia" pitchFamily="18" charset="0"/>
            </a:endParaRPr>
          </a:p>
          <a:p>
            <a:pPr eaLnBrk="1" fontAlgn="auto" hangingPunct="1">
              <a:lnSpc>
                <a:spcPct val="150000"/>
              </a:lnSpc>
              <a:spcAft>
                <a:spcPts val="0"/>
              </a:spcAft>
              <a:defRPr/>
            </a:pPr>
            <a:endParaRPr lang="sv-SE" sz="1800" dirty="0">
              <a:latin typeface="Georgia" pitchFamily="18" charset="0"/>
            </a:endParaRPr>
          </a:p>
          <a:p>
            <a:pPr eaLnBrk="1" fontAlgn="auto" hangingPunct="1">
              <a:lnSpc>
                <a:spcPct val="150000"/>
              </a:lnSpc>
              <a:spcAft>
                <a:spcPts val="0"/>
              </a:spcAft>
              <a:defRPr/>
            </a:pPr>
            <a:endParaRPr lang="sv-SE" sz="1600" dirty="0">
              <a:latin typeface="Georgia" pitchFamily="18" charset="0"/>
            </a:endParaRPr>
          </a:p>
          <a:p>
            <a:pPr eaLnBrk="1" fontAlgn="auto" hangingPunct="1">
              <a:lnSpc>
                <a:spcPct val="150000"/>
              </a:lnSpc>
              <a:spcAft>
                <a:spcPts val="0"/>
              </a:spcAft>
              <a:defRPr/>
            </a:pPr>
            <a:endParaRPr lang="sv-SE" sz="1400" dirty="0">
              <a:latin typeface="Georgia" pitchFamily="18" charset="0"/>
            </a:endParaRPr>
          </a:p>
          <a:p>
            <a:pPr eaLnBrk="1" fontAlgn="auto" hangingPunct="1">
              <a:spcAft>
                <a:spcPts val="0"/>
              </a:spcAft>
              <a:defRPr/>
            </a:pPr>
            <a:endParaRPr lang="sv-SE" dirty="0"/>
          </a:p>
        </p:txBody>
      </p:sp>
      <p:sp>
        <p:nvSpPr>
          <p:cNvPr id="37892" name="textruta 1">
            <a:extLst>
              <a:ext uri="{FF2B5EF4-FFF2-40B4-BE49-F238E27FC236}">
                <a16:creationId xmlns:a16="http://schemas.microsoft.com/office/drawing/2014/main" id="{E7444F2E-3B90-F84C-7BDF-8AD435F7F1DF}"/>
              </a:ext>
            </a:extLst>
          </p:cNvPr>
          <p:cNvSpPr txBox="1">
            <a:spLocks noChangeArrowheads="1"/>
          </p:cNvSpPr>
          <p:nvPr/>
        </p:nvSpPr>
        <p:spPr bwMode="auto">
          <a:xfrm>
            <a:off x="4572000" y="4803775"/>
            <a:ext cx="4567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sv-SE" altLang="sv-SE" sz="1200" b="1">
                <a:latin typeface="ITC Officina Sans Std Book" panose="00000500000000000000" pitchFamily="50" charset="0"/>
              </a:rPr>
              <a:t>Källa: Framtidsvalet, Information Arbetsmarknad, Skolverket mm.</a:t>
            </a:r>
            <a:endParaRPr lang="sv-SE" altLang="sv-SE" sz="1200">
              <a:latin typeface="Calibri" panose="020F0502020204030204" pitchFamily="34" charset="0"/>
            </a:endParaRPr>
          </a:p>
        </p:txBody>
      </p:sp>
      <p:pic>
        <p:nvPicPr>
          <p:cNvPr id="37893" name="Bild 2" descr="Gem med hel fyllning">
            <a:extLst>
              <a:ext uri="{FF2B5EF4-FFF2-40B4-BE49-F238E27FC236}">
                <a16:creationId xmlns:a16="http://schemas.microsoft.com/office/drawing/2014/main" id="{322FD0EC-A741-E773-5F5A-C7AD3801269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00338" y="263525"/>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5999</TotalTime>
  <Words>785</Words>
  <Application>Microsoft Office PowerPoint</Application>
  <PresentationFormat>Bildspel på skärmen (16:9)</PresentationFormat>
  <Paragraphs>146</Paragraphs>
  <Slides>13</Slides>
  <Notes>13</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13</vt:i4>
      </vt:variant>
    </vt:vector>
  </HeadingPairs>
  <TitlesOfParts>
    <vt:vector size="19" baseType="lpstr">
      <vt:lpstr>Arial</vt:lpstr>
      <vt:lpstr>Calibri</vt:lpstr>
      <vt:lpstr>Georgia</vt:lpstr>
      <vt:lpstr>ITC Officina Sans Std Book</vt:lpstr>
      <vt:lpstr>Verdana</vt:lpstr>
      <vt:lpstr>Office-tema</vt:lpstr>
      <vt:lpstr>PowerPoint-presentation</vt:lpstr>
      <vt:lpstr>Vad kan jag välja?</vt:lpstr>
      <vt:lpstr>Vuxenutbildning</vt:lpstr>
      <vt:lpstr>Folkhögskolor  </vt:lpstr>
      <vt:lpstr>Yrkeshögskolan</vt:lpstr>
      <vt:lpstr>Högskola - Universitet</vt:lpstr>
      <vt:lpstr>Program eller kurser?</vt:lpstr>
      <vt:lpstr>Studiemedel</vt:lpstr>
      <vt:lpstr>Högskoleprovet</vt:lpstr>
      <vt:lpstr>Betygsurval</vt:lpstr>
      <vt:lpstr>Så här fördelas platserna</vt:lpstr>
      <vt:lpstr>Räkna ut jämförelsetalet</vt:lpstr>
      <vt:lpstr>Bra länkar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Arbetsmarknad Förlag AB</dc:title>
  <dc:creator>jane.doe</dc:creator>
  <cp:lastModifiedBy>Kajsa</cp:lastModifiedBy>
  <cp:revision>538</cp:revision>
  <dcterms:created xsi:type="dcterms:W3CDTF">2009-09-29T13:25:18Z</dcterms:created>
  <dcterms:modified xsi:type="dcterms:W3CDTF">2025-02-14T09:44:36Z</dcterms:modified>
</cp:coreProperties>
</file>