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263" r:id="rId3"/>
    <p:sldId id="262" r:id="rId4"/>
    <p:sldId id="299" r:id="rId5"/>
    <p:sldId id="265" r:id="rId6"/>
    <p:sldId id="301" r:id="rId7"/>
    <p:sldId id="302" r:id="rId8"/>
    <p:sldId id="300" r:id="rId9"/>
  </p:sldIdLst>
  <p:sldSz cx="12192000" cy="6858000"/>
  <p:notesSz cx="6805613" cy="99441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4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60"/>
  </p:normalViewPr>
  <p:slideViewPr>
    <p:cSldViewPr snapToGrid="0">
      <p:cViewPr varScale="1">
        <p:scale>
          <a:sx n="96" d="100"/>
          <a:sy n="96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1-24T06:51:27.98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1-24T06:52:00.83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1-24T06:52:01.17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1-24T06:52:02.12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F209C1-9D32-4B23-8039-C7E6147451DD}" type="datetimeFigureOut">
              <a:rPr lang="sv-SE" smtClean="0"/>
              <a:t>2020-12-09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479F2C-6733-40BC-A2A5-7DCF9C0B05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1228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Siffrorna inom parenteserna är </a:t>
            </a:r>
            <a:r>
              <a:rPr lang="sv-S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antalet ungdomar som slutförde med examen läsår 2014/15. N = 74 524. </a:t>
            </a:r>
          </a:p>
          <a:p>
            <a:endParaRPr lang="sv-S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v-S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Diagrammet visar att av de 74 500 ungdomar som slutförde antingen yrkesprogram eller högskoleförberedande program hade 39 procent en etablerad ställning på arbetsmarknaden, medan 39 procent hade påbörjat högskolestudier. </a:t>
            </a:r>
          </a:p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Ungefär 8 av 10 ungdomar hade en etablerad ställning på arbetsmarknaden eller var högskolestuderande tre år efter gymnasieskolan.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diagrammet visas etableringsstatus per program tre år efter gymnasieskolan för ungdomar som slutförde sina studier med examen läsår 2014/15.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479F2C-6733-40BC-A2A5-7DCF9C0B0548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7209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bild 12"/>
          <p:cNvSpPr>
            <a:spLocks noGrp="1" noChangeAspect="1"/>
          </p:cNvSpPr>
          <p:nvPr>
            <p:ph type="pic" sz="quarter" idx="17"/>
          </p:nvPr>
        </p:nvSpPr>
        <p:spPr>
          <a:xfrm>
            <a:off x="0" y="495426"/>
            <a:ext cx="2510212" cy="2667431"/>
          </a:xfrm>
          <a:custGeom>
            <a:avLst/>
            <a:gdLst>
              <a:gd name="connsiteX0" fmla="*/ 2496976 w 2667600"/>
              <a:gd name="connsiteY0" fmla="*/ 1987256 h 2668587"/>
              <a:gd name="connsiteX1" fmla="*/ 995592 w 2667600"/>
              <a:gd name="connsiteY1" fmla="*/ 2624980 h 2668587"/>
              <a:gd name="connsiteX2" fmla="*/ 1 w 2667600"/>
              <a:gd name="connsiteY2" fmla="*/ 1332925 h 2668587"/>
              <a:gd name="connsiteX3" fmla="*/ 998242 w 2667600"/>
              <a:gd name="connsiteY3" fmla="*/ 42915 h 2668587"/>
              <a:gd name="connsiteX4" fmla="*/ 2498313 w 2667600"/>
              <a:gd name="connsiteY4" fmla="*/ 683720 h 2668587"/>
              <a:gd name="connsiteX5" fmla="*/ 2496976 w 2667600"/>
              <a:gd name="connsiteY5" fmla="*/ 1987256 h 2668587"/>
              <a:gd name="connsiteX0" fmla="*/ 2555794 w 2557131"/>
              <a:gd name="connsiteY0" fmla="*/ 1987380 h 2668835"/>
              <a:gd name="connsiteX1" fmla="*/ 1054410 w 2557131"/>
              <a:gd name="connsiteY1" fmla="*/ 2625104 h 2668835"/>
              <a:gd name="connsiteX2" fmla="*/ 58819 w 2557131"/>
              <a:gd name="connsiteY2" fmla="*/ 1333049 h 2668835"/>
              <a:gd name="connsiteX3" fmla="*/ 217065 w 2557131"/>
              <a:gd name="connsiteY3" fmla="*/ 702017 h 2668835"/>
              <a:gd name="connsiteX4" fmla="*/ 1057060 w 2557131"/>
              <a:gd name="connsiteY4" fmla="*/ 43039 h 2668835"/>
              <a:gd name="connsiteX5" fmla="*/ 2557131 w 2557131"/>
              <a:gd name="connsiteY5" fmla="*/ 683844 h 2668835"/>
              <a:gd name="connsiteX6" fmla="*/ 2555794 w 2557131"/>
              <a:gd name="connsiteY6" fmla="*/ 1987380 h 2668835"/>
              <a:gd name="connsiteX0" fmla="*/ 2555794 w 2557131"/>
              <a:gd name="connsiteY0" fmla="*/ 1987380 h 2668835"/>
              <a:gd name="connsiteX1" fmla="*/ 1054410 w 2557131"/>
              <a:gd name="connsiteY1" fmla="*/ 2625104 h 2668835"/>
              <a:gd name="connsiteX2" fmla="*/ 217066 w 2557131"/>
              <a:gd name="connsiteY2" fmla="*/ 1961975 h 2668835"/>
              <a:gd name="connsiteX3" fmla="*/ 58819 w 2557131"/>
              <a:gd name="connsiteY3" fmla="*/ 1333049 h 2668835"/>
              <a:gd name="connsiteX4" fmla="*/ 217065 w 2557131"/>
              <a:gd name="connsiteY4" fmla="*/ 702017 h 2668835"/>
              <a:gd name="connsiteX5" fmla="*/ 1057060 w 2557131"/>
              <a:gd name="connsiteY5" fmla="*/ 43039 h 2668835"/>
              <a:gd name="connsiteX6" fmla="*/ 2557131 w 2557131"/>
              <a:gd name="connsiteY6" fmla="*/ 683844 h 2668835"/>
              <a:gd name="connsiteX7" fmla="*/ 2555794 w 2557131"/>
              <a:gd name="connsiteY7" fmla="*/ 1987380 h 2668835"/>
              <a:gd name="connsiteX0" fmla="*/ 2555794 w 2557131"/>
              <a:gd name="connsiteY0" fmla="*/ 1987380 h 2668835"/>
              <a:gd name="connsiteX1" fmla="*/ 1054410 w 2557131"/>
              <a:gd name="connsiteY1" fmla="*/ 2625104 h 2668835"/>
              <a:gd name="connsiteX2" fmla="*/ 217066 w 2557131"/>
              <a:gd name="connsiteY2" fmla="*/ 1961975 h 2668835"/>
              <a:gd name="connsiteX3" fmla="*/ 58819 w 2557131"/>
              <a:gd name="connsiteY3" fmla="*/ 1333049 h 2668835"/>
              <a:gd name="connsiteX4" fmla="*/ 217065 w 2557131"/>
              <a:gd name="connsiteY4" fmla="*/ 702017 h 2668835"/>
              <a:gd name="connsiteX5" fmla="*/ 1057060 w 2557131"/>
              <a:gd name="connsiteY5" fmla="*/ 43039 h 2668835"/>
              <a:gd name="connsiteX6" fmla="*/ 2557131 w 2557131"/>
              <a:gd name="connsiteY6" fmla="*/ 683844 h 2668835"/>
              <a:gd name="connsiteX7" fmla="*/ 2555794 w 2557131"/>
              <a:gd name="connsiteY7" fmla="*/ 1987380 h 2668835"/>
              <a:gd name="connsiteX0" fmla="*/ 2555794 w 2557131"/>
              <a:gd name="connsiteY0" fmla="*/ 1987380 h 2668835"/>
              <a:gd name="connsiteX1" fmla="*/ 1054410 w 2557131"/>
              <a:gd name="connsiteY1" fmla="*/ 2625104 h 2668835"/>
              <a:gd name="connsiteX2" fmla="*/ 217066 w 2557131"/>
              <a:gd name="connsiteY2" fmla="*/ 1961975 h 2668835"/>
              <a:gd name="connsiteX3" fmla="*/ 58819 w 2557131"/>
              <a:gd name="connsiteY3" fmla="*/ 1333049 h 2668835"/>
              <a:gd name="connsiteX4" fmla="*/ 217065 w 2557131"/>
              <a:gd name="connsiteY4" fmla="*/ 702017 h 2668835"/>
              <a:gd name="connsiteX5" fmla="*/ 1057060 w 2557131"/>
              <a:gd name="connsiteY5" fmla="*/ 43039 h 2668835"/>
              <a:gd name="connsiteX6" fmla="*/ 2557131 w 2557131"/>
              <a:gd name="connsiteY6" fmla="*/ 683844 h 2668835"/>
              <a:gd name="connsiteX7" fmla="*/ 2555794 w 2557131"/>
              <a:gd name="connsiteY7" fmla="*/ 1987380 h 2668835"/>
              <a:gd name="connsiteX0" fmla="*/ 2533421 w 2534758"/>
              <a:gd name="connsiteY0" fmla="*/ 1987380 h 2668835"/>
              <a:gd name="connsiteX1" fmla="*/ 1032037 w 2534758"/>
              <a:gd name="connsiteY1" fmla="*/ 2625104 h 2668835"/>
              <a:gd name="connsiteX2" fmla="*/ 194693 w 2534758"/>
              <a:gd name="connsiteY2" fmla="*/ 1961975 h 2668835"/>
              <a:gd name="connsiteX3" fmla="*/ 36446 w 2534758"/>
              <a:gd name="connsiteY3" fmla="*/ 1333049 h 2668835"/>
              <a:gd name="connsiteX4" fmla="*/ 194692 w 2534758"/>
              <a:gd name="connsiteY4" fmla="*/ 702017 h 2668835"/>
              <a:gd name="connsiteX5" fmla="*/ 1034687 w 2534758"/>
              <a:gd name="connsiteY5" fmla="*/ 43039 h 2668835"/>
              <a:gd name="connsiteX6" fmla="*/ 2534758 w 2534758"/>
              <a:gd name="connsiteY6" fmla="*/ 683844 h 2668835"/>
              <a:gd name="connsiteX7" fmla="*/ 2533421 w 2534758"/>
              <a:gd name="connsiteY7" fmla="*/ 1987380 h 2668835"/>
              <a:gd name="connsiteX0" fmla="*/ 2533421 w 2534758"/>
              <a:gd name="connsiteY0" fmla="*/ 1987380 h 2668835"/>
              <a:gd name="connsiteX1" fmla="*/ 1032037 w 2534758"/>
              <a:gd name="connsiteY1" fmla="*/ 2625104 h 2668835"/>
              <a:gd name="connsiteX2" fmla="*/ 194693 w 2534758"/>
              <a:gd name="connsiteY2" fmla="*/ 1961975 h 2668835"/>
              <a:gd name="connsiteX3" fmla="*/ 36446 w 2534758"/>
              <a:gd name="connsiteY3" fmla="*/ 1333049 h 2668835"/>
              <a:gd name="connsiteX4" fmla="*/ 194692 w 2534758"/>
              <a:gd name="connsiteY4" fmla="*/ 702017 h 2668835"/>
              <a:gd name="connsiteX5" fmla="*/ 1034687 w 2534758"/>
              <a:gd name="connsiteY5" fmla="*/ 43039 h 2668835"/>
              <a:gd name="connsiteX6" fmla="*/ 2534758 w 2534758"/>
              <a:gd name="connsiteY6" fmla="*/ 683844 h 2668835"/>
              <a:gd name="connsiteX7" fmla="*/ 2533421 w 2534758"/>
              <a:gd name="connsiteY7" fmla="*/ 1987380 h 2668835"/>
              <a:gd name="connsiteX0" fmla="*/ 2533421 w 2534758"/>
              <a:gd name="connsiteY0" fmla="*/ 1987380 h 2668835"/>
              <a:gd name="connsiteX1" fmla="*/ 1032037 w 2534758"/>
              <a:gd name="connsiteY1" fmla="*/ 2625104 h 2668835"/>
              <a:gd name="connsiteX2" fmla="*/ 194693 w 2534758"/>
              <a:gd name="connsiteY2" fmla="*/ 1961975 h 2668835"/>
              <a:gd name="connsiteX3" fmla="*/ 36446 w 2534758"/>
              <a:gd name="connsiteY3" fmla="*/ 1333049 h 2668835"/>
              <a:gd name="connsiteX4" fmla="*/ 194692 w 2534758"/>
              <a:gd name="connsiteY4" fmla="*/ 702017 h 2668835"/>
              <a:gd name="connsiteX5" fmla="*/ 1034687 w 2534758"/>
              <a:gd name="connsiteY5" fmla="*/ 43039 h 2668835"/>
              <a:gd name="connsiteX6" fmla="*/ 2534758 w 2534758"/>
              <a:gd name="connsiteY6" fmla="*/ 683844 h 2668835"/>
              <a:gd name="connsiteX7" fmla="*/ 2533421 w 2534758"/>
              <a:gd name="connsiteY7" fmla="*/ 1987380 h 2668835"/>
              <a:gd name="connsiteX0" fmla="*/ 2533421 w 2534758"/>
              <a:gd name="connsiteY0" fmla="*/ 1987380 h 2668835"/>
              <a:gd name="connsiteX1" fmla="*/ 1032037 w 2534758"/>
              <a:gd name="connsiteY1" fmla="*/ 2625104 h 2668835"/>
              <a:gd name="connsiteX2" fmla="*/ 194693 w 2534758"/>
              <a:gd name="connsiteY2" fmla="*/ 1961975 h 2668835"/>
              <a:gd name="connsiteX3" fmla="*/ 36446 w 2534758"/>
              <a:gd name="connsiteY3" fmla="*/ 1333049 h 2668835"/>
              <a:gd name="connsiteX4" fmla="*/ 194692 w 2534758"/>
              <a:gd name="connsiteY4" fmla="*/ 702017 h 2668835"/>
              <a:gd name="connsiteX5" fmla="*/ 1034687 w 2534758"/>
              <a:gd name="connsiteY5" fmla="*/ 43039 h 2668835"/>
              <a:gd name="connsiteX6" fmla="*/ 2534758 w 2534758"/>
              <a:gd name="connsiteY6" fmla="*/ 683844 h 2668835"/>
              <a:gd name="connsiteX7" fmla="*/ 2533421 w 2534758"/>
              <a:gd name="connsiteY7" fmla="*/ 1987380 h 2668835"/>
              <a:gd name="connsiteX0" fmla="*/ 2534336 w 2535673"/>
              <a:gd name="connsiteY0" fmla="*/ 1987380 h 2668835"/>
              <a:gd name="connsiteX1" fmla="*/ 1032952 w 2535673"/>
              <a:gd name="connsiteY1" fmla="*/ 2625104 h 2668835"/>
              <a:gd name="connsiteX2" fmla="*/ 195608 w 2535673"/>
              <a:gd name="connsiteY2" fmla="*/ 1961975 h 2668835"/>
              <a:gd name="connsiteX3" fmla="*/ 37361 w 2535673"/>
              <a:gd name="connsiteY3" fmla="*/ 1333049 h 2668835"/>
              <a:gd name="connsiteX4" fmla="*/ 195607 w 2535673"/>
              <a:gd name="connsiteY4" fmla="*/ 702017 h 2668835"/>
              <a:gd name="connsiteX5" fmla="*/ 1035602 w 2535673"/>
              <a:gd name="connsiteY5" fmla="*/ 43039 h 2668835"/>
              <a:gd name="connsiteX6" fmla="*/ 2535673 w 2535673"/>
              <a:gd name="connsiteY6" fmla="*/ 683844 h 2668835"/>
              <a:gd name="connsiteX7" fmla="*/ 2534336 w 2535673"/>
              <a:gd name="connsiteY7" fmla="*/ 1987380 h 2668835"/>
              <a:gd name="connsiteX0" fmla="*/ 2534336 w 2535673"/>
              <a:gd name="connsiteY0" fmla="*/ 1987380 h 2668835"/>
              <a:gd name="connsiteX1" fmla="*/ 1032952 w 2535673"/>
              <a:gd name="connsiteY1" fmla="*/ 2625104 h 2668835"/>
              <a:gd name="connsiteX2" fmla="*/ 195608 w 2535673"/>
              <a:gd name="connsiteY2" fmla="*/ 1961975 h 2668835"/>
              <a:gd name="connsiteX3" fmla="*/ 37361 w 2535673"/>
              <a:gd name="connsiteY3" fmla="*/ 1333049 h 2668835"/>
              <a:gd name="connsiteX4" fmla="*/ 195607 w 2535673"/>
              <a:gd name="connsiteY4" fmla="*/ 702017 h 2668835"/>
              <a:gd name="connsiteX5" fmla="*/ 1035602 w 2535673"/>
              <a:gd name="connsiteY5" fmla="*/ 43039 h 2668835"/>
              <a:gd name="connsiteX6" fmla="*/ 2535673 w 2535673"/>
              <a:gd name="connsiteY6" fmla="*/ 683844 h 2668835"/>
              <a:gd name="connsiteX7" fmla="*/ 2534336 w 2535673"/>
              <a:gd name="connsiteY7" fmla="*/ 1987380 h 2668835"/>
              <a:gd name="connsiteX0" fmla="*/ 2443563 w 2444900"/>
              <a:gd name="connsiteY0" fmla="*/ 1987380 h 2668835"/>
              <a:gd name="connsiteX1" fmla="*/ 942179 w 2444900"/>
              <a:gd name="connsiteY1" fmla="*/ 2625104 h 2668835"/>
              <a:gd name="connsiteX2" fmla="*/ 104835 w 2444900"/>
              <a:gd name="connsiteY2" fmla="*/ 1961975 h 2668835"/>
              <a:gd name="connsiteX3" fmla="*/ 104834 w 2444900"/>
              <a:gd name="connsiteY3" fmla="*/ 702017 h 2668835"/>
              <a:gd name="connsiteX4" fmla="*/ 944829 w 2444900"/>
              <a:gd name="connsiteY4" fmla="*/ 43039 h 2668835"/>
              <a:gd name="connsiteX5" fmla="*/ 2444900 w 2444900"/>
              <a:gd name="connsiteY5" fmla="*/ 683844 h 2668835"/>
              <a:gd name="connsiteX6" fmla="*/ 2443563 w 2444900"/>
              <a:gd name="connsiteY6" fmla="*/ 1987380 h 2668835"/>
              <a:gd name="connsiteX0" fmla="*/ 2399975 w 2401312"/>
              <a:gd name="connsiteY0" fmla="*/ 1987380 h 2668835"/>
              <a:gd name="connsiteX1" fmla="*/ 898591 w 2401312"/>
              <a:gd name="connsiteY1" fmla="*/ 2625104 h 2668835"/>
              <a:gd name="connsiteX2" fmla="*/ 61247 w 2401312"/>
              <a:gd name="connsiteY2" fmla="*/ 1961975 h 2668835"/>
              <a:gd name="connsiteX3" fmla="*/ 61246 w 2401312"/>
              <a:gd name="connsiteY3" fmla="*/ 702017 h 2668835"/>
              <a:gd name="connsiteX4" fmla="*/ 901241 w 2401312"/>
              <a:gd name="connsiteY4" fmla="*/ 43039 h 2668835"/>
              <a:gd name="connsiteX5" fmla="*/ 2401312 w 2401312"/>
              <a:gd name="connsiteY5" fmla="*/ 683844 h 2668835"/>
              <a:gd name="connsiteX6" fmla="*/ 2399975 w 2401312"/>
              <a:gd name="connsiteY6" fmla="*/ 1987380 h 2668835"/>
              <a:gd name="connsiteX0" fmla="*/ 2373361 w 2374698"/>
              <a:gd name="connsiteY0" fmla="*/ 1987380 h 2668835"/>
              <a:gd name="connsiteX1" fmla="*/ 871977 w 2374698"/>
              <a:gd name="connsiteY1" fmla="*/ 2625104 h 2668835"/>
              <a:gd name="connsiteX2" fmla="*/ 34633 w 2374698"/>
              <a:gd name="connsiteY2" fmla="*/ 1961975 h 2668835"/>
              <a:gd name="connsiteX3" fmla="*/ 34632 w 2374698"/>
              <a:gd name="connsiteY3" fmla="*/ 702017 h 2668835"/>
              <a:gd name="connsiteX4" fmla="*/ 874627 w 2374698"/>
              <a:gd name="connsiteY4" fmla="*/ 43039 h 2668835"/>
              <a:gd name="connsiteX5" fmla="*/ 2374698 w 2374698"/>
              <a:gd name="connsiteY5" fmla="*/ 683844 h 2668835"/>
              <a:gd name="connsiteX6" fmla="*/ 2373361 w 2374698"/>
              <a:gd name="connsiteY6" fmla="*/ 1987380 h 2668835"/>
              <a:gd name="connsiteX0" fmla="*/ 2373361 w 2374698"/>
              <a:gd name="connsiteY0" fmla="*/ 1977776 h 2659231"/>
              <a:gd name="connsiteX1" fmla="*/ 871977 w 2374698"/>
              <a:gd name="connsiteY1" fmla="*/ 2615500 h 2659231"/>
              <a:gd name="connsiteX2" fmla="*/ 34633 w 2374698"/>
              <a:gd name="connsiteY2" fmla="*/ 1952371 h 2659231"/>
              <a:gd name="connsiteX3" fmla="*/ 34632 w 2374698"/>
              <a:gd name="connsiteY3" fmla="*/ 692413 h 2659231"/>
              <a:gd name="connsiteX4" fmla="*/ 1608273 w 2374698"/>
              <a:gd name="connsiteY4" fmla="*/ 44067 h 2659231"/>
              <a:gd name="connsiteX5" fmla="*/ 2374698 w 2374698"/>
              <a:gd name="connsiteY5" fmla="*/ 674240 h 2659231"/>
              <a:gd name="connsiteX6" fmla="*/ 2373361 w 2374698"/>
              <a:gd name="connsiteY6" fmla="*/ 1977776 h 2659231"/>
              <a:gd name="connsiteX0" fmla="*/ 2373361 w 2374698"/>
              <a:gd name="connsiteY0" fmla="*/ 1977776 h 2659231"/>
              <a:gd name="connsiteX1" fmla="*/ 871977 w 2374698"/>
              <a:gd name="connsiteY1" fmla="*/ 2615500 h 2659231"/>
              <a:gd name="connsiteX2" fmla="*/ 34633 w 2374698"/>
              <a:gd name="connsiteY2" fmla="*/ 1952371 h 2659231"/>
              <a:gd name="connsiteX3" fmla="*/ 34632 w 2374698"/>
              <a:gd name="connsiteY3" fmla="*/ 692413 h 2659231"/>
              <a:gd name="connsiteX4" fmla="*/ 1608273 w 2374698"/>
              <a:gd name="connsiteY4" fmla="*/ 44067 h 2659231"/>
              <a:gd name="connsiteX5" fmla="*/ 2374698 w 2374698"/>
              <a:gd name="connsiteY5" fmla="*/ 674240 h 2659231"/>
              <a:gd name="connsiteX6" fmla="*/ 2373361 w 2374698"/>
              <a:gd name="connsiteY6" fmla="*/ 1977776 h 2659231"/>
              <a:gd name="connsiteX0" fmla="*/ 2373361 w 2374698"/>
              <a:gd name="connsiteY0" fmla="*/ 1975842 h 2657297"/>
              <a:gd name="connsiteX1" fmla="*/ 871977 w 2374698"/>
              <a:gd name="connsiteY1" fmla="*/ 2613566 h 2657297"/>
              <a:gd name="connsiteX2" fmla="*/ 34633 w 2374698"/>
              <a:gd name="connsiteY2" fmla="*/ 1950437 h 2657297"/>
              <a:gd name="connsiteX3" fmla="*/ 34632 w 2374698"/>
              <a:gd name="connsiteY3" fmla="*/ 690479 h 2657297"/>
              <a:gd name="connsiteX4" fmla="*/ 1608273 w 2374698"/>
              <a:gd name="connsiteY4" fmla="*/ 42133 h 2657297"/>
              <a:gd name="connsiteX5" fmla="*/ 2374698 w 2374698"/>
              <a:gd name="connsiteY5" fmla="*/ 672306 h 2657297"/>
              <a:gd name="connsiteX6" fmla="*/ 2373361 w 2374698"/>
              <a:gd name="connsiteY6" fmla="*/ 1975842 h 2657297"/>
              <a:gd name="connsiteX0" fmla="*/ 2373361 w 2555451"/>
              <a:gd name="connsiteY0" fmla="*/ 1975842 h 2657297"/>
              <a:gd name="connsiteX1" fmla="*/ 871977 w 2555451"/>
              <a:gd name="connsiteY1" fmla="*/ 2613566 h 2657297"/>
              <a:gd name="connsiteX2" fmla="*/ 34633 w 2555451"/>
              <a:gd name="connsiteY2" fmla="*/ 1950437 h 2657297"/>
              <a:gd name="connsiteX3" fmla="*/ 34632 w 2555451"/>
              <a:gd name="connsiteY3" fmla="*/ 690479 h 2657297"/>
              <a:gd name="connsiteX4" fmla="*/ 1608273 w 2555451"/>
              <a:gd name="connsiteY4" fmla="*/ 42133 h 2657297"/>
              <a:gd name="connsiteX5" fmla="*/ 2555451 w 2555451"/>
              <a:gd name="connsiteY5" fmla="*/ 1214567 h 2657297"/>
              <a:gd name="connsiteX6" fmla="*/ 2373361 w 2555451"/>
              <a:gd name="connsiteY6" fmla="*/ 1975842 h 2657297"/>
              <a:gd name="connsiteX0" fmla="*/ 2373361 w 2555451"/>
              <a:gd name="connsiteY0" fmla="*/ 1975842 h 2657297"/>
              <a:gd name="connsiteX1" fmla="*/ 871977 w 2555451"/>
              <a:gd name="connsiteY1" fmla="*/ 2613566 h 2657297"/>
              <a:gd name="connsiteX2" fmla="*/ 34633 w 2555451"/>
              <a:gd name="connsiteY2" fmla="*/ 1950437 h 2657297"/>
              <a:gd name="connsiteX3" fmla="*/ 34632 w 2555451"/>
              <a:gd name="connsiteY3" fmla="*/ 690479 h 2657297"/>
              <a:gd name="connsiteX4" fmla="*/ 1608273 w 2555451"/>
              <a:gd name="connsiteY4" fmla="*/ 42133 h 2657297"/>
              <a:gd name="connsiteX5" fmla="*/ 2555451 w 2555451"/>
              <a:gd name="connsiteY5" fmla="*/ 1214567 h 2657297"/>
              <a:gd name="connsiteX6" fmla="*/ 2373361 w 2555451"/>
              <a:gd name="connsiteY6" fmla="*/ 1975842 h 2657297"/>
              <a:gd name="connsiteX0" fmla="*/ 2373361 w 2555451"/>
              <a:gd name="connsiteY0" fmla="*/ 1971439 h 2652894"/>
              <a:gd name="connsiteX1" fmla="*/ 871977 w 2555451"/>
              <a:gd name="connsiteY1" fmla="*/ 2609163 h 2652894"/>
              <a:gd name="connsiteX2" fmla="*/ 34633 w 2555451"/>
              <a:gd name="connsiteY2" fmla="*/ 1946034 h 2652894"/>
              <a:gd name="connsiteX3" fmla="*/ 34632 w 2555451"/>
              <a:gd name="connsiteY3" fmla="*/ 686076 h 2652894"/>
              <a:gd name="connsiteX4" fmla="*/ 1608273 w 2555451"/>
              <a:gd name="connsiteY4" fmla="*/ 37730 h 2652894"/>
              <a:gd name="connsiteX5" fmla="*/ 2555451 w 2555451"/>
              <a:gd name="connsiteY5" fmla="*/ 1210164 h 2652894"/>
              <a:gd name="connsiteX6" fmla="*/ 2373361 w 2555451"/>
              <a:gd name="connsiteY6" fmla="*/ 1971439 h 2652894"/>
              <a:gd name="connsiteX0" fmla="*/ 2373361 w 2555451"/>
              <a:gd name="connsiteY0" fmla="*/ 1971439 h 2652894"/>
              <a:gd name="connsiteX1" fmla="*/ 871977 w 2555451"/>
              <a:gd name="connsiteY1" fmla="*/ 2609163 h 2652894"/>
              <a:gd name="connsiteX2" fmla="*/ 34633 w 2555451"/>
              <a:gd name="connsiteY2" fmla="*/ 1946034 h 2652894"/>
              <a:gd name="connsiteX3" fmla="*/ 34632 w 2555451"/>
              <a:gd name="connsiteY3" fmla="*/ 686076 h 2652894"/>
              <a:gd name="connsiteX4" fmla="*/ 1645487 w 2555451"/>
              <a:gd name="connsiteY4" fmla="*/ 37730 h 2652894"/>
              <a:gd name="connsiteX5" fmla="*/ 2555451 w 2555451"/>
              <a:gd name="connsiteY5" fmla="*/ 1210164 h 2652894"/>
              <a:gd name="connsiteX6" fmla="*/ 2373361 w 2555451"/>
              <a:gd name="connsiteY6" fmla="*/ 1971439 h 2652894"/>
              <a:gd name="connsiteX0" fmla="*/ 2373361 w 2555451"/>
              <a:gd name="connsiteY0" fmla="*/ 1978053 h 2659508"/>
              <a:gd name="connsiteX1" fmla="*/ 871977 w 2555451"/>
              <a:gd name="connsiteY1" fmla="*/ 2615777 h 2659508"/>
              <a:gd name="connsiteX2" fmla="*/ 34633 w 2555451"/>
              <a:gd name="connsiteY2" fmla="*/ 1952648 h 2659508"/>
              <a:gd name="connsiteX3" fmla="*/ 34632 w 2555451"/>
              <a:gd name="connsiteY3" fmla="*/ 692690 h 2659508"/>
              <a:gd name="connsiteX4" fmla="*/ 1645487 w 2555451"/>
              <a:gd name="connsiteY4" fmla="*/ 44344 h 2659508"/>
              <a:gd name="connsiteX5" fmla="*/ 2555451 w 2555451"/>
              <a:gd name="connsiteY5" fmla="*/ 1216778 h 2659508"/>
              <a:gd name="connsiteX6" fmla="*/ 2373361 w 2555451"/>
              <a:gd name="connsiteY6" fmla="*/ 1978053 h 2659508"/>
              <a:gd name="connsiteX0" fmla="*/ 2373361 w 2555451"/>
              <a:gd name="connsiteY0" fmla="*/ 1971439 h 2652894"/>
              <a:gd name="connsiteX1" fmla="*/ 871977 w 2555451"/>
              <a:gd name="connsiteY1" fmla="*/ 2609163 h 2652894"/>
              <a:gd name="connsiteX2" fmla="*/ 34633 w 2555451"/>
              <a:gd name="connsiteY2" fmla="*/ 1946034 h 2652894"/>
              <a:gd name="connsiteX3" fmla="*/ 34632 w 2555451"/>
              <a:gd name="connsiteY3" fmla="*/ 686076 h 2652894"/>
              <a:gd name="connsiteX4" fmla="*/ 1645487 w 2555451"/>
              <a:gd name="connsiteY4" fmla="*/ 37730 h 2652894"/>
              <a:gd name="connsiteX5" fmla="*/ 2555451 w 2555451"/>
              <a:gd name="connsiteY5" fmla="*/ 1210164 h 2652894"/>
              <a:gd name="connsiteX6" fmla="*/ 2373361 w 2555451"/>
              <a:gd name="connsiteY6" fmla="*/ 1971439 h 2652894"/>
              <a:gd name="connsiteX0" fmla="*/ 2371106 w 2553196"/>
              <a:gd name="connsiteY0" fmla="*/ 1971439 h 2612455"/>
              <a:gd name="connsiteX1" fmla="*/ 869722 w 2553196"/>
              <a:gd name="connsiteY1" fmla="*/ 2609163 h 2612455"/>
              <a:gd name="connsiteX2" fmla="*/ 32378 w 2553196"/>
              <a:gd name="connsiteY2" fmla="*/ 1946034 h 2612455"/>
              <a:gd name="connsiteX3" fmla="*/ 32377 w 2553196"/>
              <a:gd name="connsiteY3" fmla="*/ 686076 h 2612455"/>
              <a:gd name="connsiteX4" fmla="*/ 1643232 w 2553196"/>
              <a:gd name="connsiteY4" fmla="*/ 37730 h 2612455"/>
              <a:gd name="connsiteX5" fmla="*/ 2553196 w 2553196"/>
              <a:gd name="connsiteY5" fmla="*/ 1210164 h 2612455"/>
              <a:gd name="connsiteX6" fmla="*/ 2371106 w 2553196"/>
              <a:gd name="connsiteY6" fmla="*/ 1971439 h 2612455"/>
              <a:gd name="connsiteX0" fmla="*/ 2354879 w 2536969"/>
              <a:gd name="connsiteY0" fmla="*/ 1971439 h 2560564"/>
              <a:gd name="connsiteX1" fmla="*/ 1704099 w 2536969"/>
              <a:gd name="connsiteY1" fmla="*/ 2556000 h 2560564"/>
              <a:gd name="connsiteX2" fmla="*/ 16151 w 2536969"/>
              <a:gd name="connsiteY2" fmla="*/ 1946034 h 2560564"/>
              <a:gd name="connsiteX3" fmla="*/ 16150 w 2536969"/>
              <a:gd name="connsiteY3" fmla="*/ 686076 h 2560564"/>
              <a:gd name="connsiteX4" fmla="*/ 1627005 w 2536969"/>
              <a:gd name="connsiteY4" fmla="*/ 37730 h 2560564"/>
              <a:gd name="connsiteX5" fmla="*/ 2536969 w 2536969"/>
              <a:gd name="connsiteY5" fmla="*/ 1210164 h 2560564"/>
              <a:gd name="connsiteX6" fmla="*/ 2354879 w 2536969"/>
              <a:gd name="connsiteY6" fmla="*/ 1971439 h 2560564"/>
              <a:gd name="connsiteX0" fmla="*/ 2356401 w 2538491"/>
              <a:gd name="connsiteY0" fmla="*/ 1971439 h 2663544"/>
              <a:gd name="connsiteX1" fmla="*/ 1705621 w 2538491"/>
              <a:gd name="connsiteY1" fmla="*/ 2556000 h 2663544"/>
              <a:gd name="connsiteX2" fmla="*/ 17673 w 2538491"/>
              <a:gd name="connsiteY2" fmla="*/ 1946034 h 2663544"/>
              <a:gd name="connsiteX3" fmla="*/ 17672 w 2538491"/>
              <a:gd name="connsiteY3" fmla="*/ 686076 h 2663544"/>
              <a:gd name="connsiteX4" fmla="*/ 1628527 w 2538491"/>
              <a:gd name="connsiteY4" fmla="*/ 37730 h 2663544"/>
              <a:gd name="connsiteX5" fmla="*/ 2538491 w 2538491"/>
              <a:gd name="connsiteY5" fmla="*/ 1210164 h 2663544"/>
              <a:gd name="connsiteX6" fmla="*/ 2356401 w 2538491"/>
              <a:gd name="connsiteY6" fmla="*/ 1971439 h 2663544"/>
              <a:gd name="connsiteX0" fmla="*/ 2537846 w 2538129"/>
              <a:gd name="connsiteY0" fmla="*/ 1210164 h 2582180"/>
              <a:gd name="connsiteX1" fmla="*/ 1704976 w 2538129"/>
              <a:gd name="connsiteY1" fmla="*/ 2556000 h 2582180"/>
              <a:gd name="connsiteX2" fmla="*/ 17028 w 2538129"/>
              <a:gd name="connsiteY2" fmla="*/ 1946034 h 2582180"/>
              <a:gd name="connsiteX3" fmla="*/ 17027 w 2538129"/>
              <a:gd name="connsiteY3" fmla="*/ 686076 h 2582180"/>
              <a:gd name="connsiteX4" fmla="*/ 1627882 w 2538129"/>
              <a:gd name="connsiteY4" fmla="*/ 37730 h 2582180"/>
              <a:gd name="connsiteX5" fmla="*/ 2537846 w 2538129"/>
              <a:gd name="connsiteY5" fmla="*/ 1210164 h 2582180"/>
              <a:gd name="connsiteX0" fmla="*/ 2536710 w 2536957"/>
              <a:gd name="connsiteY0" fmla="*/ 1210164 h 2615643"/>
              <a:gd name="connsiteX1" fmla="*/ 1703840 w 2536957"/>
              <a:gd name="connsiteY1" fmla="*/ 2556000 h 2615643"/>
              <a:gd name="connsiteX2" fmla="*/ 15892 w 2536957"/>
              <a:gd name="connsiteY2" fmla="*/ 1946034 h 2615643"/>
              <a:gd name="connsiteX3" fmla="*/ 15891 w 2536957"/>
              <a:gd name="connsiteY3" fmla="*/ 686076 h 2615643"/>
              <a:gd name="connsiteX4" fmla="*/ 1626746 w 2536957"/>
              <a:gd name="connsiteY4" fmla="*/ 37730 h 2615643"/>
              <a:gd name="connsiteX5" fmla="*/ 2536710 w 2536957"/>
              <a:gd name="connsiteY5" fmla="*/ 1210164 h 2615643"/>
              <a:gd name="connsiteX0" fmla="*/ 2532519 w 2532805"/>
              <a:gd name="connsiteY0" fmla="*/ 1284592 h 2578300"/>
              <a:gd name="connsiteX1" fmla="*/ 1704965 w 2532805"/>
              <a:gd name="connsiteY1" fmla="*/ 2556000 h 2578300"/>
              <a:gd name="connsiteX2" fmla="*/ 17017 w 2532805"/>
              <a:gd name="connsiteY2" fmla="*/ 1946034 h 2578300"/>
              <a:gd name="connsiteX3" fmla="*/ 17016 w 2532805"/>
              <a:gd name="connsiteY3" fmla="*/ 686076 h 2578300"/>
              <a:gd name="connsiteX4" fmla="*/ 1627871 w 2532805"/>
              <a:gd name="connsiteY4" fmla="*/ 37730 h 2578300"/>
              <a:gd name="connsiteX5" fmla="*/ 2532519 w 2532805"/>
              <a:gd name="connsiteY5" fmla="*/ 1284592 h 2578300"/>
              <a:gd name="connsiteX0" fmla="*/ 2532519 w 2532805"/>
              <a:gd name="connsiteY0" fmla="*/ 1284592 h 2578300"/>
              <a:gd name="connsiteX1" fmla="*/ 1704965 w 2532805"/>
              <a:gd name="connsiteY1" fmla="*/ 2556000 h 2578300"/>
              <a:gd name="connsiteX2" fmla="*/ 17017 w 2532805"/>
              <a:gd name="connsiteY2" fmla="*/ 1946034 h 2578300"/>
              <a:gd name="connsiteX3" fmla="*/ 17016 w 2532805"/>
              <a:gd name="connsiteY3" fmla="*/ 686076 h 2578300"/>
              <a:gd name="connsiteX4" fmla="*/ 1627871 w 2532805"/>
              <a:gd name="connsiteY4" fmla="*/ 37730 h 2578300"/>
              <a:gd name="connsiteX5" fmla="*/ 2532519 w 2532805"/>
              <a:gd name="connsiteY5" fmla="*/ 1284592 h 2578300"/>
              <a:gd name="connsiteX0" fmla="*/ 2532143 w 2532429"/>
              <a:gd name="connsiteY0" fmla="*/ 1284592 h 2633158"/>
              <a:gd name="connsiteX1" fmla="*/ 1704589 w 2532429"/>
              <a:gd name="connsiteY1" fmla="*/ 2556000 h 2633158"/>
              <a:gd name="connsiteX2" fmla="*/ 16641 w 2532429"/>
              <a:gd name="connsiteY2" fmla="*/ 1946034 h 2633158"/>
              <a:gd name="connsiteX3" fmla="*/ 16640 w 2532429"/>
              <a:gd name="connsiteY3" fmla="*/ 686076 h 2633158"/>
              <a:gd name="connsiteX4" fmla="*/ 1627495 w 2532429"/>
              <a:gd name="connsiteY4" fmla="*/ 37730 h 2633158"/>
              <a:gd name="connsiteX5" fmla="*/ 2532143 w 2532429"/>
              <a:gd name="connsiteY5" fmla="*/ 1284592 h 2633158"/>
              <a:gd name="connsiteX0" fmla="*/ 2515503 w 2515789"/>
              <a:gd name="connsiteY0" fmla="*/ 1284592 h 2639289"/>
              <a:gd name="connsiteX1" fmla="*/ 1687949 w 2515789"/>
              <a:gd name="connsiteY1" fmla="*/ 2556000 h 2639289"/>
              <a:gd name="connsiteX2" fmla="*/ 1 w 2515789"/>
              <a:gd name="connsiteY2" fmla="*/ 1946034 h 2639289"/>
              <a:gd name="connsiteX3" fmla="*/ 0 w 2515789"/>
              <a:gd name="connsiteY3" fmla="*/ 686076 h 2639289"/>
              <a:gd name="connsiteX4" fmla="*/ 1610855 w 2515789"/>
              <a:gd name="connsiteY4" fmla="*/ 37730 h 2639289"/>
              <a:gd name="connsiteX5" fmla="*/ 2515503 w 2515789"/>
              <a:gd name="connsiteY5" fmla="*/ 1284592 h 2639289"/>
              <a:gd name="connsiteX0" fmla="*/ 2515503 w 2515789"/>
              <a:gd name="connsiteY0" fmla="*/ 1284592 h 2626642"/>
              <a:gd name="connsiteX1" fmla="*/ 1687949 w 2515789"/>
              <a:gd name="connsiteY1" fmla="*/ 2556000 h 2626642"/>
              <a:gd name="connsiteX2" fmla="*/ 1 w 2515789"/>
              <a:gd name="connsiteY2" fmla="*/ 1946034 h 2626642"/>
              <a:gd name="connsiteX3" fmla="*/ 0 w 2515789"/>
              <a:gd name="connsiteY3" fmla="*/ 686076 h 2626642"/>
              <a:gd name="connsiteX4" fmla="*/ 1610855 w 2515789"/>
              <a:gd name="connsiteY4" fmla="*/ 37730 h 2626642"/>
              <a:gd name="connsiteX5" fmla="*/ 2515503 w 2515789"/>
              <a:gd name="connsiteY5" fmla="*/ 1284592 h 2626642"/>
              <a:gd name="connsiteX0" fmla="*/ 2515503 w 2515789"/>
              <a:gd name="connsiteY0" fmla="*/ 1284592 h 2626642"/>
              <a:gd name="connsiteX1" fmla="*/ 1687949 w 2515789"/>
              <a:gd name="connsiteY1" fmla="*/ 2556000 h 2626642"/>
              <a:gd name="connsiteX2" fmla="*/ 1 w 2515789"/>
              <a:gd name="connsiteY2" fmla="*/ 1946034 h 2626642"/>
              <a:gd name="connsiteX3" fmla="*/ 0 w 2515789"/>
              <a:gd name="connsiteY3" fmla="*/ 686076 h 2626642"/>
              <a:gd name="connsiteX4" fmla="*/ 1610855 w 2515789"/>
              <a:gd name="connsiteY4" fmla="*/ 37730 h 2626642"/>
              <a:gd name="connsiteX5" fmla="*/ 2515503 w 2515789"/>
              <a:gd name="connsiteY5" fmla="*/ 1284592 h 2626642"/>
              <a:gd name="connsiteX0" fmla="*/ 2515503 w 2515789"/>
              <a:gd name="connsiteY0" fmla="*/ 1306848 h 2648898"/>
              <a:gd name="connsiteX1" fmla="*/ 1687949 w 2515789"/>
              <a:gd name="connsiteY1" fmla="*/ 2578256 h 2648898"/>
              <a:gd name="connsiteX2" fmla="*/ 1 w 2515789"/>
              <a:gd name="connsiteY2" fmla="*/ 1968290 h 2648898"/>
              <a:gd name="connsiteX3" fmla="*/ 0 w 2515789"/>
              <a:gd name="connsiteY3" fmla="*/ 708332 h 2648898"/>
              <a:gd name="connsiteX4" fmla="*/ 1610855 w 2515789"/>
              <a:gd name="connsiteY4" fmla="*/ 59986 h 2648898"/>
              <a:gd name="connsiteX5" fmla="*/ 2515503 w 2515789"/>
              <a:gd name="connsiteY5" fmla="*/ 1306848 h 2648898"/>
              <a:gd name="connsiteX0" fmla="*/ 2515503 w 2515789"/>
              <a:gd name="connsiteY0" fmla="*/ 1306093 h 2648143"/>
              <a:gd name="connsiteX1" fmla="*/ 1687949 w 2515789"/>
              <a:gd name="connsiteY1" fmla="*/ 2577501 h 2648143"/>
              <a:gd name="connsiteX2" fmla="*/ 1 w 2515789"/>
              <a:gd name="connsiteY2" fmla="*/ 1967535 h 2648143"/>
              <a:gd name="connsiteX3" fmla="*/ 0 w 2515789"/>
              <a:gd name="connsiteY3" fmla="*/ 707577 h 2648143"/>
              <a:gd name="connsiteX4" fmla="*/ 1610855 w 2515789"/>
              <a:gd name="connsiteY4" fmla="*/ 59231 h 2648143"/>
              <a:gd name="connsiteX5" fmla="*/ 2515503 w 2515789"/>
              <a:gd name="connsiteY5" fmla="*/ 1306093 h 2648143"/>
              <a:gd name="connsiteX0" fmla="*/ 2515503 w 2515789"/>
              <a:gd name="connsiteY0" fmla="*/ 1306093 h 2648143"/>
              <a:gd name="connsiteX1" fmla="*/ 1687949 w 2515789"/>
              <a:gd name="connsiteY1" fmla="*/ 2577501 h 2648143"/>
              <a:gd name="connsiteX2" fmla="*/ 1 w 2515789"/>
              <a:gd name="connsiteY2" fmla="*/ 1967535 h 2648143"/>
              <a:gd name="connsiteX3" fmla="*/ 0 w 2515789"/>
              <a:gd name="connsiteY3" fmla="*/ 707577 h 2648143"/>
              <a:gd name="connsiteX4" fmla="*/ 1610855 w 2515789"/>
              <a:gd name="connsiteY4" fmla="*/ 59231 h 2648143"/>
              <a:gd name="connsiteX5" fmla="*/ 2515503 w 2515789"/>
              <a:gd name="connsiteY5" fmla="*/ 1306093 h 2648143"/>
              <a:gd name="connsiteX0" fmla="*/ 2515503 w 2515789"/>
              <a:gd name="connsiteY0" fmla="*/ 1306093 h 2648143"/>
              <a:gd name="connsiteX1" fmla="*/ 1687949 w 2515789"/>
              <a:gd name="connsiteY1" fmla="*/ 2577501 h 2648143"/>
              <a:gd name="connsiteX2" fmla="*/ 1 w 2515789"/>
              <a:gd name="connsiteY2" fmla="*/ 1967535 h 2648143"/>
              <a:gd name="connsiteX3" fmla="*/ 0 w 2515789"/>
              <a:gd name="connsiteY3" fmla="*/ 707577 h 2648143"/>
              <a:gd name="connsiteX4" fmla="*/ 1610855 w 2515789"/>
              <a:gd name="connsiteY4" fmla="*/ 59231 h 2648143"/>
              <a:gd name="connsiteX5" fmla="*/ 2515503 w 2515789"/>
              <a:gd name="connsiteY5" fmla="*/ 1306093 h 2648143"/>
              <a:gd name="connsiteX0" fmla="*/ 2515503 w 2515789"/>
              <a:gd name="connsiteY0" fmla="*/ 1306093 h 2648143"/>
              <a:gd name="connsiteX1" fmla="*/ 1687949 w 2515789"/>
              <a:gd name="connsiteY1" fmla="*/ 2577501 h 2648143"/>
              <a:gd name="connsiteX2" fmla="*/ 1 w 2515789"/>
              <a:gd name="connsiteY2" fmla="*/ 1967535 h 2648143"/>
              <a:gd name="connsiteX3" fmla="*/ 0 w 2515789"/>
              <a:gd name="connsiteY3" fmla="*/ 707577 h 2648143"/>
              <a:gd name="connsiteX4" fmla="*/ 1610855 w 2515789"/>
              <a:gd name="connsiteY4" fmla="*/ 59231 h 2648143"/>
              <a:gd name="connsiteX5" fmla="*/ 2515503 w 2515789"/>
              <a:gd name="connsiteY5" fmla="*/ 1306093 h 2648143"/>
              <a:gd name="connsiteX0" fmla="*/ 2515503 w 2515789"/>
              <a:gd name="connsiteY0" fmla="*/ 1292724 h 2634774"/>
              <a:gd name="connsiteX1" fmla="*/ 1687949 w 2515789"/>
              <a:gd name="connsiteY1" fmla="*/ 2564132 h 2634774"/>
              <a:gd name="connsiteX2" fmla="*/ 1 w 2515789"/>
              <a:gd name="connsiteY2" fmla="*/ 1954166 h 2634774"/>
              <a:gd name="connsiteX3" fmla="*/ 0 w 2515789"/>
              <a:gd name="connsiteY3" fmla="*/ 694208 h 2634774"/>
              <a:gd name="connsiteX4" fmla="*/ 1642753 w 2515789"/>
              <a:gd name="connsiteY4" fmla="*/ 61811 h 2634774"/>
              <a:gd name="connsiteX5" fmla="*/ 2515503 w 2515789"/>
              <a:gd name="connsiteY5" fmla="*/ 1292724 h 2634774"/>
              <a:gd name="connsiteX0" fmla="*/ 2515503 w 2515789"/>
              <a:gd name="connsiteY0" fmla="*/ 1297267 h 2639317"/>
              <a:gd name="connsiteX1" fmla="*/ 1687949 w 2515789"/>
              <a:gd name="connsiteY1" fmla="*/ 2568675 h 2639317"/>
              <a:gd name="connsiteX2" fmla="*/ 1 w 2515789"/>
              <a:gd name="connsiteY2" fmla="*/ 1958709 h 2639317"/>
              <a:gd name="connsiteX3" fmla="*/ 0 w 2515789"/>
              <a:gd name="connsiteY3" fmla="*/ 698751 h 2639317"/>
              <a:gd name="connsiteX4" fmla="*/ 1642753 w 2515789"/>
              <a:gd name="connsiteY4" fmla="*/ 66354 h 2639317"/>
              <a:gd name="connsiteX5" fmla="*/ 2515503 w 2515789"/>
              <a:gd name="connsiteY5" fmla="*/ 1297267 h 2639317"/>
              <a:gd name="connsiteX0" fmla="*/ 2515503 w 2515789"/>
              <a:gd name="connsiteY0" fmla="*/ 1288477 h 2630527"/>
              <a:gd name="connsiteX1" fmla="*/ 1687949 w 2515789"/>
              <a:gd name="connsiteY1" fmla="*/ 2559885 h 2630527"/>
              <a:gd name="connsiteX2" fmla="*/ 1 w 2515789"/>
              <a:gd name="connsiteY2" fmla="*/ 1949919 h 2630527"/>
              <a:gd name="connsiteX3" fmla="*/ 0 w 2515789"/>
              <a:gd name="connsiteY3" fmla="*/ 689961 h 2630527"/>
              <a:gd name="connsiteX4" fmla="*/ 1637436 w 2515789"/>
              <a:gd name="connsiteY4" fmla="*/ 68197 h 2630527"/>
              <a:gd name="connsiteX5" fmla="*/ 2515503 w 2515789"/>
              <a:gd name="connsiteY5" fmla="*/ 1288477 h 2630527"/>
              <a:gd name="connsiteX0" fmla="*/ 2515503 w 2515789"/>
              <a:gd name="connsiteY0" fmla="*/ 1297654 h 2639704"/>
              <a:gd name="connsiteX1" fmla="*/ 1687949 w 2515789"/>
              <a:gd name="connsiteY1" fmla="*/ 2569062 h 2639704"/>
              <a:gd name="connsiteX2" fmla="*/ 1 w 2515789"/>
              <a:gd name="connsiteY2" fmla="*/ 1959096 h 2639704"/>
              <a:gd name="connsiteX3" fmla="*/ 0 w 2515789"/>
              <a:gd name="connsiteY3" fmla="*/ 699138 h 2639704"/>
              <a:gd name="connsiteX4" fmla="*/ 1637436 w 2515789"/>
              <a:gd name="connsiteY4" fmla="*/ 77374 h 2639704"/>
              <a:gd name="connsiteX5" fmla="*/ 2515503 w 2515789"/>
              <a:gd name="connsiteY5" fmla="*/ 1297654 h 2639704"/>
              <a:gd name="connsiteX0" fmla="*/ 2515503 w 2515789"/>
              <a:gd name="connsiteY0" fmla="*/ 1297654 h 2639704"/>
              <a:gd name="connsiteX1" fmla="*/ 1687949 w 2515789"/>
              <a:gd name="connsiteY1" fmla="*/ 2569062 h 2639704"/>
              <a:gd name="connsiteX2" fmla="*/ 1 w 2515789"/>
              <a:gd name="connsiteY2" fmla="*/ 1959096 h 2639704"/>
              <a:gd name="connsiteX3" fmla="*/ 0 w 2515789"/>
              <a:gd name="connsiteY3" fmla="*/ 699138 h 2639704"/>
              <a:gd name="connsiteX4" fmla="*/ 1637436 w 2515789"/>
              <a:gd name="connsiteY4" fmla="*/ 77374 h 2639704"/>
              <a:gd name="connsiteX5" fmla="*/ 2515503 w 2515789"/>
              <a:gd name="connsiteY5" fmla="*/ 1297654 h 2639704"/>
              <a:gd name="connsiteX0" fmla="*/ 2515503 w 2515789"/>
              <a:gd name="connsiteY0" fmla="*/ 1297654 h 2639704"/>
              <a:gd name="connsiteX1" fmla="*/ 1687949 w 2515789"/>
              <a:gd name="connsiteY1" fmla="*/ 2569062 h 2639704"/>
              <a:gd name="connsiteX2" fmla="*/ 1 w 2515789"/>
              <a:gd name="connsiteY2" fmla="*/ 1959096 h 2639704"/>
              <a:gd name="connsiteX3" fmla="*/ 0 w 2515789"/>
              <a:gd name="connsiteY3" fmla="*/ 699138 h 2639704"/>
              <a:gd name="connsiteX4" fmla="*/ 1637436 w 2515789"/>
              <a:gd name="connsiteY4" fmla="*/ 77374 h 2639704"/>
              <a:gd name="connsiteX5" fmla="*/ 2515503 w 2515789"/>
              <a:gd name="connsiteY5" fmla="*/ 1297654 h 2639704"/>
              <a:gd name="connsiteX0" fmla="*/ 2515503 w 2516419"/>
              <a:gd name="connsiteY0" fmla="*/ 1297654 h 2639704"/>
              <a:gd name="connsiteX1" fmla="*/ 1687949 w 2516419"/>
              <a:gd name="connsiteY1" fmla="*/ 2569062 h 2639704"/>
              <a:gd name="connsiteX2" fmla="*/ 1 w 2516419"/>
              <a:gd name="connsiteY2" fmla="*/ 1959096 h 2639704"/>
              <a:gd name="connsiteX3" fmla="*/ 0 w 2516419"/>
              <a:gd name="connsiteY3" fmla="*/ 699138 h 2639704"/>
              <a:gd name="connsiteX4" fmla="*/ 1637436 w 2516419"/>
              <a:gd name="connsiteY4" fmla="*/ 77374 h 2639704"/>
              <a:gd name="connsiteX5" fmla="*/ 2515503 w 2516419"/>
              <a:gd name="connsiteY5" fmla="*/ 1297654 h 2639704"/>
              <a:gd name="connsiteX0" fmla="*/ 2515503 w 2515503"/>
              <a:gd name="connsiteY0" fmla="*/ 1297654 h 2639704"/>
              <a:gd name="connsiteX1" fmla="*/ 1687949 w 2515503"/>
              <a:gd name="connsiteY1" fmla="*/ 2569062 h 2639704"/>
              <a:gd name="connsiteX2" fmla="*/ 1 w 2515503"/>
              <a:gd name="connsiteY2" fmla="*/ 1959096 h 2639704"/>
              <a:gd name="connsiteX3" fmla="*/ 0 w 2515503"/>
              <a:gd name="connsiteY3" fmla="*/ 699138 h 2639704"/>
              <a:gd name="connsiteX4" fmla="*/ 1637436 w 2515503"/>
              <a:gd name="connsiteY4" fmla="*/ 77374 h 2639704"/>
              <a:gd name="connsiteX5" fmla="*/ 2515503 w 2515503"/>
              <a:gd name="connsiteY5" fmla="*/ 1297654 h 2639704"/>
              <a:gd name="connsiteX0" fmla="*/ 2515503 w 2524559"/>
              <a:gd name="connsiteY0" fmla="*/ 1297654 h 2639704"/>
              <a:gd name="connsiteX1" fmla="*/ 1687949 w 2524559"/>
              <a:gd name="connsiteY1" fmla="*/ 2569062 h 2639704"/>
              <a:gd name="connsiteX2" fmla="*/ 1 w 2524559"/>
              <a:gd name="connsiteY2" fmla="*/ 1959096 h 2639704"/>
              <a:gd name="connsiteX3" fmla="*/ 0 w 2524559"/>
              <a:gd name="connsiteY3" fmla="*/ 699138 h 2639704"/>
              <a:gd name="connsiteX4" fmla="*/ 1637436 w 2524559"/>
              <a:gd name="connsiteY4" fmla="*/ 77374 h 2639704"/>
              <a:gd name="connsiteX5" fmla="*/ 2515503 w 2524559"/>
              <a:gd name="connsiteY5" fmla="*/ 1297654 h 2639704"/>
              <a:gd name="connsiteX0" fmla="*/ 2515503 w 2524559"/>
              <a:gd name="connsiteY0" fmla="*/ 1297654 h 2639704"/>
              <a:gd name="connsiteX1" fmla="*/ 1687949 w 2524559"/>
              <a:gd name="connsiteY1" fmla="*/ 2569062 h 2639704"/>
              <a:gd name="connsiteX2" fmla="*/ 1 w 2524559"/>
              <a:gd name="connsiteY2" fmla="*/ 1959096 h 2639704"/>
              <a:gd name="connsiteX3" fmla="*/ 0 w 2524559"/>
              <a:gd name="connsiteY3" fmla="*/ 699138 h 2639704"/>
              <a:gd name="connsiteX4" fmla="*/ 1637436 w 2524559"/>
              <a:gd name="connsiteY4" fmla="*/ 77374 h 2639704"/>
              <a:gd name="connsiteX5" fmla="*/ 2515503 w 2524559"/>
              <a:gd name="connsiteY5" fmla="*/ 1297654 h 2639704"/>
              <a:gd name="connsiteX0" fmla="*/ 2499554 w 2508871"/>
              <a:gd name="connsiteY0" fmla="*/ 1324235 h 2639704"/>
              <a:gd name="connsiteX1" fmla="*/ 1687949 w 2508871"/>
              <a:gd name="connsiteY1" fmla="*/ 2569062 h 2639704"/>
              <a:gd name="connsiteX2" fmla="*/ 1 w 2508871"/>
              <a:gd name="connsiteY2" fmla="*/ 1959096 h 2639704"/>
              <a:gd name="connsiteX3" fmla="*/ 0 w 2508871"/>
              <a:gd name="connsiteY3" fmla="*/ 699138 h 2639704"/>
              <a:gd name="connsiteX4" fmla="*/ 1637436 w 2508871"/>
              <a:gd name="connsiteY4" fmla="*/ 77374 h 2639704"/>
              <a:gd name="connsiteX5" fmla="*/ 2499554 w 2508871"/>
              <a:gd name="connsiteY5" fmla="*/ 1324235 h 2639704"/>
              <a:gd name="connsiteX0" fmla="*/ 2499554 w 2508871"/>
              <a:gd name="connsiteY0" fmla="*/ 1324235 h 2639704"/>
              <a:gd name="connsiteX1" fmla="*/ 1687949 w 2508871"/>
              <a:gd name="connsiteY1" fmla="*/ 2569062 h 2639704"/>
              <a:gd name="connsiteX2" fmla="*/ 1 w 2508871"/>
              <a:gd name="connsiteY2" fmla="*/ 1959096 h 2639704"/>
              <a:gd name="connsiteX3" fmla="*/ 0 w 2508871"/>
              <a:gd name="connsiteY3" fmla="*/ 699138 h 2639704"/>
              <a:gd name="connsiteX4" fmla="*/ 1637436 w 2508871"/>
              <a:gd name="connsiteY4" fmla="*/ 77374 h 2639704"/>
              <a:gd name="connsiteX5" fmla="*/ 2499554 w 2508871"/>
              <a:gd name="connsiteY5" fmla="*/ 1324235 h 2639704"/>
              <a:gd name="connsiteX0" fmla="*/ 2499554 w 2499579"/>
              <a:gd name="connsiteY0" fmla="*/ 1324235 h 2639704"/>
              <a:gd name="connsiteX1" fmla="*/ 1687949 w 2499579"/>
              <a:gd name="connsiteY1" fmla="*/ 2569062 h 2639704"/>
              <a:gd name="connsiteX2" fmla="*/ 1 w 2499579"/>
              <a:gd name="connsiteY2" fmla="*/ 1959096 h 2639704"/>
              <a:gd name="connsiteX3" fmla="*/ 0 w 2499579"/>
              <a:gd name="connsiteY3" fmla="*/ 699138 h 2639704"/>
              <a:gd name="connsiteX4" fmla="*/ 1637436 w 2499579"/>
              <a:gd name="connsiteY4" fmla="*/ 77374 h 2639704"/>
              <a:gd name="connsiteX5" fmla="*/ 2499554 w 2499579"/>
              <a:gd name="connsiteY5" fmla="*/ 1324235 h 2639704"/>
              <a:gd name="connsiteX0" fmla="*/ 2510187 w 2510211"/>
              <a:gd name="connsiteY0" fmla="*/ 1324235 h 2639704"/>
              <a:gd name="connsiteX1" fmla="*/ 1687949 w 2510211"/>
              <a:gd name="connsiteY1" fmla="*/ 2569062 h 2639704"/>
              <a:gd name="connsiteX2" fmla="*/ 1 w 2510211"/>
              <a:gd name="connsiteY2" fmla="*/ 1959096 h 2639704"/>
              <a:gd name="connsiteX3" fmla="*/ 0 w 2510211"/>
              <a:gd name="connsiteY3" fmla="*/ 699138 h 2639704"/>
              <a:gd name="connsiteX4" fmla="*/ 1637436 w 2510211"/>
              <a:gd name="connsiteY4" fmla="*/ 77374 h 2639704"/>
              <a:gd name="connsiteX5" fmla="*/ 2510187 w 2510211"/>
              <a:gd name="connsiteY5" fmla="*/ 1324235 h 2639704"/>
              <a:gd name="connsiteX0" fmla="*/ 2510187 w 2510212"/>
              <a:gd name="connsiteY0" fmla="*/ 1324235 h 2639704"/>
              <a:gd name="connsiteX1" fmla="*/ 1687949 w 2510212"/>
              <a:gd name="connsiteY1" fmla="*/ 2569062 h 2639704"/>
              <a:gd name="connsiteX2" fmla="*/ 1 w 2510212"/>
              <a:gd name="connsiteY2" fmla="*/ 1959096 h 2639704"/>
              <a:gd name="connsiteX3" fmla="*/ 0 w 2510212"/>
              <a:gd name="connsiteY3" fmla="*/ 699138 h 2639704"/>
              <a:gd name="connsiteX4" fmla="*/ 1637436 w 2510212"/>
              <a:gd name="connsiteY4" fmla="*/ 77374 h 2639704"/>
              <a:gd name="connsiteX5" fmla="*/ 2510187 w 2510212"/>
              <a:gd name="connsiteY5" fmla="*/ 1324235 h 2639704"/>
              <a:gd name="connsiteX0" fmla="*/ 2510187 w 2510212"/>
              <a:gd name="connsiteY0" fmla="*/ 1324235 h 2639704"/>
              <a:gd name="connsiteX1" fmla="*/ 1687949 w 2510212"/>
              <a:gd name="connsiteY1" fmla="*/ 2569062 h 2639704"/>
              <a:gd name="connsiteX2" fmla="*/ 1 w 2510212"/>
              <a:gd name="connsiteY2" fmla="*/ 1959096 h 2639704"/>
              <a:gd name="connsiteX3" fmla="*/ 0 w 2510212"/>
              <a:gd name="connsiteY3" fmla="*/ 699138 h 2639704"/>
              <a:gd name="connsiteX4" fmla="*/ 1637436 w 2510212"/>
              <a:gd name="connsiteY4" fmla="*/ 77374 h 2639704"/>
              <a:gd name="connsiteX5" fmla="*/ 2510187 w 2510212"/>
              <a:gd name="connsiteY5" fmla="*/ 1324235 h 2639704"/>
              <a:gd name="connsiteX0" fmla="*/ 2510187 w 2510212"/>
              <a:gd name="connsiteY0" fmla="*/ 1324235 h 2639704"/>
              <a:gd name="connsiteX1" fmla="*/ 1687949 w 2510212"/>
              <a:gd name="connsiteY1" fmla="*/ 2569062 h 2639704"/>
              <a:gd name="connsiteX2" fmla="*/ 1 w 2510212"/>
              <a:gd name="connsiteY2" fmla="*/ 1959096 h 2639704"/>
              <a:gd name="connsiteX3" fmla="*/ 0 w 2510212"/>
              <a:gd name="connsiteY3" fmla="*/ 699138 h 2639704"/>
              <a:gd name="connsiteX4" fmla="*/ 1637436 w 2510212"/>
              <a:gd name="connsiteY4" fmla="*/ 77374 h 2639704"/>
              <a:gd name="connsiteX5" fmla="*/ 2510187 w 2510212"/>
              <a:gd name="connsiteY5" fmla="*/ 1324235 h 2639704"/>
              <a:gd name="connsiteX0" fmla="*/ 2510187 w 2510212"/>
              <a:gd name="connsiteY0" fmla="*/ 1324235 h 2645998"/>
              <a:gd name="connsiteX1" fmla="*/ 1687949 w 2510212"/>
              <a:gd name="connsiteY1" fmla="*/ 2569062 h 2645998"/>
              <a:gd name="connsiteX2" fmla="*/ 1 w 2510212"/>
              <a:gd name="connsiteY2" fmla="*/ 1959096 h 2645998"/>
              <a:gd name="connsiteX3" fmla="*/ 0 w 2510212"/>
              <a:gd name="connsiteY3" fmla="*/ 699138 h 2645998"/>
              <a:gd name="connsiteX4" fmla="*/ 1637436 w 2510212"/>
              <a:gd name="connsiteY4" fmla="*/ 77374 h 2645998"/>
              <a:gd name="connsiteX5" fmla="*/ 2510187 w 2510212"/>
              <a:gd name="connsiteY5" fmla="*/ 1324235 h 2645998"/>
              <a:gd name="connsiteX0" fmla="*/ 2510187 w 2510212"/>
              <a:gd name="connsiteY0" fmla="*/ 1324235 h 2647160"/>
              <a:gd name="connsiteX1" fmla="*/ 1687949 w 2510212"/>
              <a:gd name="connsiteY1" fmla="*/ 2569062 h 2647160"/>
              <a:gd name="connsiteX2" fmla="*/ 1 w 2510212"/>
              <a:gd name="connsiteY2" fmla="*/ 1959096 h 2647160"/>
              <a:gd name="connsiteX3" fmla="*/ 0 w 2510212"/>
              <a:gd name="connsiteY3" fmla="*/ 699138 h 2647160"/>
              <a:gd name="connsiteX4" fmla="*/ 1637436 w 2510212"/>
              <a:gd name="connsiteY4" fmla="*/ 77374 h 2647160"/>
              <a:gd name="connsiteX5" fmla="*/ 2510187 w 2510212"/>
              <a:gd name="connsiteY5" fmla="*/ 1324235 h 2647160"/>
              <a:gd name="connsiteX0" fmla="*/ 2510187 w 2510212"/>
              <a:gd name="connsiteY0" fmla="*/ 1324235 h 2647160"/>
              <a:gd name="connsiteX1" fmla="*/ 1687949 w 2510212"/>
              <a:gd name="connsiteY1" fmla="*/ 2569062 h 2647160"/>
              <a:gd name="connsiteX2" fmla="*/ 1 w 2510212"/>
              <a:gd name="connsiteY2" fmla="*/ 1959096 h 2647160"/>
              <a:gd name="connsiteX3" fmla="*/ 0 w 2510212"/>
              <a:gd name="connsiteY3" fmla="*/ 699138 h 2647160"/>
              <a:gd name="connsiteX4" fmla="*/ 1637436 w 2510212"/>
              <a:gd name="connsiteY4" fmla="*/ 77374 h 2647160"/>
              <a:gd name="connsiteX5" fmla="*/ 2510187 w 2510212"/>
              <a:gd name="connsiteY5" fmla="*/ 1324235 h 2647160"/>
              <a:gd name="connsiteX0" fmla="*/ 2510187 w 2510212"/>
              <a:gd name="connsiteY0" fmla="*/ 1324235 h 2604023"/>
              <a:gd name="connsiteX1" fmla="*/ 1687949 w 2510212"/>
              <a:gd name="connsiteY1" fmla="*/ 2569062 h 2604023"/>
              <a:gd name="connsiteX2" fmla="*/ 1 w 2510212"/>
              <a:gd name="connsiteY2" fmla="*/ 1959096 h 2604023"/>
              <a:gd name="connsiteX3" fmla="*/ 0 w 2510212"/>
              <a:gd name="connsiteY3" fmla="*/ 699138 h 2604023"/>
              <a:gd name="connsiteX4" fmla="*/ 1637436 w 2510212"/>
              <a:gd name="connsiteY4" fmla="*/ 77374 h 2604023"/>
              <a:gd name="connsiteX5" fmla="*/ 2510187 w 2510212"/>
              <a:gd name="connsiteY5" fmla="*/ 1324235 h 2604023"/>
              <a:gd name="connsiteX0" fmla="*/ 2510187 w 2510212"/>
              <a:gd name="connsiteY0" fmla="*/ 1324235 h 2605263"/>
              <a:gd name="connsiteX1" fmla="*/ 1687949 w 2510212"/>
              <a:gd name="connsiteY1" fmla="*/ 2569062 h 2605263"/>
              <a:gd name="connsiteX2" fmla="*/ 1 w 2510212"/>
              <a:gd name="connsiteY2" fmla="*/ 1959096 h 2605263"/>
              <a:gd name="connsiteX3" fmla="*/ 0 w 2510212"/>
              <a:gd name="connsiteY3" fmla="*/ 699138 h 2605263"/>
              <a:gd name="connsiteX4" fmla="*/ 1637436 w 2510212"/>
              <a:gd name="connsiteY4" fmla="*/ 77374 h 2605263"/>
              <a:gd name="connsiteX5" fmla="*/ 2510187 w 2510212"/>
              <a:gd name="connsiteY5" fmla="*/ 1324235 h 2605263"/>
              <a:gd name="connsiteX0" fmla="*/ 2510187 w 2510212"/>
              <a:gd name="connsiteY0" fmla="*/ 1324235 h 2605263"/>
              <a:gd name="connsiteX1" fmla="*/ 1687949 w 2510212"/>
              <a:gd name="connsiteY1" fmla="*/ 2569062 h 2605263"/>
              <a:gd name="connsiteX2" fmla="*/ 1 w 2510212"/>
              <a:gd name="connsiteY2" fmla="*/ 1959096 h 2605263"/>
              <a:gd name="connsiteX3" fmla="*/ 0 w 2510212"/>
              <a:gd name="connsiteY3" fmla="*/ 699138 h 2605263"/>
              <a:gd name="connsiteX4" fmla="*/ 1637436 w 2510212"/>
              <a:gd name="connsiteY4" fmla="*/ 77374 h 2605263"/>
              <a:gd name="connsiteX5" fmla="*/ 2510187 w 2510212"/>
              <a:gd name="connsiteY5" fmla="*/ 1324235 h 2605263"/>
              <a:gd name="connsiteX0" fmla="*/ 2510187 w 2510212"/>
              <a:gd name="connsiteY0" fmla="*/ 1324235 h 2615113"/>
              <a:gd name="connsiteX1" fmla="*/ 1687949 w 2510212"/>
              <a:gd name="connsiteY1" fmla="*/ 2569062 h 2615113"/>
              <a:gd name="connsiteX2" fmla="*/ 1 w 2510212"/>
              <a:gd name="connsiteY2" fmla="*/ 1959096 h 2615113"/>
              <a:gd name="connsiteX3" fmla="*/ 0 w 2510212"/>
              <a:gd name="connsiteY3" fmla="*/ 699138 h 2615113"/>
              <a:gd name="connsiteX4" fmla="*/ 1637436 w 2510212"/>
              <a:gd name="connsiteY4" fmla="*/ 77374 h 2615113"/>
              <a:gd name="connsiteX5" fmla="*/ 2510187 w 2510212"/>
              <a:gd name="connsiteY5" fmla="*/ 1324235 h 2615113"/>
              <a:gd name="connsiteX0" fmla="*/ 2510187 w 2510212"/>
              <a:gd name="connsiteY0" fmla="*/ 1324235 h 2615113"/>
              <a:gd name="connsiteX1" fmla="*/ 1687949 w 2510212"/>
              <a:gd name="connsiteY1" fmla="*/ 2569062 h 2615113"/>
              <a:gd name="connsiteX2" fmla="*/ 1 w 2510212"/>
              <a:gd name="connsiteY2" fmla="*/ 1959096 h 2615113"/>
              <a:gd name="connsiteX3" fmla="*/ 0 w 2510212"/>
              <a:gd name="connsiteY3" fmla="*/ 699138 h 2615113"/>
              <a:gd name="connsiteX4" fmla="*/ 1637436 w 2510212"/>
              <a:gd name="connsiteY4" fmla="*/ 77374 h 2615113"/>
              <a:gd name="connsiteX5" fmla="*/ 2510187 w 2510212"/>
              <a:gd name="connsiteY5" fmla="*/ 1324235 h 2615113"/>
              <a:gd name="connsiteX0" fmla="*/ 2510187 w 2510212"/>
              <a:gd name="connsiteY0" fmla="*/ 1324235 h 2667863"/>
              <a:gd name="connsiteX1" fmla="*/ 1687949 w 2510212"/>
              <a:gd name="connsiteY1" fmla="*/ 2569062 h 2667863"/>
              <a:gd name="connsiteX2" fmla="*/ 1 w 2510212"/>
              <a:gd name="connsiteY2" fmla="*/ 1959096 h 2667863"/>
              <a:gd name="connsiteX3" fmla="*/ 0 w 2510212"/>
              <a:gd name="connsiteY3" fmla="*/ 699138 h 2667863"/>
              <a:gd name="connsiteX4" fmla="*/ 1637436 w 2510212"/>
              <a:gd name="connsiteY4" fmla="*/ 77374 h 2667863"/>
              <a:gd name="connsiteX5" fmla="*/ 2510187 w 2510212"/>
              <a:gd name="connsiteY5" fmla="*/ 1324235 h 2667863"/>
              <a:gd name="connsiteX0" fmla="*/ 2510187 w 2510212"/>
              <a:gd name="connsiteY0" fmla="*/ 1324235 h 2667863"/>
              <a:gd name="connsiteX1" fmla="*/ 1687949 w 2510212"/>
              <a:gd name="connsiteY1" fmla="*/ 2569062 h 2667863"/>
              <a:gd name="connsiteX2" fmla="*/ 1 w 2510212"/>
              <a:gd name="connsiteY2" fmla="*/ 1959096 h 2667863"/>
              <a:gd name="connsiteX3" fmla="*/ 0 w 2510212"/>
              <a:gd name="connsiteY3" fmla="*/ 699138 h 2667863"/>
              <a:gd name="connsiteX4" fmla="*/ 1637436 w 2510212"/>
              <a:gd name="connsiteY4" fmla="*/ 77374 h 2667863"/>
              <a:gd name="connsiteX5" fmla="*/ 2510187 w 2510212"/>
              <a:gd name="connsiteY5" fmla="*/ 1324235 h 2667863"/>
              <a:gd name="connsiteX0" fmla="*/ 2510187 w 2510212"/>
              <a:gd name="connsiteY0" fmla="*/ 1324235 h 2667863"/>
              <a:gd name="connsiteX1" fmla="*/ 1687949 w 2510212"/>
              <a:gd name="connsiteY1" fmla="*/ 2569062 h 2667863"/>
              <a:gd name="connsiteX2" fmla="*/ 1 w 2510212"/>
              <a:gd name="connsiteY2" fmla="*/ 1959096 h 2667863"/>
              <a:gd name="connsiteX3" fmla="*/ 0 w 2510212"/>
              <a:gd name="connsiteY3" fmla="*/ 699138 h 2667863"/>
              <a:gd name="connsiteX4" fmla="*/ 1637436 w 2510212"/>
              <a:gd name="connsiteY4" fmla="*/ 77374 h 2667863"/>
              <a:gd name="connsiteX5" fmla="*/ 2510187 w 2510212"/>
              <a:gd name="connsiteY5" fmla="*/ 1324235 h 2667863"/>
              <a:gd name="connsiteX0" fmla="*/ 2510187 w 2510212"/>
              <a:gd name="connsiteY0" fmla="*/ 1324235 h 2665682"/>
              <a:gd name="connsiteX1" fmla="*/ 1687949 w 2510212"/>
              <a:gd name="connsiteY1" fmla="*/ 2569062 h 2665682"/>
              <a:gd name="connsiteX2" fmla="*/ 1 w 2510212"/>
              <a:gd name="connsiteY2" fmla="*/ 1959096 h 2665682"/>
              <a:gd name="connsiteX3" fmla="*/ 0 w 2510212"/>
              <a:gd name="connsiteY3" fmla="*/ 699138 h 2665682"/>
              <a:gd name="connsiteX4" fmla="*/ 1637436 w 2510212"/>
              <a:gd name="connsiteY4" fmla="*/ 77374 h 2665682"/>
              <a:gd name="connsiteX5" fmla="*/ 2510187 w 2510212"/>
              <a:gd name="connsiteY5" fmla="*/ 1324235 h 2665682"/>
              <a:gd name="connsiteX0" fmla="*/ 2510187 w 2510212"/>
              <a:gd name="connsiteY0" fmla="*/ 1328836 h 2670283"/>
              <a:gd name="connsiteX1" fmla="*/ 1687949 w 2510212"/>
              <a:gd name="connsiteY1" fmla="*/ 2573663 h 2670283"/>
              <a:gd name="connsiteX2" fmla="*/ 1 w 2510212"/>
              <a:gd name="connsiteY2" fmla="*/ 1963697 h 2670283"/>
              <a:gd name="connsiteX3" fmla="*/ 0 w 2510212"/>
              <a:gd name="connsiteY3" fmla="*/ 703739 h 2670283"/>
              <a:gd name="connsiteX4" fmla="*/ 1637436 w 2510212"/>
              <a:gd name="connsiteY4" fmla="*/ 81975 h 2670283"/>
              <a:gd name="connsiteX5" fmla="*/ 2510187 w 2510212"/>
              <a:gd name="connsiteY5" fmla="*/ 1328836 h 2670283"/>
              <a:gd name="connsiteX0" fmla="*/ 2510187 w 2510212"/>
              <a:gd name="connsiteY0" fmla="*/ 1325984 h 2667431"/>
              <a:gd name="connsiteX1" fmla="*/ 1687949 w 2510212"/>
              <a:gd name="connsiteY1" fmla="*/ 2570811 h 2667431"/>
              <a:gd name="connsiteX2" fmla="*/ 1 w 2510212"/>
              <a:gd name="connsiteY2" fmla="*/ 1960845 h 2667431"/>
              <a:gd name="connsiteX3" fmla="*/ 0 w 2510212"/>
              <a:gd name="connsiteY3" fmla="*/ 716836 h 2667431"/>
              <a:gd name="connsiteX4" fmla="*/ 1637436 w 2510212"/>
              <a:gd name="connsiteY4" fmla="*/ 79123 h 2667431"/>
              <a:gd name="connsiteX5" fmla="*/ 2510187 w 2510212"/>
              <a:gd name="connsiteY5" fmla="*/ 1325984 h 26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10212" h="2667431">
                <a:moveTo>
                  <a:pt x="2510187" y="1325984"/>
                </a:moveTo>
                <a:cubicBezTo>
                  <a:pt x="2507087" y="1798859"/>
                  <a:pt x="2325756" y="2233353"/>
                  <a:pt x="1687949" y="2570811"/>
                </a:cubicBezTo>
                <a:cubicBezTo>
                  <a:pt x="970397" y="2860423"/>
                  <a:pt x="219095" y="2452634"/>
                  <a:pt x="1" y="1960845"/>
                </a:cubicBezTo>
                <a:cubicBezTo>
                  <a:pt x="3983" y="1597801"/>
                  <a:pt x="3540" y="1148300"/>
                  <a:pt x="0" y="716836"/>
                </a:cubicBezTo>
                <a:cubicBezTo>
                  <a:pt x="325861" y="28684"/>
                  <a:pt x="1204894" y="-114551"/>
                  <a:pt x="1637436" y="79123"/>
                </a:cubicBezTo>
                <a:cubicBezTo>
                  <a:pt x="2235601" y="335696"/>
                  <a:pt x="2513287" y="853109"/>
                  <a:pt x="2510187" y="1325984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lIns="360000" tIns="396000" rIns="360000" anchor="t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lang="sv-SE" sz="1400" i="1" kern="1200" dirty="0">
                <a:solidFill>
                  <a:srgbClr val="42454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6" name="Platshållare för bild 12"/>
          <p:cNvSpPr>
            <a:spLocks noGrp="1" noChangeAspect="1"/>
          </p:cNvSpPr>
          <p:nvPr>
            <p:ph type="pic" sz="quarter" idx="16"/>
          </p:nvPr>
        </p:nvSpPr>
        <p:spPr>
          <a:xfrm>
            <a:off x="9693274" y="494270"/>
            <a:ext cx="2667600" cy="2668587"/>
          </a:xfrm>
          <a:prstGeom prst="chord">
            <a:avLst>
              <a:gd name="adj1" fmla="val 1758491"/>
              <a:gd name="adj2" fmla="val 19848565"/>
            </a:avLst>
          </a:prstGeom>
          <a:noFill/>
        </p:spPr>
        <p:txBody>
          <a:bodyPr anchor="t" anchorCtr="0"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3437125"/>
            <a:ext cx="9144000" cy="1800000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5304125"/>
            <a:ext cx="9144000" cy="720000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1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A5BF-CBAF-4295-8A02-CEF9AC571E47}" type="datetimeFigureOut">
              <a:rPr lang="sv-SE" smtClean="0"/>
              <a:t>2020-12-09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9070-4A51-42DF-9F53-B2FFC7017EA6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455" y="6241300"/>
            <a:ext cx="2399069" cy="432000"/>
          </a:xfrm>
          <a:prstGeom prst="rect">
            <a:avLst/>
          </a:prstGeom>
        </p:spPr>
      </p:pic>
      <p:sp>
        <p:nvSpPr>
          <p:cNvPr id="14" name="Platshållare för bild 12"/>
          <p:cNvSpPr>
            <a:spLocks noGrp="1" noChangeAspect="1"/>
          </p:cNvSpPr>
          <p:nvPr>
            <p:ph type="pic" sz="quarter" idx="14"/>
          </p:nvPr>
        </p:nvSpPr>
        <p:spPr>
          <a:xfrm>
            <a:off x="3118505" y="494270"/>
            <a:ext cx="2667600" cy="2668587"/>
          </a:xfrm>
          <a:prstGeom prst="ellipse">
            <a:avLst/>
          </a:prstGeo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5" name="Platshållare för bild 12"/>
          <p:cNvSpPr>
            <a:spLocks noGrp="1" noChangeAspect="1"/>
          </p:cNvSpPr>
          <p:nvPr>
            <p:ph type="pic" sz="quarter" idx="15"/>
          </p:nvPr>
        </p:nvSpPr>
        <p:spPr>
          <a:xfrm>
            <a:off x="6405890" y="494270"/>
            <a:ext cx="2667600" cy="2668587"/>
          </a:xfrm>
          <a:prstGeom prst="ellipse">
            <a:avLst/>
          </a:prstGeom>
          <a:noFill/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3236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08000" y="1825625"/>
            <a:ext cx="9576000" cy="4176000"/>
          </a:xfrm>
        </p:spPr>
        <p:txBody>
          <a:bodyPr/>
          <a:lstStyle>
            <a:lvl1pPr marL="288000" indent="-288000">
              <a:defRPr/>
            </a:lvl1pPr>
            <a:lvl2pPr marL="720000" indent="-288000">
              <a:defRPr/>
            </a:lvl2pPr>
            <a:lvl3pPr marL="1188000" indent="-288000">
              <a:defRPr/>
            </a:lvl3pPr>
            <a:lvl4pPr marL="1656000" indent="-288000">
              <a:defRPr/>
            </a:lvl4pPr>
            <a:lvl5pPr marL="2124000" indent="-288000"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A5BF-CBAF-4295-8A02-CEF9AC571E47}" type="datetimeFigureOut">
              <a:rPr lang="sv-SE" smtClean="0"/>
              <a:pPr/>
              <a:t>2020-12-09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9070-4A51-42DF-9F53-B2FFC7017E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9050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 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/>
          <p:cNvSpPr>
            <a:spLocks noGrp="1"/>
          </p:cNvSpPr>
          <p:nvPr>
            <p:ph type="pic" sz="quarter" idx="13"/>
          </p:nvPr>
        </p:nvSpPr>
        <p:spPr>
          <a:xfrm>
            <a:off x="0" y="-2"/>
            <a:ext cx="12192000" cy="4320000"/>
          </a:xfrm>
        </p:spPr>
        <p:txBody>
          <a:bodyPr tIns="36000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4419609"/>
            <a:ext cx="10515600" cy="1008000"/>
          </a:xfr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5481323"/>
            <a:ext cx="10515600" cy="540000"/>
          </a:xfrm>
        </p:spPr>
        <p:txBody>
          <a:bodyPr anchor="b"/>
          <a:lstStyle>
            <a:lvl1pPr marL="0" indent="0" algn="ctr">
              <a:buNone/>
              <a:defRPr sz="2400" b="1" i="1">
                <a:solidFill>
                  <a:srgbClr val="42454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lIns="0"/>
          <a:lstStyle/>
          <a:p>
            <a:fld id="{9E45A5BF-CBAF-4295-8A02-CEF9AC571E47}" type="datetimeFigureOut">
              <a:rPr lang="sv-SE" smtClean="0"/>
              <a:t>2020-12-09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9070-4A51-42DF-9F53-B2FFC7017EA6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455" y="6241300"/>
            <a:ext cx="2399069" cy="432000"/>
          </a:xfrm>
          <a:prstGeom prst="rect">
            <a:avLst/>
          </a:prstGeom>
        </p:spPr>
      </p:pic>
      <p:sp>
        <p:nvSpPr>
          <p:cNvPr id="12" name="Platshållare för bild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4262844"/>
            <a:ext cx="12193200" cy="1296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614" r="614"/>
            </a:stretch>
          </a:blipFill>
        </p:spPr>
        <p:txBody>
          <a:bodyPr/>
          <a:lstStyle>
            <a:lvl1pPr marL="0" indent="0">
              <a:buNone/>
              <a:defRPr sz="800"/>
            </a:lvl1pPr>
          </a:lstStyle>
          <a:p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887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1499770"/>
            <a:ext cx="10515600" cy="385846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lIns="0"/>
          <a:lstStyle/>
          <a:p>
            <a:fld id="{9E45A5BF-CBAF-4295-8A02-CEF9AC571E47}" type="datetimeFigureOut">
              <a:rPr lang="sv-SE" smtClean="0"/>
              <a:t>2020-12-09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9070-4A51-42DF-9F53-B2FFC7017EA6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455" y="6241300"/>
            <a:ext cx="2399069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166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66803" y="1825625"/>
            <a:ext cx="4680000" cy="4176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457739" y="1825625"/>
            <a:ext cx="4680000" cy="4176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A5BF-CBAF-4295-8A02-CEF9AC571E47}" type="datetimeFigureOut">
              <a:rPr lang="sv-SE" smtClean="0"/>
              <a:pPr/>
              <a:t>2020-12-09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9070-4A51-42DF-9F53-B2FFC7017E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28837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706564"/>
            <a:ext cx="4908604" cy="720000"/>
          </a:xfrm>
        </p:spPr>
        <p:txBody>
          <a:bodyPr anchor="t"/>
          <a:lstStyle>
            <a:lvl1pPr marL="0" indent="0">
              <a:buNone/>
              <a:defRPr sz="2800" b="1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68392" y="2505075"/>
            <a:ext cx="4680000" cy="34920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220457" y="1706564"/>
            <a:ext cx="4910400" cy="720000"/>
          </a:xfrm>
        </p:spPr>
        <p:txBody>
          <a:bodyPr anchor="t"/>
          <a:lstStyle>
            <a:lvl1pPr marL="0" indent="0">
              <a:buNone/>
              <a:defRPr sz="2800" b="1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450857" y="2505075"/>
            <a:ext cx="4680000" cy="34920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latshållare fö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A5BF-CBAF-4295-8A02-CEF9AC571E47}" type="datetimeFigureOut">
              <a:rPr lang="sv-SE" smtClean="0"/>
              <a:pPr/>
              <a:t>2020-12-09</a:t>
            </a:fld>
            <a:endParaRPr lang="sv-SE" dirty="0"/>
          </a:p>
        </p:txBody>
      </p:sp>
      <p:sp>
        <p:nvSpPr>
          <p:cNvPr id="11" name="Platshållare för sidfo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2" name="Platshållare för bild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9070-4A51-42DF-9F53-B2FFC7017E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21223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A5BF-CBAF-4295-8A02-CEF9AC571E47}" type="datetimeFigureOut">
              <a:rPr lang="sv-SE" smtClean="0"/>
              <a:pPr/>
              <a:t>2020-12-09</a:t>
            </a:fld>
            <a:endParaRPr lang="sv-SE" dirty="0"/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9070-4A51-42DF-9F53-B2FFC7017E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01307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A5BF-CBAF-4295-8A02-CEF9AC571E47}" type="datetimeFigureOut">
              <a:rPr lang="sv-SE" smtClean="0"/>
              <a:pPr/>
              <a:t>2020-12-09</a:t>
            </a:fld>
            <a:endParaRPr lang="sv-SE" dirty="0"/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9070-4A51-42DF-9F53-B2FFC7017E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41394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7" y="360000"/>
            <a:ext cx="4536000" cy="13248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96000" y="368300"/>
            <a:ext cx="5259388" cy="5641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7" y="1808163"/>
            <a:ext cx="4536000" cy="4201261"/>
          </a:xfrm>
        </p:spPr>
        <p:txBody>
          <a:bodyPr/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Platshållare för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A5BF-CBAF-4295-8A02-CEF9AC571E47}" type="datetimeFigureOut">
              <a:rPr lang="sv-SE" smtClean="0"/>
              <a:pPr/>
              <a:t>2020-12-09</a:t>
            </a:fld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9070-4A51-42DF-9F53-B2FFC7017E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6065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7" y="360000"/>
            <a:ext cx="4536000" cy="13248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6096000" y="-1"/>
            <a:ext cx="6096000" cy="6155267"/>
          </a:xfrm>
        </p:spPr>
        <p:txBody>
          <a:bodyPr tIns="36000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7" y="1808163"/>
            <a:ext cx="4536000" cy="4201261"/>
          </a:xfrm>
        </p:spPr>
        <p:txBody>
          <a:bodyPr/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Platshållare för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A5BF-CBAF-4295-8A02-CEF9AC571E47}" type="datetimeFigureOut">
              <a:rPr lang="sv-SE" smtClean="0"/>
              <a:pPr/>
              <a:t>2020-12-09</a:t>
            </a:fld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9070-4A51-42DF-9F53-B2FFC7017E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29283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6" y="360000"/>
            <a:ext cx="6239439" cy="13248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7685088" y="-1"/>
            <a:ext cx="4506912" cy="6155267"/>
          </a:xfrm>
        </p:spPr>
        <p:txBody>
          <a:bodyPr tIns="36000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6" y="1808163"/>
            <a:ext cx="6239439" cy="4201261"/>
          </a:xfrm>
        </p:spPr>
        <p:txBody>
          <a:bodyPr/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Platshållare för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A5BF-CBAF-4295-8A02-CEF9AC571E47}" type="datetimeFigureOut">
              <a:rPr lang="sv-SE" smtClean="0"/>
              <a:pPr/>
              <a:t>2020-12-09</a:t>
            </a:fld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59070-4A51-42DF-9F53-B2FFC7017E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9146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6156000"/>
            <a:ext cx="12192000" cy="70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3"/>
          </p:nvPr>
        </p:nvSpPr>
        <p:spPr>
          <a:xfrm>
            <a:off x="6659948" y="6382800"/>
            <a:ext cx="32400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1825625"/>
            <a:ext cx="10080000" cy="417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260680" y="6381000"/>
            <a:ext cx="9360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9E45A5BF-CBAF-4295-8A02-CEF9AC571E47}" type="datetimeFigureOut">
              <a:rPr lang="sv-SE" smtClean="0"/>
              <a:pPr/>
              <a:t>2020-12-09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5898000" y="6381000"/>
            <a:ext cx="396000" cy="252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fld id="{BC759070-4A51-42DF-9F53-B2FFC7017EA6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941" y="6345000"/>
            <a:ext cx="1799302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87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1" kern="1200">
          <a:solidFill>
            <a:srgbClr val="42454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i="1" kern="1200">
          <a:solidFill>
            <a:srgbClr val="42454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alibri" panose="020F0502020204030204" pitchFamily="34" charset="0"/>
        <a:buChar char="‒"/>
        <a:defRPr sz="2400" i="1" kern="1200">
          <a:solidFill>
            <a:srgbClr val="42454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i="1" kern="1200">
          <a:solidFill>
            <a:srgbClr val="42454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alibri" panose="020F0502020204030204" pitchFamily="34" charset="0"/>
        <a:buChar char="‒"/>
        <a:defRPr sz="1800" i="1" kern="1200">
          <a:solidFill>
            <a:srgbClr val="42454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i="1" kern="1200">
          <a:solidFill>
            <a:srgbClr val="42454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537" userDrawn="1">
          <p15:clr>
            <a:srgbClr val="F26B43"/>
          </p15:clr>
        </p15:guide>
        <p15:guide id="4" orient="horz" pos="4201" userDrawn="1">
          <p15:clr>
            <a:srgbClr val="F26B43"/>
          </p15:clr>
        </p15:guide>
        <p15:guide id="5" orient="horz" pos="3793" userDrawn="1">
          <p15:clr>
            <a:srgbClr val="F26B43"/>
          </p15:clr>
        </p15:guide>
        <p15:guide id="6" pos="166" userDrawn="1">
          <p15:clr>
            <a:srgbClr val="F26B43"/>
          </p15:clr>
        </p15:guide>
        <p15:guide id="7" pos="7151" userDrawn="1">
          <p15:clr>
            <a:srgbClr val="F26B43"/>
          </p15:clr>
        </p15:guide>
        <p15:guide id="8" pos="529" userDrawn="1">
          <p15:clr>
            <a:srgbClr val="F26B43"/>
          </p15:clr>
        </p15:guide>
        <p15:guide id="9" orient="horz" pos="1139" userDrawn="1">
          <p15:clr>
            <a:srgbClr val="F26B43"/>
          </p15:clr>
        </p15:guide>
        <p15:guide id="10" pos="665" userDrawn="1">
          <p15:clr>
            <a:srgbClr val="F26B43"/>
          </p15:clr>
        </p15:guide>
        <p15:guide id="11" pos="7015" userDrawn="1">
          <p15:clr>
            <a:srgbClr val="F26B43"/>
          </p15:clr>
        </p15:guide>
        <p15:guide id="12" orient="horz" pos="2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11" Type="http://schemas.openxmlformats.org/officeDocument/2006/relationships/customXml" Target="../ink/ink4.xml"/><Relationship Id="rId5" Type="http://schemas.openxmlformats.org/officeDocument/2006/relationships/image" Target="../media/image16.jpg"/><Relationship Id="rId10" Type="http://schemas.openxmlformats.org/officeDocument/2006/relationships/customXml" Target="../ink/ink3.xml"/><Relationship Id="rId4" Type="http://schemas.openxmlformats.org/officeDocument/2006/relationships/image" Target="../media/image15.jpg"/><Relationship Id="rId9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hyperlink" Target="mailto:tomas.tarnfors@transportforetagen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2FB1A838-3DC0-44C7-BD1F-69CCEF59624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" r="2946"/>
          <a:stretch>
            <a:fillRect/>
          </a:stretch>
        </p:blipFill>
        <p:spPr/>
      </p:pic>
      <p:pic>
        <p:nvPicPr>
          <p:cNvPr id="17" name="Platshållare för bild 16">
            <a:extLst>
              <a:ext uri="{FF2B5EF4-FFF2-40B4-BE49-F238E27FC236}">
                <a16:creationId xmlns:a16="http://schemas.microsoft.com/office/drawing/2014/main" id="{A337CAEB-77E8-43C8-97F1-97B75DF597F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" r="30"/>
          <a:stretch>
            <a:fillRect/>
          </a:stretch>
        </p:blipFill>
        <p:spPr/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8765AA76-63BB-47F3-95F9-D65942D4B9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Framtiden ligger inom transporterna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8E5AD70-4AB9-442F-A4CA-3458A9A834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Tomas Tärnfors</a:t>
            </a:r>
          </a:p>
          <a:p>
            <a:r>
              <a:rPr lang="sv-SE" dirty="0"/>
              <a:t>Branschutvecklare</a:t>
            </a:r>
          </a:p>
        </p:txBody>
      </p:sp>
      <p:pic>
        <p:nvPicPr>
          <p:cNvPr id="13" name="Platshållare för bild 12">
            <a:extLst>
              <a:ext uri="{FF2B5EF4-FFF2-40B4-BE49-F238E27FC236}">
                <a16:creationId xmlns:a16="http://schemas.microsoft.com/office/drawing/2014/main" id="{3263CD6C-2AFE-497B-AEAB-CE263A66381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Platshållare för bild 14">
            <a:extLst>
              <a:ext uri="{FF2B5EF4-FFF2-40B4-BE49-F238E27FC236}">
                <a16:creationId xmlns:a16="http://schemas.microsoft.com/office/drawing/2014/main" id="{9D65BE0D-DCCE-4643-8F46-E4AE64272D7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45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856F9624-817A-4203-AEF2-53DBCEF3A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81039" y="360000"/>
            <a:ext cx="2733939" cy="206824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B086679-6E89-472F-878D-E13EB05AF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Miljö och framdrifternas utveckling…..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3A7CD72-6F65-49DC-817C-5A619BD0E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7166" y="1808163"/>
            <a:ext cx="4608621" cy="4201261"/>
          </a:xfrm>
        </p:spPr>
        <p:txBody>
          <a:bodyPr/>
          <a:lstStyle/>
          <a:p>
            <a:r>
              <a:rPr lang="sv-SE" dirty="0"/>
              <a:t>1970-tal Oljekris - första elbilarna</a:t>
            </a:r>
          </a:p>
          <a:p>
            <a:r>
              <a:rPr lang="sv-SE" dirty="0"/>
              <a:t>Via 80-talets katalysatorer</a:t>
            </a:r>
          </a:p>
          <a:p>
            <a:r>
              <a:rPr lang="sv-SE" dirty="0"/>
              <a:t>2000-tal Etanol &amp; ”Ren diesel”</a:t>
            </a:r>
          </a:p>
          <a:p>
            <a:r>
              <a:rPr lang="sv-SE" dirty="0"/>
              <a:t>2020-tal Elbilar, Bio, Hybrid</a:t>
            </a:r>
          </a:p>
          <a:p>
            <a:r>
              <a:rPr lang="sv-SE" dirty="0"/>
              <a:t>2030-tal Elbilar och vätgas</a:t>
            </a:r>
          </a:p>
          <a:p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218FA32-DE90-47D1-BFAC-082043EFA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32004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6A23EFAD-F218-4BD0-9A11-67DDE4776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447" y="2650055"/>
            <a:ext cx="6134736" cy="3520093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C12594C6-E2E3-4066-B712-063B4D9899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5787" y="386428"/>
            <a:ext cx="7280745" cy="485383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431C3933-E65D-4784-ADEB-C8E2EC2F3C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5787" y="255219"/>
            <a:ext cx="7119285" cy="589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7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6FB5A69-EFBF-4512-8B7A-117648349F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274" y="977002"/>
            <a:ext cx="4536000" cy="4201261"/>
          </a:xfrm>
        </p:spPr>
        <p:txBody>
          <a:bodyPr/>
          <a:lstStyle/>
          <a:p>
            <a:r>
              <a:rPr lang="en-US" b="1" i="0" dirty="0" err="1"/>
              <a:t>Ökat</a:t>
            </a:r>
            <a:r>
              <a:rPr lang="en-US" b="1" i="0" dirty="0"/>
              <a:t> </a:t>
            </a:r>
            <a:r>
              <a:rPr lang="en-US" b="1" i="0" dirty="0" err="1"/>
              <a:t>bilbehov</a:t>
            </a:r>
            <a:endParaRPr lang="en-US" b="1" i="0" dirty="0"/>
          </a:p>
          <a:p>
            <a:pPr lvl="1"/>
            <a:r>
              <a:rPr lang="en-US" sz="2800" i="0" dirty="0" err="1"/>
              <a:t>Bildelning</a:t>
            </a:r>
            <a:endParaRPr lang="en-US" sz="2800" i="0" dirty="0"/>
          </a:p>
          <a:p>
            <a:pPr lvl="1"/>
            <a:r>
              <a:rPr lang="en-US" sz="2800" i="0" dirty="0" err="1"/>
              <a:t>Privatleasing</a:t>
            </a:r>
            <a:endParaRPr lang="en-US" sz="2800" i="0" dirty="0"/>
          </a:p>
          <a:p>
            <a:pPr lvl="1"/>
            <a:r>
              <a:rPr lang="en-US" sz="2800" i="0" dirty="0" err="1"/>
              <a:t>Samåkning</a:t>
            </a:r>
            <a:endParaRPr lang="en-US" sz="2800" i="0" dirty="0"/>
          </a:p>
          <a:p>
            <a:pPr lvl="1"/>
            <a:r>
              <a:rPr lang="en-US" sz="2800" i="0" dirty="0" err="1"/>
              <a:t>Autonoma</a:t>
            </a:r>
            <a:r>
              <a:rPr lang="en-US" sz="2800" i="0" dirty="0"/>
              <a:t> </a:t>
            </a:r>
            <a:r>
              <a:rPr lang="en-US" sz="2800" i="0" dirty="0" err="1"/>
              <a:t>bilar</a:t>
            </a:r>
            <a:endParaRPr lang="en-US" sz="2800" i="0" dirty="0"/>
          </a:p>
          <a:p>
            <a:pPr lvl="1"/>
            <a:endParaRPr lang="en-US" i="0" dirty="0"/>
          </a:p>
          <a:p>
            <a:r>
              <a:rPr lang="en-US" b="1" i="0" dirty="0"/>
              <a:t>Ny </a:t>
            </a:r>
            <a:r>
              <a:rPr lang="en-US" b="1" i="0" dirty="0" err="1"/>
              <a:t>teknik</a:t>
            </a:r>
            <a:r>
              <a:rPr lang="en-US" b="1" i="0" dirty="0"/>
              <a:t> </a:t>
            </a:r>
            <a:r>
              <a:rPr lang="en-US" b="1" i="0" dirty="0" err="1"/>
              <a:t>som</a:t>
            </a:r>
            <a:r>
              <a:rPr lang="en-US" b="1" i="0" dirty="0"/>
              <a:t> </a:t>
            </a:r>
            <a:r>
              <a:rPr lang="en-US" b="1" i="0" dirty="0" err="1"/>
              <a:t>kommer</a:t>
            </a:r>
            <a:endParaRPr lang="en-US" b="1" i="0" dirty="0"/>
          </a:p>
          <a:p>
            <a:pPr lvl="1"/>
            <a:r>
              <a:rPr lang="en-US" sz="2800" i="0" dirty="0" err="1"/>
              <a:t>Självkörande</a:t>
            </a:r>
            <a:r>
              <a:rPr lang="en-US" sz="2800" i="0" dirty="0"/>
              <a:t> </a:t>
            </a:r>
            <a:r>
              <a:rPr lang="en-US" sz="2800" i="0" dirty="0" err="1"/>
              <a:t>teknik</a:t>
            </a:r>
            <a:endParaRPr lang="en-US" sz="2800" i="0" dirty="0"/>
          </a:p>
          <a:p>
            <a:pPr lvl="1"/>
            <a:r>
              <a:rPr lang="en-US" sz="2800" i="0" dirty="0" err="1"/>
              <a:t>Eldrift</a:t>
            </a:r>
            <a:endParaRPr lang="en-US" sz="2800" i="0" dirty="0"/>
          </a:p>
          <a:p>
            <a:pPr lvl="1"/>
            <a:r>
              <a:rPr lang="en-US" sz="2800" i="0" dirty="0" err="1"/>
              <a:t>Biobränslen</a:t>
            </a:r>
            <a:r>
              <a:rPr lang="en-US" sz="2800" i="0" dirty="0"/>
              <a:t> </a:t>
            </a:r>
          </a:p>
          <a:p>
            <a:pPr lvl="1"/>
            <a:r>
              <a:rPr lang="en-US" sz="2800" i="0" dirty="0" err="1"/>
              <a:t>Vätgas</a:t>
            </a:r>
            <a:endParaRPr lang="en-US" sz="2800" i="0" dirty="0"/>
          </a:p>
          <a:p>
            <a:pPr lvl="1"/>
            <a:r>
              <a:rPr lang="en-US" sz="2800" i="0" dirty="0" err="1"/>
              <a:t>Batteriteknik</a:t>
            </a:r>
            <a:r>
              <a:rPr lang="en-US" sz="2800" i="0" dirty="0"/>
              <a:t> - </a:t>
            </a:r>
            <a:r>
              <a:rPr lang="en-US" sz="2800" i="0" dirty="0" err="1"/>
              <a:t>Northvolt</a:t>
            </a:r>
            <a:endParaRPr lang="en-US" sz="2800" i="0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B55A60C-C1C9-494C-8705-2C1318A04E22}"/>
              </a:ext>
            </a:extLst>
          </p:cNvPr>
          <p:cNvSpPr txBox="1">
            <a:spLocks/>
          </p:cNvSpPr>
          <p:nvPr/>
        </p:nvSpPr>
        <p:spPr>
          <a:xfrm>
            <a:off x="6096000" y="0"/>
            <a:ext cx="6096000" cy="6155267"/>
          </a:xfrm>
          <a:prstGeom prst="rect">
            <a:avLst/>
          </a:prstGeom>
        </p:spPr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C99AA990-9954-4C94-9FD9-A14F0233C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782" y="905164"/>
            <a:ext cx="7871218" cy="525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05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CB5F84-E93F-4003-9D4B-082AD8644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28684" cy="1325563"/>
          </a:xfrm>
        </p:spPr>
        <p:txBody>
          <a:bodyPr/>
          <a:lstStyle/>
          <a:p>
            <a:r>
              <a:rPr lang="sv-SE" dirty="0"/>
              <a:t>Etableringsstatus tre år efter examen 2015</a:t>
            </a:r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2CB06A73-F9D7-46EA-8B32-A2C095FDDE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01522" y="1563531"/>
            <a:ext cx="7036303" cy="4541898"/>
          </a:xfrm>
          <a:prstGeom prst="rect">
            <a:avLst/>
          </a:prstGeom>
        </p:spPr>
      </p:pic>
      <p:sp>
        <p:nvSpPr>
          <p:cNvPr id="5" name="Ellips 4">
            <a:extLst>
              <a:ext uri="{FF2B5EF4-FFF2-40B4-BE49-F238E27FC236}">
                <a16:creationId xmlns:a16="http://schemas.microsoft.com/office/drawing/2014/main" id="{17FFC55A-7BA9-421C-B2D3-4AADBD9D67D8}"/>
              </a:ext>
            </a:extLst>
          </p:cNvPr>
          <p:cNvSpPr/>
          <p:nvPr/>
        </p:nvSpPr>
        <p:spPr>
          <a:xfrm>
            <a:off x="1528011" y="3429000"/>
            <a:ext cx="8482264" cy="61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22" name="Grupp 21">
            <a:extLst>
              <a:ext uri="{FF2B5EF4-FFF2-40B4-BE49-F238E27FC236}">
                <a16:creationId xmlns:a16="http://schemas.microsoft.com/office/drawing/2014/main" id="{B9897670-D17B-415B-8FC8-A029DB611F8F}"/>
              </a:ext>
            </a:extLst>
          </p:cNvPr>
          <p:cNvGrpSpPr/>
          <p:nvPr/>
        </p:nvGrpSpPr>
        <p:grpSpPr>
          <a:xfrm>
            <a:off x="9549222" y="1317670"/>
            <a:ext cx="2605636" cy="1959192"/>
            <a:chOff x="9549222" y="1317670"/>
            <a:chExt cx="2605636" cy="1959192"/>
          </a:xfrm>
        </p:grpSpPr>
        <p:pic>
          <p:nvPicPr>
            <p:cNvPr id="6" name="Bildobjekt 5" descr="En bild som visar text&#10;&#10;Automatiskt genererad beskrivning">
              <a:extLst>
                <a:ext uri="{FF2B5EF4-FFF2-40B4-BE49-F238E27FC236}">
                  <a16:creationId xmlns:a16="http://schemas.microsoft.com/office/drawing/2014/main" id="{7B41A47B-56BD-4CC2-BA41-3F03C9301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7651" y="1317670"/>
              <a:ext cx="1882363" cy="612000"/>
            </a:xfrm>
            <a:prstGeom prst="rect">
              <a:avLst/>
            </a:prstGeom>
          </p:spPr>
        </p:pic>
        <p:pic>
          <p:nvPicPr>
            <p:cNvPr id="8" name="Bildobjekt 7" descr="En bild som visar text&#10;&#10;Automatiskt genererad beskrivning">
              <a:extLst>
                <a:ext uri="{FF2B5EF4-FFF2-40B4-BE49-F238E27FC236}">
                  <a16:creationId xmlns:a16="http://schemas.microsoft.com/office/drawing/2014/main" id="{C3A6A47D-3C65-4D20-A333-5D960B632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1554" y="1996941"/>
              <a:ext cx="1618090" cy="612000"/>
            </a:xfrm>
            <a:prstGeom prst="rect">
              <a:avLst/>
            </a:prstGeom>
          </p:spPr>
        </p:pic>
        <p:pic>
          <p:nvPicPr>
            <p:cNvPr id="10" name="Bildobjekt 9" descr="En bild som visar text&#10;&#10;Automatiskt genererad beskrivning">
              <a:extLst>
                <a:ext uri="{FF2B5EF4-FFF2-40B4-BE49-F238E27FC236}">
                  <a16:creationId xmlns:a16="http://schemas.microsoft.com/office/drawing/2014/main" id="{3A37B423-F738-454B-B336-2C155BB5F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9222" y="2664862"/>
              <a:ext cx="2605636" cy="612000"/>
            </a:xfrm>
            <a:prstGeom prst="rect">
              <a:avLst/>
            </a:prstGeom>
          </p:spPr>
        </p:pic>
      </p:grpSp>
      <p:sp>
        <p:nvSpPr>
          <p:cNvPr id="11" name="textruta 10">
            <a:extLst>
              <a:ext uri="{FF2B5EF4-FFF2-40B4-BE49-F238E27FC236}">
                <a16:creationId xmlns:a16="http://schemas.microsoft.com/office/drawing/2014/main" id="{2CB1E6DA-4753-4E7A-8E55-BBF8C294BA22}"/>
              </a:ext>
            </a:extLst>
          </p:cNvPr>
          <p:cNvSpPr txBox="1"/>
          <p:nvPr/>
        </p:nvSpPr>
        <p:spPr>
          <a:xfrm>
            <a:off x="2920766" y="1440420"/>
            <a:ext cx="17652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(antal elever som tog examen)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C403B77C-0853-43BE-884F-9B80221FE3D6}"/>
              </a:ext>
            </a:extLst>
          </p:cNvPr>
          <p:cNvSpPr txBox="1"/>
          <p:nvPr/>
        </p:nvSpPr>
        <p:spPr>
          <a:xfrm>
            <a:off x="10563002" y="5857752"/>
            <a:ext cx="1355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solidFill>
                  <a:srgbClr val="707570"/>
                </a:solidFill>
              </a:rPr>
              <a:t>Skolverket 2020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Pennanteckning 2">
                <a:extLst>
                  <a:ext uri="{FF2B5EF4-FFF2-40B4-BE49-F238E27FC236}">
                    <a16:creationId xmlns:a16="http://schemas.microsoft.com/office/drawing/2014/main" id="{83A874C0-E7EF-41A6-BCEC-369E26A46C8B}"/>
                  </a:ext>
                </a:extLst>
              </p14:cNvPr>
              <p14:cNvContentPartPr/>
              <p14:nvPr/>
            </p14:nvContentPartPr>
            <p14:xfrm>
              <a:off x="7531926" y="-170854"/>
              <a:ext cx="360" cy="360"/>
            </p14:xfrm>
          </p:contentPart>
        </mc:Choice>
        <mc:Fallback xmlns="">
          <p:pic>
            <p:nvPicPr>
              <p:cNvPr id="3" name="Pennanteckning 2">
                <a:extLst>
                  <a:ext uri="{FF2B5EF4-FFF2-40B4-BE49-F238E27FC236}">
                    <a16:creationId xmlns:a16="http://schemas.microsoft.com/office/drawing/2014/main" id="{83A874C0-E7EF-41A6-BCEC-369E26A46C8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22926" y="-17949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 19">
            <a:extLst>
              <a:ext uri="{FF2B5EF4-FFF2-40B4-BE49-F238E27FC236}">
                <a16:creationId xmlns:a16="http://schemas.microsoft.com/office/drawing/2014/main" id="{9525BA5E-A838-4D1E-9C1A-33E72C05E0E2}"/>
              </a:ext>
            </a:extLst>
          </p:cNvPr>
          <p:cNvGrpSpPr/>
          <p:nvPr/>
        </p:nvGrpSpPr>
        <p:grpSpPr>
          <a:xfrm>
            <a:off x="2169366" y="3835586"/>
            <a:ext cx="360" cy="360"/>
            <a:chOff x="2169366" y="3835586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8" name="Pennanteckning 17">
                  <a:extLst>
                    <a:ext uri="{FF2B5EF4-FFF2-40B4-BE49-F238E27FC236}">
                      <a16:creationId xmlns:a16="http://schemas.microsoft.com/office/drawing/2014/main" id="{8D9120F8-B218-450D-9D57-38FA39D73D57}"/>
                    </a:ext>
                  </a:extLst>
                </p14:cNvPr>
                <p14:cNvContentPartPr/>
                <p14:nvPr/>
              </p14:nvContentPartPr>
              <p14:xfrm>
                <a:off x="2169366" y="3835586"/>
                <a:ext cx="360" cy="360"/>
              </p14:xfrm>
            </p:contentPart>
          </mc:Choice>
          <mc:Fallback xmlns="">
            <p:pic>
              <p:nvPicPr>
                <p:cNvPr id="18" name="Pennanteckning 17">
                  <a:extLst>
                    <a:ext uri="{FF2B5EF4-FFF2-40B4-BE49-F238E27FC236}">
                      <a16:creationId xmlns:a16="http://schemas.microsoft.com/office/drawing/2014/main" id="{8D9120F8-B218-450D-9D57-38FA39D73D5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60726" y="382658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9" name="Pennanteckning 18">
                  <a:extLst>
                    <a:ext uri="{FF2B5EF4-FFF2-40B4-BE49-F238E27FC236}">
                      <a16:creationId xmlns:a16="http://schemas.microsoft.com/office/drawing/2014/main" id="{29336DFE-3A1C-4A41-A5BC-AA202F7F21D4}"/>
                    </a:ext>
                  </a:extLst>
                </p14:cNvPr>
                <p14:cNvContentPartPr/>
                <p14:nvPr/>
              </p14:nvContentPartPr>
              <p14:xfrm>
                <a:off x="2169366" y="3835586"/>
                <a:ext cx="360" cy="360"/>
              </p14:xfrm>
            </p:contentPart>
          </mc:Choice>
          <mc:Fallback xmlns="">
            <p:pic>
              <p:nvPicPr>
                <p:cNvPr id="19" name="Pennanteckning 18">
                  <a:extLst>
                    <a:ext uri="{FF2B5EF4-FFF2-40B4-BE49-F238E27FC236}">
                      <a16:creationId xmlns:a16="http://schemas.microsoft.com/office/drawing/2014/main" id="{29336DFE-3A1C-4A41-A5BC-AA202F7F21D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60726" y="382658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1" name="Pennanteckning 20">
                <a:extLst>
                  <a:ext uri="{FF2B5EF4-FFF2-40B4-BE49-F238E27FC236}">
                    <a16:creationId xmlns:a16="http://schemas.microsoft.com/office/drawing/2014/main" id="{8CD972AF-D9A4-4576-8F40-BD5539370388}"/>
                  </a:ext>
                </a:extLst>
              </p14:cNvPr>
              <p14:cNvContentPartPr/>
              <p14:nvPr/>
            </p14:nvContentPartPr>
            <p14:xfrm>
              <a:off x="10763286" y="976106"/>
              <a:ext cx="360" cy="360"/>
            </p14:xfrm>
          </p:contentPart>
        </mc:Choice>
        <mc:Fallback xmlns="">
          <p:pic>
            <p:nvPicPr>
              <p:cNvPr id="21" name="Pennanteckning 20">
                <a:extLst>
                  <a:ext uri="{FF2B5EF4-FFF2-40B4-BE49-F238E27FC236}">
                    <a16:creationId xmlns:a16="http://schemas.microsoft.com/office/drawing/2014/main" id="{8CD972AF-D9A4-4576-8F40-BD553937038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754286" y="967466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948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9B51C1E-32E3-4098-9BC6-D34C5CD84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60000"/>
            <a:ext cx="10918104" cy="1324800"/>
          </a:xfrm>
        </p:spPr>
        <p:txBody>
          <a:bodyPr anchor="t">
            <a:normAutofit/>
          </a:bodyPr>
          <a:lstStyle/>
          <a:p>
            <a:r>
              <a:rPr lang="sv-SE" dirty="0"/>
              <a:t>Ny läroplan för Fordon och Transport - Personbilsmekaniker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F5B27BC-C506-4975-9FF8-471822D15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105" y="1524001"/>
            <a:ext cx="6420298" cy="3611418"/>
          </a:xfrm>
          <a:prstGeom prst="rect">
            <a:avLst/>
          </a:prstGeom>
          <a:noFill/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2B6978D-7A4C-496B-96CA-D4DD6324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946" y="1524000"/>
            <a:ext cx="4536000" cy="4201261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 err="1"/>
              <a:t>Elteknik</a:t>
            </a:r>
            <a:endParaRPr lang="en-US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 err="1"/>
              <a:t>Flerbränslefordonsteknik</a:t>
            </a:r>
            <a:endParaRPr lang="en-US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ATV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Motorcykelteknik</a:t>
            </a:r>
            <a:endParaRPr lang="en-US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 err="1"/>
              <a:t>Husvagns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Husbilsteknik</a:t>
            </a:r>
            <a:endParaRPr lang="en-US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 err="1"/>
              <a:t>Skogsbruksteknik</a:t>
            </a:r>
            <a:endParaRPr lang="en-US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 err="1"/>
              <a:t>Lantbruksteknik</a:t>
            </a:r>
            <a:endParaRPr lang="en-US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 err="1"/>
              <a:t>Truckteknik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563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920599-BD15-49D2-9A8E-ECD9ABFD5C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1808163"/>
            <a:ext cx="4536000" cy="4201261"/>
          </a:xfrm>
        </p:spPr>
        <p:txBody>
          <a:bodyPr>
            <a:normAutofit/>
          </a:bodyPr>
          <a:lstStyle/>
          <a:p>
            <a:pPr lvl="2"/>
            <a:endParaRPr lang="sv-SE" sz="2800" dirty="0"/>
          </a:p>
          <a:p>
            <a:pPr lvl="2"/>
            <a:endParaRPr lang="sv-SE" sz="2800" dirty="0"/>
          </a:p>
          <a:p>
            <a:pPr lvl="1"/>
            <a:endParaRPr lang="sv-SE" sz="2800" dirty="0"/>
          </a:p>
          <a:p>
            <a:pPr lvl="1"/>
            <a:endParaRPr lang="sv-SE" sz="2800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C37628A-BDD0-413A-BA19-CC0F60508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35" y="181892"/>
            <a:ext cx="3011083" cy="3016440"/>
          </a:xfrm>
          <a:prstGeom prst="rect">
            <a:avLst/>
          </a:prstGeom>
        </p:spPr>
      </p:pic>
      <p:sp>
        <p:nvSpPr>
          <p:cNvPr id="8" name="Rubrik 7">
            <a:extLst>
              <a:ext uri="{FF2B5EF4-FFF2-40B4-BE49-F238E27FC236}">
                <a16:creationId xmlns:a16="http://schemas.microsoft.com/office/drawing/2014/main" id="{F27FF722-D53C-4049-83E5-7B6211BA0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459" y="3908793"/>
            <a:ext cx="4536000" cy="1324800"/>
          </a:xfrm>
        </p:spPr>
        <p:txBody>
          <a:bodyPr/>
          <a:lstStyle/>
          <a:p>
            <a:r>
              <a:rPr lang="sv-SE" b="0" i="0" dirty="0"/>
              <a:t>Kvalitetssäkrad skola</a:t>
            </a:r>
            <a:br>
              <a:rPr lang="sv-SE" b="0" i="0" dirty="0"/>
            </a:br>
            <a:r>
              <a:rPr lang="sv-SE" b="0" i="0" dirty="0"/>
              <a:t>Nöjda elever</a:t>
            </a:r>
            <a:br>
              <a:rPr lang="sv-SE" b="0" i="0" dirty="0"/>
            </a:br>
            <a:r>
              <a:rPr lang="sv-SE" b="0" i="0" dirty="0"/>
              <a:t>Säkrad APL</a:t>
            </a:r>
            <a:br>
              <a:rPr lang="sv-SE" b="0" i="0" dirty="0"/>
            </a:br>
            <a:r>
              <a:rPr lang="sv-SE" b="0" i="0" dirty="0"/>
              <a:t>Kunniga lärare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2FB0777-CF68-41B7-8F4C-DE282BA28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617" y="0"/>
            <a:ext cx="9233554" cy="615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96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bild 3">
            <a:extLst>
              <a:ext uri="{FF2B5EF4-FFF2-40B4-BE49-F238E27FC236}">
                <a16:creationId xmlns:a16="http://schemas.microsoft.com/office/drawing/2014/main" id="{CB06DAD9-FC25-498A-A02B-E7700716F7F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3890" y="314037"/>
            <a:ext cx="8476011" cy="5742496"/>
          </a:xfrm>
          <a:prstGeom prst="rect">
            <a:avLst/>
          </a:prstGeom>
          <a:noFill/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920599-BD15-49D2-9A8E-ECD9ABFD5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28000" y="1341000"/>
            <a:ext cx="4941455" cy="4176000"/>
          </a:xfrm>
        </p:spPr>
        <p:txBody>
          <a:bodyPr>
            <a:normAutofit/>
          </a:bodyPr>
          <a:lstStyle/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sv-SE" sz="2800" dirty="0"/>
              <a:t>Ny teknik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sv-SE" sz="2800" dirty="0"/>
              <a:t>Ny läroplan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sv-SE" sz="2800" dirty="0"/>
              <a:t>Stor efterfrågan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sv-SE" sz="2800" dirty="0"/>
              <a:t>Spännande jobb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sv-SE" sz="2800" dirty="0"/>
              <a:t>Motiverade medarbetare i branschen</a:t>
            </a:r>
          </a:p>
          <a:p>
            <a:pPr lvl="2"/>
            <a:endParaRPr lang="sv-SE" sz="2800" dirty="0"/>
          </a:p>
          <a:p>
            <a:pPr lvl="2"/>
            <a:endParaRPr lang="sv-SE" sz="2800" dirty="0"/>
          </a:p>
          <a:p>
            <a:pPr lvl="1"/>
            <a:endParaRPr lang="sv-SE" sz="2800" dirty="0"/>
          </a:p>
          <a:p>
            <a:pPr lvl="1"/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359596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2FB1A838-3DC0-44C7-BD1F-69CCEF59624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" r="2946"/>
          <a:stretch>
            <a:fillRect/>
          </a:stretch>
        </p:blipFill>
        <p:spPr/>
      </p:pic>
      <p:pic>
        <p:nvPicPr>
          <p:cNvPr id="17" name="Platshållare för bild 16">
            <a:extLst>
              <a:ext uri="{FF2B5EF4-FFF2-40B4-BE49-F238E27FC236}">
                <a16:creationId xmlns:a16="http://schemas.microsoft.com/office/drawing/2014/main" id="{A337CAEB-77E8-43C8-97F1-97B75DF597F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" r="30"/>
          <a:stretch>
            <a:fillRect/>
          </a:stretch>
        </p:blipFill>
        <p:spPr/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8765AA76-63BB-47F3-95F9-D65942D4B9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Framtiden ligger inom transporterna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8E5AD70-4AB9-442F-A4CA-3458A9A834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1477" y="5796495"/>
            <a:ext cx="9144000" cy="720000"/>
          </a:xfrm>
        </p:spPr>
        <p:txBody>
          <a:bodyPr/>
          <a:lstStyle/>
          <a:p>
            <a:r>
              <a:rPr lang="sv-SE" dirty="0"/>
              <a:t>Tomas Tärnfors</a:t>
            </a:r>
          </a:p>
          <a:p>
            <a:r>
              <a:rPr lang="sv-SE" dirty="0"/>
              <a:t>Branschutvecklare</a:t>
            </a:r>
          </a:p>
          <a:p>
            <a:r>
              <a:rPr lang="sv-SE" dirty="0">
                <a:hlinkClick r:id="rId4"/>
              </a:rPr>
              <a:t>tomas.tarnfors@transportforetagen.se</a:t>
            </a:r>
            <a:endParaRPr lang="sv-SE" dirty="0"/>
          </a:p>
          <a:p>
            <a:r>
              <a:rPr lang="sv-SE" dirty="0"/>
              <a:t>+46 722 01 95 71</a:t>
            </a:r>
          </a:p>
        </p:txBody>
      </p:sp>
      <p:pic>
        <p:nvPicPr>
          <p:cNvPr id="13" name="Platshållare för bild 12">
            <a:extLst>
              <a:ext uri="{FF2B5EF4-FFF2-40B4-BE49-F238E27FC236}">
                <a16:creationId xmlns:a16="http://schemas.microsoft.com/office/drawing/2014/main" id="{3263CD6C-2AFE-497B-AEAB-CE263A66381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Platshållare för bild 14">
            <a:extLst>
              <a:ext uri="{FF2B5EF4-FFF2-40B4-BE49-F238E27FC236}">
                <a16:creationId xmlns:a16="http://schemas.microsoft.com/office/drawing/2014/main" id="{9D65BE0D-DCCE-4643-8F46-E4AE64272D7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0736655"/>
      </p:ext>
    </p:extLst>
  </p:cSld>
  <p:clrMapOvr>
    <a:masterClrMapping/>
  </p:clrMapOvr>
</p:sld>
</file>

<file path=ppt/theme/theme1.xml><?xml version="1.0" encoding="utf-8"?>
<a:theme xmlns:a="http://schemas.openxmlformats.org/drawingml/2006/main" name="Transportföretagen">
  <a:themeElements>
    <a:clrScheme name="Transportgruppen">
      <a:dk1>
        <a:srgbClr val="424542"/>
      </a:dk1>
      <a:lt1>
        <a:sysClr val="window" lastClr="FFFFFF"/>
      </a:lt1>
      <a:dk2>
        <a:srgbClr val="44546A"/>
      </a:dk2>
      <a:lt2>
        <a:srgbClr val="E7E6E6"/>
      </a:lt2>
      <a:accent1>
        <a:srgbClr val="006589"/>
      </a:accent1>
      <a:accent2>
        <a:srgbClr val="90B63B"/>
      </a:accent2>
      <a:accent3>
        <a:srgbClr val="3DB7E4"/>
      </a:accent3>
      <a:accent4>
        <a:srgbClr val="E37222"/>
      </a:accent4>
      <a:accent5>
        <a:srgbClr val="00194B"/>
      </a:accent5>
      <a:accent6>
        <a:srgbClr val="2C6244"/>
      </a:accent6>
      <a:hlink>
        <a:srgbClr val="0563C1"/>
      </a:hlink>
      <a:folHlink>
        <a:srgbClr val="954F72"/>
      </a:folHlink>
    </a:clrScheme>
    <a:fontScheme name="Transportgruppe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ansportföretagen_bildmall.potx" id="{D7FC4E85-6298-4F8E-BB0D-2612E88CBEA9}" vid="{D0ADEBF8-7695-4DBC-9EA9-00B03C119D8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223</Words>
  <Application>Microsoft Office PowerPoint</Application>
  <PresentationFormat>Bredbild</PresentationFormat>
  <Paragraphs>54</Paragraphs>
  <Slides>8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3" baseType="lpstr">
      <vt:lpstr>Arial</vt:lpstr>
      <vt:lpstr>Calibri</vt:lpstr>
      <vt:lpstr>Gill Sans MT</vt:lpstr>
      <vt:lpstr>Wingdings</vt:lpstr>
      <vt:lpstr>Transportföretagen</vt:lpstr>
      <vt:lpstr>Framtiden ligger inom transporterna</vt:lpstr>
      <vt:lpstr>Miljö och framdrifternas utveckling…..</vt:lpstr>
      <vt:lpstr>PowerPoint-presentation</vt:lpstr>
      <vt:lpstr>Etableringsstatus tre år efter examen 2015</vt:lpstr>
      <vt:lpstr>Ny läroplan för Fordon och Transport - Personbilsmekaniker</vt:lpstr>
      <vt:lpstr>Kvalitetssäkrad skola Nöjda elever Säkrad APL Kunniga lärare</vt:lpstr>
      <vt:lpstr>PowerPoint-presentation</vt:lpstr>
      <vt:lpstr>Framtiden ligger inom transporterna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Framtiden ligger inom transporterna</dc:title>
  <dc:creator>Tärnfors, Tomas</dc:creator>
  <cp:lastModifiedBy>Ohlsson, Eva</cp:lastModifiedBy>
  <cp:revision>4</cp:revision>
  <dcterms:created xsi:type="dcterms:W3CDTF">2020-11-27T07:38:31Z</dcterms:created>
  <dcterms:modified xsi:type="dcterms:W3CDTF">2020-12-09T14:58:53Z</dcterms:modified>
</cp:coreProperties>
</file>