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DB155-7DA2-61E8-A230-3AB5225591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772CAA-F56D-BDB3-71B1-4C7AC9577D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C5E04E-7F26-4BF9-79BC-C5774C5CE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0C47A-36A3-3F43-BB86-3BB7252B4674}" type="datetimeFigureOut">
              <a:rPr lang="en-BE" smtClean="0"/>
              <a:t>04/09/2022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E862D-75D6-F3F6-0E8E-23AEE387B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88443C-3114-F41E-F562-6C7110AE5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4CEB7-56B8-B948-81AD-04D79E5F991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270653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45E50-BBCF-86BE-8A1F-1BEEC9A48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5EC8E5-B823-C0BE-5196-580DC543C7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C09DB8-AEC5-F5B4-1C53-3FB9C2BCB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0C47A-36A3-3F43-BB86-3BB7252B4674}" type="datetimeFigureOut">
              <a:rPr lang="en-BE" smtClean="0"/>
              <a:t>04/09/2022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1E189F-A44B-7A3A-DF83-7A4C99671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A5A4F8-860D-1406-0B48-B344B532B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4CEB7-56B8-B948-81AD-04D79E5F991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696649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5988AA-F546-BB4B-A4E0-8320B166AD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025FF7-DB7A-B26B-D806-3B829F9F7A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45878B-991A-47CC-2C11-D24BA081C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0C47A-36A3-3F43-BB86-3BB7252B4674}" type="datetimeFigureOut">
              <a:rPr lang="en-BE" smtClean="0"/>
              <a:t>04/09/2022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7A1041-15CB-3063-F623-05DCFD360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78253E-59E1-B31E-AA15-B4FDC5016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4CEB7-56B8-B948-81AD-04D79E5F991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001404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7ABCD-8E8A-3B54-732D-104DE8628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447E4-17AB-E6B8-42A6-F8BE95EB73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281BF9-F2FE-1ACB-29EE-A23C125B1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0C47A-36A3-3F43-BB86-3BB7252B4674}" type="datetimeFigureOut">
              <a:rPr lang="en-BE" smtClean="0"/>
              <a:t>04/09/2022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CC9703-7F43-88C9-35FC-46620E7D1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B8FD9F-A7A7-7287-A229-31ABC5657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4CEB7-56B8-B948-81AD-04D79E5F991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99140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B2FC0-2A9F-BEAD-2ACD-872D36975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E08CA-1EF9-B783-BE99-9925D1418A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4899DE-AADA-8698-1AC1-B1BED03BD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0C47A-36A3-3F43-BB86-3BB7252B4674}" type="datetimeFigureOut">
              <a:rPr lang="en-BE" smtClean="0"/>
              <a:t>04/09/2022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BF6631-2590-3DB2-6BFF-6ECB64B48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68F17F-BEED-6EE2-FE12-102AB9B67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4CEB7-56B8-B948-81AD-04D79E5F991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077513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BF2AE-5EA7-B135-0D15-754971FB5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038317-7D18-5E7F-F9A1-23482E5DFE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54C8F7-C132-0CC8-2E9D-FF19CAC93D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C95DAE-A2E3-381A-24AB-1AB476935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0C47A-36A3-3F43-BB86-3BB7252B4674}" type="datetimeFigureOut">
              <a:rPr lang="en-BE" smtClean="0"/>
              <a:t>04/09/2022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6CA83C-982C-5173-685F-E2237E05F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45B109-BD25-A190-58E7-56A5C7DF8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4CEB7-56B8-B948-81AD-04D79E5F991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652190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B32C4-D09B-883C-C39D-454B6F8BA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8419AB-1DC7-4BD5-833B-FD297BBDC6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517370-AAB9-5D6C-1B07-0A3B085CCB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F581C8-FC2D-FA06-EFB4-4053FDDACF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37714F-AC2B-5466-B1C1-3EFEEDCC87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BAEBE4-7062-5805-2B20-5A6DA9A09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0C47A-36A3-3F43-BB86-3BB7252B4674}" type="datetimeFigureOut">
              <a:rPr lang="en-BE" smtClean="0"/>
              <a:t>04/09/2022</a:t>
            </a:fld>
            <a:endParaRPr lang="en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BBF90C-A04F-9D7C-A0D6-B60A3335D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7349B5-B156-AA50-80B2-492FAF880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4CEB7-56B8-B948-81AD-04D79E5F991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952745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B20ED-260D-F1F0-CC3B-3B2BBE3C9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800154-48A4-9222-4450-FD7AB27C2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0C47A-36A3-3F43-BB86-3BB7252B4674}" type="datetimeFigureOut">
              <a:rPr lang="en-BE" smtClean="0"/>
              <a:t>04/09/2022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7D15EF-FF94-E838-76B4-96FB62597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AD4856-93B6-18EC-CB74-99097CB2B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4CEB7-56B8-B948-81AD-04D79E5F991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148285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238A5E-F8FF-3935-B15C-55FD4AC61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0C47A-36A3-3F43-BB86-3BB7252B4674}" type="datetimeFigureOut">
              <a:rPr lang="en-BE" smtClean="0"/>
              <a:t>04/09/2022</a:t>
            </a:fld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E8B306-74E6-CC5C-C8EE-48FA0022A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92093B-3D75-119E-541C-2EBCC243B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4CEB7-56B8-B948-81AD-04D79E5F991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188856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0F64E-29A7-8401-DA83-B83E5C938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DE635-AC36-BD84-FEE8-6750C2E902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86EBEA-56A8-0939-A46C-A4165752F8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2E6205-7603-1E85-3C25-DC9C360B8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0C47A-36A3-3F43-BB86-3BB7252B4674}" type="datetimeFigureOut">
              <a:rPr lang="en-BE" smtClean="0"/>
              <a:t>04/09/2022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B37AAA-1AB9-E131-D6B2-CA5C53A4B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1F0275-4FD7-1E00-7FF1-B91BA92E9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4CEB7-56B8-B948-81AD-04D79E5F991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700491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7C1AF-28D5-6CC6-83DD-71AE84102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53FE89-7D13-AD0D-6A4F-405A81188A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F4D812-173B-843C-88B4-EE2BD3E985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53200F-BC7E-5E8D-E74F-D9664BE4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0C47A-36A3-3F43-BB86-3BB7252B4674}" type="datetimeFigureOut">
              <a:rPr lang="en-BE" smtClean="0"/>
              <a:t>04/09/2022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41095C-A8B6-5290-0F77-35EB07BA8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609343-289C-44D7-B4CC-93B46B31B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4CEB7-56B8-B948-81AD-04D79E5F991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732833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84E848-650C-98C7-D4DF-4041EFA98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26BECB-17E3-58ED-70F9-2E3BB2B9D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E33049-B184-011E-2F00-3AFEC0D6CF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0C47A-36A3-3F43-BB86-3BB7252B4674}" type="datetimeFigureOut">
              <a:rPr lang="en-BE" smtClean="0"/>
              <a:t>04/09/2022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13ED5B-0C81-77DA-3989-230712167D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B3405-1F4C-D3FC-E907-505F97A504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4CEB7-56B8-B948-81AD-04D79E5F991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917651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Text&#10;&#10;Description automatically generated">
            <a:extLst>
              <a:ext uri="{FF2B5EF4-FFF2-40B4-BE49-F238E27FC236}">
                <a16:creationId xmlns:a16="http://schemas.microsoft.com/office/drawing/2014/main" id="{13081919-0C5E-5E58-338E-806F11219F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817" y="469562"/>
            <a:ext cx="2517135" cy="1211267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FF31E22C-15E8-9F4F-AFA9-61A20A12A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259" y="3456719"/>
            <a:ext cx="1058333" cy="2637755"/>
          </a:xfrm>
          <a:prstGeom prst="rect">
            <a:avLst/>
          </a:prstGeom>
        </p:spPr>
      </p:pic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99E4B34B-C1F1-7F2D-335C-2ECCF55DCA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7" y="2025570"/>
            <a:ext cx="2101783" cy="1342347"/>
          </a:xfrm>
          <a:prstGeom prst="rect">
            <a:avLst/>
          </a:prstGeom>
        </p:spPr>
      </p:pic>
      <p:pic>
        <p:nvPicPr>
          <p:cNvPr id="7" name="Picture 6" descr="A street with buildings on the side&#10;&#10;Description automatically generated with low confidence">
            <a:extLst>
              <a:ext uri="{FF2B5EF4-FFF2-40B4-BE49-F238E27FC236}">
                <a16:creationId xmlns:a16="http://schemas.microsoft.com/office/drawing/2014/main" id="{F3FA4049-AF85-BCCF-0FA8-77F0802C80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2170" y="469562"/>
            <a:ext cx="4589406" cy="3292939"/>
          </a:xfrm>
          <a:prstGeom prst="rect">
            <a:avLst/>
          </a:prstGeom>
        </p:spPr>
      </p:pic>
      <p:pic>
        <p:nvPicPr>
          <p:cNvPr id="11" name="Picture 10" descr="A picture containing building, fireplace&#10;&#10;Description automatically generated">
            <a:extLst>
              <a:ext uri="{FF2B5EF4-FFF2-40B4-BE49-F238E27FC236}">
                <a16:creationId xmlns:a16="http://schemas.microsoft.com/office/drawing/2014/main" id="{69E56324-3D91-F8FB-D2D4-2DC64AD27D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42275" y="469562"/>
            <a:ext cx="2688700" cy="1476623"/>
          </a:xfrm>
          <a:prstGeom prst="rect">
            <a:avLst/>
          </a:prstGeom>
        </p:spPr>
      </p:pic>
      <p:pic>
        <p:nvPicPr>
          <p:cNvPr id="13" name="Picture 12" descr="A picture containing text, outdoor, road, sky&#10;&#10;Description automatically generated">
            <a:extLst>
              <a:ext uri="{FF2B5EF4-FFF2-40B4-BE49-F238E27FC236}">
                <a16:creationId xmlns:a16="http://schemas.microsoft.com/office/drawing/2014/main" id="{9CE67E74-1F53-3266-F3F4-8707FC8F17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42170" y="3912243"/>
            <a:ext cx="4034322" cy="2543756"/>
          </a:xfrm>
          <a:prstGeom prst="rect">
            <a:avLst/>
          </a:prstGeom>
        </p:spPr>
      </p:pic>
      <p:pic>
        <p:nvPicPr>
          <p:cNvPr id="9" name="Picture 8" descr="A picture containing text, building, outdoor&#10;&#10;Description automatically generated">
            <a:extLst>
              <a:ext uri="{FF2B5EF4-FFF2-40B4-BE49-F238E27FC236}">
                <a16:creationId xmlns:a16="http://schemas.microsoft.com/office/drawing/2014/main" id="{29B7D9A4-BD80-0C40-BBFC-8863B9FD7C4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06164" y="2020372"/>
            <a:ext cx="3124811" cy="1742130"/>
          </a:xfrm>
          <a:prstGeom prst="rect">
            <a:avLst/>
          </a:prstGeom>
        </p:spPr>
      </p:pic>
      <p:pic>
        <p:nvPicPr>
          <p:cNvPr id="15" name="Picture 14" descr="A picture containing text, outdoor, road, sky&#10;&#10;Description automatically generated">
            <a:extLst>
              <a:ext uri="{FF2B5EF4-FFF2-40B4-BE49-F238E27FC236}">
                <a16:creationId xmlns:a16="http://schemas.microsoft.com/office/drawing/2014/main" id="{34405B56-A9C3-3A80-711E-C52E417B247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16652" y="3912243"/>
            <a:ext cx="4034321" cy="2543756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6CD77DD-03B6-B3CF-C2B6-83475143309E}"/>
              </a:ext>
            </a:extLst>
          </p:cNvPr>
          <p:cNvCxnSpPr/>
          <p:nvPr/>
        </p:nvCxnSpPr>
        <p:spPr>
          <a:xfrm>
            <a:off x="2905952" y="1087704"/>
            <a:ext cx="0" cy="45604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40815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1156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Francis Vandecasteele</dc:creator>
  <cp:lastModifiedBy>Francis Vandecasteele</cp:lastModifiedBy>
  <cp:revision>4</cp:revision>
  <dcterms:created xsi:type="dcterms:W3CDTF">2022-09-03T13:31:44Z</dcterms:created>
  <dcterms:modified xsi:type="dcterms:W3CDTF">2022-09-05T06:16:29Z</dcterms:modified>
</cp:coreProperties>
</file>