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5" r:id="rId5"/>
    <p:sldId id="266" r:id="rId6"/>
    <p:sldId id="267" r:id="rId7"/>
    <p:sldId id="260" r:id="rId8"/>
    <p:sldId id="261" r:id="rId9"/>
    <p:sldId id="273" r:id="rId10"/>
    <p:sldId id="262" r:id="rId11"/>
    <p:sldId id="268" r:id="rId12"/>
    <p:sldId id="272" r:id="rId13"/>
    <p:sldId id="269" r:id="rId14"/>
    <p:sldId id="270" r:id="rId15"/>
    <p:sldId id="271" r:id="rId16"/>
    <p:sldId id="274" r:id="rId17"/>
    <p:sldId id="276" r:id="rId18"/>
    <p:sldId id="27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6"/>
  </p:normalViewPr>
  <p:slideViewPr>
    <p:cSldViewPr snapToGrid="0" snapToObjects="1">
      <p:cViewPr varScale="1">
        <p:scale>
          <a:sx n="98" d="100"/>
          <a:sy n="98"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40BA6-C6E3-C846-98D2-FDDA2053C5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1F47DDC2-9E4C-E648-9152-C3374056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80FC1F28-A425-854D-AFA8-F108F2AE2DE4}"/>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57C3B7FC-6375-DB4E-96D4-AAA26E1E12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C52C8C-88B2-E34B-9C04-2F31AC6F5E49}"/>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201987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45D2F-88D7-B144-9C83-60A818734CEC}"/>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EDFB5893-2EE7-8E45-B2AA-4ED48B03443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EC78C7-2109-E842-80C6-2C3A3B651D47}"/>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963D1C75-938A-0E48-8ACA-4659D217B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7759E4-F7DB-6441-BF33-62A3E8CB6B2B}"/>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332087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9105108-7C1F-D04F-929C-3C7423E135D5}"/>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4D13D8BE-2F18-1549-A8A5-4C2A7D50C7D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F0B8D-CECD-524B-BF4F-E3A77BF7F5A1}"/>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5D54D963-DDC7-BA42-A86D-27922E9E97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BADA6B-EC84-DE4E-8973-95D003D8A593}"/>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366673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19B21-969F-0848-9665-A47661E32607}"/>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1215102C-25B0-BF43-96A5-DB837C41FE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4CF6FC-52C8-1F4B-A179-BC7DF955E999}"/>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647EFDF7-600A-C74F-90C3-51595A8C90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69CE85-E22A-F544-9461-5D9B680EFC0E}"/>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113251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73384-9D94-034E-BD3E-235EFE059A67}"/>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C776D059-A3E7-F448-B204-D2F010181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E8D60BE-A6A6-EA4F-B191-36FA83222376}"/>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14C503AD-8A38-A14E-BCC7-2E1A7EA85E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BB6B1E-76E5-2045-9125-B8C02EE415F3}"/>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305340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2C7F-42D5-5049-B922-CE7AD16652AD}"/>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BAE6601E-60F4-D843-8A05-5996FD1ED61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F090379-F9E6-2F47-8D7A-2EF3B8C91866}"/>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4D4FC76-88F8-F846-8997-7C95914D5DC9}"/>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6" name="Tijdelijke aanduiding voor voettekst 5">
            <a:extLst>
              <a:ext uri="{FF2B5EF4-FFF2-40B4-BE49-F238E27FC236}">
                <a16:creationId xmlns:a16="http://schemas.microsoft.com/office/drawing/2014/main" id="{A5D4DFDA-3500-8044-920B-20E2E7B9333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1C74A3-3E21-1D45-A271-4B9F03008D5B}"/>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102098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B78C3-5D6F-4F4C-9AA0-E2F7817319D3}"/>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BF51FA11-82F5-2542-A3BF-7B1876E33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4903F8C-60F0-BF46-9A92-D5907A4C70C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B0DFC2C-6EF1-6C4F-A3AC-855338C44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31D341D-F008-8249-8FF5-A2FC7173D5A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0637DF-D08E-E14D-9CA3-F97B9D026ED6}"/>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8" name="Tijdelijke aanduiding voor voettekst 7">
            <a:extLst>
              <a:ext uri="{FF2B5EF4-FFF2-40B4-BE49-F238E27FC236}">
                <a16:creationId xmlns:a16="http://schemas.microsoft.com/office/drawing/2014/main" id="{7D53D7FD-68F4-EB48-9F7C-D2064589534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8154344-829A-334E-BBE1-E6D32F81BAA2}"/>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354423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80A94-FD0B-8348-91C5-D01B2979BF1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CFCC2CE9-F0F7-8949-B64A-8EAE4D5458D2}"/>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4" name="Tijdelijke aanduiding voor voettekst 3">
            <a:extLst>
              <a:ext uri="{FF2B5EF4-FFF2-40B4-BE49-F238E27FC236}">
                <a16:creationId xmlns:a16="http://schemas.microsoft.com/office/drawing/2014/main" id="{03ABE8B7-DAD7-DA48-A3B5-A468E4E5826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C1EFCC-D1E1-974D-962D-A2CFCA03AFC1}"/>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9720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449B65-B072-E84F-AB79-918C74D94B46}"/>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3" name="Tijdelijke aanduiding voor voettekst 2">
            <a:extLst>
              <a:ext uri="{FF2B5EF4-FFF2-40B4-BE49-F238E27FC236}">
                <a16:creationId xmlns:a16="http://schemas.microsoft.com/office/drawing/2014/main" id="{6AD5CF1C-26F6-D64B-813F-13455DE5F57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CF3D515-8C24-9740-BF3F-CCDDDC860D61}"/>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406137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2A68B-20F9-CF40-A31C-46E056D93DCD}"/>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0E690EAF-BB50-034A-9DBC-D024E3E18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7D2B72-53F3-9846-ACF0-DC380EE9B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3DE0D68-9519-A543-84B1-884F920F1764}"/>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6" name="Tijdelijke aanduiding voor voettekst 5">
            <a:extLst>
              <a:ext uri="{FF2B5EF4-FFF2-40B4-BE49-F238E27FC236}">
                <a16:creationId xmlns:a16="http://schemas.microsoft.com/office/drawing/2014/main" id="{BAA5471D-CC7C-8241-A1C6-A73A9DDC49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48784-70CA-7444-909C-09C584E034E3}"/>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253419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A798-2BD0-CC49-98AA-BD95B93F102B}"/>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8F7D99C5-1A01-5A49-BF31-BCCD99CD7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1692203-CA88-2C40-B68B-8D8E9B564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1C8DE7D-CE49-784E-B6BD-0707817128C2}"/>
              </a:ext>
            </a:extLst>
          </p:cNvPr>
          <p:cNvSpPr>
            <a:spLocks noGrp="1"/>
          </p:cNvSpPr>
          <p:nvPr>
            <p:ph type="dt" sz="half" idx="10"/>
          </p:nvPr>
        </p:nvSpPr>
        <p:spPr/>
        <p:txBody>
          <a:bodyPr/>
          <a:lstStyle/>
          <a:p>
            <a:fld id="{68B78C7B-7360-8E4F-927C-E25A8B92BC61}" type="datetimeFigureOut">
              <a:rPr lang="nl-NL" smtClean="0"/>
              <a:t>24-04-18</a:t>
            </a:fld>
            <a:endParaRPr lang="nl-NL"/>
          </a:p>
        </p:txBody>
      </p:sp>
      <p:sp>
        <p:nvSpPr>
          <p:cNvPr id="6" name="Tijdelijke aanduiding voor voettekst 5">
            <a:extLst>
              <a:ext uri="{FF2B5EF4-FFF2-40B4-BE49-F238E27FC236}">
                <a16:creationId xmlns:a16="http://schemas.microsoft.com/office/drawing/2014/main" id="{06A34AD2-4B8C-6047-AB73-4CCDB8E178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34D0C3-FEF8-3C47-A60D-6FA545BF440F}"/>
              </a:ext>
            </a:extLst>
          </p:cNvPr>
          <p:cNvSpPr>
            <a:spLocks noGrp="1"/>
          </p:cNvSpPr>
          <p:nvPr>
            <p:ph type="sldNum" sz="quarter" idx="12"/>
          </p:nvPr>
        </p:nvSpPr>
        <p:spPr/>
        <p:txBody>
          <a:bodyPr/>
          <a:lstStyle/>
          <a:p>
            <a:fld id="{063AC1EE-76CA-A44A-B4AE-BEB1B54FB156}" type="slidenum">
              <a:rPr lang="nl-NL" smtClean="0"/>
              <a:t>‹nr.›</a:t>
            </a:fld>
            <a:endParaRPr lang="nl-NL"/>
          </a:p>
        </p:txBody>
      </p:sp>
    </p:spTree>
    <p:extLst>
      <p:ext uri="{BB962C8B-B14F-4D97-AF65-F5344CB8AC3E}">
        <p14:creationId xmlns:p14="http://schemas.microsoft.com/office/powerpoint/2010/main" val="23204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1B7AA21-670F-434D-B090-B2A31B8E2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ABE12188-01B9-2046-8F1B-4EAC73F32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6ECF02-E649-EE4F-AF82-2D202E74E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78C7B-7360-8E4F-927C-E25A8B92BC61}" type="datetimeFigureOut">
              <a:rPr lang="nl-NL" smtClean="0"/>
              <a:t>24-04-18</a:t>
            </a:fld>
            <a:endParaRPr lang="nl-NL"/>
          </a:p>
        </p:txBody>
      </p:sp>
      <p:sp>
        <p:nvSpPr>
          <p:cNvPr id="5" name="Tijdelijke aanduiding voor voettekst 4">
            <a:extLst>
              <a:ext uri="{FF2B5EF4-FFF2-40B4-BE49-F238E27FC236}">
                <a16:creationId xmlns:a16="http://schemas.microsoft.com/office/drawing/2014/main" id="{DCD48D58-F87B-7E46-BFFB-6AA8A32E5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24B9BBA-29DC-F346-BB74-B8C2E5697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AC1EE-76CA-A44A-B4AE-BEB1B54FB156}" type="slidenum">
              <a:rPr lang="nl-NL" smtClean="0"/>
              <a:t>‹nr.›</a:t>
            </a:fld>
            <a:endParaRPr lang="nl-NL"/>
          </a:p>
        </p:txBody>
      </p:sp>
    </p:spTree>
    <p:extLst>
      <p:ext uri="{BB962C8B-B14F-4D97-AF65-F5344CB8AC3E}">
        <p14:creationId xmlns:p14="http://schemas.microsoft.com/office/powerpoint/2010/main" val="81730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p:txBody>
          <a:bodyPr/>
          <a:lstStyle/>
          <a:p>
            <a:r>
              <a:rPr lang="nl-NL" dirty="0"/>
              <a:t>Emotie in fotografie</a:t>
            </a:r>
          </a:p>
        </p:txBody>
      </p:sp>
    </p:spTree>
    <p:extLst>
      <p:ext uri="{BB962C8B-B14F-4D97-AF65-F5344CB8AC3E}">
        <p14:creationId xmlns:p14="http://schemas.microsoft.com/office/powerpoint/2010/main" val="146243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14C679-AD38-704F-B5E3-C23B391CB7B1}"/>
              </a:ext>
            </a:extLst>
          </p:cNvPr>
          <p:cNvPicPr>
            <a:picLocks noChangeAspect="1"/>
          </p:cNvPicPr>
          <p:nvPr/>
        </p:nvPicPr>
        <p:blipFill>
          <a:blip r:embed="rId2"/>
          <a:stretch>
            <a:fillRect/>
          </a:stretch>
        </p:blipFill>
        <p:spPr>
          <a:xfrm>
            <a:off x="2666999" y="-15815"/>
            <a:ext cx="6873815" cy="6873815"/>
          </a:xfrm>
          <a:prstGeom prst="rect">
            <a:avLst/>
          </a:prstGeom>
        </p:spPr>
      </p:pic>
    </p:spTree>
    <p:extLst>
      <p:ext uri="{BB962C8B-B14F-4D97-AF65-F5344CB8AC3E}">
        <p14:creationId xmlns:p14="http://schemas.microsoft.com/office/powerpoint/2010/main" val="222445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21240A5-E6D2-8B49-8DFB-353272BD749C}"/>
              </a:ext>
            </a:extLst>
          </p:cNvPr>
          <p:cNvPicPr>
            <a:picLocks noChangeAspect="1"/>
          </p:cNvPicPr>
          <p:nvPr/>
        </p:nvPicPr>
        <p:blipFill>
          <a:blip r:embed="rId2"/>
          <a:stretch>
            <a:fillRect/>
          </a:stretch>
        </p:blipFill>
        <p:spPr>
          <a:xfrm>
            <a:off x="2666999" y="18691"/>
            <a:ext cx="6839309" cy="6839309"/>
          </a:xfrm>
          <a:prstGeom prst="rect">
            <a:avLst/>
          </a:prstGeom>
        </p:spPr>
      </p:pic>
    </p:spTree>
    <p:extLst>
      <p:ext uri="{BB962C8B-B14F-4D97-AF65-F5344CB8AC3E}">
        <p14:creationId xmlns:p14="http://schemas.microsoft.com/office/powerpoint/2010/main" val="328846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7E6661E-B2E5-7B4F-B98C-EAE63C2E5283}"/>
              </a:ext>
            </a:extLst>
          </p:cNvPr>
          <p:cNvPicPr>
            <a:picLocks noChangeAspect="1"/>
          </p:cNvPicPr>
          <p:nvPr/>
        </p:nvPicPr>
        <p:blipFill>
          <a:blip r:embed="rId2"/>
          <a:stretch>
            <a:fillRect/>
          </a:stretch>
        </p:blipFill>
        <p:spPr>
          <a:xfrm>
            <a:off x="-209537" y="-339634"/>
            <a:ext cx="12401537" cy="8224177"/>
          </a:xfrm>
          <a:prstGeom prst="rect">
            <a:avLst/>
          </a:prstGeom>
        </p:spPr>
      </p:pic>
    </p:spTree>
    <p:extLst>
      <p:ext uri="{BB962C8B-B14F-4D97-AF65-F5344CB8AC3E}">
        <p14:creationId xmlns:p14="http://schemas.microsoft.com/office/powerpoint/2010/main" val="867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54BC69E-9A72-8942-BE25-DDE058E11BC1}"/>
              </a:ext>
            </a:extLst>
          </p:cNvPr>
          <p:cNvPicPr>
            <a:picLocks noChangeAspect="1"/>
          </p:cNvPicPr>
          <p:nvPr/>
        </p:nvPicPr>
        <p:blipFill>
          <a:blip r:embed="rId2"/>
          <a:stretch>
            <a:fillRect/>
          </a:stretch>
        </p:blipFill>
        <p:spPr>
          <a:xfrm>
            <a:off x="938929" y="0"/>
            <a:ext cx="10314142" cy="6858000"/>
          </a:xfrm>
          <a:prstGeom prst="rect">
            <a:avLst/>
          </a:prstGeom>
        </p:spPr>
      </p:pic>
    </p:spTree>
    <p:extLst>
      <p:ext uri="{BB962C8B-B14F-4D97-AF65-F5344CB8AC3E}">
        <p14:creationId xmlns:p14="http://schemas.microsoft.com/office/powerpoint/2010/main" val="246307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9EFAB14-88E1-D440-AD89-35C0CF22D859}"/>
              </a:ext>
            </a:extLst>
          </p:cNvPr>
          <p:cNvPicPr>
            <a:picLocks noChangeAspect="1"/>
          </p:cNvPicPr>
          <p:nvPr/>
        </p:nvPicPr>
        <p:blipFill>
          <a:blip r:embed="rId2"/>
          <a:stretch>
            <a:fillRect/>
          </a:stretch>
        </p:blipFill>
        <p:spPr>
          <a:xfrm>
            <a:off x="-562390" y="-207034"/>
            <a:ext cx="13486400" cy="7065034"/>
          </a:xfrm>
          <a:prstGeom prst="rect">
            <a:avLst/>
          </a:prstGeom>
        </p:spPr>
      </p:pic>
    </p:spTree>
    <p:extLst>
      <p:ext uri="{BB962C8B-B14F-4D97-AF65-F5344CB8AC3E}">
        <p14:creationId xmlns:p14="http://schemas.microsoft.com/office/powerpoint/2010/main" val="31249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26F442-5477-3642-ABC4-207EABB49F78}"/>
              </a:ext>
            </a:extLst>
          </p:cNvPr>
          <p:cNvPicPr>
            <a:picLocks noChangeAspect="1"/>
          </p:cNvPicPr>
          <p:nvPr/>
        </p:nvPicPr>
        <p:blipFill>
          <a:blip r:embed="rId2"/>
          <a:stretch>
            <a:fillRect/>
          </a:stretch>
        </p:blipFill>
        <p:spPr>
          <a:xfrm>
            <a:off x="0" y="-603250"/>
            <a:ext cx="12192000" cy="8064500"/>
          </a:xfrm>
          <a:prstGeom prst="rect">
            <a:avLst/>
          </a:prstGeom>
        </p:spPr>
      </p:pic>
    </p:spTree>
    <p:extLst>
      <p:ext uri="{BB962C8B-B14F-4D97-AF65-F5344CB8AC3E}">
        <p14:creationId xmlns:p14="http://schemas.microsoft.com/office/powerpoint/2010/main" val="187329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FDFF121-5C6D-E94B-8072-28371F063113}"/>
              </a:ext>
            </a:extLst>
          </p:cNvPr>
          <p:cNvPicPr>
            <a:picLocks noChangeAspect="1"/>
          </p:cNvPicPr>
          <p:nvPr/>
        </p:nvPicPr>
        <p:blipFill>
          <a:blip r:embed="rId2"/>
          <a:stretch>
            <a:fillRect/>
          </a:stretch>
        </p:blipFill>
        <p:spPr>
          <a:xfrm>
            <a:off x="983411" y="16772"/>
            <a:ext cx="10230929" cy="6820620"/>
          </a:xfrm>
          <a:prstGeom prst="rect">
            <a:avLst/>
          </a:prstGeom>
        </p:spPr>
      </p:pic>
    </p:spTree>
    <p:extLst>
      <p:ext uri="{BB962C8B-B14F-4D97-AF65-F5344CB8AC3E}">
        <p14:creationId xmlns:p14="http://schemas.microsoft.com/office/powerpoint/2010/main" val="270671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784814"/>
          </a:xfrm>
        </p:spPr>
        <p:txBody>
          <a:bodyPr>
            <a:normAutofit/>
          </a:bodyPr>
          <a:lstStyle/>
          <a:p>
            <a:r>
              <a:rPr lang="nl-NL" sz="4000" dirty="0"/>
              <a:t>Emotie oproepen in je foto</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667691" y="2230438"/>
            <a:ext cx="9144000" cy="1655762"/>
          </a:xfrm>
        </p:spPr>
        <p:txBody>
          <a:bodyPr>
            <a:noAutofit/>
          </a:bodyPr>
          <a:lstStyle/>
          <a:p>
            <a:r>
              <a:rPr lang="nl-NL" sz="2000" dirty="0"/>
              <a:t>Denk na over wat emotie in foto’s voor jou betekent</a:t>
            </a:r>
          </a:p>
          <a:p>
            <a:r>
              <a:rPr lang="nl-NL" sz="2000" dirty="0"/>
              <a:t>Maak een foto die bij jou een bepaalde emotie oproept</a:t>
            </a:r>
          </a:p>
          <a:p>
            <a:r>
              <a:rPr lang="nl-NL" sz="2000" dirty="0"/>
              <a:t>En deel die met ons</a:t>
            </a:r>
          </a:p>
        </p:txBody>
      </p:sp>
    </p:spTree>
    <p:extLst>
      <p:ext uri="{BB962C8B-B14F-4D97-AF65-F5344CB8AC3E}">
        <p14:creationId xmlns:p14="http://schemas.microsoft.com/office/powerpoint/2010/main" val="8886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52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784814"/>
          </a:xfrm>
        </p:spPr>
        <p:txBody>
          <a:bodyPr>
            <a:normAutofit/>
          </a:bodyPr>
          <a:lstStyle/>
          <a:p>
            <a:r>
              <a:rPr lang="nl-NL" sz="4000" dirty="0"/>
              <a:t>Wat is emotie?</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667691" y="2230438"/>
            <a:ext cx="9144000" cy="1655762"/>
          </a:xfrm>
        </p:spPr>
        <p:txBody>
          <a:bodyPr>
            <a:noAutofit/>
          </a:bodyPr>
          <a:lstStyle/>
          <a:p>
            <a:r>
              <a:rPr lang="nl-NL" sz="2000" dirty="0"/>
              <a:t>Wikipedia:</a:t>
            </a:r>
          </a:p>
          <a:p>
            <a:r>
              <a:rPr lang="nl-NL" sz="2000" dirty="0"/>
              <a:t>Een </a:t>
            </a:r>
            <a:r>
              <a:rPr lang="nl-NL" sz="2000" b="1" dirty="0"/>
              <a:t>emotie</a:t>
            </a:r>
            <a:r>
              <a:rPr lang="nl-NL" sz="2000" dirty="0"/>
              <a:t> wordt vaak omgeschreven als een </a:t>
            </a:r>
            <a:r>
              <a:rPr lang="nl-NL" sz="2000" b="1" dirty="0">
                <a:solidFill>
                  <a:srgbClr val="FF0000"/>
                </a:solidFill>
              </a:rPr>
              <a:t>innerlijke beleving of gevoel </a:t>
            </a:r>
            <a:r>
              <a:rPr lang="nl-NL" sz="2000" dirty="0"/>
              <a:t>van bijvoorbeeld vreugde, angst, boosheid, verdriet </a:t>
            </a:r>
            <a:r>
              <a:rPr lang="nl-NL" sz="2000" b="1" dirty="0">
                <a:solidFill>
                  <a:srgbClr val="FF0000"/>
                </a:solidFill>
              </a:rPr>
              <a:t>dat door een bepaalde situatie wordt opgeroepen</a:t>
            </a:r>
            <a:r>
              <a:rPr lang="nl-NL" sz="2000" dirty="0"/>
              <a:t> of spontaan kan optreden. Emoties gaan echter niet alleen met subjectieve gevoelens, maar ook met lichamelijke reacties en bepaalde expressies in het gedrag gepaard. In biologische zin kan men een emotie ook definiëren als een </a:t>
            </a:r>
            <a:r>
              <a:rPr lang="nl-NL" sz="2000" b="1" dirty="0">
                <a:solidFill>
                  <a:srgbClr val="FF0000"/>
                </a:solidFill>
              </a:rPr>
              <a:t>reactie van onze hersenen op een affectieve prikkel</a:t>
            </a:r>
            <a:r>
              <a:rPr lang="nl-NL" sz="2000" dirty="0"/>
              <a:t>. Dit komt zowel bij mensen als dieren vrijwel automatisch tot uiting in een bepaald patroon van gedrag (bijvoorbeeld vluchten of toenadering) en fysiologische reacties. Het </a:t>
            </a:r>
            <a:r>
              <a:rPr lang="nl-NL" sz="2000" b="1" i="1" dirty="0">
                <a:solidFill>
                  <a:srgbClr val="FF0000"/>
                </a:solidFill>
              </a:rPr>
              <a:t>gevoel</a:t>
            </a:r>
            <a:r>
              <a:rPr lang="nl-NL" sz="2000" dirty="0"/>
              <a:t> kan dan gezien worden als een </a:t>
            </a:r>
            <a:r>
              <a:rPr lang="nl-NL" sz="2000" b="1" dirty="0">
                <a:solidFill>
                  <a:srgbClr val="FF0000"/>
                </a:solidFill>
              </a:rPr>
              <a:t>speciale uiting of vorm van emoties die typisch is voor mensen</a:t>
            </a:r>
            <a:r>
              <a:rPr lang="nl-NL" sz="2000" dirty="0"/>
              <a:t>, namelijk de </a:t>
            </a:r>
            <a:r>
              <a:rPr lang="nl-NL" sz="2000" b="1" dirty="0">
                <a:solidFill>
                  <a:srgbClr val="FF0000"/>
                </a:solidFill>
              </a:rPr>
              <a:t>bewuste beleving, of mentale reflectie </a:t>
            </a:r>
            <a:r>
              <a:rPr lang="nl-NL" sz="2000" dirty="0"/>
              <a:t>van een emotie</a:t>
            </a:r>
          </a:p>
        </p:txBody>
      </p:sp>
    </p:spTree>
    <p:extLst>
      <p:ext uri="{BB962C8B-B14F-4D97-AF65-F5344CB8AC3E}">
        <p14:creationId xmlns:p14="http://schemas.microsoft.com/office/powerpoint/2010/main" val="31656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1215888"/>
          </a:xfrm>
        </p:spPr>
        <p:txBody>
          <a:bodyPr>
            <a:normAutofit/>
          </a:bodyPr>
          <a:lstStyle/>
          <a:p>
            <a:r>
              <a:rPr lang="nl-NL" sz="4000" dirty="0"/>
              <a:t>Universele basisemoties</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524000" y="2521131"/>
            <a:ext cx="9144000" cy="2736669"/>
          </a:xfrm>
        </p:spPr>
        <p:txBody>
          <a:bodyPr>
            <a:normAutofit fontScale="85000" lnSpcReduction="20000"/>
          </a:bodyPr>
          <a:lstStyle/>
          <a:p>
            <a:r>
              <a:rPr lang="nl-NL" sz="3600" dirty="0"/>
              <a:t>Vreugde</a:t>
            </a:r>
          </a:p>
          <a:p>
            <a:r>
              <a:rPr lang="nl-NL" sz="3600" dirty="0"/>
              <a:t>Verdriet</a:t>
            </a:r>
          </a:p>
          <a:p>
            <a:r>
              <a:rPr lang="nl-NL" sz="3600" dirty="0"/>
              <a:t>Angst</a:t>
            </a:r>
          </a:p>
          <a:p>
            <a:r>
              <a:rPr lang="nl-NL" sz="3600" dirty="0"/>
              <a:t>Woede</a:t>
            </a:r>
          </a:p>
          <a:p>
            <a:r>
              <a:rPr lang="nl-NL" sz="3600" dirty="0"/>
              <a:t>Verbazing</a:t>
            </a:r>
          </a:p>
          <a:p>
            <a:r>
              <a:rPr lang="nl-NL" sz="3600" dirty="0"/>
              <a:t>Afschuw</a:t>
            </a:r>
          </a:p>
          <a:p>
            <a:endParaRPr lang="nl-NL" dirty="0"/>
          </a:p>
        </p:txBody>
      </p:sp>
    </p:spTree>
    <p:extLst>
      <p:ext uri="{BB962C8B-B14F-4D97-AF65-F5344CB8AC3E}">
        <p14:creationId xmlns:p14="http://schemas.microsoft.com/office/powerpoint/2010/main" val="337689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784814"/>
          </a:xfrm>
        </p:spPr>
        <p:txBody>
          <a:bodyPr>
            <a:normAutofit/>
          </a:bodyPr>
          <a:lstStyle/>
          <a:p>
            <a:r>
              <a:rPr lang="nl-NL" sz="4000" dirty="0"/>
              <a:t>Wat zeggen fotografen over emotie?</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667691" y="2230438"/>
            <a:ext cx="9144000" cy="1655762"/>
          </a:xfrm>
        </p:spPr>
        <p:txBody>
          <a:bodyPr>
            <a:noAutofit/>
          </a:bodyPr>
          <a:lstStyle/>
          <a:p>
            <a:r>
              <a:rPr lang="nl-NL" sz="2000" dirty="0"/>
              <a:t>‘emotionele foto’s zijn de foto’s die je miste, omdat je je camera niet bij je had’</a:t>
            </a:r>
          </a:p>
          <a:p>
            <a:r>
              <a:rPr lang="nl-NL" sz="2000" dirty="0"/>
              <a:t>‘een emotionele foto roept iets bij de kijker op, zet je aan het denken’</a:t>
            </a:r>
          </a:p>
          <a:p>
            <a:r>
              <a:rPr lang="nl-NL" sz="2000" dirty="0"/>
              <a:t>‘emotie gaat over de interactie tussen mensen’</a:t>
            </a:r>
          </a:p>
          <a:p>
            <a:r>
              <a:rPr lang="nl-NL" sz="2000" dirty="0"/>
              <a:t>‘emotie gaat over story telling, het verhaal dat de foto je vertelt’</a:t>
            </a:r>
          </a:p>
          <a:p>
            <a:r>
              <a:rPr lang="nl-NL" sz="2000" dirty="0"/>
              <a:t>‘emotionele foto’s zijn candid momenten’</a:t>
            </a:r>
          </a:p>
          <a:p>
            <a:r>
              <a:rPr lang="nl-NL" sz="2000" dirty="0"/>
              <a:t>‘bij emotionele foto’s heb je een band met het onderwerp’</a:t>
            </a:r>
          </a:p>
        </p:txBody>
      </p:sp>
    </p:spTree>
    <p:extLst>
      <p:ext uri="{BB962C8B-B14F-4D97-AF65-F5344CB8AC3E}">
        <p14:creationId xmlns:p14="http://schemas.microsoft.com/office/powerpoint/2010/main" val="88417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784814"/>
          </a:xfrm>
        </p:spPr>
        <p:txBody>
          <a:bodyPr>
            <a:normAutofit/>
          </a:bodyPr>
          <a:lstStyle/>
          <a:p>
            <a:r>
              <a:rPr lang="nl-NL" sz="4000" dirty="0"/>
              <a:t>Wat zeggen fotografen over emotie?</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667691" y="2230438"/>
            <a:ext cx="9144000" cy="1655762"/>
          </a:xfrm>
        </p:spPr>
        <p:txBody>
          <a:bodyPr>
            <a:noAutofit/>
          </a:bodyPr>
          <a:lstStyle/>
          <a:p>
            <a:r>
              <a:rPr lang="nl-NL" sz="2000" dirty="0"/>
              <a:t>‘emotionele foto’s zijn de foto’s die je miste, omdat je je camera niet bij je had’</a:t>
            </a:r>
          </a:p>
          <a:p>
            <a:r>
              <a:rPr lang="nl-NL" sz="2000" dirty="0"/>
              <a:t>‘een emotionele foto roept iets bij de kijker op, zet je aan het denken’</a:t>
            </a:r>
          </a:p>
          <a:p>
            <a:r>
              <a:rPr lang="nl-NL" sz="2000" dirty="0"/>
              <a:t>‘emotie gaat over de interactie tussen mensen’</a:t>
            </a:r>
          </a:p>
          <a:p>
            <a:r>
              <a:rPr lang="nl-NL" sz="2000" dirty="0"/>
              <a:t>‘emotie gaat over story telling, het verhaal dat de foto je vertelt’</a:t>
            </a:r>
          </a:p>
          <a:p>
            <a:r>
              <a:rPr lang="nl-NL" sz="2000" dirty="0"/>
              <a:t>‘emotionele foto’s zijn candid momenten’</a:t>
            </a:r>
          </a:p>
          <a:p>
            <a:r>
              <a:rPr lang="nl-NL" sz="2000" dirty="0"/>
              <a:t>‘bij emotionele foto’s heb je een band met het onderwerp’</a:t>
            </a:r>
          </a:p>
        </p:txBody>
      </p:sp>
    </p:spTree>
    <p:extLst>
      <p:ext uri="{BB962C8B-B14F-4D97-AF65-F5344CB8AC3E}">
        <p14:creationId xmlns:p14="http://schemas.microsoft.com/office/powerpoint/2010/main" val="335202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a:xfrm>
            <a:off x="1524000" y="1122363"/>
            <a:ext cx="9144000" cy="784814"/>
          </a:xfrm>
        </p:spPr>
        <p:txBody>
          <a:bodyPr>
            <a:normAutofit/>
          </a:bodyPr>
          <a:lstStyle/>
          <a:p>
            <a:r>
              <a:rPr lang="nl-NL" sz="4000" dirty="0"/>
              <a:t>Wat zeggen fotografen over emotie?</a:t>
            </a:r>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a:xfrm>
            <a:off x="1667691" y="2230438"/>
            <a:ext cx="9144000" cy="1655762"/>
          </a:xfrm>
        </p:spPr>
        <p:txBody>
          <a:bodyPr>
            <a:noAutofit/>
          </a:bodyPr>
          <a:lstStyle/>
          <a:p>
            <a:r>
              <a:rPr lang="nl-NL" sz="2000" dirty="0"/>
              <a:t>‘emotionele foto’s zijn de foto’s die je miste, omdat je je camera niet bij je had’</a:t>
            </a:r>
          </a:p>
          <a:p>
            <a:r>
              <a:rPr lang="nl-NL" sz="2000" dirty="0"/>
              <a:t>‘een emotionele foto roept iets bij de kijker op, zet je aan het denken’</a:t>
            </a:r>
          </a:p>
          <a:p>
            <a:r>
              <a:rPr lang="nl-NL" sz="2000" dirty="0"/>
              <a:t>‘emotie gaat over de interactie tussen mensen’</a:t>
            </a:r>
          </a:p>
          <a:p>
            <a:r>
              <a:rPr lang="nl-NL" sz="2000" dirty="0"/>
              <a:t>‘emotie gaat over story telling, het verhaal dat de foto je vertelt’</a:t>
            </a:r>
          </a:p>
          <a:p>
            <a:r>
              <a:rPr lang="nl-NL" sz="2000" dirty="0"/>
              <a:t>‘emotionele foto’s zijn candid momenten’</a:t>
            </a:r>
          </a:p>
          <a:p>
            <a:r>
              <a:rPr lang="nl-NL" sz="2000" dirty="0"/>
              <a:t>‘bij emotionele foto’s heb je een band met het onderwerp’</a:t>
            </a:r>
          </a:p>
        </p:txBody>
      </p:sp>
    </p:spTree>
    <p:extLst>
      <p:ext uri="{BB962C8B-B14F-4D97-AF65-F5344CB8AC3E}">
        <p14:creationId xmlns:p14="http://schemas.microsoft.com/office/powerpoint/2010/main" val="421354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71DF48F-9A76-824A-98DE-742022B76BC2}"/>
              </a:ext>
            </a:extLst>
          </p:cNvPr>
          <p:cNvPicPr>
            <a:picLocks noChangeAspect="1"/>
          </p:cNvPicPr>
          <p:nvPr/>
        </p:nvPicPr>
        <p:blipFill>
          <a:blip r:embed="rId2"/>
          <a:stretch>
            <a:fillRect/>
          </a:stretch>
        </p:blipFill>
        <p:spPr>
          <a:xfrm>
            <a:off x="3210446" y="0"/>
            <a:ext cx="5771108" cy="6858000"/>
          </a:xfrm>
          <a:prstGeom prst="rect">
            <a:avLst/>
          </a:prstGeom>
        </p:spPr>
      </p:pic>
    </p:spTree>
    <p:extLst>
      <p:ext uri="{BB962C8B-B14F-4D97-AF65-F5344CB8AC3E}">
        <p14:creationId xmlns:p14="http://schemas.microsoft.com/office/powerpoint/2010/main" val="2991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7C5F3-B76B-594B-BE3B-EF81C610F27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7D6CE5B-3AB2-EF49-9C5E-8E5BDF65CBF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0A88233-9A87-AC43-98A0-DE69600E7274}"/>
              </a:ext>
            </a:extLst>
          </p:cNvPr>
          <p:cNvPicPr>
            <a:picLocks noChangeAspect="1"/>
          </p:cNvPicPr>
          <p:nvPr/>
        </p:nvPicPr>
        <p:blipFill>
          <a:blip r:embed="rId2"/>
          <a:stretch>
            <a:fillRect/>
          </a:stretch>
        </p:blipFill>
        <p:spPr>
          <a:xfrm>
            <a:off x="2123" y="0"/>
            <a:ext cx="12187754" cy="6858000"/>
          </a:xfrm>
          <a:prstGeom prst="rect">
            <a:avLst/>
          </a:prstGeom>
        </p:spPr>
      </p:pic>
    </p:spTree>
    <p:extLst>
      <p:ext uri="{BB962C8B-B14F-4D97-AF65-F5344CB8AC3E}">
        <p14:creationId xmlns:p14="http://schemas.microsoft.com/office/powerpoint/2010/main" val="58842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F04AFBF-9C78-4146-80DC-D8F484CE9451}"/>
              </a:ext>
            </a:extLst>
          </p:cNvPr>
          <p:cNvPicPr>
            <a:picLocks noChangeAspect="1"/>
          </p:cNvPicPr>
          <p:nvPr/>
        </p:nvPicPr>
        <p:blipFill>
          <a:blip r:embed="rId2"/>
          <a:stretch>
            <a:fillRect/>
          </a:stretch>
        </p:blipFill>
        <p:spPr>
          <a:xfrm>
            <a:off x="1414272" y="0"/>
            <a:ext cx="9363456" cy="6858000"/>
          </a:xfrm>
          <a:prstGeom prst="rect">
            <a:avLst/>
          </a:prstGeom>
        </p:spPr>
      </p:pic>
    </p:spTree>
    <p:extLst>
      <p:ext uri="{BB962C8B-B14F-4D97-AF65-F5344CB8AC3E}">
        <p14:creationId xmlns:p14="http://schemas.microsoft.com/office/powerpoint/2010/main" val="37988661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303</Words>
  <Application>Microsoft Macintosh PowerPoint</Application>
  <PresentationFormat>Breedbeeld</PresentationFormat>
  <Paragraphs>36</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Emotie in fotografie</vt:lpstr>
      <vt:lpstr>Wat is emotie?</vt:lpstr>
      <vt:lpstr>Universele basisemoties</vt:lpstr>
      <vt:lpstr>Wat zeggen fotografen over emotie?</vt:lpstr>
      <vt:lpstr>Wat zeggen fotografen over emotie?</vt:lpstr>
      <vt:lpstr>Wat zeggen fotografen over emotie?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Emotie oproepen in je foto</vt:lpstr>
      <vt:lpstr>PowerPoint-presentatie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Emotie in fotografie</dc:title>
  <dc:creator>michiel@humancollective.nl</dc:creator>
  <cp:lastModifiedBy>michiel@humancollective.nl</cp:lastModifiedBy>
  <cp:revision>3</cp:revision>
  <dcterms:created xsi:type="dcterms:W3CDTF">2018-04-24T17:46:27Z</dcterms:created>
  <dcterms:modified xsi:type="dcterms:W3CDTF">2018-04-24T18:14:08Z</dcterms:modified>
</cp:coreProperties>
</file>