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1644" r:id="rId2"/>
    <p:sldId id="1646" r:id="rId3"/>
    <p:sldId id="1647" r:id="rId4"/>
    <p:sldId id="1648" r:id="rId5"/>
    <p:sldId id="1653" r:id="rId6"/>
    <p:sldId id="1654" r:id="rId7"/>
    <p:sldId id="1652" r:id="rId8"/>
    <p:sldId id="1708" r:id="rId9"/>
    <p:sldId id="1702" r:id="rId10"/>
    <p:sldId id="1703" r:id="rId11"/>
    <p:sldId id="1704" r:id="rId12"/>
    <p:sldId id="1705" r:id="rId13"/>
    <p:sldId id="1706" r:id="rId14"/>
    <p:sldId id="1707" r:id="rId15"/>
    <p:sldId id="1709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B283"/>
    <a:srgbClr val="A9D18E"/>
    <a:srgbClr val="DAE3F3"/>
    <a:srgbClr val="F2F2F2"/>
    <a:srgbClr val="43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DB6BB1-DC0C-4E46-B63A-91183B56F7E5}" v="17" dt="2020-04-26T17:54:28.0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94669"/>
  </p:normalViewPr>
  <p:slideViewPr>
    <p:cSldViewPr snapToGrid="0">
      <p:cViewPr varScale="1">
        <p:scale>
          <a:sx n="104" d="100"/>
          <a:sy n="104" d="100"/>
        </p:scale>
        <p:origin x="78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Kokholm-Erichsen" userId="094e8e42ba52bc41" providerId="LiveId" clId="{C9C869A0-2D8E-4D4A-9E6D-2D496335A94E}"/>
    <pc:docChg chg="undo custSel modSld">
      <pc:chgData name="Richard Kokholm-Erichsen" userId="094e8e42ba52bc41" providerId="LiveId" clId="{C9C869A0-2D8E-4D4A-9E6D-2D496335A94E}" dt="2020-04-11T13:44:46.658" v="3690" actId="20577"/>
      <pc:docMkLst>
        <pc:docMk/>
      </pc:docMkLst>
      <pc:sldChg chg="modSp">
        <pc:chgData name="Richard Kokholm-Erichsen" userId="094e8e42ba52bc41" providerId="LiveId" clId="{C9C869A0-2D8E-4D4A-9E6D-2D496335A94E}" dt="2020-04-11T12:45:18.781" v="15" actId="20577"/>
        <pc:sldMkLst>
          <pc:docMk/>
          <pc:sldMk cId="1805358534" sldId="1644"/>
        </pc:sldMkLst>
        <pc:spChg chg="mod">
          <ac:chgData name="Richard Kokholm-Erichsen" userId="094e8e42ba52bc41" providerId="LiveId" clId="{C9C869A0-2D8E-4D4A-9E6D-2D496335A94E}" dt="2020-04-11T12:45:08.219" v="1" actId="6549"/>
          <ac:spMkLst>
            <pc:docMk/>
            <pc:sldMk cId="1805358534" sldId="1644"/>
            <ac:spMk id="5" creationId="{F6537D0F-7DFB-41CD-8E41-1859BFC18D35}"/>
          </ac:spMkLst>
        </pc:spChg>
        <pc:spChg chg="mod">
          <ac:chgData name="Richard Kokholm-Erichsen" userId="094e8e42ba52bc41" providerId="LiveId" clId="{C9C869A0-2D8E-4D4A-9E6D-2D496335A94E}" dt="2020-04-11T12:45:18.781" v="15" actId="20577"/>
          <ac:spMkLst>
            <pc:docMk/>
            <pc:sldMk cId="1805358534" sldId="1644"/>
            <ac:spMk id="15" creationId="{EA6FE6CA-877B-4F59-B733-C4CBAEFC717D}"/>
          </ac:spMkLst>
        </pc:spChg>
      </pc:sldChg>
      <pc:sldChg chg="modSp">
        <pc:chgData name="Richard Kokholm-Erichsen" userId="094e8e42ba52bc41" providerId="LiveId" clId="{C9C869A0-2D8E-4D4A-9E6D-2D496335A94E}" dt="2020-04-11T12:51:50.014" v="353" actId="6549"/>
        <pc:sldMkLst>
          <pc:docMk/>
          <pc:sldMk cId="2827501178" sldId="1646"/>
        </pc:sldMkLst>
        <pc:spChg chg="mod">
          <ac:chgData name="Richard Kokholm-Erichsen" userId="094e8e42ba52bc41" providerId="LiveId" clId="{C9C869A0-2D8E-4D4A-9E6D-2D496335A94E}" dt="2020-04-11T12:46:02.621" v="50" actId="20577"/>
          <ac:spMkLst>
            <pc:docMk/>
            <pc:sldMk cId="2827501178" sldId="1646"/>
            <ac:spMk id="2" creationId="{1CEB72E3-E204-4D17-B44C-571015805662}"/>
          </ac:spMkLst>
        </pc:spChg>
        <pc:spChg chg="mod">
          <ac:chgData name="Richard Kokholm-Erichsen" userId="094e8e42ba52bc41" providerId="LiveId" clId="{C9C869A0-2D8E-4D4A-9E6D-2D496335A94E}" dt="2020-04-11T12:51:50.014" v="353" actId="6549"/>
          <ac:spMkLst>
            <pc:docMk/>
            <pc:sldMk cId="2827501178" sldId="1646"/>
            <ac:spMk id="8" creationId="{66926AE3-07C7-41A2-BF9A-5BE86236D34F}"/>
          </ac:spMkLst>
        </pc:spChg>
        <pc:spChg chg="mod">
          <ac:chgData name="Richard Kokholm-Erichsen" userId="094e8e42ba52bc41" providerId="LiveId" clId="{C9C869A0-2D8E-4D4A-9E6D-2D496335A94E}" dt="2020-04-11T12:50:00.872" v="285" actId="20577"/>
          <ac:spMkLst>
            <pc:docMk/>
            <pc:sldMk cId="2827501178" sldId="1646"/>
            <ac:spMk id="10" creationId="{CD342ADF-60B9-48CD-A6BA-64F117820719}"/>
          </ac:spMkLst>
        </pc:spChg>
        <pc:graphicFrameChg chg="mod modGraphic">
          <ac:chgData name="Richard Kokholm-Erichsen" userId="094e8e42ba52bc41" providerId="LiveId" clId="{C9C869A0-2D8E-4D4A-9E6D-2D496335A94E}" dt="2020-04-11T12:48:15.830" v="119" actId="1076"/>
          <ac:graphicFrameMkLst>
            <pc:docMk/>
            <pc:sldMk cId="2827501178" sldId="1646"/>
            <ac:graphicFrameMk id="6" creationId="{F61FCCD0-A696-4528-875E-16466D783E51}"/>
          </ac:graphicFrameMkLst>
        </pc:graphicFrameChg>
        <pc:graphicFrameChg chg="mod modGraphic">
          <ac:chgData name="Richard Kokholm-Erichsen" userId="094e8e42ba52bc41" providerId="LiveId" clId="{C9C869A0-2D8E-4D4A-9E6D-2D496335A94E}" dt="2020-04-11T12:51:33.673" v="336" actId="14734"/>
          <ac:graphicFrameMkLst>
            <pc:docMk/>
            <pc:sldMk cId="2827501178" sldId="1646"/>
            <ac:graphicFrameMk id="12" creationId="{AD80E112-91F8-4DB1-917F-2AEA9A1C1335}"/>
          </ac:graphicFrameMkLst>
        </pc:graphicFrameChg>
      </pc:sldChg>
      <pc:sldChg chg="modSp">
        <pc:chgData name="Richard Kokholm-Erichsen" userId="094e8e42ba52bc41" providerId="LiveId" clId="{C9C869A0-2D8E-4D4A-9E6D-2D496335A94E}" dt="2020-04-11T12:56:10.713" v="544" actId="20577"/>
        <pc:sldMkLst>
          <pc:docMk/>
          <pc:sldMk cId="2011664737" sldId="1647"/>
        </pc:sldMkLst>
        <pc:spChg chg="mod">
          <ac:chgData name="Richard Kokholm-Erichsen" userId="094e8e42ba52bc41" providerId="LiveId" clId="{C9C869A0-2D8E-4D4A-9E6D-2D496335A94E}" dt="2020-04-11T12:52:04.212" v="363" actId="20577"/>
          <ac:spMkLst>
            <pc:docMk/>
            <pc:sldMk cId="2011664737" sldId="1647"/>
            <ac:spMk id="2" creationId="{A35C4B9F-51E1-438D-B4CE-4B5732CECB43}"/>
          </ac:spMkLst>
        </pc:spChg>
        <pc:spChg chg="mod">
          <ac:chgData name="Richard Kokholm-Erichsen" userId="094e8e42ba52bc41" providerId="LiveId" clId="{C9C869A0-2D8E-4D4A-9E6D-2D496335A94E}" dt="2020-04-11T12:55:12.926" v="516" actId="20577"/>
          <ac:spMkLst>
            <pc:docMk/>
            <pc:sldMk cId="2011664737" sldId="1647"/>
            <ac:spMk id="3" creationId="{EC706F45-1A56-654F-B4DB-400153FE3041}"/>
          </ac:spMkLst>
        </pc:spChg>
        <pc:graphicFrameChg chg="mod modGraphic">
          <ac:chgData name="Richard Kokholm-Erichsen" userId="094e8e42ba52bc41" providerId="LiveId" clId="{C9C869A0-2D8E-4D4A-9E6D-2D496335A94E}" dt="2020-04-11T12:56:10.713" v="544" actId="20577"/>
          <ac:graphicFrameMkLst>
            <pc:docMk/>
            <pc:sldMk cId="2011664737" sldId="1647"/>
            <ac:graphicFrameMk id="4" creationId="{2AF99BD0-0E82-475A-8AFB-62014B297F3D}"/>
          </ac:graphicFrameMkLst>
        </pc:graphicFrameChg>
      </pc:sldChg>
      <pc:sldChg chg="modSp">
        <pc:chgData name="Richard Kokholm-Erichsen" userId="094e8e42ba52bc41" providerId="LiveId" clId="{C9C869A0-2D8E-4D4A-9E6D-2D496335A94E}" dt="2020-04-11T12:57:28.095" v="588" actId="20577"/>
        <pc:sldMkLst>
          <pc:docMk/>
          <pc:sldMk cId="392617276" sldId="1648"/>
        </pc:sldMkLst>
        <pc:spChg chg="mod">
          <ac:chgData name="Richard Kokholm-Erichsen" userId="094e8e42ba52bc41" providerId="LiveId" clId="{C9C869A0-2D8E-4D4A-9E6D-2D496335A94E}" dt="2020-04-11T12:57:03.146" v="567" actId="20577"/>
          <ac:spMkLst>
            <pc:docMk/>
            <pc:sldMk cId="392617276" sldId="1648"/>
            <ac:spMk id="2" creationId="{A35C4B9F-51E1-438D-B4CE-4B5732CECB43}"/>
          </ac:spMkLst>
        </pc:spChg>
        <pc:spChg chg="mod">
          <ac:chgData name="Richard Kokholm-Erichsen" userId="094e8e42ba52bc41" providerId="LiveId" clId="{C9C869A0-2D8E-4D4A-9E6D-2D496335A94E}" dt="2020-04-11T12:57:08.089" v="572" actId="20577"/>
          <ac:spMkLst>
            <pc:docMk/>
            <pc:sldMk cId="392617276" sldId="1648"/>
            <ac:spMk id="9" creationId="{10468D69-3555-4499-ABD4-BEDF7D45D78A}"/>
          </ac:spMkLst>
        </pc:spChg>
        <pc:spChg chg="mod">
          <ac:chgData name="Richard Kokholm-Erichsen" userId="094e8e42ba52bc41" providerId="LiveId" clId="{C9C869A0-2D8E-4D4A-9E6D-2D496335A94E}" dt="2020-04-11T12:57:28.095" v="588" actId="20577"/>
          <ac:spMkLst>
            <pc:docMk/>
            <pc:sldMk cId="392617276" sldId="1648"/>
            <ac:spMk id="10" creationId="{36E32E64-602E-4BD8-BF3C-4559D756F4AC}"/>
          </ac:spMkLst>
        </pc:spChg>
      </pc:sldChg>
      <pc:sldChg chg="modSp">
        <pc:chgData name="Richard Kokholm-Erichsen" userId="094e8e42ba52bc41" providerId="LiveId" clId="{C9C869A0-2D8E-4D4A-9E6D-2D496335A94E}" dt="2020-04-11T13:26:59.591" v="2504" actId="6549"/>
        <pc:sldMkLst>
          <pc:docMk/>
          <pc:sldMk cId="3071582673" sldId="1652"/>
        </pc:sldMkLst>
        <pc:spChg chg="mod">
          <ac:chgData name="Richard Kokholm-Erichsen" userId="094e8e42ba52bc41" providerId="LiveId" clId="{C9C869A0-2D8E-4D4A-9E6D-2D496335A94E}" dt="2020-04-11T13:19:09.024" v="2292" actId="6549"/>
          <ac:spMkLst>
            <pc:docMk/>
            <pc:sldMk cId="3071582673" sldId="1652"/>
            <ac:spMk id="2" creationId="{AAF98CAA-8362-48B3-9CC5-4DBB3B788F53}"/>
          </ac:spMkLst>
        </pc:spChg>
        <pc:spChg chg="mod">
          <ac:chgData name="Richard Kokholm-Erichsen" userId="094e8e42ba52bc41" providerId="LiveId" clId="{C9C869A0-2D8E-4D4A-9E6D-2D496335A94E}" dt="2020-04-11T13:25:45.314" v="2441" actId="20577"/>
          <ac:spMkLst>
            <pc:docMk/>
            <pc:sldMk cId="3071582673" sldId="1652"/>
            <ac:spMk id="22" creationId="{87F57D31-E962-4C6D-9196-9908AB6EDD1D}"/>
          </ac:spMkLst>
        </pc:spChg>
        <pc:spChg chg="mod">
          <ac:chgData name="Richard Kokholm-Erichsen" userId="094e8e42ba52bc41" providerId="LiveId" clId="{C9C869A0-2D8E-4D4A-9E6D-2D496335A94E}" dt="2020-04-11T13:25:57.702" v="2459" actId="20577"/>
          <ac:spMkLst>
            <pc:docMk/>
            <pc:sldMk cId="3071582673" sldId="1652"/>
            <ac:spMk id="24" creationId="{BFF2C983-6513-4AC7-AC1C-383447AF233E}"/>
          </ac:spMkLst>
        </pc:spChg>
        <pc:spChg chg="mod">
          <ac:chgData name="Richard Kokholm-Erichsen" userId="094e8e42ba52bc41" providerId="LiveId" clId="{C9C869A0-2D8E-4D4A-9E6D-2D496335A94E}" dt="2020-04-11T13:26:48.951" v="2494" actId="20577"/>
          <ac:spMkLst>
            <pc:docMk/>
            <pc:sldMk cId="3071582673" sldId="1652"/>
            <ac:spMk id="26" creationId="{F363FE67-7FDF-465B-B76B-F427B83D1145}"/>
          </ac:spMkLst>
        </pc:spChg>
        <pc:spChg chg="mod">
          <ac:chgData name="Richard Kokholm-Erichsen" userId="094e8e42ba52bc41" providerId="LiveId" clId="{C9C869A0-2D8E-4D4A-9E6D-2D496335A94E}" dt="2020-04-11T13:26:25.292" v="2473" actId="20577"/>
          <ac:spMkLst>
            <pc:docMk/>
            <pc:sldMk cId="3071582673" sldId="1652"/>
            <ac:spMk id="27" creationId="{E4175A07-64FB-42B3-8F0E-5B7F3DAC148F}"/>
          </ac:spMkLst>
        </pc:spChg>
        <pc:spChg chg="mod">
          <ac:chgData name="Richard Kokholm-Erichsen" userId="094e8e42ba52bc41" providerId="LiveId" clId="{C9C869A0-2D8E-4D4A-9E6D-2D496335A94E}" dt="2020-04-11T13:26:59.591" v="2504" actId="6549"/>
          <ac:spMkLst>
            <pc:docMk/>
            <pc:sldMk cId="3071582673" sldId="1652"/>
            <ac:spMk id="31" creationId="{A3A42D27-B4C6-4E4B-878E-E1FC6466E12E}"/>
          </ac:spMkLst>
        </pc:spChg>
        <pc:graphicFrameChg chg="mod modGraphic">
          <ac:chgData name="Richard Kokholm-Erichsen" userId="094e8e42ba52bc41" providerId="LiveId" clId="{C9C869A0-2D8E-4D4A-9E6D-2D496335A94E}" dt="2020-04-11T13:25:33.209" v="2427" actId="20577"/>
          <ac:graphicFrameMkLst>
            <pc:docMk/>
            <pc:sldMk cId="3071582673" sldId="1652"/>
            <ac:graphicFrameMk id="4" creationId="{146078BB-6A92-402B-9E28-7CA0F2526DE8}"/>
          </ac:graphicFrameMkLst>
        </pc:graphicFrameChg>
      </pc:sldChg>
      <pc:sldChg chg="modSp">
        <pc:chgData name="Richard Kokholm-Erichsen" userId="094e8e42ba52bc41" providerId="LiveId" clId="{C9C869A0-2D8E-4D4A-9E6D-2D496335A94E}" dt="2020-04-11T13:11:48.029" v="1868" actId="20577"/>
        <pc:sldMkLst>
          <pc:docMk/>
          <pc:sldMk cId="3374336686" sldId="1653"/>
        </pc:sldMkLst>
        <pc:spChg chg="mod">
          <ac:chgData name="Richard Kokholm-Erichsen" userId="094e8e42ba52bc41" providerId="LiveId" clId="{C9C869A0-2D8E-4D4A-9E6D-2D496335A94E}" dt="2020-04-11T13:11:48.029" v="1868" actId="20577"/>
          <ac:spMkLst>
            <pc:docMk/>
            <pc:sldMk cId="3374336686" sldId="1653"/>
            <ac:spMk id="5" creationId="{D3F5994A-DB00-4C25-B1E4-84B4560A76F5}"/>
          </ac:spMkLst>
        </pc:spChg>
        <pc:graphicFrameChg chg="modGraphic">
          <ac:chgData name="Richard Kokholm-Erichsen" userId="094e8e42ba52bc41" providerId="LiveId" clId="{C9C869A0-2D8E-4D4A-9E6D-2D496335A94E}" dt="2020-04-11T13:11:04.664" v="1853" actId="6549"/>
          <ac:graphicFrameMkLst>
            <pc:docMk/>
            <pc:sldMk cId="3374336686" sldId="1653"/>
            <ac:graphicFrameMk id="7" creationId="{F528B3BF-3272-4EFE-944E-B6A19B10A146}"/>
          </ac:graphicFrameMkLst>
        </pc:graphicFrameChg>
      </pc:sldChg>
      <pc:sldChg chg="modSp">
        <pc:chgData name="Richard Kokholm-Erichsen" userId="094e8e42ba52bc41" providerId="LiveId" clId="{C9C869A0-2D8E-4D4A-9E6D-2D496335A94E}" dt="2020-04-11T13:18:35.861" v="2262" actId="20577"/>
        <pc:sldMkLst>
          <pc:docMk/>
          <pc:sldMk cId="1302842692" sldId="1654"/>
        </pc:sldMkLst>
        <pc:spChg chg="mod">
          <ac:chgData name="Richard Kokholm-Erichsen" userId="094e8e42ba52bc41" providerId="LiveId" clId="{C9C869A0-2D8E-4D4A-9E6D-2D496335A94E}" dt="2020-04-11T13:12:52.812" v="1883" actId="20577"/>
          <ac:spMkLst>
            <pc:docMk/>
            <pc:sldMk cId="1302842692" sldId="1654"/>
            <ac:spMk id="4" creationId="{DC161D59-CE7D-4C0F-9D31-89266A1A102D}"/>
          </ac:spMkLst>
        </pc:spChg>
        <pc:spChg chg="mod">
          <ac:chgData name="Richard Kokholm-Erichsen" userId="094e8e42ba52bc41" providerId="LiveId" clId="{C9C869A0-2D8E-4D4A-9E6D-2D496335A94E}" dt="2020-04-11T13:13:14.653" v="1894" actId="1076"/>
          <ac:spMkLst>
            <pc:docMk/>
            <pc:sldMk cId="1302842692" sldId="1654"/>
            <ac:spMk id="27" creationId="{9C76B8D0-CE6A-4E5F-AC46-334F51725710}"/>
          </ac:spMkLst>
        </pc:spChg>
        <pc:spChg chg="mod">
          <ac:chgData name="Richard Kokholm-Erichsen" userId="094e8e42ba52bc41" providerId="LiveId" clId="{C9C869A0-2D8E-4D4A-9E6D-2D496335A94E}" dt="2020-04-11T13:13:23.436" v="1901" actId="14100"/>
          <ac:spMkLst>
            <pc:docMk/>
            <pc:sldMk cId="1302842692" sldId="1654"/>
            <ac:spMk id="28" creationId="{3504B680-9646-4122-BFB0-F62422769C66}"/>
          </ac:spMkLst>
        </pc:spChg>
        <pc:spChg chg="mod">
          <ac:chgData name="Richard Kokholm-Erichsen" userId="094e8e42ba52bc41" providerId="LiveId" clId="{C9C869A0-2D8E-4D4A-9E6D-2D496335A94E}" dt="2020-04-11T13:13:35.599" v="1909" actId="14100"/>
          <ac:spMkLst>
            <pc:docMk/>
            <pc:sldMk cId="1302842692" sldId="1654"/>
            <ac:spMk id="29" creationId="{F98B8DEA-3B28-4EA7-9922-6BF3858F40CE}"/>
          </ac:spMkLst>
        </pc:spChg>
        <pc:spChg chg="mod">
          <ac:chgData name="Richard Kokholm-Erichsen" userId="094e8e42ba52bc41" providerId="LiveId" clId="{C9C869A0-2D8E-4D4A-9E6D-2D496335A94E}" dt="2020-04-11T13:13:46.483" v="1917" actId="14100"/>
          <ac:spMkLst>
            <pc:docMk/>
            <pc:sldMk cId="1302842692" sldId="1654"/>
            <ac:spMk id="30" creationId="{10677B03-2A11-4EB3-B393-DBBEAF93B276}"/>
          </ac:spMkLst>
        </pc:spChg>
        <pc:spChg chg="mod">
          <ac:chgData name="Richard Kokholm-Erichsen" userId="094e8e42ba52bc41" providerId="LiveId" clId="{C9C869A0-2D8E-4D4A-9E6D-2D496335A94E}" dt="2020-04-11T13:14:57.418" v="1962" actId="14100"/>
          <ac:spMkLst>
            <pc:docMk/>
            <pc:sldMk cId="1302842692" sldId="1654"/>
            <ac:spMk id="31" creationId="{8DADD79A-F89A-47D6-851F-6167940C0D68}"/>
          </ac:spMkLst>
        </pc:spChg>
        <pc:spChg chg="mod">
          <ac:chgData name="Richard Kokholm-Erichsen" userId="094e8e42ba52bc41" providerId="LiveId" clId="{C9C869A0-2D8E-4D4A-9E6D-2D496335A94E}" dt="2020-04-11T13:14:42.270" v="1954" actId="1076"/>
          <ac:spMkLst>
            <pc:docMk/>
            <pc:sldMk cId="1302842692" sldId="1654"/>
            <ac:spMk id="32" creationId="{98D6844A-14A5-4E97-8D12-025FB922BFD0}"/>
          </ac:spMkLst>
        </pc:spChg>
        <pc:spChg chg="mod">
          <ac:chgData name="Richard Kokholm-Erichsen" userId="094e8e42ba52bc41" providerId="LiveId" clId="{C9C869A0-2D8E-4D4A-9E6D-2D496335A94E}" dt="2020-04-11T13:14:23.935" v="1944" actId="1076"/>
          <ac:spMkLst>
            <pc:docMk/>
            <pc:sldMk cId="1302842692" sldId="1654"/>
            <ac:spMk id="33" creationId="{CDF78C35-2004-49B8-BD32-BE3DF8654F58}"/>
          </ac:spMkLst>
        </pc:spChg>
        <pc:spChg chg="mod">
          <ac:chgData name="Richard Kokholm-Erichsen" userId="094e8e42ba52bc41" providerId="LiveId" clId="{C9C869A0-2D8E-4D4A-9E6D-2D496335A94E}" dt="2020-04-11T13:14:02.691" v="1930" actId="1076"/>
          <ac:spMkLst>
            <pc:docMk/>
            <pc:sldMk cId="1302842692" sldId="1654"/>
            <ac:spMk id="34" creationId="{0024DF25-E0CA-436B-8B59-2C7B2312241B}"/>
          </ac:spMkLst>
        </pc:spChg>
        <pc:spChg chg="mod">
          <ac:chgData name="Richard Kokholm-Erichsen" userId="094e8e42ba52bc41" providerId="LiveId" clId="{C9C869A0-2D8E-4D4A-9E6D-2D496335A94E}" dt="2020-04-11T13:16:44.308" v="2103" actId="20577"/>
          <ac:spMkLst>
            <pc:docMk/>
            <pc:sldMk cId="1302842692" sldId="1654"/>
            <ac:spMk id="93" creationId="{528A3666-18A1-4B62-BB7C-DB7D8FBEFB98}"/>
          </ac:spMkLst>
        </pc:spChg>
        <pc:spChg chg="mod">
          <ac:chgData name="Richard Kokholm-Erichsen" userId="094e8e42ba52bc41" providerId="LiveId" clId="{C9C869A0-2D8E-4D4A-9E6D-2D496335A94E}" dt="2020-04-11T13:16:54.339" v="2113" actId="6549"/>
          <ac:spMkLst>
            <pc:docMk/>
            <pc:sldMk cId="1302842692" sldId="1654"/>
            <ac:spMk id="94" creationId="{04459D13-D247-4060-A5A5-22DE054BB43B}"/>
          </ac:spMkLst>
        </pc:spChg>
        <pc:spChg chg="mod">
          <ac:chgData name="Richard Kokholm-Erichsen" userId="094e8e42ba52bc41" providerId="LiveId" clId="{C9C869A0-2D8E-4D4A-9E6D-2D496335A94E}" dt="2020-04-11T13:17:34.421" v="2169" actId="20577"/>
          <ac:spMkLst>
            <pc:docMk/>
            <pc:sldMk cId="1302842692" sldId="1654"/>
            <ac:spMk id="96" creationId="{704BCE40-EBC9-4F09-B456-97261516EFF8}"/>
          </ac:spMkLst>
        </pc:spChg>
        <pc:spChg chg="mod">
          <ac:chgData name="Richard Kokholm-Erichsen" userId="094e8e42ba52bc41" providerId="LiveId" clId="{C9C869A0-2D8E-4D4A-9E6D-2D496335A94E}" dt="2020-04-11T13:18:35.861" v="2262" actId="20577"/>
          <ac:spMkLst>
            <pc:docMk/>
            <pc:sldMk cId="1302842692" sldId="1654"/>
            <ac:spMk id="97" creationId="{73514A95-F985-4412-9F2E-FF04CD4EE3CA}"/>
          </ac:spMkLst>
        </pc:spChg>
        <pc:spChg chg="mod">
          <ac:chgData name="Richard Kokholm-Erichsen" userId="094e8e42ba52bc41" providerId="LiveId" clId="{C9C869A0-2D8E-4D4A-9E6D-2D496335A94E}" dt="2020-04-11T13:15:12.265" v="1973" actId="20577"/>
          <ac:spMkLst>
            <pc:docMk/>
            <pc:sldMk cId="1302842692" sldId="1654"/>
            <ac:spMk id="100" creationId="{46C5025F-C77B-42E0-9F31-C572EA562B99}"/>
          </ac:spMkLst>
        </pc:spChg>
        <pc:spChg chg="mod">
          <ac:chgData name="Richard Kokholm-Erichsen" userId="094e8e42ba52bc41" providerId="LiveId" clId="{C9C869A0-2D8E-4D4A-9E6D-2D496335A94E}" dt="2020-04-11T13:15:20.787" v="1983" actId="20577"/>
          <ac:spMkLst>
            <pc:docMk/>
            <pc:sldMk cId="1302842692" sldId="1654"/>
            <ac:spMk id="102" creationId="{A19AB397-CAAF-46C0-BB1D-2CEEEB097D11}"/>
          </ac:spMkLst>
        </pc:spChg>
        <pc:cxnChg chg="mod">
          <ac:chgData name="Richard Kokholm-Erichsen" userId="094e8e42ba52bc41" providerId="LiveId" clId="{C9C869A0-2D8E-4D4A-9E6D-2D496335A94E}" dt="2020-04-11T13:13:46.483" v="1917" actId="14100"/>
          <ac:cxnSpMkLst>
            <pc:docMk/>
            <pc:sldMk cId="1302842692" sldId="1654"/>
            <ac:cxnSpMk id="37" creationId="{D4F620C8-0489-4B9C-88E5-4BDE525FC3CE}"/>
          </ac:cxnSpMkLst>
        </pc:cxnChg>
        <pc:cxnChg chg="mod">
          <ac:chgData name="Richard Kokholm-Erichsen" userId="094e8e42ba52bc41" providerId="LiveId" clId="{C9C869A0-2D8E-4D4A-9E6D-2D496335A94E}" dt="2020-04-11T13:14:02.691" v="1930" actId="1076"/>
          <ac:cxnSpMkLst>
            <pc:docMk/>
            <pc:sldMk cId="1302842692" sldId="1654"/>
            <ac:cxnSpMk id="38" creationId="{B81B0BFE-02ED-4D37-9024-202E71843B93}"/>
          </ac:cxnSpMkLst>
        </pc:cxnChg>
        <pc:cxnChg chg="mod">
          <ac:chgData name="Richard Kokholm-Erichsen" userId="094e8e42ba52bc41" providerId="LiveId" clId="{C9C869A0-2D8E-4D4A-9E6D-2D496335A94E}" dt="2020-04-11T13:14:42.270" v="1954" actId="1076"/>
          <ac:cxnSpMkLst>
            <pc:docMk/>
            <pc:sldMk cId="1302842692" sldId="1654"/>
            <ac:cxnSpMk id="40" creationId="{FFC25B44-4372-4721-8B46-B9A15CDA61D4}"/>
          </ac:cxnSpMkLst>
        </pc:cxnChg>
        <pc:cxnChg chg="mod">
          <ac:chgData name="Richard Kokholm-Erichsen" userId="094e8e42ba52bc41" providerId="LiveId" clId="{C9C869A0-2D8E-4D4A-9E6D-2D496335A94E}" dt="2020-04-11T13:14:57.418" v="1962" actId="14100"/>
          <ac:cxnSpMkLst>
            <pc:docMk/>
            <pc:sldMk cId="1302842692" sldId="1654"/>
            <ac:cxnSpMk id="41" creationId="{633E933F-545A-49D4-B26E-91DDD9891917}"/>
          </ac:cxnSpMkLst>
        </pc:cxnChg>
      </pc:sldChg>
      <pc:sldChg chg="modSp">
        <pc:chgData name="Richard Kokholm-Erichsen" userId="094e8e42ba52bc41" providerId="LiveId" clId="{C9C869A0-2D8E-4D4A-9E6D-2D496335A94E}" dt="2020-04-11T13:33:24.807" v="2908" actId="20577"/>
        <pc:sldMkLst>
          <pc:docMk/>
          <pc:sldMk cId="2325600117" sldId="1702"/>
        </pc:sldMkLst>
        <pc:spChg chg="mod">
          <ac:chgData name="Richard Kokholm-Erichsen" userId="094e8e42ba52bc41" providerId="LiveId" clId="{C9C869A0-2D8E-4D4A-9E6D-2D496335A94E}" dt="2020-04-11T13:31:10.756" v="2786" actId="20577"/>
          <ac:spMkLst>
            <pc:docMk/>
            <pc:sldMk cId="2325600117" sldId="1702"/>
            <ac:spMk id="2" creationId="{AAF98CAA-8362-48B3-9CC5-4DBB3B788F53}"/>
          </ac:spMkLst>
        </pc:spChg>
        <pc:spChg chg="mod">
          <ac:chgData name="Richard Kokholm-Erichsen" userId="094e8e42ba52bc41" providerId="LiveId" clId="{C9C869A0-2D8E-4D4A-9E6D-2D496335A94E}" dt="2020-04-11T13:32:19.138" v="2849" actId="20577"/>
          <ac:spMkLst>
            <pc:docMk/>
            <pc:sldMk cId="2325600117" sldId="1702"/>
            <ac:spMk id="16" creationId="{D355C4F8-4A4F-42A6-B0F4-108F2C11ACE9}"/>
          </ac:spMkLst>
        </pc:spChg>
        <pc:spChg chg="mod">
          <ac:chgData name="Richard Kokholm-Erichsen" userId="094e8e42ba52bc41" providerId="LiveId" clId="{C9C869A0-2D8E-4D4A-9E6D-2D496335A94E}" dt="2020-04-11T13:32:29.139" v="2867" actId="20577"/>
          <ac:spMkLst>
            <pc:docMk/>
            <pc:sldMk cId="2325600117" sldId="1702"/>
            <ac:spMk id="18" creationId="{73AEAC90-6C91-48F6-9655-A77EC1920270}"/>
          </ac:spMkLst>
        </pc:spChg>
        <pc:spChg chg="mod">
          <ac:chgData name="Richard Kokholm-Erichsen" userId="094e8e42ba52bc41" providerId="LiveId" clId="{C9C869A0-2D8E-4D4A-9E6D-2D496335A94E}" dt="2020-04-11T13:33:24.807" v="2908" actId="20577"/>
          <ac:spMkLst>
            <pc:docMk/>
            <pc:sldMk cId="2325600117" sldId="1702"/>
            <ac:spMk id="20" creationId="{3094E839-11D5-4B3F-A17C-F999F4506BC3}"/>
          </ac:spMkLst>
        </pc:spChg>
        <pc:spChg chg="mod">
          <ac:chgData name="Richard Kokholm-Erichsen" userId="094e8e42ba52bc41" providerId="LiveId" clId="{C9C869A0-2D8E-4D4A-9E6D-2D496335A94E}" dt="2020-04-11T13:32:49.183" v="2884" actId="20577"/>
          <ac:spMkLst>
            <pc:docMk/>
            <pc:sldMk cId="2325600117" sldId="1702"/>
            <ac:spMk id="21" creationId="{3CCBD12C-D4C6-4CBB-B015-3C5438B32477}"/>
          </ac:spMkLst>
        </pc:spChg>
        <pc:spChg chg="mod">
          <ac:chgData name="Richard Kokholm-Erichsen" userId="094e8e42ba52bc41" providerId="LiveId" clId="{C9C869A0-2D8E-4D4A-9E6D-2D496335A94E}" dt="2020-04-11T13:31:17.641" v="2792" actId="20577"/>
          <ac:spMkLst>
            <pc:docMk/>
            <pc:sldMk cId="2325600117" sldId="1702"/>
            <ac:spMk id="30" creationId="{428D2CD5-2AB8-40F6-B0E5-EA02CF93D0B5}"/>
          </ac:spMkLst>
        </pc:spChg>
        <pc:spChg chg="mod">
          <ac:chgData name="Richard Kokholm-Erichsen" userId="094e8e42ba52bc41" providerId="LiveId" clId="{C9C869A0-2D8E-4D4A-9E6D-2D496335A94E}" dt="2020-04-11T13:31:26.080" v="2798" actId="20577"/>
          <ac:spMkLst>
            <pc:docMk/>
            <pc:sldMk cId="2325600117" sldId="1702"/>
            <ac:spMk id="31" creationId="{B8F31DB3-D398-45A5-8D01-B792492F8519}"/>
          </ac:spMkLst>
        </pc:spChg>
        <pc:spChg chg="mod">
          <ac:chgData name="Richard Kokholm-Erichsen" userId="094e8e42ba52bc41" providerId="LiveId" clId="{C9C869A0-2D8E-4D4A-9E6D-2D496335A94E}" dt="2020-04-11T13:31:31.154" v="2804" actId="20577"/>
          <ac:spMkLst>
            <pc:docMk/>
            <pc:sldMk cId="2325600117" sldId="1702"/>
            <ac:spMk id="32" creationId="{C2E60E19-243E-4BA2-BF43-BE89BCF5435C}"/>
          </ac:spMkLst>
        </pc:spChg>
        <pc:graphicFrameChg chg="mod modGraphic">
          <ac:chgData name="Richard Kokholm-Erichsen" userId="094e8e42ba52bc41" providerId="LiveId" clId="{C9C869A0-2D8E-4D4A-9E6D-2D496335A94E}" dt="2020-04-11T13:32:07.148" v="2835" actId="6549"/>
          <ac:graphicFrameMkLst>
            <pc:docMk/>
            <pc:sldMk cId="2325600117" sldId="1702"/>
            <ac:graphicFrameMk id="9" creationId="{9244D741-F419-49D8-9A62-CFB6B4AE34E6}"/>
          </ac:graphicFrameMkLst>
        </pc:graphicFrameChg>
      </pc:sldChg>
      <pc:sldChg chg="modSp">
        <pc:chgData name="Richard Kokholm-Erichsen" userId="094e8e42ba52bc41" providerId="LiveId" clId="{C9C869A0-2D8E-4D4A-9E6D-2D496335A94E}" dt="2020-04-11T13:35:20.969" v="3036" actId="20577"/>
        <pc:sldMkLst>
          <pc:docMk/>
          <pc:sldMk cId="3334233834" sldId="1703"/>
        </pc:sldMkLst>
        <pc:spChg chg="mod">
          <ac:chgData name="Richard Kokholm-Erichsen" userId="094e8e42ba52bc41" providerId="LiveId" clId="{C9C869A0-2D8E-4D4A-9E6D-2D496335A94E}" dt="2020-04-11T13:33:40.909" v="2924" actId="20577"/>
          <ac:spMkLst>
            <pc:docMk/>
            <pc:sldMk cId="3334233834" sldId="1703"/>
            <ac:spMk id="2" creationId="{AAF98CAA-8362-48B3-9CC5-4DBB3B788F53}"/>
          </ac:spMkLst>
        </pc:spChg>
        <pc:spChg chg="mod">
          <ac:chgData name="Richard Kokholm-Erichsen" userId="094e8e42ba52bc41" providerId="LiveId" clId="{C9C869A0-2D8E-4D4A-9E6D-2D496335A94E}" dt="2020-04-11T13:33:47.245" v="2930" actId="20577"/>
          <ac:spMkLst>
            <pc:docMk/>
            <pc:sldMk cId="3334233834" sldId="1703"/>
            <ac:spMk id="18" creationId="{F361CB74-C621-4EAA-BE63-AF461E8B0272}"/>
          </ac:spMkLst>
        </pc:spChg>
        <pc:spChg chg="mod">
          <ac:chgData name="Richard Kokholm-Erichsen" userId="094e8e42ba52bc41" providerId="LiveId" clId="{C9C869A0-2D8E-4D4A-9E6D-2D496335A94E}" dt="2020-04-11T13:34:27.376" v="2960" actId="6549"/>
          <ac:spMkLst>
            <pc:docMk/>
            <pc:sldMk cId="3334233834" sldId="1703"/>
            <ac:spMk id="26" creationId="{D8751EAF-509C-4904-8A10-DAC606FB8585}"/>
          </ac:spMkLst>
        </pc:spChg>
        <pc:spChg chg="mod">
          <ac:chgData name="Richard Kokholm-Erichsen" userId="094e8e42ba52bc41" providerId="LiveId" clId="{C9C869A0-2D8E-4D4A-9E6D-2D496335A94E}" dt="2020-04-11T13:34:44.278" v="2987" actId="20577"/>
          <ac:spMkLst>
            <pc:docMk/>
            <pc:sldMk cId="3334233834" sldId="1703"/>
            <ac:spMk id="28" creationId="{CD52E2F7-5AD0-4B80-AC6C-BC139C0AD71C}"/>
          </ac:spMkLst>
        </pc:spChg>
        <pc:spChg chg="mod">
          <ac:chgData name="Richard Kokholm-Erichsen" userId="094e8e42ba52bc41" providerId="LiveId" clId="{C9C869A0-2D8E-4D4A-9E6D-2D496335A94E}" dt="2020-04-11T13:35:20.969" v="3036" actId="20577"/>
          <ac:spMkLst>
            <pc:docMk/>
            <pc:sldMk cId="3334233834" sldId="1703"/>
            <ac:spMk id="30" creationId="{AB4BB2A3-E3F6-40DA-8211-411180A94E85}"/>
          </ac:spMkLst>
        </pc:spChg>
        <pc:spChg chg="mod">
          <ac:chgData name="Richard Kokholm-Erichsen" userId="094e8e42ba52bc41" providerId="LiveId" clId="{C9C869A0-2D8E-4D4A-9E6D-2D496335A94E}" dt="2020-04-11T13:35:02.454" v="3008" actId="20577"/>
          <ac:spMkLst>
            <pc:docMk/>
            <pc:sldMk cId="3334233834" sldId="1703"/>
            <ac:spMk id="31" creationId="{3E7D3C55-057F-4544-B9AD-D4ECFFA4CDD7}"/>
          </ac:spMkLst>
        </pc:spChg>
        <pc:graphicFrameChg chg="mod modGraphic">
          <ac:chgData name="Richard Kokholm-Erichsen" userId="094e8e42ba52bc41" providerId="LiveId" clId="{C9C869A0-2D8E-4D4A-9E6D-2D496335A94E}" dt="2020-04-11T13:34:08.970" v="2946" actId="6549"/>
          <ac:graphicFrameMkLst>
            <pc:docMk/>
            <pc:sldMk cId="3334233834" sldId="1703"/>
            <ac:graphicFrameMk id="9" creationId="{9244D741-F419-49D8-9A62-CFB6B4AE34E6}"/>
          </ac:graphicFrameMkLst>
        </pc:graphicFrameChg>
      </pc:sldChg>
      <pc:sldChg chg="modSp">
        <pc:chgData name="Richard Kokholm-Erichsen" userId="094e8e42ba52bc41" providerId="LiveId" clId="{C9C869A0-2D8E-4D4A-9E6D-2D496335A94E}" dt="2020-04-11T13:37:12.207" v="3158" actId="20577"/>
        <pc:sldMkLst>
          <pc:docMk/>
          <pc:sldMk cId="895716" sldId="1704"/>
        </pc:sldMkLst>
        <pc:spChg chg="mod">
          <ac:chgData name="Richard Kokholm-Erichsen" userId="094e8e42ba52bc41" providerId="LiveId" clId="{C9C869A0-2D8E-4D4A-9E6D-2D496335A94E}" dt="2020-04-11T13:35:43.619" v="3046" actId="20577"/>
          <ac:spMkLst>
            <pc:docMk/>
            <pc:sldMk cId="895716" sldId="1704"/>
            <ac:spMk id="2" creationId="{AAF98CAA-8362-48B3-9CC5-4DBB3B788F53}"/>
          </ac:spMkLst>
        </pc:spChg>
        <pc:spChg chg="mod">
          <ac:chgData name="Richard Kokholm-Erichsen" userId="094e8e42ba52bc41" providerId="LiveId" clId="{C9C869A0-2D8E-4D4A-9E6D-2D496335A94E}" dt="2020-04-11T13:36:25.774" v="3096" actId="20577"/>
          <ac:spMkLst>
            <pc:docMk/>
            <pc:sldMk cId="895716" sldId="1704"/>
            <ac:spMk id="23" creationId="{607DB763-35C3-4C36-ACFF-92F2B3B08E8F}"/>
          </ac:spMkLst>
        </pc:spChg>
        <pc:spChg chg="mod">
          <ac:chgData name="Richard Kokholm-Erichsen" userId="094e8e42ba52bc41" providerId="LiveId" clId="{C9C869A0-2D8E-4D4A-9E6D-2D496335A94E}" dt="2020-04-11T13:36:41.772" v="3113" actId="20577"/>
          <ac:spMkLst>
            <pc:docMk/>
            <pc:sldMk cId="895716" sldId="1704"/>
            <ac:spMk id="25" creationId="{BD168F1B-DE94-40BE-856D-9D35C47DBFE2}"/>
          </ac:spMkLst>
        </pc:spChg>
        <pc:spChg chg="mod">
          <ac:chgData name="Richard Kokholm-Erichsen" userId="094e8e42ba52bc41" providerId="LiveId" clId="{C9C869A0-2D8E-4D4A-9E6D-2D496335A94E}" dt="2020-04-11T13:37:12.207" v="3158" actId="20577"/>
          <ac:spMkLst>
            <pc:docMk/>
            <pc:sldMk cId="895716" sldId="1704"/>
            <ac:spMk id="27" creationId="{4E9591F9-FAF4-421F-ABFC-ED72379F5A62}"/>
          </ac:spMkLst>
        </pc:spChg>
        <pc:spChg chg="mod">
          <ac:chgData name="Richard Kokholm-Erichsen" userId="094e8e42ba52bc41" providerId="LiveId" clId="{C9C869A0-2D8E-4D4A-9E6D-2D496335A94E}" dt="2020-04-11T13:37:00.183" v="3128" actId="20577"/>
          <ac:spMkLst>
            <pc:docMk/>
            <pc:sldMk cId="895716" sldId="1704"/>
            <ac:spMk id="28" creationId="{523E867F-3D73-427B-A0E5-594684A3E82B}"/>
          </ac:spMkLst>
        </pc:spChg>
        <pc:spChg chg="mod">
          <ac:chgData name="Richard Kokholm-Erichsen" userId="094e8e42ba52bc41" providerId="LiveId" clId="{C9C869A0-2D8E-4D4A-9E6D-2D496335A94E}" dt="2020-04-11T13:35:48.369" v="3052" actId="20577"/>
          <ac:spMkLst>
            <pc:docMk/>
            <pc:sldMk cId="895716" sldId="1704"/>
            <ac:spMk id="33" creationId="{121B9C15-7ED4-4D16-BA88-4CEE41D2CD7C}"/>
          </ac:spMkLst>
        </pc:spChg>
        <pc:spChg chg="mod">
          <ac:chgData name="Richard Kokholm-Erichsen" userId="094e8e42ba52bc41" providerId="LiveId" clId="{C9C869A0-2D8E-4D4A-9E6D-2D496335A94E}" dt="2020-04-11T13:35:52.539" v="3058" actId="20577"/>
          <ac:spMkLst>
            <pc:docMk/>
            <pc:sldMk cId="895716" sldId="1704"/>
            <ac:spMk id="35" creationId="{E308D751-BFE3-46D0-B1A8-EB25A7A63C24}"/>
          </ac:spMkLst>
        </pc:spChg>
        <pc:spChg chg="mod">
          <ac:chgData name="Richard Kokholm-Erichsen" userId="094e8e42ba52bc41" providerId="LiveId" clId="{C9C869A0-2D8E-4D4A-9E6D-2D496335A94E}" dt="2020-04-11T13:35:56.484" v="3064" actId="20577"/>
          <ac:spMkLst>
            <pc:docMk/>
            <pc:sldMk cId="895716" sldId="1704"/>
            <ac:spMk id="36" creationId="{B06690BE-2F57-4A5A-A43D-386208AB8540}"/>
          </ac:spMkLst>
        </pc:spChg>
        <pc:graphicFrameChg chg="mod modGraphic">
          <ac:chgData name="Richard Kokholm-Erichsen" userId="094e8e42ba52bc41" providerId="LiveId" clId="{C9C869A0-2D8E-4D4A-9E6D-2D496335A94E}" dt="2020-04-11T13:36:15.453" v="3082" actId="14100"/>
          <ac:graphicFrameMkLst>
            <pc:docMk/>
            <pc:sldMk cId="895716" sldId="1704"/>
            <ac:graphicFrameMk id="9" creationId="{9244D741-F419-49D8-9A62-CFB6B4AE34E6}"/>
          </ac:graphicFrameMkLst>
        </pc:graphicFrameChg>
      </pc:sldChg>
      <pc:sldChg chg="modSp">
        <pc:chgData name="Richard Kokholm-Erichsen" userId="094e8e42ba52bc41" providerId="LiveId" clId="{C9C869A0-2D8E-4D4A-9E6D-2D496335A94E}" dt="2020-04-11T13:42:07.115" v="3473" actId="20577"/>
        <pc:sldMkLst>
          <pc:docMk/>
          <pc:sldMk cId="2732741614" sldId="1705"/>
        </pc:sldMkLst>
        <pc:spChg chg="mod">
          <ac:chgData name="Richard Kokholm-Erichsen" userId="094e8e42ba52bc41" providerId="LiveId" clId="{C9C869A0-2D8E-4D4A-9E6D-2D496335A94E}" dt="2020-04-11T13:37:27.814" v="3163" actId="20577"/>
          <ac:spMkLst>
            <pc:docMk/>
            <pc:sldMk cId="2732741614" sldId="1705"/>
            <ac:spMk id="2" creationId="{465370C4-DF4F-42DB-A37E-10EE47F0C7EC}"/>
          </ac:spMkLst>
        </pc:spChg>
        <pc:spChg chg="mod">
          <ac:chgData name="Richard Kokholm-Erichsen" userId="094e8e42ba52bc41" providerId="LiveId" clId="{C9C869A0-2D8E-4D4A-9E6D-2D496335A94E}" dt="2020-04-11T13:42:07.115" v="3473" actId="20577"/>
          <ac:spMkLst>
            <pc:docMk/>
            <pc:sldMk cId="2732741614" sldId="1705"/>
            <ac:spMk id="9" creationId="{2B726792-9571-41DD-BB35-C28E66BB7353}"/>
          </ac:spMkLst>
        </pc:spChg>
      </pc:sldChg>
      <pc:sldChg chg="modSp">
        <pc:chgData name="Richard Kokholm-Erichsen" userId="094e8e42ba52bc41" providerId="LiveId" clId="{C9C869A0-2D8E-4D4A-9E6D-2D496335A94E}" dt="2020-04-11T13:44:46.658" v="3690" actId="20577"/>
        <pc:sldMkLst>
          <pc:docMk/>
          <pc:sldMk cId="2371818362" sldId="1706"/>
        </pc:sldMkLst>
        <pc:spChg chg="mod">
          <ac:chgData name="Richard Kokholm-Erichsen" userId="094e8e42ba52bc41" providerId="LiveId" clId="{C9C869A0-2D8E-4D4A-9E6D-2D496335A94E}" dt="2020-04-11T13:42:18.988" v="3478" actId="20577"/>
          <ac:spMkLst>
            <pc:docMk/>
            <pc:sldMk cId="2371818362" sldId="1706"/>
            <ac:spMk id="2" creationId="{465370C4-DF4F-42DB-A37E-10EE47F0C7EC}"/>
          </ac:spMkLst>
        </pc:spChg>
        <pc:spChg chg="mod">
          <ac:chgData name="Richard Kokholm-Erichsen" userId="094e8e42ba52bc41" providerId="LiveId" clId="{C9C869A0-2D8E-4D4A-9E6D-2D496335A94E}" dt="2020-04-11T13:44:46.658" v="3690" actId="20577"/>
          <ac:spMkLst>
            <pc:docMk/>
            <pc:sldMk cId="2371818362" sldId="1706"/>
            <ac:spMk id="9" creationId="{10A5339E-7DB9-4645-80EB-975D12FB9BB9}"/>
          </ac:spMkLst>
        </pc:spChg>
      </pc:sldChg>
      <pc:sldChg chg="modSp">
        <pc:chgData name="Richard Kokholm-Erichsen" userId="094e8e42ba52bc41" providerId="LiveId" clId="{C9C869A0-2D8E-4D4A-9E6D-2D496335A94E}" dt="2020-04-11T13:30:48.537" v="2775" actId="20577"/>
        <pc:sldMkLst>
          <pc:docMk/>
          <pc:sldMk cId="2008221047" sldId="1708"/>
        </pc:sldMkLst>
        <pc:spChg chg="mod">
          <ac:chgData name="Richard Kokholm-Erichsen" userId="094e8e42ba52bc41" providerId="LiveId" clId="{C9C869A0-2D8E-4D4A-9E6D-2D496335A94E}" dt="2020-04-11T13:28:04.481" v="2555" actId="27636"/>
          <ac:spMkLst>
            <pc:docMk/>
            <pc:sldMk cId="2008221047" sldId="1708"/>
            <ac:spMk id="2" creationId="{465370C4-DF4F-42DB-A37E-10EE47F0C7EC}"/>
          </ac:spMkLst>
        </pc:spChg>
        <pc:spChg chg="mod">
          <ac:chgData name="Richard Kokholm-Erichsen" userId="094e8e42ba52bc41" providerId="LiveId" clId="{C9C869A0-2D8E-4D4A-9E6D-2D496335A94E}" dt="2020-04-11T13:30:48.537" v="2775" actId="20577"/>
          <ac:spMkLst>
            <pc:docMk/>
            <pc:sldMk cId="2008221047" sldId="1708"/>
            <ac:spMk id="3" creationId="{87582AB9-6E2C-41B9-A7ED-F50CE1916E22}"/>
          </ac:spMkLst>
        </pc:spChg>
      </pc:sldChg>
    </pc:docChg>
  </pc:docChgLst>
  <pc:docChgLst>
    <pc:chgData name="Richard Kokholm-Erichsen" userId="094e8e42ba52bc41" providerId="LiveId" clId="{10DB6BB1-DC0C-4E46-B63A-91183B56F7E5}"/>
    <pc:docChg chg="custSel modSld">
      <pc:chgData name="Richard Kokholm-Erichsen" userId="094e8e42ba52bc41" providerId="LiveId" clId="{10DB6BB1-DC0C-4E46-B63A-91183B56F7E5}" dt="2020-05-05T18:27:52.576" v="1331" actId="6549"/>
      <pc:docMkLst>
        <pc:docMk/>
      </pc:docMkLst>
      <pc:sldChg chg="modSp">
        <pc:chgData name="Richard Kokholm-Erichsen" userId="094e8e42ba52bc41" providerId="LiveId" clId="{10DB6BB1-DC0C-4E46-B63A-91183B56F7E5}" dt="2020-04-13T23:19:55.645" v="868" actId="1076"/>
        <pc:sldMkLst>
          <pc:docMk/>
          <pc:sldMk cId="1805358534" sldId="1644"/>
        </pc:sldMkLst>
        <pc:spChg chg="mod">
          <ac:chgData name="Richard Kokholm-Erichsen" userId="094e8e42ba52bc41" providerId="LiveId" clId="{10DB6BB1-DC0C-4E46-B63A-91183B56F7E5}" dt="2020-04-13T23:19:55.645" v="868" actId="1076"/>
          <ac:spMkLst>
            <pc:docMk/>
            <pc:sldMk cId="1805358534" sldId="1644"/>
            <ac:spMk id="6" creationId="{50BF5659-A25B-487E-8C10-D3700F4B85F2}"/>
          </ac:spMkLst>
        </pc:spChg>
      </pc:sldChg>
      <pc:sldChg chg="modSp mod">
        <pc:chgData name="Richard Kokholm-Erichsen" userId="094e8e42ba52bc41" providerId="LiveId" clId="{10DB6BB1-DC0C-4E46-B63A-91183B56F7E5}" dt="2020-05-05T18:22:12.071" v="1282" actId="20577"/>
        <pc:sldMkLst>
          <pc:docMk/>
          <pc:sldMk cId="2827501178" sldId="1646"/>
        </pc:sldMkLst>
        <pc:spChg chg="mod">
          <ac:chgData name="Richard Kokholm-Erichsen" userId="094e8e42ba52bc41" providerId="LiveId" clId="{10DB6BB1-DC0C-4E46-B63A-91183B56F7E5}" dt="2020-04-11T14:56:42.707" v="2" actId="20577"/>
          <ac:spMkLst>
            <pc:docMk/>
            <pc:sldMk cId="2827501178" sldId="1646"/>
            <ac:spMk id="2" creationId="{1CEB72E3-E204-4D17-B44C-571015805662}"/>
          </ac:spMkLst>
        </pc:spChg>
        <pc:spChg chg="mod">
          <ac:chgData name="Richard Kokholm-Erichsen" userId="094e8e42ba52bc41" providerId="LiveId" clId="{10DB6BB1-DC0C-4E46-B63A-91183B56F7E5}" dt="2020-04-21T11:41:32.220" v="1077" actId="6549"/>
          <ac:spMkLst>
            <pc:docMk/>
            <pc:sldMk cId="2827501178" sldId="1646"/>
            <ac:spMk id="8" creationId="{66926AE3-07C7-41A2-BF9A-5BE86236D34F}"/>
          </ac:spMkLst>
        </pc:spChg>
        <pc:spChg chg="mod">
          <ac:chgData name="Richard Kokholm-Erichsen" userId="094e8e42ba52bc41" providerId="LiveId" clId="{10DB6BB1-DC0C-4E46-B63A-91183B56F7E5}" dt="2020-05-05T18:22:12.071" v="1282" actId="20577"/>
          <ac:spMkLst>
            <pc:docMk/>
            <pc:sldMk cId="2827501178" sldId="1646"/>
            <ac:spMk id="10" creationId="{CD342ADF-60B9-48CD-A6BA-64F117820719}"/>
          </ac:spMkLst>
        </pc:spChg>
        <pc:graphicFrameChg chg="modGraphic">
          <ac:chgData name="Richard Kokholm-Erichsen" userId="094e8e42ba52bc41" providerId="LiveId" clId="{10DB6BB1-DC0C-4E46-B63A-91183B56F7E5}" dt="2020-05-05T18:22:02.169" v="1280" actId="6549"/>
          <ac:graphicFrameMkLst>
            <pc:docMk/>
            <pc:sldMk cId="2827501178" sldId="1646"/>
            <ac:graphicFrameMk id="6" creationId="{F61FCCD0-A696-4528-875E-16466D783E51}"/>
          </ac:graphicFrameMkLst>
        </pc:graphicFrameChg>
        <pc:graphicFrameChg chg="mod modGraphic">
          <ac:chgData name="Richard Kokholm-Erichsen" userId="094e8e42ba52bc41" providerId="LiveId" clId="{10DB6BB1-DC0C-4E46-B63A-91183B56F7E5}" dt="2020-04-26T13:01:42.527" v="1256" actId="20577"/>
          <ac:graphicFrameMkLst>
            <pc:docMk/>
            <pc:sldMk cId="2827501178" sldId="1646"/>
            <ac:graphicFrameMk id="12" creationId="{AD80E112-91F8-4DB1-917F-2AEA9A1C1335}"/>
          </ac:graphicFrameMkLst>
        </pc:graphicFrameChg>
      </pc:sldChg>
      <pc:sldChg chg="modSp mod">
        <pc:chgData name="Richard Kokholm-Erichsen" userId="094e8e42ba52bc41" providerId="LiveId" clId="{10DB6BB1-DC0C-4E46-B63A-91183B56F7E5}" dt="2020-05-05T18:25:44.690" v="1314" actId="20577"/>
        <pc:sldMkLst>
          <pc:docMk/>
          <pc:sldMk cId="2011664737" sldId="1647"/>
        </pc:sldMkLst>
        <pc:graphicFrameChg chg="mod modGraphic">
          <ac:chgData name="Richard Kokholm-Erichsen" userId="094e8e42ba52bc41" providerId="LiveId" clId="{10DB6BB1-DC0C-4E46-B63A-91183B56F7E5}" dt="2020-05-05T18:25:44.690" v="1314" actId="20577"/>
          <ac:graphicFrameMkLst>
            <pc:docMk/>
            <pc:sldMk cId="2011664737" sldId="1647"/>
            <ac:graphicFrameMk id="4" creationId="{2AF99BD0-0E82-475A-8AFB-62014B297F3D}"/>
          </ac:graphicFrameMkLst>
        </pc:graphicFrameChg>
      </pc:sldChg>
      <pc:sldChg chg="addSp delSp modSp">
        <pc:chgData name="Richard Kokholm-Erichsen" userId="094e8e42ba52bc41" providerId="LiveId" clId="{10DB6BB1-DC0C-4E46-B63A-91183B56F7E5}" dt="2020-04-26T13:09:30.336" v="1274" actId="20577"/>
        <pc:sldMkLst>
          <pc:docMk/>
          <pc:sldMk cId="392617276" sldId="1648"/>
        </pc:sldMkLst>
        <pc:spChg chg="mod">
          <ac:chgData name="Richard Kokholm-Erichsen" userId="094e8e42ba52bc41" providerId="LiveId" clId="{10DB6BB1-DC0C-4E46-B63A-91183B56F7E5}" dt="2020-04-26T13:00:24.105" v="1216" actId="20577"/>
          <ac:spMkLst>
            <pc:docMk/>
            <pc:sldMk cId="392617276" sldId="1648"/>
            <ac:spMk id="2" creationId="{A35C4B9F-51E1-438D-B4CE-4B5732CECB43}"/>
          </ac:spMkLst>
        </pc:spChg>
        <pc:spChg chg="add mod ord">
          <ac:chgData name="Richard Kokholm-Erichsen" userId="094e8e42ba52bc41" providerId="LiveId" clId="{10DB6BB1-DC0C-4E46-B63A-91183B56F7E5}" dt="2020-04-26T13:09:05.226" v="1269" actId="1582"/>
          <ac:spMkLst>
            <pc:docMk/>
            <pc:sldMk cId="392617276" sldId="1648"/>
            <ac:spMk id="3" creationId="{70CD73DB-C7A8-4788-9162-72E462444822}"/>
          </ac:spMkLst>
        </pc:spChg>
        <pc:spChg chg="mod">
          <ac:chgData name="Richard Kokholm-Erichsen" userId="094e8e42ba52bc41" providerId="LiveId" clId="{10DB6BB1-DC0C-4E46-B63A-91183B56F7E5}" dt="2020-04-26T13:08:10.649" v="1265" actId="20577"/>
          <ac:spMkLst>
            <pc:docMk/>
            <pc:sldMk cId="392617276" sldId="1648"/>
            <ac:spMk id="9" creationId="{10468D69-3555-4499-ABD4-BEDF7D45D78A}"/>
          </ac:spMkLst>
        </pc:spChg>
        <pc:spChg chg="mod">
          <ac:chgData name="Richard Kokholm-Erichsen" userId="094e8e42ba52bc41" providerId="LiveId" clId="{10DB6BB1-DC0C-4E46-B63A-91183B56F7E5}" dt="2020-04-26T13:09:30.336" v="1274" actId="20577"/>
          <ac:spMkLst>
            <pc:docMk/>
            <pc:sldMk cId="392617276" sldId="1648"/>
            <ac:spMk id="10" creationId="{36E32E64-602E-4BD8-BF3C-4559D756F4AC}"/>
          </ac:spMkLst>
        </pc:spChg>
        <pc:picChg chg="del ord">
          <ac:chgData name="Richard Kokholm-Erichsen" userId="094e8e42ba52bc41" providerId="LiveId" clId="{10DB6BB1-DC0C-4E46-B63A-91183B56F7E5}" dt="2020-04-26T13:07:59.523" v="1262" actId="478"/>
          <ac:picMkLst>
            <pc:docMk/>
            <pc:sldMk cId="392617276" sldId="1648"/>
            <ac:picMk id="11" creationId="{908619C5-7EF0-3A49-A873-ECBFF12462A1}"/>
          </ac:picMkLst>
        </pc:picChg>
      </pc:sldChg>
      <pc:sldChg chg="modSp mod">
        <pc:chgData name="Richard Kokholm-Erichsen" userId="094e8e42ba52bc41" providerId="LiveId" clId="{10DB6BB1-DC0C-4E46-B63A-91183B56F7E5}" dt="2020-05-05T18:27:52.576" v="1331" actId="6549"/>
        <pc:sldMkLst>
          <pc:docMk/>
          <pc:sldMk cId="3071582673" sldId="1652"/>
        </pc:sldMkLst>
        <pc:spChg chg="mod">
          <ac:chgData name="Richard Kokholm-Erichsen" userId="094e8e42ba52bc41" providerId="LiveId" clId="{10DB6BB1-DC0C-4E46-B63A-91183B56F7E5}" dt="2020-05-05T18:26:42.802" v="1321" actId="20577"/>
          <ac:spMkLst>
            <pc:docMk/>
            <pc:sldMk cId="3071582673" sldId="1652"/>
            <ac:spMk id="2" creationId="{AAF98CAA-8362-48B3-9CC5-4DBB3B788F53}"/>
          </ac:spMkLst>
        </pc:spChg>
        <pc:spChg chg="mod">
          <ac:chgData name="Richard Kokholm-Erichsen" userId="094e8e42ba52bc41" providerId="LiveId" clId="{10DB6BB1-DC0C-4E46-B63A-91183B56F7E5}" dt="2020-05-05T18:27:52.576" v="1331" actId="6549"/>
          <ac:spMkLst>
            <pc:docMk/>
            <pc:sldMk cId="3071582673" sldId="1652"/>
            <ac:spMk id="26" creationId="{F363FE67-7FDF-465B-B76B-F427B83D1145}"/>
          </ac:spMkLst>
        </pc:spChg>
        <pc:spChg chg="mod">
          <ac:chgData name="Richard Kokholm-Erichsen" userId="094e8e42ba52bc41" providerId="LiveId" clId="{10DB6BB1-DC0C-4E46-B63A-91183B56F7E5}" dt="2020-04-21T11:40:58.182" v="1072" actId="20577"/>
          <ac:spMkLst>
            <pc:docMk/>
            <pc:sldMk cId="3071582673" sldId="1652"/>
            <ac:spMk id="31" creationId="{A3A42D27-B4C6-4E4B-878E-E1FC6466E12E}"/>
          </ac:spMkLst>
        </pc:spChg>
        <pc:graphicFrameChg chg="mod modGraphic">
          <ac:chgData name="Richard Kokholm-Erichsen" userId="094e8e42ba52bc41" providerId="LiveId" clId="{10DB6BB1-DC0C-4E46-B63A-91183B56F7E5}" dt="2020-05-05T18:27:39.629" v="1330" actId="14734"/>
          <ac:graphicFrameMkLst>
            <pc:docMk/>
            <pc:sldMk cId="3071582673" sldId="1652"/>
            <ac:graphicFrameMk id="4" creationId="{146078BB-6A92-402B-9E28-7CA0F2526DE8}"/>
          </ac:graphicFrameMkLst>
        </pc:graphicFrameChg>
      </pc:sldChg>
      <pc:sldChg chg="modSp">
        <pc:chgData name="Richard Kokholm-Erichsen" userId="094e8e42ba52bc41" providerId="LiveId" clId="{10DB6BB1-DC0C-4E46-B63A-91183B56F7E5}" dt="2020-04-21T11:43:23.075" v="1108" actId="20577"/>
        <pc:sldMkLst>
          <pc:docMk/>
          <pc:sldMk cId="3374336686" sldId="1653"/>
        </pc:sldMkLst>
        <pc:graphicFrameChg chg="mod modGraphic">
          <ac:chgData name="Richard Kokholm-Erichsen" userId="094e8e42ba52bc41" providerId="LiveId" clId="{10DB6BB1-DC0C-4E46-B63A-91183B56F7E5}" dt="2020-04-21T11:43:23.075" v="1108" actId="20577"/>
          <ac:graphicFrameMkLst>
            <pc:docMk/>
            <pc:sldMk cId="3374336686" sldId="1653"/>
            <ac:graphicFrameMk id="7" creationId="{F528B3BF-3272-4EFE-944E-B6A19B10A146}"/>
          </ac:graphicFrameMkLst>
        </pc:graphicFrameChg>
      </pc:sldChg>
      <pc:sldChg chg="modSp mod">
        <pc:chgData name="Richard Kokholm-Erichsen" userId="094e8e42ba52bc41" providerId="LiveId" clId="{10DB6BB1-DC0C-4E46-B63A-91183B56F7E5}" dt="2020-05-05T18:26:32.524" v="1320" actId="20577"/>
        <pc:sldMkLst>
          <pc:docMk/>
          <pc:sldMk cId="1302842692" sldId="1654"/>
        </pc:sldMkLst>
        <pc:spChg chg="mod">
          <ac:chgData name="Richard Kokholm-Erichsen" userId="094e8e42ba52bc41" providerId="LiveId" clId="{10DB6BB1-DC0C-4E46-B63A-91183B56F7E5}" dt="2020-05-05T18:26:32.524" v="1320" actId="20577"/>
          <ac:spMkLst>
            <pc:docMk/>
            <pc:sldMk cId="1302842692" sldId="1654"/>
            <ac:spMk id="27" creationId="{9C76B8D0-CE6A-4E5F-AC46-334F51725710}"/>
          </ac:spMkLst>
        </pc:spChg>
        <pc:spChg chg="mod">
          <ac:chgData name="Richard Kokholm-Erichsen" userId="094e8e42ba52bc41" providerId="LiveId" clId="{10DB6BB1-DC0C-4E46-B63A-91183B56F7E5}" dt="2020-04-21T11:43:41.024" v="1112" actId="20577"/>
          <ac:spMkLst>
            <pc:docMk/>
            <pc:sldMk cId="1302842692" sldId="1654"/>
            <ac:spMk id="94" creationId="{04459D13-D247-4060-A5A5-22DE054BB43B}"/>
          </ac:spMkLst>
        </pc:spChg>
      </pc:sldChg>
      <pc:sldChg chg="modSp">
        <pc:chgData name="Richard Kokholm-Erichsen" userId="094e8e42ba52bc41" providerId="LiveId" clId="{10DB6BB1-DC0C-4E46-B63A-91183B56F7E5}" dt="2020-04-21T11:40:44.569" v="1068"/>
        <pc:sldMkLst>
          <pc:docMk/>
          <pc:sldMk cId="2325600117" sldId="1702"/>
        </pc:sldMkLst>
        <pc:graphicFrameChg chg="mod">
          <ac:chgData name="Richard Kokholm-Erichsen" userId="094e8e42ba52bc41" providerId="LiveId" clId="{10DB6BB1-DC0C-4E46-B63A-91183B56F7E5}" dt="2020-04-21T11:40:44.569" v="1068"/>
          <ac:graphicFrameMkLst>
            <pc:docMk/>
            <pc:sldMk cId="2325600117" sldId="1702"/>
            <ac:graphicFrameMk id="4" creationId="{146078BB-6A92-402B-9E28-7CA0F2526DE8}"/>
          </ac:graphicFrameMkLst>
        </pc:graphicFrameChg>
        <pc:graphicFrameChg chg="mod">
          <ac:chgData name="Richard Kokholm-Erichsen" userId="094e8e42ba52bc41" providerId="LiveId" clId="{10DB6BB1-DC0C-4E46-B63A-91183B56F7E5}" dt="2020-04-21T11:40:44.569" v="1068"/>
          <ac:graphicFrameMkLst>
            <pc:docMk/>
            <pc:sldMk cId="2325600117" sldId="1702"/>
            <ac:graphicFrameMk id="5" creationId="{2779A38D-E69D-4C75-A224-885EF42C8FA7}"/>
          </ac:graphicFrameMkLst>
        </pc:graphicFrameChg>
        <pc:graphicFrameChg chg="mod">
          <ac:chgData name="Richard Kokholm-Erichsen" userId="094e8e42ba52bc41" providerId="LiveId" clId="{10DB6BB1-DC0C-4E46-B63A-91183B56F7E5}" dt="2020-04-21T11:40:44.569" v="1068"/>
          <ac:graphicFrameMkLst>
            <pc:docMk/>
            <pc:sldMk cId="2325600117" sldId="1702"/>
            <ac:graphicFrameMk id="6" creationId="{4ECF729E-466A-4345-A98C-6B918E692EF6}"/>
          </ac:graphicFrameMkLst>
        </pc:graphicFrameChg>
      </pc:sldChg>
      <pc:sldChg chg="modSp">
        <pc:chgData name="Richard Kokholm-Erichsen" userId="094e8e42ba52bc41" providerId="LiveId" clId="{10DB6BB1-DC0C-4E46-B63A-91183B56F7E5}" dt="2020-04-21T11:40:44.569" v="1068"/>
        <pc:sldMkLst>
          <pc:docMk/>
          <pc:sldMk cId="3334233834" sldId="1703"/>
        </pc:sldMkLst>
        <pc:graphicFrameChg chg="mod">
          <ac:chgData name="Richard Kokholm-Erichsen" userId="094e8e42ba52bc41" providerId="LiveId" clId="{10DB6BB1-DC0C-4E46-B63A-91183B56F7E5}" dt="2020-04-21T11:40:44.569" v="1068"/>
          <ac:graphicFrameMkLst>
            <pc:docMk/>
            <pc:sldMk cId="3334233834" sldId="1703"/>
            <ac:graphicFrameMk id="4" creationId="{146078BB-6A92-402B-9E28-7CA0F2526DE8}"/>
          </ac:graphicFrameMkLst>
        </pc:graphicFrameChg>
        <pc:graphicFrameChg chg="modGraphic">
          <ac:chgData name="Richard Kokholm-Erichsen" userId="094e8e42ba52bc41" providerId="LiveId" clId="{10DB6BB1-DC0C-4E46-B63A-91183B56F7E5}" dt="2020-04-13T23:26:01.617" v="1034" actId="20577"/>
          <ac:graphicFrameMkLst>
            <pc:docMk/>
            <pc:sldMk cId="3334233834" sldId="1703"/>
            <ac:graphicFrameMk id="9" creationId="{9244D741-F419-49D8-9A62-CFB6B4AE34E6}"/>
          </ac:graphicFrameMkLst>
        </pc:graphicFrameChg>
      </pc:sldChg>
      <pc:sldChg chg="modSp">
        <pc:chgData name="Richard Kokholm-Erichsen" userId="094e8e42ba52bc41" providerId="LiveId" clId="{10DB6BB1-DC0C-4E46-B63A-91183B56F7E5}" dt="2020-04-21T11:40:44.569" v="1068"/>
        <pc:sldMkLst>
          <pc:docMk/>
          <pc:sldMk cId="895716" sldId="1704"/>
        </pc:sldMkLst>
        <pc:graphicFrameChg chg="mod">
          <ac:chgData name="Richard Kokholm-Erichsen" userId="094e8e42ba52bc41" providerId="LiveId" clId="{10DB6BB1-DC0C-4E46-B63A-91183B56F7E5}" dt="2020-04-21T11:40:44.569" v="1068"/>
          <ac:graphicFrameMkLst>
            <pc:docMk/>
            <pc:sldMk cId="895716" sldId="1704"/>
            <ac:graphicFrameMk id="4" creationId="{146078BB-6A92-402B-9E28-7CA0F2526DE8}"/>
          </ac:graphicFrameMkLst>
        </pc:graphicFrameChg>
        <pc:graphicFrameChg chg="mod">
          <ac:chgData name="Richard Kokholm-Erichsen" userId="094e8e42ba52bc41" providerId="LiveId" clId="{10DB6BB1-DC0C-4E46-B63A-91183B56F7E5}" dt="2020-04-21T11:40:44.569" v="1068"/>
          <ac:graphicFrameMkLst>
            <pc:docMk/>
            <pc:sldMk cId="895716" sldId="1704"/>
            <ac:graphicFrameMk id="5" creationId="{2779A38D-E69D-4C75-A224-885EF42C8FA7}"/>
          </ac:graphicFrameMkLst>
        </pc:graphicFrameChg>
        <pc:graphicFrameChg chg="mod">
          <ac:chgData name="Richard Kokholm-Erichsen" userId="094e8e42ba52bc41" providerId="LiveId" clId="{10DB6BB1-DC0C-4E46-B63A-91183B56F7E5}" dt="2020-04-21T11:40:44.569" v="1068"/>
          <ac:graphicFrameMkLst>
            <pc:docMk/>
            <pc:sldMk cId="895716" sldId="1704"/>
            <ac:graphicFrameMk id="6" creationId="{4ECF729E-466A-4345-A98C-6B918E692EF6}"/>
          </ac:graphicFrameMkLst>
        </pc:graphicFrameChg>
      </pc:sldChg>
      <pc:sldChg chg="modSp">
        <pc:chgData name="Richard Kokholm-Erichsen" userId="094e8e42ba52bc41" providerId="LiveId" clId="{10DB6BB1-DC0C-4E46-B63A-91183B56F7E5}" dt="2020-04-21T11:44:50.563" v="1121" actId="20577"/>
        <pc:sldMkLst>
          <pc:docMk/>
          <pc:sldMk cId="2732741614" sldId="1705"/>
        </pc:sldMkLst>
        <pc:spChg chg="mod">
          <ac:chgData name="Richard Kokholm-Erichsen" userId="094e8e42ba52bc41" providerId="LiveId" clId="{10DB6BB1-DC0C-4E46-B63A-91183B56F7E5}" dt="2020-04-21T11:44:50.563" v="1121" actId="20577"/>
          <ac:spMkLst>
            <pc:docMk/>
            <pc:sldMk cId="2732741614" sldId="1705"/>
            <ac:spMk id="9" creationId="{2B726792-9571-41DD-BB35-C28E66BB7353}"/>
          </ac:spMkLst>
        </pc:spChg>
      </pc:sldChg>
      <pc:sldChg chg="modSp">
        <pc:chgData name="Richard Kokholm-Erichsen" userId="094e8e42ba52bc41" providerId="LiveId" clId="{10DB6BB1-DC0C-4E46-B63A-91183B56F7E5}" dt="2020-04-21T11:45:10.142" v="1124" actId="20577"/>
        <pc:sldMkLst>
          <pc:docMk/>
          <pc:sldMk cId="2371818362" sldId="1706"/>
        </pc:sldMkLst>
        <pc:spChg chg="mod">
          <ac:chgData name="Richard Kokholm-Erichsen" userId="094e8e42ba52bc41" providerId="LiveId" clId="{10DB6BB1-DC0C-4E46-B63A-91183B56F7E5}" dt="2020-04-21T11:45:10.142" v="1124" actId="20577"/>
          <ac:spMkLst>
            <pc:docMk/>
            <pc:sldMk cId="2371818362" sldId="1706"/>
            <ac:spMk id="9" creationId="{10A5339E-7DB9-4645-80EB-975D12FB9BB9}"/>
          </ac:spMkLst>
        </pc:spChg>
      </pc:sldChg>
      <pc:sldChg chg="modSp">
        <pc:chgData name="Richard Kokholm-Erichsen" userId="094e8e42ba52bc41" providerId="LiveId" clId="{10DB6BB1-DC0C-4E46-B63A-91183B56F7E5}" dt="2020-04-21T11:45:28.207" v="1128" actId="6549"/>
        <pc:sldMkLst>
          <pc:docMk/>
          <pc:sldMk cId="122129650" sldId="1707"/>
        </pc:sldMkLst>
        <pc:spChg chg="mod">
          <ac:chgData name="Richard Kokholm-Erichsen" userId="094e8e42ba52bc41" providerId="LiveId" clId="{10DB6BB1-DC0C-4E46-B63A-91183B56F7E5}" dt="2020-04-11T14:57:23.551" v="21" actId="20577"/>
          <ac:spMkLst>
            <pc:docMk/>
            <pc:sldMk cId="122129650" sldId="1707"/>
            <ac:spMk id="7" creationId="{0A87FA7D-1AAB-4CE7-A23E-1AE3F243671C}"/>
          </ac:spMkLst>
        </pc:spChg>
        <pc:spChg chg="mod">
          <ac:chgData name="Richard Kokholm-Erichsen" userId="094e8e42ba52bc41" providerId="LiveId" clId="{10DB6BB1-DC0C-4E46-B63A-91183B56F7E5}" dt="2020-04-21T11:45:28.207" v="1128" actId="6549"/>
          <ac:spMkLst>
            <pc:docMk/>
            <pc:sldMk cId="122129650" sldId="1707"/>
            <ac:spMk id="9" creationId="{C486D5C3-B7A0-4441-8785-318A50C45893}"/>
          </ac:spMkLst>
        </pc:spChg>
      </pc:sldChg>
      <pc:sldChg chg="modSp">
        <pc:chgData name="Richard Kokholm-Erichsen" userId="094e8e42ba52bc41" providerId="LiveId" clId="{10DB6BB1-DC0C-4E46-B63A-91183B56F7E5}" dt="2020-04-21T11:44:10.086" v="1118" actId="20577"/>
        <pc:sldMkLst>
          <pc:docMk/>
          <pc:sldMk cId="2008221047" sldId="1708"/>
        </pc:sldMkLst>
        <pc:spChg chg="mod">
          <ac:chgData name="Richard Kokholm-Erichsen" userId="094e8e42ba52bc41" providerId="LiveId" clId="{10DB6BB1-DC0C-4E46-B63A-91183B56F7E5}" dt="2020-04-13T23:24:05.851" v="1024" actId="20577"/>
          <ac:spMkLst>
            <pc:docMk/>
            <pc:sldMk cId="2008221047" sldId="1708"/>
            <ac:spMk id="2" creationId="{465370C4-DF4F-42DB-A37E-10EE47F0C7EC}"/>
          </ac:spMkLst>
        </pc:spChg>
        <pc:spChg chg="mod">
          <ac:chgData name="Richard Kokholm-Erichsen" userId="094e8e42ba52bc41" providerId="LiveId" clId="{10DB6BB1-DC0C-4E46-B63A-91183B56F7E5}" dt="2020-04-21T11:44:10.086" v="1118" actId="20577"/>
          <ac:spMkLst>
            <pc:docMk/>
            <pc:sldMk cId="2008221047" sldId="1708"/>
            <ac:spMk id="3" creationId="{87582AB9-6E2C-41B9-A7ED-F50CE1916E22}"/>
          </ac:spMkLst>
        </pc:spChg>
      </pc:sldChg>
      <pc:sldChg chg="modSp">
        <pc:chgData name="Richard Kokholm-Erichsen" userId="094e8e42ba52bc41" providerId="LiveId" clId="{10DB6BB1-DC0C-4E46-B63A-91183B56F7E5}" dt="2020-04-21T11:45:49.912" v="1136" actId="20577"/>
        <pc:sldMkLst>
          <pc:docMk/>
          <pc:sldMk cId="835998919" sldId="1709"/>
        </pc:sldMkLst>
        <pc:spChg chg="mod">
          <ac:chgData name="Richard Kokholm-Erichsen" userId="094e8e42ba52bc41" providerId="LiveId" clId="{10DB6BB1-DC0C-4E46-B63A-91183B56F7E5}" dt="2020-04-11T15:27:19.461" v="815" actId="20577"/>
          <ac:spMkLst>
            <pc:docMk/>
            <pc:sldMk cId="835998919" sldId="1709"/>
            <ac:spMk id="7" creationId="{0A87FA7D-1AAB-4CE7-A23E-1AE3F243671C}"/>
          </ac:spMkLst>
        </pc:spChg>
        <pc:spChg chg="mod">
          <ac:chgData name="Richard Kokholm-Erichsen" userId="094e8e42ba52bc41" providerId="LiveId" clId="{10DB6BB1-DC0C-4E46-B63A-91183B56F7E5}" dt="2020-04-21T11:45:49.912" v="1136" actId="20577"/>
          <ac:spMkLst>
            <pc:docMk/>
            <pc:sldMk cId="835998919" sldId="1709"/>
            <ac:spMk id="9" creationId="{2CCEF681-35E0-4B61-9752-B408B208C24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D45D6-FACC-40C5-AD85-06F385FB73A4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3AE4AE-6EB7-4DDD-9446-2609E805E7C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678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5066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6F3A2-47B5-411E-BAA0-D32C0187B7A7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C13FC-72CA-42AA-8AB0-5B7EF8F9A39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145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6F3A2-47B5-411E-BAA0-D32C0187B7A7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C13FC-72CA-42AA-8AB0-5B7EF8F9A39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391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6F3A2-47B5-411E-BAA0-D32C0187B7A7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C13FC-72CA-42AA-8AB0-5B7EF8F9A39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449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6F3A2-47B5-411E-BAA0-D32C0187B7A7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C13FC-72CA-42AA-8AB0-5B7EF8F9A39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60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6F3A2-47B5-411E-BAA0-D32C0187B7A7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C13FC-72CA-42AA-8AB0-5B7EF8F9A39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10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6F3A2-47B5-411E-BAA0-D32C0187B7A7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C13FC-72CA-42AA-8AB0-5B7EF8F9A39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737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6F3A2-47B5-411E-BAA0-D32C0187B7A7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C13FC-72CA-42AA-8AB0-5B7EF8F9A39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980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6F3A2-47B5-411E-BAA0-D32C0187B7A7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C13FC-72CA-42AA-8AB0-5B7EF8F9A39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060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6F3A2-47B5-411E-BAA0-D32C0187B7A7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C13FC-72CA-42AA-8AB0-5B7EF8F9A39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659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6F3A2-47B5-411E-BAA0-D32C0187B7A7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C13FC-72CA-42AA-8AB0-5B7EF8F9A39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7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6F3A2-47B5-411E-BAA0-D32C0187B7A7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C13FC-72CA-42AA-8AB0-5B7EF8F9A39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652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6F3A2-47B5-411E-BAA0-D32C0187B7A7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C13FC-72CA-42AA-8AB0-5B7EF8F9A39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282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hyperlink" Target="https://www.barrettacademy,com/atlas-of-consciousnes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hyperlink" Target="https://www.barrettacademy,com/global-consciousness-indicator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hyperlink" Target="https://www.barrettacademy,com/gci-tables-201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F82628F-1C5C-4110-AE0D-30F476A9AF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9173" r="4495" b="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EC8010-A0B1-412B-B239-DD53DAE8B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" y="5317240"/>
            <a:ext cx="8408194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2019 WELL-BEING REPORT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6537D0F-7DFB-41CD-8E41-1859BFC18D35}"/>
              </a:ext>
            </a:extLst>
          </p:cNvPr>
          <p:cNvSpPr txBox="1"/>
          <p:nvPr/>
        </p:nvSpPr>
        <p:spPr>
          <a:xfrm>
            <a:off x="2669447" y="1931291"/>
            <a:ext cx="3637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Aharoni" panose="020B0604020202020204" pitchFamily="2" charset="-79"/>
                <a:sym typeface="Calibri"/>
              </a:rPr>
              <a:t>DANMARK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  <a:sym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BF5659-A25B-487E-8C10-D3700F4B85F2}"/>
              </a:ext>
            </a:extLst>
          </p:cNvPr>
          <p:cNvSpPr/>
          <p:nvPr/>
        </p:nvSpPr>
        <p:spPr>
          <a:xfrm>
            <a:off x="847276" y="6157612"/>
            <a:ext cx="7281645" cy="774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Barrett Academy for  the Advancement of Human Values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 err="1">
                <a:solidFill>
                  <a:srgbClr val="FFFFFF"/>
                </a:solidFill>
                <a:latin typeface="Calibri" panose="020F0502020204030204"/>
                <a:ea typeface="+mj-ea"/>
                <a:cs typeface="+mj-cs"/>
                <a:sym typeface="Calibri"/>
              </a:rPr>
              <a:t>Oversættelse</a:t>
            </a:r>
            <a:r>
              <a:rPr lang="en-GB" sz="2000" dirty="0">
                <a:solidFill>
                  <a:srgbClr val="FFFFFF"/>
                </a:solidFill>
                <a:latin typeface="Calibri" panose="020F0502020204030204"/>
                <a:ea typeface="+mj-ea"/>
                <a:cs typeface="+mj-cs"/>
                <a:sym typeface="Calibri"/>
              </a:rPr>
              <a:t> Richard Kokholm-Erichsen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  <a:sym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C332400-C5A0-4ACB-AA6F-95790B5908E4}"/>
              </a:ext>
            </a:extLst>
          </p:cNvPr>
          <p:cNvSpPr/>
          <p:nvPr/>
        </p:nvSpPr>
        <p:spPr>
          <a:xfrm>
            <a:off x="25013" y="5325316"/>
            <a:ext cx="9143980" cy="7394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A6FE6CA-877B-4F59-B733-C4CBAEFC717D}"/>
              </a:ext>
            </a:extLst>
          </p:cNvPr>
          <p:cNvSpPr txBox="1">
            <a:spLocks/>
          </p:cNvSpPr>
          <p:nvPr/>
        </p:nvSpPr>
        <p:spPr>
          <a:xfrm>
            <a:off x="284003" y="5334617"/>
            <a:ext cx="8408194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Aharoni" panose="020B0604020202020204" pitchFamily="2" charset="-79"/>
                <a:sym typeface="Calibri"/>
              </a:rPr>
              <a:t>2019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Aharoni" panose="020B0604020202020204" pitchFamily="2" charset="-79"/>
                <a:sym typeface="Calibri"/>
              </a:rPr>
              <a:t>Velværerapport</a:t>
            </a:r>
            <a:endParaRPr kumimoji="0" lang="en-US" sz="31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Aharoni" panose="020B0604020202020204" pitchFamily="2" charset="-79"/>
              <a:sym typeface="Calibri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A15FC6D-726B-4336-9EA3-24DBD2BDCFDE}"/>
              </a:ext>
            </a:extLst>
          </p:cNvPr>
          <p:cNvCxnSpPr/>
          <p:nvPr/>
        </p:nvCxnSpPr>
        <p:spPr>
          <a:xfrm>
            <a:off x="0" y="5241983"/>
            <a:ext cx="9144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5C92CAD-556E-B441-AE45-9F4767416D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91" y="2525367"/>
            <a:ext cx="3089193" cy="20886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5358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C7F07F68-89AD-4B17-9911-2EB02E35EE57}"/>
              </a:ext>
            </a:extLst>
          </p:cNvPr>
          <p:cNvSpPr/>
          <p:nvPr/>
        </p:nvSpPr>
        <p:spPr>
          <a:xfrm>
            <a:off x="0" y="0"/>
            <a:ext cx="9144000" cy="10402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F98CAA-8362-48B3-9CC5-4DBB3B788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6112" y="-142665"/>
            <a:ext cx="5185441" cy="1325563"/>
          </a:xfrm>
        </p:spPr>
        <p:txBody>
          <a:bodyPr/>
          <a:lstStyle/>
          <a:p>
            <a:pPr algn="ctr"/>
            <a:r>
              <a:rPr lang="en-GB" b="1" dirty="0" err="1">
                <a:solidFill>
                  <a:schemeClr val="bg1"/>
                </a:solidFill>
              </a:rPr>
              <a:t>Transformationsbehov</a:t>
            </a:r>
            <a:endParaRPr lang="en-GB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46078BB-6A92-402B-9E28-7CA0F2526D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3901665"/>
              </p:ext>
            </p:extLst>
          </p:nvPr>
        </p:nvGraphicFramePr>
        <p:xfrm>
          <a:off x="3001162" y="1577455"/>
          <a:ext cx="3693252" cy="3409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3313">
                  <a:extLst>
                    <a:ext uri="{9D8B030D-6E8A-4147-A177-3AD203B41FA5}">
                      <a16:colId xmlns:a16="http://schemas.microsoft.com/office/drawing/2014/main" val="3246184430"/>
                    </a:ext>
                  </a:extLst>
                </a:gridCol>
                <a:gridCol w="923313">
                  <a:extLst>
                    <a:ext uri="{9D8B030D-6E8A-4147-A177-3AD203B41FA5}">
                      <a16:colId xmlns:a16="http://schemas.microsoft.com/office/drawing/2014/main" val="333704196"/>
                    </a:ext>
                  </a:extLst>
                </a:gridCol>
                <a:gridCol w="923313">
                  <a:extLst>
                    <a:ext uri="{9D8B030D-6E8A-4147-A177-3AD203B41FA5}">
                      <a16:colId xmlns:a16="http://schemas.microsoft.com/office/drawing/2014/main" val="1016254677"/>
                    </a:ext>
                  </a:extLst>
                </a:gridCol>
                <a:gridCol w="923313">
                  <a:extLst>
                    <a:ext uri="{9D8B030D-6E8A-4147-A177-3AD203B41FA5}">
                      <a16:colId xmlns:a16="http://schemas.microsoft.com/office/drawing/2014/main" val="17745540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(8)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(9)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(10)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(11)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582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97,87</a:t>
                      </a:r>
                    </a:p>
                  </a:txBody>
                  <a:tcPr marL="0" marR="0" marT="0" marB="0" anchor="ctr"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83,50</a:t>
                      </a:r>
                    </a:p>
                  </a:txBody>
                  <a:tcPr marL="0" marR="0" marT="0" marB="0" anchor="ctr">
                    <a:solidFill>
                      <a:srgbClr val="F5B2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924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97,87</a:t>
                      </a:r>
                    </a:p>
                  </a:txBody>
                  <a:tcPr marL="0" marR="0" marT="0" marB="0" anchor="ctr"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65,71</a:t>
                      </a:r>
                    </a:p>
                  </a:txBody>
                  <a:tcPr marL="0" marR="0" marT="0" marB="0" anchor="ctr">
                    <a:solidFill>
                      <a:srgbClr val="F5B2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016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96,77</a:t>
                      </a:r>
                    </a:p>
                  </a:txBody>
                  <a:tcPr marL="0" marR="0" marT="0" marB="0" anchor="ctr"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77,72</a:t>
                      </a:r>
                    </a:p>
                  </a:txBody>
                  <a:tcPr marL="0" marR="0" marT="0" marB="0" anchor="ctr">
                    <a:solidFill>
                      <a:srgbClr val="F5B2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61884"/>
                  </a:ext>
                </a:extLst>
              </a:tr>
              <a:tr h="93599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-5,79</a:t>
                      </a:r>
                    </a:p>
                  </a:txBody>
                  <a:tcPr marL="0" marR="0" marT="0" marB="0" anchor="ctr">
                    <a:solidFill>
                      <a:srgbClr val="F5B2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484067"/>
                  </a:ext>
                </a:extLst>
              </a:tr>
              <a:tr h="61943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solidFill>
                      <a:srgbClr val="F5B2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99446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480623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244D741-F419-49D8-9A62-CFB6B4AE34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721760"/>
              </p:ext>
            </p:extLst>
          </p:nvPr>
        </p:nvGraphicFramePr>
        <p:xfrm>
          <a:off x="1706112" y="1584616"/>
          <a:ext cx="1074317" cy="340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4317">
                  <a:extLst>
                    <a:ext uri="{9D8B030D-6E8A-4147-A177-3AD203B41FA5}">
                      <a16:colId xmlns:a16="http://schemas.microsoft.com/office/drawing/2014/main" val="29978995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365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2014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985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559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4568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Ændring</a:t>
                      </a:r>
                      <a:r>
                        <a:rPr lang="en-GB" dirty="0"/>
                        <a:t> 2014- 2018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2714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Placering</a:t>
                      </a:r>
                      <a:r>
                        <a:rPr lang="en-GB" dirty="0"/>
                        <a:t> 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1121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Konsekvent</a:t>
                      </a:r>
                      <a:endParaRPr kumimoji="0" lang="en-GB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380754"/>
                  </a:ext>
                </a:extLst>
              </a:tr>
            </a:tbl>
          </a:graphicData>
        </a:graphic>
      </p:graphicFrame>
      <p:pic>
        <p:nvPicPr>
          <p:cNvPr id="23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B7DD7889-A981-418E-AAEB-53E8070D37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574" y="5317001"/>
            <a:ext cx="2639959" cy="2039969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8EADCE9C-0FE8-42F4-985B-45FA28DF31E1}"/>
              </a:ext>
            </a:extLst>
          </p:cNvPr>
          <p:cNvSpPr/>
          <p:nvPr/>
        </p:nvSpPr>
        <p:spPr>
          <a:xfrm>
            <a:off x="821598" y="5150948"/>
            <a:ext cx="839423" cy="2516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8751EAF-509C-4904-8A10-DAC606FB8585}"/>
              </a:ext>
            </a:extLst>
          </p:cNvPr>
          <p:cNvSpPr txBox="1"/>
          <p:nvPr/>
        </p:nvSpPr>
        <p:spPr>
          <a:xfrm>
            <a:off x="1904301" y="5092117"/>
            <a:ext cx="253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Bedste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præstationer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AB601A3-121B-4107-9F4D-BD444EF8CFBE}"/>
              </a:ext>
            </a:extLst>
          </p:cNvPr>
          <p:cNvSpPr/>
          <p:nvPr/>
        </p:nvSpPr>
        <p:spPr>
          <a:xfrm>
            <a:off x="821598" y="5525332"/>
            <a:ext cx="839423" cy="25167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D52E2F7-5AD0-4B80-AC6C-BC139C0AD71C}"/>
              </a:ext>
            </a:extLst>
          </p:cNvPr>
          <p:cNvSpPr txBox="1"/>
          <p:nvPr/>
        </p:nvSpPr>
        <p:spPr>
          <a:xfrm>
            <a:off x="1880532" y="5466501"/>
            <a:ext cx="253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>
                <a:solidFill>
                  <a:prstClr val="black"/>
                </a:solidFill>
                <a:latin typeface="Calibri" panose="020F0502020204030204"/>
                <a:sym typeface="Calibri"/>
              </a:rPr>
              <a:t>Væ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rste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præstationer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29" name="Arrow: Down 28">
            <a:extLst>
              <a:ext uri="{FF2B5EF4-FFF2-40B4-BE49-F238E27FC236}">
                <a16:creationId xmlns:a16="http://schemas.microsoft.com/office/drawing/2014/main" id="{6DF2B9AE-45C5-4E4A-B1A3-9551AB3521BF}"/>
              </a:ext>
            </a:extLst>
          </p:cNvPr>
          <p:cNvSpPr/>
          <p:nvPr/>
        </p:nvSpPr>
        <p:spPr>
          <a:xfrm>
            <a:off x="5187329" y="5550500"/>
            <a:ext cx="192947" cy="201335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B4BB2A3-E3F6-40DA-8211-411180A94E85}"/>
              </a:ext>
            </a:extLst>
          </p:cNvPr>
          <p:cNvSpPr txBox="1"/>
          <p:nvPr/>
        </p:nvSpPr>
        <p:spPr>
          <a:xfrm>
            <a:off x="5564697" y="5466501"/>
            <a:ext cx="253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  <a:sym typeface="Calibri"/>
              </a:rPr>
              <a:t>K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onsekvent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forværring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E7D3C55-057F-4544-B9AD-D4ECFFA4CDD7}"/>
              </a:ext>
            </a:extLst>
          </p:cNvPr>
          <p:cNvSpPr txBox="1"/>
          <p:nvPr/>
        </p:nvSpPr>
        <p:spPr>
          <a:xfrm>
            <a:off x="5589864" y="5092117"/>
            <a:ext cx="253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  <a:sym typeface="Calibri"/>
              </a:rPr>
              <a:t>K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onskvent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forbedring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790A47F5-4E3C-407F-87D3-DF6D696A21BA}"/>
              </a:ext>
            </a:extLst>
          </p:cNvPr>
          <p:cNvSpPr/>
          <p:nvPr/>
        </p:nvSpPr>
        <p:spPr>
          <a:xfrm rot="10800000">
            <a:off x="5183000" y="5176115"/>
            <a:ext cx="192947" cy="201335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61CB74-C621-4EAA-BE63-AF461E8B0272}"/>
              </a:ext>
            </a:extLst>
          </p:cNvPr>
          <p:cNvSpPr txBox="1"/>
          <p:nvPr/>
        </p:nvSpPr>
        <p:spPr>
          <a:xfrm>
            <a:off x="4198289" y="1213437"/>
            <a:ext cx="1298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Niveau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 4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A79AB2C-4629-473F-9DC3-AA1575C541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00" y="2788864"/>
            <a:ext cx="737680" cy="1280271"/>
          </a:xfrm>
          <a:prstGeom prst="rect">
            <a:avLst/>
          </a:prstGeom>
        </p:spPr>
      </p:pic>
      <p:sp>
        <p:nvSpPr>
          <p:cNvPr id="20" name="Arrow: Right 19">
            <a:extLst>
              <a:ext uri="{FF2B5EF4-FFF2-40B4-BE49-F238E27FC236}">
                <a16:creationId xmlns:a16="http://schemas.microsoft.com/office/drawing/2014/main" id="{605553EF-6395-4B0D-A6A5-50B5F73C7095}"/>
              </a:ext>
            </a:extLst>
          </p:cNvPr>
          <p:cNvSpPr/>
          <p:nvPr/>
        </p:nvSpPr>
        <p:spPr>
          <a:xfrm>
            <a:off x="7523766" y="3300575"/>
            <a:ext cx="192947" cy="2549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22" name="Arrow: Down 31">
            <a:extLst>
              <a:ext uri="{FF2B5EF4-FFF2-40B4-BE49-F238E27FC236}">
                <a16:creationId xmlns:a16="http://schemas.microsoft.com/office/drawing/2014/main" id="{49047485-C9EE-1749-B4E3-6F32F3BBAE8E}"/>
              </a:ext>
            </a:extLst>
          </p:cNvPr>
          <p:cNvSpPr/>
          <p:nvPr/>
        </p:nvSpPr>
        <p:spPr>
          <a:xfrm rot="10800000">
            <a:off x="4269336" y="4677569"/>
            <a:ext cx="192947" cy="201335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34" name="Arrow: Down 28">
            <a:extLst>
              <a:ext uri="{FF2B5EF4-FFF2-40B4-BE49-F238E27FC236}">
                <a16:creationId xmlns:a16="http://schemas.microsoft.com/office/drawing/2014/main" id="{EDB4548A-D327-E54E-ABE8-E135FF4A8F6B}"/>
              </a:ext>
            </a:extLst>
          </p:cNvPr>
          <p:cNvSpPr/>
          <p:nvPr/>
        </p:nvSpPr>
        <p:spPr>
          <a:xfrm>
            <a:off x="5183000" y="4692318"/>
            <a:ext cx="192947" cy="201335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423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38928850-9F34-4B7C-AB9D-7D6287890A7F}"/>
              </a:ext>
            </a:extLst>
          </p:cNvPr>
          <p:cNvSpPr/>
          <p:nvPr/>
        </p:nvSpPr>
        <p:spPr>
          <a:xfrm>
            <a:off x="-1" y="-56850"/>
            <a:ext cx="9144000" cy="10402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F98CAA-8362-48B3-9CC5-4DBB3B788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636" y="-199515"/>
            <a:ext cx="6916725" cy="1325563"/>
          </a:xfrm>
        </p:spPr>
        <p:txBody>
          <a:bodyPr/>
          <a:lstStyle/>
          <a:p>
            <a:pPr algn="ctr"/>
            <a:r>
              <a:rPr lang="en-GB" b="1" dirty="0" err="1">
                <a:solidFill>
                  <a:schemeClr val="bg1"/>
                </a:solidFill>
              </a:rPr>
              <a:t>Vækstbehov</a:t>
            </a:r>
            <a:endParaRPr lang="en-GB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46078BB-6A92-402B-9E28-7CA0F2526D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9421922"/>
              </p:ext>
            </p:extLst>
          </p:nvPr>
        </p:nvGraphicFramePr>
        <p:xfrm>
          <a:off x="2267121" y="1551619"/>
          <a:ext cx="1778466" cy="34059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085">
                  <a:extLst>
                    <a:ext uri="{9D8B030D-6E8A-4147-A177-3AD203B41FA5}">
                      <a16:colId xmlns:a16="http://schemas.microsoft.com/office/drawing/2014/main" val="333704196"/>
                    </a:ext>
                  </a:extLst>
                </a:gridCol>
                <a:gridCol w="849381">
                  <a:extLst>
                    <a:ext uri="{9D8B030D-6E8A-4147-A177-3AD203B41FA5}">
                      <a16:colId xmlns:a16="http://schemas.microsoft.com/office/drawing/2014/main" val="10162546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(12)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(13)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582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0" marR="0" marT="0" marB="0" anchor="ctr"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924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99,23</a:t>
                      </a:r>
                    </a:p>
                  </a:txBody>
                  <a:tcPr marL="0" marR="0" marT="0" marB="0" anchor="ctr"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016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99,53</a:t>
                      </a:r>
                    </a:p>
                  </a:txBody>
                  <a:tcPr marL="0" marR="0" marT="0" marB="0" anchor="ctr"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61884"/>
                  </a:ext>
                </a:extLst>
              </a:tr>
              <a:tr h="93233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-0,47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66481280"/>
                  </a:ext>
                </a:extLst>
              </a:tr>
              <a:tr h="61943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04193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70847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779A38D-E69D-4C75-A224-885EF42C8F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955491"/>
              </p:ext>
            </p:extLst>
          </p:nvPr>
        </p:nvGraphicFramePr>
        <p:xfrm>
          <a:off x="4291488" y="1556699"/>
          <a:ext cx="1689862" cy="3410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2455">
                  <a:extLst>
                    <a:ext uri="{9D8B030D-6E8A-4147-A177-3AD203B41FA5}">
                      <a16:colId xmlns:a16="http://schemas.microsoft.com/office/drawing/2014/main" val="1052309407"/>
                    </a:ext>
                  </a:extLst>
                </a:gridCol>
                <a:gridCol w="817407">
                  <a:extLst>
                    <a:ext uri="{9D8B030D-6E8A-4147-A177-3AD203B41FA5}">
                      <a16:colId xmlns:a16="http://schemas.microsoft.com/office/drawing/2014/main" val="27123694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(14)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(15)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08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78,19</a:t>
                      </a:r>
                    </a:p>
                  </a:txBody>
                  <a:tcPr marL="0" marR="0" marT="0" marB="0" anchor="ctr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84,47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29774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80,70</a:t>
                      </a:r>
                    </a:p>
                  </a:txBody>
                  <a:tcPr marL="0" marR="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97,26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47553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85,72</a:t>
                      </a:r>
                    </a:p>
                  </a:txBody>
                  <a:tcPr marL="0" marR="0" marT="0" marB="0" anchor="ctr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90,30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59649766"/>
                  </a:ext>
                </a:extLst>
              </a:tr>
              <a:tr h="94200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7,53</a:t>
                      </a:r>
                    </a:p>
                  </a:txBody>
                  <a:tcPr marL="0" marR="0" marT="0" marB="0" anchor="ctr"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5,82</a:t>
                      </a:r>
                    </a:p>
                  </a:txBody>
                  <a:tcPr marL="0" marR="0" marT="0" marB="0" anchor="ctr"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115009"/>
                  </a:ext>
                </a:extLst>
              </a:tr>
              <a:tr h="61943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085135"/>
                  </a:ext>
                </a:extLst>
              </a:tr>
              <a:tr h="360178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494509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ECF729E-466A-4345-A98C-6B918E692E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716552"/>
              </p:ext>
            </p:extLst>
          </p:nvPr>
        </p:nvGraphicFramePr>
        <p:xfrm>
          <a:off x="6265521" y="1551619"/>
          <a:ext cx="1778466" cy="34059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2455">
                  <a:extLst>
                    <a:ext uri="{9D8B030D-6E8A-4147-A177-3AD203B41FA5}">
                      <a16:colId xmlns:a16="http://schemas.microsoft.com/office/drawing/2014/main" val="1052309407"/>
                    </a:ext>
                  </a:extLst>
                </a:gridCol>
                <a:gridCol w="906011">
                  <a:extLst>
                    <a:ext uri="{9D8B030D-6E8A-4147-A177-3AD203B41FA5}">
                      <a16:colId xmlns:a16="http://schemas.microsoft.com/office/drawing/2014/main" val="27123694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(16)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(17)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08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29774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47553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98,37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59649766"/>
                  </a:ext>
                </a:extLst>
              </a:tr>
              <a:tr h="93233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-1,63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63073429"/>
                  </a:ext>
                </a:extLst>
              </a:tr>
              <a:tr h="61943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98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9424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244D741-F419-49D8-9A62-CFB6B4AE34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936001"/>
              </p:ext>
            </p:extLst>
          </p:nvPr>
        </p:nvGraphicFramePr>
        <p:xfrm>
          <a:off x="923637" y="1551619"/>
          <a:ext cx="1111478" cy="340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1478">
                  <a:extLst>
                    <a:ext uri="{9D8B030D-6E8A-4147-A177-3AD203B41FA5}">
                      <a16:colId xmlns:a16="http://schemas.microsoft.com/office/drawing/2014/main" val="29978995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365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2014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985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559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4568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Ændring</a:t>
                      </a:r>
                      <a:r>
                        <a:rPr lang="en-GB" dirty="0"/>
                        <a:t> 2014 -2018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2714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Placering</a:t>
                      </a:r>
                      <a:r>
                        <a:rPr lang="en-GB" dirty="0"/>
                        <a:t> 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8202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Consistent</a:t>
                      </a:r>
                      <a:endParaRPr kumimoji="0" lang="en-GB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1873806"/>
                  </a:ext>
                </a:extLst>
              </a:tr>
            </a:tbl>
          </a:graphicData>
        </a:graphic>
      </p:graphicFrame>
      <p:pic>
        <p:nvPicPr>
          <p:cNvPr id="20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8C1D8BEF-1888-422B-892F-C174F355BA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574" y="5317001"/>
            <a:ext cx="2639959" cy="203996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A5C6F74-8C07-4869-82FE-9E6DF3D19FE0}"/>
              </a:ext>
            </a:extLst>
          </p:cNvPr>
          <p:cNvSpPr/>
          <p:nvPr/>
        </p:nvSpPr>
        <p:spPr>
          <a:xfrm>
            <a:off x="821598" y="5184504"/>
            <a:ext cx="839423" cy="2516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07DB763-35C3-4C36-ACFF-92F2B3B08E8F}"/>
              </a:ext>
            </a:extLst>
          </p:cNvPr>
          <p:cNvSpPr txBox="1"/>
          <p:nvPr/>
        </p:nvSpPr>
        <p:spPr>
          <a:xfrm>
            <a:off x="1904301" y="5125673"/>
            <a:ext cx="253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Bedste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præstationer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901EC6-45BA-499F-9F1F-D7F8DF4E9A30}"/>
              </a:ext>
            </a:extLst>
          </p:cNvPr>
          <p:cNvSpPr/>
          <p:nvPr/>
        </p:nvSpPr>
        <p:spPr>
          <a:xfrm>
            <a:off x="821598" y="5558888"/>
            <a:ext cx="839423" cy="25167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D168F1B-DE94-40BE-856D-9D35C47DBFE2}"/>
              </a:ext>
            </a:extLst>
          </p:cNvPr>
          <p:cNvSpPr txBox="1"/>
          <p:nvPr/>
        </p:nvSpPr>
        <p:spPr>
          <a:xfrm>
            <a:off x="1880532" y="5500057"/>
            <a:ext cx="253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>
                <a:solidFill>
                  <a:prstClr val="black"/>
                </a:solidFill>
                <a:latin typeface="Calibri" panose="020F0502020204030204"/>
                <a:sym typeface="Calibri"/>
              </a:rPr>
              <a:t>Væ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rste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præstationer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21598177-B256-4A87-A352-F99E084AACD7}"/>
              </a:ext>
            </a:extLst>
          </p:cNvPr>
          <p:cNvSpPr/>
          <p:nvPr/>
        </p:nvSpPr>
        <p:spPr>
          <a:xfrm>
            <a:off x="5197748" y="5609223"/>
            <a:ext cx="192947" cy="201335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E9591F9-FAF4-421F-ABFC-ED72379F5A62}"/>
              </a:ext>
            </a:extLst>
          </p:cNvPr>
          <p:cNvSpPr txBox="1"/>
          <p:nvPr/>
        </p:nvSpPr>
        <p:spPr>
          <a:xfrm>
            <a:off x="5564697" y="5500057"/>
            <a:ext cx="253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Konsekvent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forværring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23E867F-3D73-427B-A0E5-594684A3E82B}"/>
              </a:ext>
            </a:extLst>
          </p:cNvPr>
          <p:cNvSpPr txBox="1"/>
          <p:nvPr/>
        </p:nvSpPr>
        <p:spPr>
          <a:xfrm>
            <a:off x="5589864" y="5125673"/>
            <a:ext cx="253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  <a:sym typeface="Calibri"/>
              </a:rPr>
              <a:t>K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onsekvent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forbedring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29" name="Arrow: Down 28">
            <a:extLst>
              <a:ext uri="{FF2B5EF4-FFF2-40B4-BE49-F238E27FC236}">
                <a16:creationId xmlns:a16="http://schemas.microsoft.com/office/drawing/2014/main" id="{A9F72F27-C414-4F28-90DE-1E74C22880E6}"/>
              </a:ext>
            </a:extLst>
          </p:cNvPr>
          <p:cNvSpPr/>
          <p:nvPr/>
        </p:nvSpPr>
        <p:spPr>
          <a:xfrm rot="10800000">
            <a:off x="5183000" y="5209671"/>
            <a:ext cx="192947" cy="201335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21B9C15-7ED4-4D16-BA88-4CEE41D2CD7C}"/>
              </a:ext>
            </a:extLst>
          </p:cNvPr>
          <p:cNvSpPr txBox="1"/>
          <p:nvPr/>
        </p:nvSpPr>
        <p:spPr>
          <a:xfrm>
            <a:off x="2553964" y="1190676"/>
            <a:ext cx="1298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Niveau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 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308D751-BFE3-46D0-B1A8-EB25A7A63C24}"/>
              </a:ext>
            </a:extLst>
          </p:cNvPr>
          <p:cNvSpPr txBox="1"/>
          <p:nvPr/>
        </p:nvSpPr>
        <p:spPr>
          <a:xfrm>
            <a:off x="4508334" y="1190676"/>
            <a:ext cx="1298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Niveau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 6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06690BE-2F57-4A5A-A43D-386208AB8540}"/>
              </a:ext>
            </a:extLst>
          </p:cNvPr>
          <p:cNvSpPr txBox="1"/>
          <p:nvPr/>
        </p:nvSpPr>
        <p:spPr>
          <a:xfrm>
            <a:off x="6484032" y="1190676"/>
            <a:ext cx="1298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Niveau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 7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6167323-C1C4-4C05-899E-32386BA3B0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9175" y="5293561"/>
            <a:ext cx="737680" cy="1280271"/>
          </a:xfrm>
          <a:prstGeom prst="rect">
            <a:avLst/>
          </a:prstGeom>
        </p:spPr>
      </p:pic>
      <p:sp>
        <p:nvSpPr>
          <p:cNvPr id="31" name="Arrow: Right 30">
            <a:extLst>
              <a:ext uri="{FF2B5EF4-FFF2-40B4-BE49-F238E27FC236}">
                <a16:creationId xmlns:a16="http://schemas.microsoft.com/office/drawing/2014/main" id="{B044ABFF-BBC9-47EB-99CE-B1FB621F3FC0}"/>
              </a:ext>
            </a:extLst>
          </p:cNvPr>
          <p:cNvSpPr/>
          <p:nvPr/>
        </p:nvSpPr>
        <p:spPr>
          <a:xfrm>
            <a:off x="4045587" y="5555575"/>
            <a:ext cx="192947" cy="2549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34" name="Arrow: Down 28">
            <a:extLst>
              <a:ext uri="{FF2B5EF4-FFF2-40B4-BE49-F238E27FC236}">
                <a16:creationId xmlns:a16="http://schemas.microsoft.com/office/drawing/2014/main" id="{3AA3CA85-CEC4-1D4D-9170-0BAF34AB6D2D}"/>
              </a:ext>
            </a:extLst>
          </p:cNvPr>
          <p:cNvSpPr/>
          <p:nvPr/>
        </p:nvSpPr>
        <p:spPr>
          <a:xfrm rot="10800000">
            <a:off x="4616242" y="4668896"/>
            <a:ext cx="192947" cy="201335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39" name="Arrow: Down 28">
            <a:extLst>
              <a:ext uri="{FF2B5EF4-FFF2-40B4-BE49-F238E27FC236}">
                <a16:creationId xmlns:a16="http://schemas.microsoft.com/office/drawing/2014/main" id="{EC0923C1-F8E5-3B48-BCD2-4C269DB6816F}"/>
              </a:ext>
            </a:extLst>
          </p:cNvPr>
          <p:cNvSpPr/>
          <p:nvPr/>
        </p:nvSpPr>
        <p:spPr>
          <a:xfrm rot="10800000">
            <a:off x="6638488" y="4657938"/>
            <a:ext cx="192947" cy="201335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8529A53-D59F-4760-A4CD-A32338489932}"/>
              </a:ext>
            </a:extLst>
          </p:cNvPr>
          <p:cNvSpPr/>
          <p:nvPr/>
        </p:nvSpPr>
        <p:spPr>
          <a:xfrm>
            <a:off x="0" y="0"/>
            <a:ext cx="9144000" cy="10402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370C4-DF4F-42DB-A37E-10EE47F0C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4266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Positive </a:t>
            </a:r>
            <a:r>
              <a:rPr lang="en-GB" sz="3200" b="1" dirty="0" err="1">
                <a:solidFill>
                  <a:schemeClr val="bg1"/>
                </a:solidFill>
              </a:rPr>
              <a:t>Indikatorer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B678FCF3-9E48-41A6-AB54-41592BF0B2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574" y="5317001"/>
            <a:ext cx="2639959" cy="20399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3406BE-DD9E-4514-AC90-00CB3C32B7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66800" y="1182898"/>
            <a:ext cx="3139712" cy="5358848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B726792-9571-41DD-BB35-C28E66BB7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7854" y="1866074"/>
            <a:ext cx="6913782" cy="4351338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De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bedste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præstationer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er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reduceret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Korruption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(1), Social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fremgang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(13) og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Pressefrihed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(10) </a:t>
            </a:r>
          </a:p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De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bedste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fremskridt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er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Økonomisk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præstation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(3),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Erhvervsstøtte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(7),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Demokratiniveau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(9),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Miljøkvalitet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(14) og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Statens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styrke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stabilitet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og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legitimitet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(16) </a:t>
            </a:r>
          </a:p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De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bedste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placeringer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er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reduceret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Korruption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(1),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Miljøbeskyttelse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(15) og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Lykkeniveau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(17) </a:t>
            </a:r>
          </a:p>
          <a:p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274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33EC718-A590-43C4-84D2-D250C113FAE2}"/>
              </a:ext>
            </a:extLst>
          </p:cNvPr>
          <p:cNvSpPr/>
          <p:nvPr/>
        </p:nvSpPr>
        <p:spPr>
          <a:xfrm>
            <a:off x="1" y="-478"/>
            <a:ext cx="9144000" cy="10402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370C4-DF4F-42DB-A37E-10EE47F0C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5992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Negative </a:t>
            </a:r>
            <a:r>
              <a:rPr lang="en-GB" sz="3200" b="1" dirty="0" err="1">
                <a:solidFill>
                  <a:schemeClr val="bg1"/>
                </a:solidFill>
              </a:rPr>
              <a:t>Indikatorer</a:t>
            </a:r>
            <a:endParaRPr lang="en-GB" sz="3200" b="1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40AB6E5C-697C-49F4-8D26-378FEC3088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574" y="5317001"/>
            <a:ext cx="2639959" cy="20399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7F7A3F-83CD-4925-BEF4-583F8EF43F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66800" y="1273542"/>
            <a:ext cx="3139712" cy="5358848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0A5339E-7DB9-4645-80EB-975D12FB9BB9}"/>
              </a:ext>
            </a:extLst>
          </p:cNvPr>
          <p:cNvSpPr txBox="1">
            <a:spLocks/>
          </p:cNvSpPr>
          <p:nvPr/>
        </p:nvSpPr>
        <p:spPr>
          <a:xfrm>
            <a:off x="1841353" y="2078230"/>
            <a:ext cx="721797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De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dårligste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præstationer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er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Ligestilling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mellem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køn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(11) og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Fredsniveau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(5) </a:t>
            </a:r>
          </a:p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De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værste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forværringer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er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fredsniveau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(5) og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ligestilling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mellem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køn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(11) </a:t>
            </a:r>
          </a:p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De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dårligste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placeringer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er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Sundhedsinfrastruktur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(2) og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individuel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frihed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(8)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181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E4E7E5-A7D9-43EC-AD34-2E56333458C2}"/>
              </a:ext>
            </a:extLst>
          </p:cNvPr>
          <p:cNvSpPr/>
          <p:nvPr/>
        </p:nvSpPr>
        <p:spPr>
          <a:xfrm>
            <a:off x="0" y="8389"/>
            <a:ext cx="9144000" cy="10402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40AB6E5C-697C-49F4-8D26-378FEC3088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574" y="5317001"/>
            <a:ext cx="2639959" cy="203996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A87FA7D-1AAB-4CE7-A23E-1AE3F243671C}"/>
              </a:ext>
            </a:extLst>
          </p:cNvPr>
          <p:cNvSpPr txBox="1">
            <a:spLocks/>
          </p:cNvSpPr>
          <p:nvPr/>
        </p:nvSpPr>
        <p:spPr>
          <a:xfrm>
            <a:off x="666924" y="-11312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Centrale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resultater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475161-4CCF-41A8-B21A-1BB46A6CDA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66800" y="1182898"/>
            <a:ext cx="3139712" cy="5358848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486D5C3-B7A0-4441-8785-318A50C45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8036" y="1333952"/>
            <a:ext cx="7305964" cy="4774016"/>
          </a:xfrm>
        </p:spPr>
        <p:txBody>
          <a:bodyPr>
            <a:normAutofit/>
          </a:bodyPr>
          <a:lstStyle/>
          <a:p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Danmarks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største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styrker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er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engagementet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i et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lille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niveau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for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Korruption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(1),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Pressefrihed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(10), Social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fremgang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(12) og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Lykkeniveau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(17) </a:t>
            </a:r>
          </a:p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Der har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været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konstant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fremgang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i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miljøkvalitet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(14),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Erhvervsstøtte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(70),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Personlig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Sikkerhed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(4),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Demokratiniveau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(9) og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Økonomisk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præstation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(3) </a:t>
            </a:r>
          </a:p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De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vigtigste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grunde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til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bekymring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er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fredsniveau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(5) og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ligestilling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mellem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køn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(11) </a:t>
            </a:r>
          </a:p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Der har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været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konstant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tilbagegang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for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fredsniveau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(5),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Personlig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sikkerhed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(4) og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Pressefrihed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(10) </a:t>
            </a:r>
          </a:p>
          <a:p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12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E4E7E5-A7D9-43EC-AD34-2E56333458C2}"/>
              </a:ext>
            </a:extLst>
          </p:cNvPr>
          <p:cNvSpPr/>
          <p:nvPr/>
        </p:nvSpPr>
        <p:spPr>
          <a:xfrm>
            <a:off x="0" y="8389"/>
            <a:ext cx="9144000" cy="10402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40AB6E5C-697C-49F4-8D26-378FEC3088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574" y="5317001"/>
            <a:ext cx="2639959" cy="203996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A87FA7D-1AAB-4CE7-A23E-1AE3F243671C}"/>
              </a:ext>
            </a:extLst>
          </p:cNvPr>
          <p:cNvSpPr txBox="1">
            <a:spLocks/>
          </p:cNvSpPr>
          <p:nvPr/>
        </p:nvSpPr>
        <p:spPr>
          <a:xfrm>
            <a:off x="666924" y="-11312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Resumé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475161-4CCF-41A8-B21A-1BB46A6CDA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66800" y="1182898"/>
            <a:ext cx="3139712" cy="5358848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CCEF681-35E0-4B61-9752-B408B208C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0664" y="1333952"/>
            <a:ext cx="6442438" cy="47740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Det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samlede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velværeniveau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i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Danmark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er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blevet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bedre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i de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senere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år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pPr marL="0" indent="0">
              <a:buNone/>
            </a:pP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Danmark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er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meget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engageret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i at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reducere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korruptionsniveau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Pressefrihed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og Social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fremgang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Den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vigtigste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udfordring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i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Danmark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er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det lave og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faldende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niveau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for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ligestilling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mellem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køn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Et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andet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område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der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kalder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på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opmærksomhed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er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stigningen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i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vold</a:t>
            </a:r>
            <a:r>
              <a:rPr lang="en-GB" sz="2400">
                <a:solidFill>
                  <a:schemeClr val="accent1">
                    <a:lumMod val="75000"/>
                  </a:schemeClr>
                </a:solidFill>
              </a:rPr>
              <a:t>. </a:t>
            </a: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599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FC2B2BF-F282-421A-A073-5B63AD9BF374}"/>
              </a:ext>
            </a:extLst>
          </p:cNvPr>
          <p:cNvSpPr/>
          <p:nvPr/>
        </p:nvSpPr>
        <p:spPr>
          <a:xfrm>
            <a:off x="0" y="0"/>
            <a:ext cx="9144000" cy="10402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EB72E3-E204-4D17-B44C-571015805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924" y="-17473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 err="1">
                <a:solidFill>
                  <a:schemeClr val="bg1"/>
                </a:solidFill>
              </a:rPr>
              <a:t>Overordnede</a:t>
            </a:r>
            <a:r>
              <a:rPr lang="en-GB" sz="4000" b="1" dirty="0">
                <a:solidFill>
                  <a:schemeClr val="bg1"/>
                </a:solidFill>
              </a:rPr>
              <a:t> points og </a:t>
            </a:r>
            <a:r>
              <a:rPr lang="en-GB" sz="4000" b="1" dirty="0" err="1">
                <a:solidFill>
                  <a:schemeClr val="bg1"/>
                </a:solidFill>
              </a:rPr>
              <a:t>placering</a:t>
            </a:r>
            <a:endParaRPr lang="en-GB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F61FCCD0-A696-4528-875E-16466D783E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638644"/>
              </p:ext>
            </p:extLst>
          </p:nvPr>
        </p:nvGraphicFramePr>
        <p:xfrm>
          <a:off x="106218" y="1479427"/>
          <a:ext cx="8931564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891">
                  <a:extLst>
                    <a:ext uri="{9D8B030D-6E8A-4147-A177-3AD203B41FA5}">
                      <a16:colId xmlns:a16="http://schemas.microsoft.com/office/drawing/2014/main" val="340542622"/>
                    </a:ext>
                  </a:extLst>
                </a:gridCol>
                <a:gridCol w="2232891">
                  <a:extLst>
                    <a:ext uri="{9D8B030D-6E8A-4147-A177-3AD203B41FA5}">
                      <a16:colId xmlns:a16="http://schemas.microsoft.com/office/drawing/2014/main" val="3921314176"/>
                    </a:ext>
                  </a:extLst>
                </a:gridCol>
                <a:gridCol w="2232891">
                  <a:extLst>
                    <a:ext uri="{9D8B030D-6E8A-4147-A177-3AD203B41FA5}">
                      <a16:colId xmlns:a16="http://schemas.microsoft.com/office/drawing/2014/main" val="2436342436"/>
                    </a:ext>
                  </a:extLst>
                </a:gridCol>
                <a:gridCol w="2232891">
                  <a:extLst>
                    <a:ext uri="{9D8B030D-6E8A-4147-A177-3AD203B41FA5}">
                      <a16:colId xmlns:a16="http://schemas.microsoft.com/office/drawing/2014/main" val="257524290"/>
                    </a:ext>
                  </a:extLst>
                </a:gridCol>
              </a:tblGrid>
              <a:tr h="310950">
                <a:tc>
                  <a:txBody>
                    <a:bodyPr/>
                    <a:lstStyle/>
                    <a:p>
                      <a:r>
                        <a:rPr lang="en-GB" dirty="0" err="1"/>
                        <a:t>År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2014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2016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2018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4602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GBI point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648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652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916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Verdensplacering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7656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Verdenssyn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err="1"/>
                        <a:t>Befolkningsbevidsthed</a:t>
                      </a:r>
                      <a:endParaRPr lang="en-GB" sz="1400" dirty="0"/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err="1"/>
                        <a:t>Befolkningsbevidsthed</a:t>
                      </a:r>
                      <a:endParaRPr lang="en-GB" sz="14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err="1"/>
                        <a:t>Befolkningsbevidsthed</a:t>
                      </a:r>
                      <a:endParaRPr lang="en-GB" sz="14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56789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D342ADF-60B9-48CD-A6BA-64F117820719}"/>
              </a:ext>
            </a:extLst>
          </p:cNvPr>
          <p:cNvSpPr txBox="1"/>
          <p:nvPr/>
        </p:nvSpPr>
        <p:spPr>
          <a:xfrm>
            <a:off x="738230" y="3165331"/>
            <a:ext cx="7474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Danmark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 ligger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på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 4.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pladsen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 i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verden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lige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efter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 Finland og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før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 Schweiz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Det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  <a:ea typeface="+mj-ea"/>
                <a:cs typeface="+mj-cs"/>
                <a:sym typeface="Calibri"/>
              </a:rPr>
              <a:t>samlede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  <a:ea typeface="+mj-ea"/>
                <a:cs typeface="+mj-cs"/>
                <a:sym typeface="Calibri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  <a:ea typeface="+mj-ea"/>
                <a:cs typeface="+mj-cs"/>
                <a:sym typeface="Calibri"/>
              </a:rPr>
              <a:t>velværeniveau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  <a:ea typeface="+mj-ea"/>
                <a:cs typeface="+mj-cs"/>
                <a:sym typeface="Calibri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  <a:ea typeface="+mj-ea"/>
                <a:cs typeface="+mj-cs"/>
                <a:sym typeface="Calibri"/>
              </a:rPr>
              <a:t>er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  <a:ea typeface="+mj-ea"/>
                <a:cs typeface="+mj-cs"/>
                <a:sym typeface="Calibri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  <a:ea typeface="+mj-ea"/>
                <a:cs typeface="+mj-cs"/>
                <a:sym typeface="Calibri"/>
              </a:rPr>
              <a:t>forbedret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  <a:ea typeface="+mj-ea"/>
                <a:cs typeface="+mj-cs"/>
                <a:sym typeface="Calibri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  <a:ea typeface="+mj-ea"/>
                <a:cs typeface="+mj-cs"/>
                <a:sym typeface="Calibri"/>
              </a:rPr>
              <a:t>lidt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  <a:ea typeface="+mj-ea"/>
                <a:cs typeface="+mj-cs"/>
                <a:sym typeface="Calibri"/>
              </a:rPr>
              <a:t> i de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  <a:ea typeface="+mj-ea"/>
                <a:cs typeface="+mj-cs"/>
                <a:sym typeface="Calibri"/>
              </a:rPr>
              <a:t>seneste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  <a:ea typeface="+mj-ea"/>
                <a:cs typeface="+mj-cs"/>
                <a:sym typeface="Calibri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  <a:ea typeface="+mj-ea"/>
                <a:cs typeface="+mj-cs"/>
                <a:sym typeface="Calibri"/>
              </a:rPr>
              <a:t>år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  <a:sym typeface="Calibri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D80E112-91F8-4DB1-917F-2AEA9A1C13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175394"/>
              </p:ext>
            </p:extLst>
          </p:nvPr>
        </p:nvGraphicFramePr>
        <p:xfrm>
          <a:off x="341745" y="4250854"/>
          <a:ext cx="8001106" cy="7111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3673">
                  <a:extLst>
                    <a:ext uri="{9D8B030D-6E8A-4147-A177-3AD203B41FA5}">
                      <a16:colId xmlns:a16="http://schemas.microsoft.com/office/drawing/2014/main" val="1262359624"/>
                    </a:ext>
                  </a:extLst>
                </a:gridCol>
                <a:gridCol w="960582">
                  <a:extLst>
                    <a:ext uri="{9D8B030D-6E8A-4147-A177-3AD203B41FA5}">
                      <a16:colId xmlns:a16="http://schemas.microsoft.com/office/drawing/2014/main" val="531312880"/>
                    </a:ext>
                  </a:extLst>
                </a:gridCol>
                <a:gridCol w="4786851">
                  <a:extLst>
                    <a:ext uri="{9D8B030D-6E8A-4147-A177-3AD203B41FA5}">
                      <a16:colId xmlns:a16="http://schemas.microsoft.com/office/drawing/2014/main" val="2083315592"/>
                    </a:ext>
                  </a:extLst>
                </a:gridCol>
              </a:tblGrid>
              <a:tr h="711116">
                <a:tc>
                  <a:txBody>
                    <a:bodyPr/>
                    <a:lstStyle/>
                    <a:p>
                      <a:pPr fontAlgn="auto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err="1">
                          <a:effectLst/>
                        </a:rPr>
                        <a:t>Befolkningsbevidsthed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Lato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630-679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Lato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Lato"/>
                        </a:rPr>
                        <a:t>Norge, New Zealand, Finland,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Lato"/>
                        </a:rPr>
                        <a:t>Danmark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Lato"/>
                        </a:rPr>
                        <a:t>,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Lato"/>
                        </a:rPr>
                        <a:t>Schweiz, Island, Sverige, </a:t>
                      </a:r>
                      <a:r>
                        <a:rPr lang="en-GB" sz="14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Lato"/>
                        </a:rPr>
                        <a:t>Irland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Lato"/>
                        </a:rPr>
                        <a:t>, Canada, 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859605"/>
                  </a:ext>
                </a:extLst>
              </a:tr>
            </a:tbl>
          </a:graphicData>
        </a:graphic>
      </p:graphicFrame>
      <p:pic>
        <p:nvPicPr>
          <p:cNvPr id="17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0DD72CC8-F603-4E00-BEEB-1D88C5847D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574" y="5317001"/>
            <a:ext cx="2639959" cy="2039969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6926AE3-07C7-41A2-BF9A-5BE86236D34F}"/>
              </a:ext>
            </a:extLst>
          </p:cNvPr>
          <p:cNvSpPr/>
          <p:nvPr/>
        </p:nvSpPr>
        <p:spPr>
          <a:xfrm>
            <a:off x="738230" y="5963126"/>
            <a:ext cx="55613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For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yderligere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 information se: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  <a:hlinkClick r:id="rId4"/>
              </a:rPr>
              <a:t>https://www.barrettacadem.com/atlas-of-consciousness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  <a:sym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7501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0CDD4AB-ADE8-4E1F-B42C-2054F2219B3F}"/>
              </a:ext>
            </a:extLst>
          </p:cNvPr>
          <p:cNvSpPr/>
          <p:nvPr/>
        </p:nvSpPr>
        <p:spPr>
          <a:xfrm>
            <a:off x="0" y="0"/>
            <a:ext cx="9144000" cy="10402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5C4B9F-51E1-438D-B4CE-4B5732CEC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297" y="-142665"/>
            <a:ext cx="5905850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 err="1">
                <a:solidFill>
                  <a:schemeClr val="bg1"/>
                </a:solidFill>
              </a:rPr>
              <a:t>Verdenssyn</a:t>
            </a:r>
            <a:endParaRPr lang="en-GB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AF99BD0-0E82-475A-8AFB-62014B297F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21907"/>
              </p:ext>
            </p:extLst>
          </p:nvPr>
        </p:nvGraphicFramePr>
        <p:xfrm>
          <a:off x="508000" y="1484851"/>
          <a:ext cx="7268595" cy="40938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28087">
                  <a:extLst>
                    <a:ext uri="{9D8B030D-6E8A-4147-A177-3AD203B41FA5}">
                      <a16:colId xmlns:a16="http://schemas.microsoft.com/office/drawing/2014/main" val="5310309"/>
                    </a:ext>
                  </a:extLst>
                </a:gridCol>
                <a:gridCol w="2557931">
                  <a:extLst>
                    <a:ext uri="{9D8B030D-6E8A-4147-A177-3AD203B41FA5}">
                      <a16:colId xmlns:a16="http://schemas.microsoft.com/office/drawing/2014/main" val="3311790164"/>
                    </a:ext>
                  </a:extLst>
                </a:gridCol>
                <a:gridCol w="2282577">
                  <a:extLst>
                    <a:ext uri="{9D8B030D-6E8A-4147-A177-3AD203B41FA5}">
                      <a16:colId xmlns:a16="http://schemas.microsoft.com/office/drawing/2014/main" val="116457170"/>
                    </a:ext>
                  </a:extLst>
                </a:gridCol>
              </a:tblGrid>
              <a:tr h="506010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Verdenssyn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Lato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GBI-point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Lato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Antal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lande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(2018)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Lato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213125926"/>
                  </a:ext>
                </a:extLst>
              </a:tr>
              <a:tr h="512545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Menneskehedsbevidsthed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Lato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Over 680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Lato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Lato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61304331"/>
                  </a:ext>
                </a:extLst>
              </a:tr>
              <a:tr h="512545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 err="1">
                          <a:solidFill>
                            <a:srgbClr val="4372C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Befolkningsbevidsthed</a:t>
                      </a:r>
                      <a:endParaRPr lang="en-GB" sz="1100" dirty="0">
                        <a:solidFill>
                          <a:srgbClr val="4372C4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Lato"/>
                      </a:endParaRPr>
                    </a:p>
                  </a:txBody>
                  <a:tcPr marL="63500" marR="63500" marT="63500" marB="635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630–679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Lato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Lato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829334544"/>
                  </a:ext>
                </a:extLst>
              </a:tr>
              <a:tr h="512545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Velstandsbevidsthed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Lato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580–629 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Lato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Lato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556454841"/>
                  </a:ext>
                </a:extLst>
              </a:tr>
              <a:tr h="512545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Nationsbevidsthed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Lato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480–579 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Lato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Lato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565193691"/>
                  </a:ext>
                </a:extLst>
              </a:tr>
              <a:tr h="512545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Statsbevidsthed</a:t>
                      </a: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1 (</a:t>
                      </a:r>
                      <a:r>
                        <a:rPr lang="en-GB" sz="11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Område</a:t>
                      </a: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Lato"/>
                      </a:endParaRPr>
                    </a:p>
                  </a:txBody>
                  <a:tcPr marL="63500" marR="63500" marT="63500" marB="63500" anchor="ctr">
                    <a:solidFill>
                      <a:srgbClr val="43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380–479 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Lato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Lato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118474405"/>
                  </a:ext>
                </a:extLst>
              </a:tr>
              <a:tr h="512545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Statsbevidsthed</a:t>
                      </a: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2 (</a:t>
                      </a:r>
                      <a:r>
                        <a:rPr lang="en-GB" sz="11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Stamme</a:t>
                      </a: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Lato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280–379  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Lato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Lato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253615060"/>
                  </a:ext>
                </a:extLst>
              </a:tr>
              <a:tr h="51254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Statsbevidsthed</a:t>
                      </a: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3 (Klan)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Lato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Below 280 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Lato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Lato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583742878"/>
                  </a:ext>
                </a:extLst>
              </a:tr>
            </a:tbl>
          </a:graphicData>
        </a:graphic>
      </p:graphicFrame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9251D29E-783E-4609-8722-8F999E1AC8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747" y="5969164"/>
            <a:ext cx="2428897" cy="7666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706F45-1A56-654F-B4DB-400153FE3041}"/>
              </a:ext>
            </a:extLst>
          </p:cNvPr>
          <p:cNvSpPr txBox="1"/>
          <p:nvPr/>
        </p:nvSpPr>
        <p:spPr>
          <a:xfrm>
            <a:off x="1333850" y="5578676"/>
            <a:ext cx="32381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GBI/GCI 2018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1664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0CDD4AB-ADE8-4E1F-B42C-2054F2219B3F}"/>
              </a:ext>
            </a:extLst>
          </p:cNvPr>
          <p:cNvSpPr/>
          <p:nvPr/>
        </p:nvSpPr>
        <p:spPr>
          <a:xfrm>
            <a:off x="0" y="0"/>
            <a:ext cx="9144000" cy="10402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5C4B9F-51E1-438D-B4CE-4B5732CEC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297" y="-142665"/>
            <a:ext cx="5905850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 err="1">
                <a:solidFill>
                  <a:schemeClr val="bg1"/>
                </a:solidFill>
              </a:rPr>
              <a:t>Befolkningsbevidsthed</a:t>
            </a:r>
            <a:endParaRPr lang="en-GB" sz="4000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9251D29E-783E-4609-8722-8F999E1AC8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747" y="5969164"/>
            <a:ext cx="2428897" cy="766621"/>
          </a:xfrm>
          <a:prstGeom prst="rect">
            <a:avLst/>
          </a:prstGeom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10468D69-3555-4499-ABD4-BEDF7D45D78A}"/>
              </a:ext>
            </a:extLst>
          </p:cNvPr>
          <p:cNvSpPr txBox="1"/>
          <p:nvPr/>
        </p:nvSpPr>
        <p:spPr>
          <a:xfrm>
            <a:off x="1855233" y="1697170"/>
            <a:ext cx="2456761" cy="282064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1 Nor</a:t>
            </a:r>
            <a:r>
              <a:rPr kumimoji="0" lang="da-DK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ge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defTabSz="914400" rtl="0" eaLnBrk="1" fontAlgn="auto" latinLnBrk="0" hangingPunct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2 New Zealand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defTabSz="914400" rtl="0" eaLnBrk="1" fontAlgn="auto" latinLnBrk="0" hangingPunct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3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Finland</a:t>
            </a:r>
          </a:p>
          <a:p>
            <a:pPr marL="0" marR="0" lvl="0" indent="0" algn="l" defTabSz="914400" rtl="0" eaLnBrk="1" fontAlgn="auto" latinLnBrk="0" hangingPunct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4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Danmark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70CD73DB-C7A8-4788-9162-72E462444822}"/>
              </a:ext>
            </a:extLst>
          </p:cNvPr>
          <p:cNvSpPr/>
          <p:nvPr/>
        </p:nvSpPr>
        <p:spPr>
          <a:xfrm>
            <a:off x="1635853" y="3962400"/>
            <a:ext cx="2676141" cy="555414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36E32E64-602E-4BD8-BF3C-4559D756F4AC}"/>
              </a:ext>
            </a:extLst>
          </p:cNvPr>
          <p:cNvSpPr txBox="1"/>
          <p:nvPr/>
        </p:nvSpPr>
        <p:spPr>
          <a:xfrm>
            <a:off x="5069020" y="1697170"/>
            <a:ext cx="1775484" cy="354391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5 Schweiz </a:t>
            </a:r>
          </a:p>
          <a:p>
            <a:pPr marL="0" marR="0" lvl="0" indent="0" algn="l" defTabSz="914400" rtl="0" eaLnBrk="1" fontAlgn="auto" latinLnBrk="0" hangingPunct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6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Island</a:t>
            </a:r>
          </a:p>
          <a:p>
            <a:pPr marL="0" marR="0" lvl="0" indent="0" algn="l" defTabSz="914400" rtl="0" eaLnBrk="1" fontAlgn="auto" latinLnBrk="0" hangingPunct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7 Sverige</a:t>
            </a:r>
          </a:p>
          <a:p>
            <a:pPr marL="0" marR="0" lvl="0" indent="0" algn="l" defTabSz="914400" rtl="0" eaLnBrk="1" fontAlgn="auto" latinLnBrk="0" hangingPunct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8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Irland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defTabSz="914400" rtl="0" eaLnBrk="1" fontAlgn="auto" latinLnBrk="0" hangingPunct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9 Canada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617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1DE6CA4-2CFA-4BC4-BC34-B2EE741C4B7E}"/>
              </a:ext>
            </a:extLst>
          </p:cNvPr>
          <p:cNvSpPr/>
          <p:nvPr/>
        </p:nvSpPr>
        <p:spPr>
          <a:xfrm>
            <a:off x="0" y="-67112"/>
            <a:ext cx="9144000" cy="10402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3F5994A-DB00-4C25-B1E4-84B4560A7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236" y="-180465"/>
            <a:ext cx="7273254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 err="1">
                <a:solidFill>
                  <a:schemeClr val="bg1"/>
                </a:solidFill>
              </a:rPr>
              <a:t>Fokus</a:t>
            </a:r>
            <a:r>
              <a:rPr lang="en-GB" sz="4000" b="1" dirty="0">
                <a:solidFill>
                  <a:schemeClr val="bg1"/>
                </a:solidFill>
              </a:rPr>
              <a:t> for 17 </a:t>
            </a:r>
            <a:r>
              <a:rPr lang="en-GB" sz="4000" b="1" dirty="0" err="1">
                <a:solidFill>
                  <a:schemeClr val="bg1"/>
                </a:solidFill>
              </a:rPr>
              <a:t>globale</a:t>
            </a:r>
            <a:r>
              <a:rPr lang="en-GB" sz="4000" b="1" dirty="0">
                <a:solidFill>
                  <a:schemeClr val="bg1"/>
                </a:solidFill>
              </a:rPr>
              <a:t> </a:t>
            </a:r>
            <a:r>
              <a:rPr lang="en-GB" sz="4000" b="1" dirty="0" err="1">
                <a:solidFill>
                  <a:schemeClr val="bg1"/>
                </a:solidFill>
              </a:rPr>
              <a:t>indikatorer</a:t>
            </a:r>
            <a:endParaRPr lang="en-GB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528B3BF-3272-4EFE-944E-B6A19B10A1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327496"/>
              </p:ext>
            </p:extLst>
          </p:nvPr>
        </p:nvGraphicFramePr>
        <p:xfrm>
          <a:off x="763398" y="1522910"/>
          <a:ext cx="7659149" cy="38605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0239">
                  <a:extLst>
                    <a:ext uri="{9D8B030D-6E8A-4147-A177-3AD203B41FA5}">
                      <a16:colId xmlns:a16="http://schemas.microsoft.com/office/drawing/2014/main" val="4073007357"/>
                    </a:ext>
                  </a:extLst>
                </a:gridCol>
                <a:gridCol w="2966265">
                  <a:extLst>
                    <a:ext uri="{9D8B030D-6E8A-4147-A177-3AD203B41FA5}">
                      <a16:colId xmlns:a16="http://schemas.microsoft.com/office/drawing/2014/main" val="3164775073"/>
                    </a:ext>
                  </a:extLst>
                </a:gridCol>
                <a:gridCol w="4322645">
                  <a:extLst>
                    <a:ext uri="{9D8B030D-6E8A-4147-A177-3AD203B41FA5}">
                      <a16:colId xmlns:a16="http://schemas.microsoft.com/office/drawing/2014/main" val="4015831418"/>
                    </a:ext>
                  </a:extLst>
                </a:gridCol>
              </a:tblGrid>
              <a:tr h="264557">
                <a:tc gridSpan="2"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 err="1">
                          <a:effectLst/>
                        </a:rPr>
                        <a:t>Fokus</a:t>
                      </a:r>
                      <a:r>
                        <a:rPr lang="en-GB" sz="1400" dirty="0">
                          <a:effectLst/>
                        </a:rPr>
                        <a:t> for </a:t>
                      </a:r>
                      <a:r>
                        <a:rPr lang="en-GB" sz="1400" dirty="0" err="1">
                          <a:effectLst/>
                        </a:rPr>
                        <a:t>hvert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bevidsthedsniveau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Lato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 err="1">
                          <a:effectLst/>
                        </a:rPr>
                        <a:t>Indikatortyper</a:t>
                      </a:r>
                      <a:r>
                        <a:rPr lang="en-GB" sz="1400" dirty="0">
                          <a:effectLst/>
                        </a:rPr>
                        <a:t> og (</a:t>
                      </a:r>
                      <a:r>
                        <a:rPr lang="en-GB" sz="1400" dirty="0" err="1">
                          <a:effectLst/>
                        </a:rPr>
                        <a:t>antal</a:t>
                      </a:r>
                      <a:r>
                        <a:rPr lang="en-GB" sz="1400" dirty="0">
                          <a:effectLst/>
                        </a:rPr>
                        <a:t>)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Lat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2177411"/>
                  </a:ext>
                </a:extLst>
              </a:tr>
              <a:tr h="460783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7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Lat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 err="1">
                          <a:effectLst/>
                        </a:rPr>
                        <a:t>Opfylde</a:t>
                      </a:r>
                      <a:r>
                        <a:rPr lang="en-GB" sz="1100" dirty="0">
                          <a:effectLst/>
                        </a:rPr>
                        <a:t> </a:t>
                      </a:r>
                      <a:r>
                        <a:rPr lang="en-GB" sz="1100" dirty="0" err="1">
                          <a:effectLst/>
                        </a:rPr>
                        <a:t>borgernes</a:t>
                      </a:r>
                      <a:r>
                        <a:rPr lang="en-GB" sz="1100" dirty="0">
                          <a:effectLst/>
                        </a:rPr>
                        <a:t> </a:t>
                      </a:r>
                      <a:r>
                        <a:rPr lang="en-GB" sz="1100" dirty="0" err="1">
                          <a:effectLst/>
                        </a:rPr>
                        <a:t>behov</a:t>
                      </a:r>
                      <a:r>
                        <a:rPr lang="en-GB" sz="1100" dirty="0">
                          <a:effectLst/>
                        </a:rPr>
                        <a:t> for </a:t>
                      </a:r>
                      <a:r>
                        <a:rPr lang="en-GB" sz="1100" dirty="0" err="1">
                          <a:effectLst/>
                        </a:rPr>
                        <a:t>stabilitet</a:t>
                      </a:r>
                      <a:r>
                        <a:rPr lang="en-GB" sz="1100" dirty="0">
                          <a:effectLst/>
                        </a:rPr>
                        <a:t>, </a:t>
                      </a:r>
                      <a:r>
                        <a:rPr lang="en-GB" sz="1100" dirty="0" err="1">
                          <a:effectLst/>
                        </a:rPr>
                        <a:t>velvære</a:t>
                      </a:r>
                      <a:r>
                        <a:rPr lang="en-GB" sz="1100" dirty="0">
                          <a:effectLst/>
                        </a:rPr>
                        <a:t> og </a:t>
                      </a:r>
                      <a:r>
                        <a:rPr lang="en-GB" sz="1100" dirty="0" err="1">
                          <a:effectLst/>
                        </a:rPr>
                        <a:t>lykke</a:t>
                      </a:r>
                      <a:r>
                        <a:rPr lang="en-GB" sz="1100" dirty="0">
                          <a:effectLst/>
                        </a:rPr>
                        <a:t>.</a:t>
                      </a:r>
                      <a:endParaRPr lang="en-GB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Lat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 err="1">
                          <a:effectLst/>
                        </a:rPr>
                        <a:t>Statens</a:t>
                      </a:r>
                      <a:r>
                        <a:rPr lang="en-GB" sz="1100" dirty="0">
                          <a:effectLst/>
                        </a:rPr>
                        <a:t> </a:t>
                      </a:r>
                      <a:r>
                        <a:rPr lang="en-GB" sz="1100" dirty="0" err="1">
                          <a:effectLst/>
                        </a:rPr>
                        <a:t>styrke</a:t>
                      </a:r>
                      <a:r>
                        <a:rPr lang="en-GB" sz="1100" dirty="0">
                          <a:effectLst/>
                        </a:rPr>
                        <a:t>, </a:t>
                      </a:r>
                      <a:r>
                        <a:rPr lang="en-GB" sz="1100" dirty="0" err="1">
                          <a:effectLst/>
                        </a:rPr>
                        <a:t>stabilitet</a:t>
                      </a:r>
                      <a:r>
                        <a:rPr lang="en-GB" sz="1100" dirty="0">
                          <a:effectLst/>
                        </a:rPr>
                        <a:t> og </a:t>
                      </a:r>
                      <a:r>
                        <a:rPr lang="en-GB" sz="1100" dirty="0" err="1">
                          <a:effectLst/>
                        </a:rPr>
                        <a:t>legitimitet</a:t>
                      </a:r>
                      <a:r>
                        <a:rPr lang="en-GB" sz="1100" dirty="0">
                          <a:effectLst/>
                        </a:rPr>
                        <a:t> (16), og </a:t>
                      </a:r>
                      <a:r>
                        <a:rPr lang="en-GB" sz="1100" dirty="0" err="1">
                          <a:effectLst/>
                        </a:rPr>
                        <a:t>befolkningens</a:t>
                      </a:r>
                      <a:r>
                        <a:rPr lang="en-GB" sz="1100" dirty="0">
                          <a:effectLst/>
                        </a:rPr>
                        <a:t> </a:t>
                      </a:r>
                      <a:r>
                        <a:rPr lang="en-GB" sz="1100" dirty="0" err="1">
                          <a:effectLst/>
                        </a:rPr>
                        <a:t>lykkeniveau</a:t>
                      </a:r>
                      <a:r>
                        <a:rPr lang="en-GB" sz="1100" dirty="0">
                          <a:effectLst/>
                        </a:rPr>
                        <a:t> (17).</a:t>
                      </a:r>
                      <a:endParaRPr lang="en-GB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Lat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4274193"/>
                  </a:ext>
                </a:extLst>
              </a:tr>
              <a:tr h="450408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6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Lat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 err="1">
                          <a:effectLst/>
                        </a:rPr>
                        <a:t>Opfylde</a:t>
                      </a:r>
                      <a:r>
                        <a:rPr lang="en-GB" sz="1100" dirty="0">
                          <a:effectLst/>
                        </a:rPr>
                        <a:t> </a:t>
                      </a:r>
                      <a:r>
                        <a:rPr lang="en-GB" sz="1100" dirty="0" err="1">
                          <a:effectLst/>
                        </a:rPr>
                        <a:t>borgernes</a:t>
                      </a:r>
                      <a:r>
                        <a:rPr lang="en-GB" sz="1100" dirty="0">
                          <a:effectLst/>
                        </a:rPr>
                        <a:t> </a:t>
                      </a:r>
                      <a:r>
                        <a:rPr lang="en-GB" sz="1100" dirty="0" err="1">
                          <a:effectLst/>
                        </a:rPr>
                        <a:t>behov</a:t>
                      </a:r>
                      <a:r>
                        <a:rPr lang="en-GB" sz="1100" dirty="0">
                          <a:effectLst/>
                        </a:rPr>
                        <a:t> for </a:t>
                      </a:r>
                      <a:r>
                        <a:rPr lang="en-GB" sz="1100" dirty="0" err="1">
                          <a:effectLst/>
                        </a:rPr>
                        <a:t>miljøkvalitet</a:t>
                      </a:r>
                      <a:r>
                        <a:rPr lang="en-GB" sz="1100" dirty="0">
                          <a:effectLst/>
                        </a:rPr>
                        <a:t> og </a:t>
                      </a:r>
                      <a:r>
                        <a:rPr lang="en-GB" sz="1100" dirty="0" err="1">
                          <a:effectLst/>
                        </a:rPr>
                        <a:t>miljøbeskyttelse</a:t>
                      </a:r>
                      <a:r>
                        <a:rPr lang="en-GB" sz="1100" dirty="0">
                          <a:effectLst/>
                        </a:rPr>
                        <a:t>. </a:t>
                      </a:r>
                      <a:endParaRPr lang="en-GB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Lat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Det </a:t>
                      </a:r>
                      <a:r>
                        <a:rPr lang="en-GB" sz="1100" dirty="0" err="1">
                          <a:effectLst/>
                        </a:rPr>
                        <a:t>naturlige</a:t>
                      </a:r>
                      <a:r>
                        <a:rPr lang="en-GB" sz="1100" dirty="0">
                          <a:effectLst/>
                        </a:rPr>
                        <a:t> </a:t>
                      </a:r>
                      <a:r>
                        <a:rPr lang="en-GB" sz="1100" dirty="0" err="1">
                          <a:effectLst/>
                        </a:rPr>
                        <a:t>miljøs</a:t>
                      </a:r>
                      <a:r>
                        <a:rPr lang="en-GB" sz="1100" dirty="0">
                          <a:effectLst/>
                        </a:rPr>
                        <a:t> </a:t>
                      </a:r>
                      <a:r>
                        <a:rPr lang="en-GB" sz="1100" dirty="0" err="1">
                          <a:effectLst/>
                        </a:rPr>
                        <a:t>sundhed</a:t>
                      </a:r>
                      <a:r>
                        <a:rPr lang="en-GB" sz="1100" dirty="0">
                          <a:effectLst/>
                        </a:rPr>
                        <a:t> og </a:t>
                      </a:r>
                      <a:r>
                        <a:rPr lang="en-GB" sz="1100" dirty="0" err="1">
                          <a:effectLst/>
                        </a:rPr>
                        <a:t>kvalitet</a:t>
                      </a:r>
                      <a:r>
                        <a:rPr lang="en-GB" sz="1100" dirty="0">
                          <a:effectLst/>
                        </a:rPr>
                        <a:t> (14), og </a:t>
                      </a:r>
                      <a:r>
                        <a:rPr lang="en-GB" sz="1100" dirty="0" err="1">
                          <a:effectLst/>
                        </a:rPr>
                        <a:t>kvaliteten</a:t>
                      </a:r>
                      <a:r>
                        <a:rPr lang="en-GB" sz="1100" dirty="0">
                          <a:effectLst/>
                        </a:rPr>
                        <a:t> </a:t>
                      </a:r>
                      <a:r>
                        <a:rPr lang="en-GB" sz="1100" dirty="0" err="1">
                          <a:effectLst/>
                        </a:rPr>
                        <a:t>af</a:t>
                      </a:r>
                      <a:r>
                        <a:rPr lang="en-GB" sz="1100" dirty="0">
                          <a:effectLst/>
                        </a:rPr>
                        <a:t> </a:t>
                      </a:r>
                      <a:r>
                        <a:rPr lang="en-GB" sz="1100" dirty="0" err="1">
                          <a:effectLst/>
                        </a:rPr>
                        <a:t>beskyttelsesindsatser</a:t>
                      </a:r>
                      <a:r>
                        <a:rPr lang="en-GB" sz="1100" dirty="0">
                          <a:effectLst/>
                        </a:rPr>
                        <a:t>  (15).</a:t>
                      </a:r>
                      <a:endParaRPr lang="en-GB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Lat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4122646"/>
                  </a:ext>
                </a:extLst>
              </a:tr>
              <a:tr h="670180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5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Lat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 err="1">
                          <a:effectLst/>
                        </a:rPr>
                        <a:t>Opfylde</a:t>
                      </a:r>
                      <a:r>
                        <a:rPr lang="en-GB" sz="1100" dirty="0">
                          <a:effectLst/>
                        </a:rPr>
                        <a:t> </a:t>
                      </a:r>
                      <a:r>
                        <a:rPr lang="en-GB" sz="1100" dirty="0" err="1">
                          <a:effectLst/>
                        </a:rPr>
                        <a:t>borgernes</a:t>
                      </a:r>
                      <a:r>
                        <a:rPr lang="en-GB" sz="1100" dirty="0">
                          <a:effectLst/>
                        </a:rPr>
                        <a:t> </a:t>
                      </a:r>
                      <a:r>
                        <a:rPr lang="en-GB" sz="1100" dirty="0" err="1">
                          <a:effectLst/>
                        </a:rPr>
                        <a:t>behov</a:t>
                      </a:r>
                      <a:r>
                        <a:rPr lang="en-GB" sz="1100" dirty="0">
                          <a:effectLst/>
                        </a:rPr>
                        <a:t> for </a:t>
                      </a:r>
                      <a:r>
                        <a:rPr lang="en-GB" sz="1100" dirty="0" err="1">
                          <a:effectLst/>
                        </a:rPr>
                        <a:t>inklusion</a:t>
                      </a:r>
                      <a:r>
                        <a:rPr lang="en-GB" sz="1100" dirty="0">
                          <a:effectLst/>
                        </a:rPr>
                        <a:t>, fairness, </a:t>
                      </a:r>
                      <a:r>
                        <a:rPr lang="en-GB" sz="1100" dirty="0" err="1">
                          <a:effectLst/>
                        </a:rPr>
                        <a:t>åbenhed</a:t>
                      </a:r>
                      <a:r>
                        <a:rPr lang="en-GB" sz="1100" dirty="0">
                          <a:effectLst/>
                        </a:rPr>
                        <a:t>, tolerance og </a:t>
                      </a:r>
                      <a:r>
                        <a:rPr lang="en-GB" sz="1100" dirty="0" err="1">
                          <a:effectLst/>
                        </a:rPr>
                        <a:t>gennemsigtighed</a:t>
                      </a:r>
                      <a:r>
                        <a:rPr lang="en-GB" sz="1100" dirty="0">
                          <a:effectLst/>
                        </a:rPr>
                        <a:t>.</a:t>
                      </a:r>
                      <a:endParaRPr lang="en-GB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Lat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 err="1">
                          <a:effectLst/>
                        </a:rPr>
                        <a:t>Styrken</a:t>
                      </a:r>
                      <a:r>
                        <a:rPr lang="en-GB" sz="1100" dirty="0">
                          <a:effectLst/>
                        </a:rPr>
                        <a:t> </a:t>
                      </a:r>
                      <a:r>
                        <a:rPr lang="en-GB" sz="1100" dirty="0" err="1">
                          <a:effectLst/>
                        </a:rPr>
                        <a:t>af</a:t>
                      </a:r>
                      <a:r>
                        <a:rPr lang="en-GB" sz="1100" dirty="0">
                          <a:effectLst/>
                        </a:rPr>
                        <a:t> </a:t>
                      </a:r>
                      <a:r>
                        <a:rPr lang="en-GB" sz="1100" dirty="0" err="1">
                          <a:effectLst/>
                        </a:rPr>
                        <a:t>personlige</a:t>
                      </a:r>
                      <a:r>
                        <a:rPr lang="en-GB" sz="1100" dirty="0">
                          <a:effectLst/>
                        </a:rPr>
                        <a:t> </a:t>
                      </a:r>
                      <a:r>
                        <a:rPr lang="en-GB" sz="1100" dirty="0" err="1">
                          <a:effectLst/>
                        </a:rPr>
                        <a:t>relationer</a:t>
                      </a:r>
                      <a:r>
                        <a:rPr lang="en-GB" sz="1100" dirty="0">
                          <a:effectLst/>
                        </a:rPr>
                        <a:t>, social </a:t>
                      </a:r>
                      <a:r>
                        <a:rPr lang="en-GB" sz="1100" dirty="0" err="1">
                          <a:effectLst/>
                        </a:rPr>
                        <a:t>netværksstøtte</a:t>
                      </a:r>
                      <a:r>
                        <a:rPr lang="en-GB" sz="1100" dirty="0">
                          <a:effectLst/>
                        </a:rPr>
                        <a:t> og </a:t>
                      </a:r>
                      <a:r>
                        <a:rPr lang="en-GB" sz="1100" dirty="0" err="1">
                          <a:effectLst/>
                        </a:rPr>
                        <a:t>borgerdeltagelse</a:t>
                      </a:r>
                      <a:r>
                        <a:rPr lang="en-GB" sz="1100" dirty="0">
                          <a:effectLst/>
                        </a:rPr>
                        <a:t> (social </a:t>
                      </a:r>
                      <a:r>
                        <a:rPr lang="en-GB" sz="1100" dirty="0" err="1">
                          <a:effectLst/>
                        </a:rPr>
                        <a:t>sammenhæng</a:t>
                      </a:r>
                      <a:r>
                        <a:rPr lang="en-GB" sz="1100" dirty="0">
                          <a:effectLst/>
                        </a:rPr>
                        <a:t>) (12), og </a:t>
                      </a:r>
                      <a:r>
                        <a:rPr lang="en-GB" sz="1100" dirty="0" err="1">
                          <a:effectLst/>
                        </a:rPr>
                        <a:t>grundlag</a:t>
                      </a:r>
                      <a:r>
                        <a:rPr lang="en-GB" sz="1100" dirty="0">
                          <a:effectLst/>
                        </a:rPr>
                        <a:t> for og </a:t>
                      </a:r>
                      <a:r>
                        <a:rPr lang="en-GB" sz="1100" dirty="0" err="1">
                          <a:effectLst/>
                        </a:rPr>
                        <a:t>muligheder</a:t>
                      </a:r>
                      <a:r>
                        <a:rPr lang="en-GB" sz="1100" dirty="0">
                          <a:effectLst/>
                        </a:rPr>
                        <a:t> for social </a:t>
                      </a:r>
                      <a:r>
                        <a:rPr lang="en-GB" sz="1100" dirty="0" err="1">
                          <a:effectLst/>
                        </a:rPr>
                        <a:t>fremgang</a:t>
                      </a:r>
                      <a:r>
                        <a:rPr lang="en-GB" sz="1100" dirty="0">
                          <a:effectLst/>
                        </a:rPr>
                        <a:t> (13).</a:t>
                      </a:r>
                      <a:endParaRPr lang="en-GB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Lat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3947337"/>
                  </a:ext>
                </a:extLst>
              </a:tr>
              <a:tr h="461395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4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Lat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 err="1">
                          <a:effectLst/>
                        </a:rPr>
                        <a:t>Opfylde</a:t>
                      </a:r>
                      <a:r>
                        <a:rPr lang="en-GB" sz="1100" dirty="0">
                          <a:effectLst/>
                        </a:rPr>
                        <a:t> </a:t>
                      </a:r>
                      <a:r>
                        <a:rPr lang="en-GB" sz="1100" dirty="0" err="1">
                          <a:effectLst/>
                        </a:rPr>
                        <a:t>borgernes</a:t>
                      </a:r>
                      <a:r>
                        <a:rPr lang="en-GB" sz="1100" dirty="0">
                          <a:effectLst/>
                        </a:rPr>
                        <a:t> </a:t>
                      </a:r>
                      <a:r>
                        <a:rPr lang="en-GB" sz="1100" dirty="0" err="1">
                          <a:effectLst/>
                        </a:rPr>
                        <a:t>behov</a:t>
                      </a:r>
                      <a:r>
                        <a:rPr lang="en-GB" sz="1100" dirty="0">
                          <a:effectLst/>
                        </a:rPr>
                        <a:t> for </a:t>
                      </a:r>
                      <a:r>
                        <a:rPr lang="en-GB" sz="1100" dirty="0" err="1">
                          <a:effectLst/>
                        </a:rPr>
                        <a:t>frihed</a:t>
                      </a:r>
                      <a:r>
                        <a:rPr lang="en-GB" sz="1100" dirty="0">
                          <a:effectLst/>
                        </a:rPr>
                        <a:t>, </a:t>
                      </a:r>
                      <a:r>
                        <a:rPr lang="en-GB" sz="1100" dirty="0" err="1">
                          <a:effectLst/>
                        </a:rPr>
                        <a:t>lighed</a:t>
                      </a:r>
                      <a:r>
                        <a:rPr lang="en-GB" sz="1100" dirty="0">
                          <a:effectLst/>
                        </a:rPr>
                        <a:t> og </a:t>
                      </a:r>
                      <a:r>
                        <a:rPr lang="en-GB" sz="1100" dirty="0" err="1">
                          <a:effectLst/>
                        </a:rPr>
                        <a:t>ansvarlighed</a:t>
                      </a:r>
                      <a:r>
                        <a:rPr lang="en-GB" sz="1100" dirty="0">
                          <a:effectLst/>
                        </a:rPr>
                        <a:t>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 err="1">
                          <a:effectLst/>
                        </a:rPr>
                        <a:t>Legale</a:t>
                      </a:r>
                      <a:r>
                        <a:rPr lang="en-GB" sz="1100" dirty="0">
                          <a:effectLst/>
                        </a:rPr>
                        <a:t> </a:t>
                      </a:r>
                      <a:r>
                        <a:rPr lang="en-GB" sz="1100" dirty="0" err="1">
                          <a:effectLst/>
                        </a:rPr>
                        <a:t>rettigheder</a:t>
                      </a:r>
                      <a:r>
                        <a:rPr lang="en-GB" sz="1100" dirty="0">
                          <a:effectLst/>
                        </a:rPr>
                        <a:t>, </a:t>
                      </a:r>
                      <a:r>
                        <a:rPr lang="en-GB" sz="1100" dirty="0" err="1">
                          <a:effectLst/>
                        </a:rPr>
                        <a:t>individuelle</a:t>
                      </a:r>
                      <a:r>
                        <a:rPr lang="en-GB" sz="1100" dirty="0">
                          <a:effectLst/>
                        </a:rPr>
                        <a:t> </a:t>
                      </a:r>
                      <a:r>
                        <a:rPr lang="en-GB" sz="1100" dirty="0" err="1">
                          <a:effectLst/>
                        </a:rPr>
                        <a:t>friheder</a:t>
                      </a:r>
                      <a:r>
                        <a:rPr lang="en-GB" sz="1100" dirty="0">
                          <a:effectLst/>
                        </a:rPr>
                        <a:t> og social tolerance, (8) </a:t>
                      </a:r>
                      <a:r>
                        <a:rPr lang="en-GB" sz="1100" dirty="0" err="1">
                          <a:effectLst/>
                        </a:rPr>
                        <a:t>demokratiniveau</a:t>
                      </a:r>
                      <a:r>
                        <a:rPr lang="en-GB" sz="1100" dirty="0">
                          <a:effectLst/>
                        </a:rPr>
                        <a:t> (9), </a:t>
                      </a:r>
                      <a:r>
                        <a:rPr lang="en-GB" sz="1100" dirty="0" err="1">
                          <a:effectLst/>
                        </a:rPr>
                        <a:t>pressefrihed</a:t>
                      </a:r>
                      <a:r>
                        <a:rPr lang="en-GB" sz="1100" dirty="0">
                          <a:effectLst/>
                        </a:rPr>
                        <a:t>, (10) og </a:t>
                      </a:r>
                      <a:r>
                        <a:rPr lang="en-GB" sz="1100" dirty="0" err="1">
                          <a:effectLst/>
                        </a:rPr>
                        <a:t>ligestilling</a:t>
                      </a:r>
                      <a:r>
                        <a:rPr lang="en-GB" sz="1100" dirty="0">
                          <a:effectLst/>
                        </a:rPr>
                        <a:t> </a:t>
                      </a:r>
                      <a:r>
                        <a:rPr lang="en-GB" sz="1100" dirty="0" err="1">
                          <a:effectLst/>
                        </a:rPr>
                        <a:t>mellem</a:t>
                      </a:r>
                      <a:r>
                        <a:rPr lang="en-GB" sz="1100" dirty="0">
                          <a:effectLst/>
                        </a:rPr>
                        <a:t> </a:t>
                      </a:r>
                      <a:r>
                        <a:rPr lang="en-GB" sz="1100" dirty="0" err="1">
                          <a:effectLst/>
                        </a:rPr>
                        <a:t>køn</a:t>
                      </a:r>
                      <a:r>
                        <a:rPr lang="en-GB" sz="1100" dirty="0">
                          <a:effectLst/>
                        </a:rPr>
                        <a:t> (11).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9609132"/>
                  </a:ext>
                </a:extLst>
              </a:tr>
              <a:tr h="556923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3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Lat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 err="1">
                          <a:effectLst/>
                        </a:rPr>
                        <a:t>Opfylde</a:t>
                      </a:r>
                      <a:r>
                        <a:rPr lang="en-GB" sz="1100" dirty="0">
                          <a:effectLst/>
                        </a:rPr>
                        <a:t> </a:t>
                      </a:r>
                      <a:r>
                        <a:rPr lang="en-GB" sz="1100" dirty="0" err="1">
                          <a:effectLst/>
                        </a:rPr>
                        <a:t>borgernes</a:t>
                      </a:r>
                      <a:r>
                        <a:rPr lang="en-GB" sz="1100" dirty="0">
                          <a:effectLst/>
                        </a:rPr>
                        <a:t> </a:t>
                      </a:r>
                      <a:r>
                        <a:rPr lang="en-GB" sz="1100" dirty="0" err="1">
                          <a:effectLst/>
                        </a:rPr>
                        <a:t>behov</a:t>
                      </a:r>
                      <a:r>
                        <a:rPr lang="en-GB" sz="1100" dirty="0">
                          <a:effectLst/>
                        </a:rPr>
                        <a:t> for </a:t>
                      </a:r>
                      <a:r>
                        <a:rPr lang="en-GB" sz="1100" dirty="0" err="1">
                          <a:effectLst/>
                        </a:rPr>
                        <a:t>uddannelse</a:t>
                      </a:r>
                      <a:r>
                        <a:rPr lang="en-GB" sz="1100" dirty="0">
                          <a:effectLst/>
                        </a:rPr>
                        <a:t> og et </a:t>
                      </a:r>
                      <a:r>
                        <a:rPr lang="en-GB" sz="1100" dirty="0" err="1">
                          <a:effectLst/>
                        </a:rPr>
                        <a:t>støttende</a:t>
                      </a:r>
                      <a:r>
                        <a:rPr lang="en-GB" sz="1100" dirty="0">
                          <a:effectLst/>
                        </a:rPr>
                        <a:t> </a:t>
                      </a:r>
                      <a:r>
                        <a:rPr lang="en-GB" sz="1100" dirty="0" err="1">
                          <a:effectLst/>
                        </a:rPr>
                        <a:t>erhvervsmiljø</a:t>
                      </a:r>
                      <a:r>
                        <a:rPr lang="en-GB" sz="1100" dirty="0">
                          <a:effectLst/>
                        </a:rPr>
                        <a:t>. </a:t>
                      </a:r>
                      <a:endParaRPr lang="en-GB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Lat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 err="1">
                          <a:effectLst/>
                        </a:rPr>
                        <a:t>Adgang</a:t>
                      </a:r>
                      <a:r>
                        <a:rPr lang="en-GB" sz="1100" dirty="0">
                          <a:effectLst/>
                        </a:rPr>
                        <a:t> </a:t>
                      </a:r>
                      <a:r>
                        <a:rPr lang="en-GB" sz="1100" dirty="0" err="1">
                          <a:effectLst/>
                        </a:rPr>
                        <a:t>til</a:t>
                      </a:r>
                      <a:r>
                        <a:rPr lang="en-GB" sz="1100" dirty="0">
                          <a:effectLst/>
                        </a:rPr>
                        <a:t> og </a:t>
                      </a:r>
                      <a:r>
                        <a:rPr lang="en-GB" sz="1100" dirty="0" err="1">
                          <a:effectLst/>
                        </a:rPr>
                        <a:t>kvaliteten</a:t>
                      </a:r>
                      <a:r>
                        <a:rPr lang="en-GB" sz="1100" dirty="0">
                          <a:effectLst/>
                        </a:rPr>
                        <a:t> </a:t>
                      </a:r>
                      <a:r>
                        <a:rPr lang="en-GB" sz="1100" dirty="0" err="1">
                          <a:effectLst/>
                        </a:rPr>
                        <a:t>af</a:t>
                      </a:r>
                      <a:r>
                        <a:rPr lang="en-GB" sz="1100" dirty="0">
                          <a:effectLst/>
                        </a:rPr>
                        <a:t> </a:t>
                      </a:r>
                      <a:r>
                        <a:rPr lang="en-GB" sz="1100" dirty="0" err="1">
                          <a:effectLst/>
                        </a:rPr>
                        <a:t>undervisning</a:t>
                      </a:r>
                      <a:r>
                        <a:rPr lang="en-GB" sz="1100" dirty="0">
                          <a:effectLst/>
                        </a:rPr>
                        <a:t> (6), </a:t>
                      </a:r>
                      <a:r>
                        <a:rPr lang="en-GB" sz="1100" dirty="0" err="1">
                          <a:effectLst/>
                        </a:rPr>
                        <a:t>erhvervsinfrastruktur</a:t>
                      </a:r>
                      <a:r>
                        <a:rPr lang="en-GB" sz="1100" dirty="0">
                          <a:effectLst/>
                        </a:rPr>
                        <a:t> </a:t>
                      </a:r>
                      <a:r>
                        <a:rPr lang="en-GB" sz="1100" dirty="0" err="1">
                          <a:effectLst/>
                        </a:rPr>
                        <a:t>støtte</a:t>
                      </a:r>
                      <a:r>
                        <a:rPr lang="en-GB" sz="1100" dirty="0">
                          <a:effectLst/>
                        </a:rPr>
                        <a:t> </a:t>
                      </a:r>
                      <a:r>
                        <a:rPr lang="en-GB" sz="1100" dirty="0" err="1">
                          <a:effectLst/>
                        </a:rPr>
                        <a:t>til</a:t>
                      </a:r>
                      <a:r>
                        <a:rPr lang="en-GB" sz="1100" dirty="0">
                          <a:effectLst/>
                        </a:rPr>
                        <a:t> </a:t>
                      </a:r>
                      <a:r>
                        <a:rPr lang="en-GB" sz="1100" dirty="0" err="1">
                          <a:effectLst/>
                        </a:rPr>
                        <a:t>iværksætter</a:t>
                      </a:r>
                      <a:r>
                        <a:rPr lang="en-GB" sz="1100" dirty="0">
                          <a:effectLst/>
                        </a:rPr>
                        <a:t> og </a:t>
                      </a:r>
                      <a:r>
                        <a:rPr lang="en-GB" sz="1100" dirty="0" err="1">
                          <a:effectLst/>
                        </a:rPr>
                        <a:t>fleksibilitet</a:t>
                      </a:r>
                      <a:r>
                        <a:rPr lang="en-GB" sz="1100" dirty="0">
                          <a:effectLst/>
                        </a:rPr>
                        <a:t> </a:t>
                      </a:r>
                      <a:r>
                        <a:rPr lang="en-GB" sz="1100" dirty="0" err="1">
                          <a:effectLst/>
                        </a:rPr>
                        <a:t>på</a:t>
                      </a:r>
                      <a:r>
                        <a:rPr lang="en-GB" sz="1100" dirty="0">
                          <a:effectLst/>
                        </a:rPr>
                        <a:t> </a:t>
                      </a:r>
                      <a:r>
                        <a:rPr lang="en-GB" sz="1100" dirty="0" err="1">
                          <a:effectLst/>
                        </a:rPr>
                        <a:t>arbejdsmarkedet</a:t>
                      </a:r>
                      <a:r>
                        <a:rPr lang="en-GB" sz="1100" dirty="0">
                          <a:effectLst/>
                        </a:rPr>
                        <a:t> (7). </a:t>
                      </a:r>
                      <a:endParaRPr lang="en-GB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Lat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35746"/>
                  </a:ext>
                </a:extLst>
              </a:tr>
              <a:tr h="449002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2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Lat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 err="1">
                          <a:effectLst/>
                        </a:rPr>
                        <a:t>Opfylde</a:t>
                      </a:r>
                      <a:r>
                        <a:rPr lang="en-GB" sz="1100" dirty="0">
                          <a:effectLst/>
                        </a:rPr>
                        <a:t> </a:t>
                      </a:r>
                      <a:r>
                        <a:rPr lang="en-GB" sz="1100" dirty="0" err="1">
                          <a:effectLst/>
                        </a:rPr>
                        <a:t>borgernes</a:t>
                      </a:r>
                      <a:r>
                        <a:rPr lang="en-GB" sz="1100" dirty="0">
                          <a:effectLst/>
                        </a:rPr>
                        <a:t> </a:t>
                      </a:r>
                      <a:r>
                        <a:rPr lang="en-GB" sz="1100" dirty="0" err="1">
                          <a:effectLst/>
                        </a:rPr>
                        <a:t>behov</a:t>
                      </a:r>
                      <a:r>
                        <a:rPr lang="en-GB" sz="1100" dirty="0">
                          <a:effectLst/>
                        </a:rPr>
                        <a:t> for </a:t>
                      </a:r>
                      <a:r>
                        <a:rPr lang="en-GB" sz="1100" dirty="0" err="1">
                          <a:effectLst/>
                        </a:rPr>
                        <a:t>sikkerhed</a:t>
                      </a:r>
                      <a:r>
                        <a:rPr lang="en-GB" sz="1100" dirty="0">
                          <a:effectLst/>
                        </a:rPr>
                        <a:t>, </a:t>
                      </a:r>
                      <a:r>
                        <a:rPr lang="en-GB" sz="1100" dirty="0" err="1">
                          <a:effectLst/>
                        </a:rPr>
                        <a:t>beskyttelse</a:t>
                      </a:r>
                      <a:r>
                        <a:rPr lang="en-GB" sz="1100" dirty="0">
                          <a:effectLst/>
                        </a:rPr>
                        <a:t> og </a:t>
                      </a:r>
                      <a:r>
                        <a:rPr lang="en-GB" sz="1100" dirty="0" err="1">
                          <a:effectLst/>
                        </a:rPr>
                        <a:t>fred</a:t>
                      </a:r>
                      <a:r>
                        <a:rPr lang="en-GB" sz="1100" dirty="0">
                          <a:effectLst/>
                        </a:rPr>
                        <a:t>. </a:t>
                      </a:r>
                      <a:endParaRPr lang="en-GB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Lat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 err="1">
                          <a:effectLst/>
                        </a:rPr>
                        <a:t>Samfundsmæssig</a:t>
                      </a:r>
                      <a:r>
                        <a:rPr lang="en-GB" sz="1100" dirty="0">
                          <a:effectLst/>
                        </a:rPr>
                        <a:t> </a:t>
                      </a:r>
                      <a:r>
                        <a:rPr lang="en-GB" sz="1100" dirty="0" err="1">
                          <a:effectLst/>
                        </a:rPr>
                        <a:t>sikkerhed</a:t>
                      </a:r>
                      <a:r>
                        <a:rPr lang="en-GB" sz="1100" dirty="0">
                          <a:effectLst/>
                        </a:rPr>
                        <a:t> og </a:t>
                      </a:r>
                      <a:r>
                        <a:rPr lang="en-GB" sz="1100" dirty="0" err="1">
                          <a:effectLst/>
                        </a:rPr>
                        <a:t>tryghed</a:t>
                      </a:r>
                      <a:r>
                        <a:rPr lang="en-GB" sz="1100" dirty="0">
                          <a:effectLst/>
                        </a:rPr>
                        <a:t>  (4), og </a:t>
                      </a:r>
                      <a:r>
                        <a:rPr lang="en-GB" sz="1100" dirty="0" err="1">
                          <a:effectLst/>
                        </a:rPr>
                        <a:t>militærniveau</a:t>
                      </a:r>
                      <a:r>
                        <a:rPr lang="en-GB" sz="1100" dirty="0">
                          <a:effectLst/>
                        </a:rPr>
                        <a:t> og </a:t>
                      </a:r>
                      <a:r>
                        <a:rPr lang="en-GB" sz="1100" dirty="0" err="1">
                          <a:effectLst/>
                        </a:rPr>
                        <a:t>fred</a:t>
                      </a:r>
                      <a:r>
                        <a:rPr lang="en-GB" sz="1100" dirty="0">
                          <a:effectLst/>
                        </a:rPr>
                        <a:t>/</a:t>
                      </a:r>
                      <a:r>
                        <a:rPr lang="en-GB" sz="1100" dirty="0" err="1">
                          <a:effectLst/>
                        </a:rPr>
                        <a:t>vold</a:t>
                      </a:r>
                      <a:r>
                        <a:rPr lang="en-GB" sz="1100" dirty="0">
                          <a:effectLst/>
                        </a:rPr>
                        <a:t> (5).</a:t>
                      </a:r>
                      <a:endParaRPr lang="en-GB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Lat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0421227"/>
                  </a:ext>
                </a:extLst>
              </a:tr>
              <a:tr h="547270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1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Lat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 err="1">
                          <a:effectLst/>
                        </a:rPr>
                        <a:t>Opfylde</a:t>
                      </a:r>
                      <a:r>
                        <a:rPr lang="en-GB" sz="1100" dirty="0">
                          <a:effectLst/>
                        </a:rPr>
                        <a:t> </a:t>
                      </a:r>
                      <a:r>
                        <a:rPr lang="en-GB" sz="1100" dirty="0" err="1">
                          <a:effectLst/>
                        </a:rPr>
                        <a:t>borgernes</a:t>
                      </a:r>
                      <a:r>
                        <a:rPr lang="en-GB" sz="1100" dirty="0">
                          <a:effectLst/>
                        </a:rPr>
                        <a:t> </a:t>
                      </a:r>
                      <a:r>
                        <a:rPr lang="en-GB" sz="1100" dirty="0" err="1">
                          <a:effectLst/>
                        </a:rPr>
                        <a:t>behov</a:t>
                      </a:r>
                      <a:r>
                        <a:rPr lang="en-GB" sz="1100" dirty="0">
                          <a:effectLst/>
                        </a:rPr>
                        <a:t> for </a:t>
                      </a:r>
                      <a:r>
                        <a:rPr lang="en-GB" sz="1100" dirty="0" err="1">
                          <a:effectLst/>
                        </a:rPr>
                        <a:t>sundhedspleje</a:t>
                      </a:r>
                      <a:r>
                        <a:rPr lang="en-GB" sz="1100" dirty="0">
                          <a:effectLst/>
                        </a:rPr>
                        <a:t> og </a:t>
                      </a:r>
                      <a:r>
                        <a:rPr lang="en-GB" sz="1100" dirty="0" err="1">
                          <a:effectLst/>
                        </a:rPr>
                        <a:t>økonomisk</a:t>
                      </a:r>
                      <a:r>
                        <a:rPr lang="en-GB" sz="1100" dirty="0">
                          <a:effectLst/>
                        </a:rPr>
                        <a:t> </a:t>
                      </a:r>
                      <a:r>
                        <a:rPr lang="en-GB" sz="1100" dirty="0" err="1">
                          <a:effectLst/>
                        </a:rPr>
                        <a:t>præstation</a:t>
                      </a:r>
                      <a:r>
                        <a:rPr lang="en-GB" sz="1100" dirty="0">
                          <a:effectLst/>
                        </a:rPr>
                        <a:t>.</a:t>
                      </a:r>
                      <a:endParaRPr lang="en-GB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Lat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 err="1">
                          <a:effectLst/>
                        </a:rPr>
                        <a:t>Korruptionsniveau</a:t>
                      </a:r>
                      <a:r>
                        <a:rPr lang="en-GB" sz="1100" dirty="0">
                          <a:effectLst/>
                        </a:rPr>
                        <a:t>  (1), </a:t>
                      </a:r>
                      <a:r>
                        <a:rPr lang="en-GB" sz="1100" dirty="0" err="1">
                          <a:effectLst/>
                        </a:rPr>
                        <a:t>fysisk</a:t>
                      </a:r>
                      <a:r>
                        <a:rPr lang="en-GB" sz="1100" dirty="0">
                          <a:effectLst/>
                        </a:rPr>
                        <a:t> og mental </a:t>
                      </a:r>
                      <a:r>
                        <a:rPr lang="en-GB" sz="1100" dirty="0" err="1">
                          <a:effectLst/>
                        </a:rPr>
                        <a:t>sundhedsinfrastruktur</a:t>
                      </a:r>
                      <a:r>
                        <a:rPr lang="en-GB" sz="1100" dirty="0">
                          <a:effectLst/>
                        </a:rPr>
                        <a:t> (2) og </a:t>
                      </a:r>
                      <a:r>
                        <a:rPr lang="en-GB" sz="1100" dirty="0" err="1">
                          <a:effectLst/>
                        </a:rPr>
                        <a:t>økonomisk</a:t>
                      </a:r>
                      <a:r>
                        <a:rPr lang="en-GB" sz="1100" dirty="0">
                          <a:effectLst/>
                        </a:rPr>
                        <a:t> </a:t>
                      </a:r>
                      <a:r>
                        <a:rPr lang="en-GB" sz="1100" dirty="0" err="1">
                          <a:effectLst/>
                        </a:rPr>
                        <a:t>præstation</a:t>
                      </a:r>
                      <a:r>
                        <a:rPr lang="en-GB" sz="1100" dirty="0">
                          <a:effectLst/>
                        </a:rPr>
                        <a:t> (3).</a:t>
                      </a:r>
                      <a:endParaRPr lang="en-GB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Lat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5053849"/>
                  </a:ext>
                </a:extLst>
              </a:tr>
            </a:tbl>
          </a:graphicData>
        </a:graphic>
      </p:graphicFrame>
      <p:pic>
        <p:nvPicPr>
          <p:cNvPr id="9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17A6425D-AFD9-4917-A3D0-D5FF476896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574" y="5317001"/>
            <a:ext cx="2639959" cy="2039969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4336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8BE8D888-199D-4050-8B75-71CB963B3787}"/>
              </a:ext>
            </a:extLst>
          </p:cNvPr>
          <p:cNvSpPr/>
          <p:nvPr/>
        </p:nvSpPr>
        <p:spPr>
          <a:xfrm>
            <a:off x="0" y="0"/>
            <a:ext cx="9144000" cy="10402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C161D59-CE7D-4C0F-9D31-89266A1A102D}"/>
              </a:ext>
            </a:extLst>
          </p:cNvPr>
          <p:cNvSpPr txBox="1">
            <a:spLocks/>
          </p:cNvSpPr>
          <p:nvPr/>
        </p:nvSpPr>
        <p:spPr>
          <a:xfrm>
            <a:off x="827714" y="-112692"/>
            <a:ext cx="727325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  <a:sym typeface="Calibri"/>
              </a:rPr>
              <a:t>Fokus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  <a:sym typeface="Calibri"/>
              </a:rPr>
              <a:t> for 17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  <a:sym typeface="Calibri"/>
              </a:rPr>
              <a:t>globale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  <a:sym typeface="Calibri"/>
              </a:rPr>
              <a:t> </a:t>
            </a:r>
            <a:r>
              <a:rPr lang="en-GB" sz="4000" b="1" dirty="0">
                <a:solidFill>
                  <a:prstClr val="white"/>
                </a:solidFill>
                <a:latin typeface="Calibri Light" panose="020F0302020204030204"/>
                <a:sym typeface="Calibri"/>
              </a:rPr>
              <a:t>i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  <a:sym typeface="Calibri"/>
              </a:rPr>
              <a:t>ndikatorer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  <a:sym typeface="Calibri"/>
            </a:endParaRPr>
          </a:p>
        </p:txBody>
      </p:sp>
      <p:pic>
        <p:nvPicPr>
          <p:cNvPr id="23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424E3E14-89FF-4844-80E0-02365628AD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574" y="5317001"/>
            <a:ext cx="2639959" cy="2039969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9C76B8D0-CE6A-4E5F-AC46-334F51725710}"/>
              </a:ext>
            </a:extLst>
          </p:cNvPr>
          <p:cNvSpPr/>
          <p:nvPr/>
        </p:nvSpPr>
        <p:spPr>
          <a:xfrm>
            <a:off x="3651249" y="1439096"/>
            <a:ext cx="1972906" cy="390617"/>
          </a:xfrm>
          <a:prstGeom prst="rect">
            <a:avLst/>
          </a:prstGeom>
          <a:solidFill>
            <a:schemeClr val="accent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GBI-Point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504B680-9646-4122-BFB0-F62422769C66}"/>
              </a:ext>
            </a:extLst>
          </p:cNvPr>
          <p:cNvSpPr/>
          <p:nvPr/>
        </p:nvSpPr>
        <p:spPr>
          <a:xfrm>
            <a:off x="783764" y="2626869"/>
            <a:ext cx="918167" cy="3802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Niveau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 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98B8DEA-3B28-4EA7-9922-6BF3858F40CE}"/>
              </a:ext>
            </a:extLst>
          </p:cNvPr>
          <p:cNvSpPr/>
          <p:nvPr/>
        </p:nvSpPr>
        <p:spPr>
          <a:xfrm>
            <a:off x="1934348" y="2631309"/>
            <a:ext cx="937322" cy="3802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Niveau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 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0677B03-2A11-4EB3-B393-DBBEAF93B276}"/>
              </a:ext>
            </a:extLst>
          </p:cNvPr>
          <p:cNvSpPr/>
          <p:nvPr/>
        </p:nvSpPr>
        <p:spPr>
          <a:xfrm>
            <a:off x="3066095" y="2626869"/>
            <a:ext cx="923220" cy="3802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Niveau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 3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DADD79A-F89A-47D6-851F-6167940C0D68}"/>
              </a:ext>
            </a:extLst>
          </p:cNvPr>
          <p:cNvSpPr/>
          <p:nvPr/>
        </p:nvSpPr>
        <p:spPr>
          <a:xfrm>
            <a:off x="7486791" y="2626869"/>
            <a:ext cx="979565" cy="3802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Niveau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 7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8D6844A-14A5-4E97-8D12-025FB922BFD0}"/>
              </a:ext>
            </a:extLst>
          </p:cNvPr>
          <p:cNvSpPr/>
          <p:nvPr/>
        </p:nvSpPr>
        <p:spPr>
          <a:xfrm>
            <a:off x="6372650" y="2626869"/>
            <a:ext cx="909741" cy="3802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Niveau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 6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DF78C35-2004-49B8-BD32-BE3DF8654F58}"/>
              </a:ext>
            </a:extLst>
          </p:cNvPr>
          <p:cNvSpPr/>
          <p:nvPr/>
        </p:nvSpPr>
        <p:spPr>
          <a:xfrm>
            <a:off x="5258391" y="2619361"/>
            <a:ext cx="946625" cy="3802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 err="1">
                <a:solidFill>
                  <a:prstClr val="black"/>
                </a:solidFill>
                <a:latin typeface="Calibri" panose="020F0502020204030204"/>
                <a:sym typeface="Calibri"/>
              </a:rPr>
              <a:t>Niveau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 5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024DF25-E0CA-436B-8B59-2C7B2312241B}"/>
              </a:ext>
            </a:extLst>
          </p:cNvPr>
          <p:cNvSpPr/>
          <p:nvPr/>
        </p:nvSpPr>
        <p:spPr>
          <a:xfrm>
            <a:off x="4175888" y="2612873"/>
            <a:ext cx="907644" cy="3802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 err="1">
                <a:solidFill>
                  <a:prstClr val="black"/>
                </a:solidFill>
                <a:latin typeface="Calibri" panose="020F0502020204030204"/>
                <a:sym typeface="Calibri"/>
              </a:rPr>
              <a:t>Niveau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 4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19EFF38-5935-4A61-922D-8BE44DA781EF}"/>
              </a:ext>
            </a:extLst>
          </p:cNvPr>
          <p:cNvCxnSpPr>
            <a:cxnSpLocks/>
          </p:cNvCxnSpPr>
          <p:nvPr/>
        </p:nvCxnSpPr>
        <p:spPr>
          <a:xfrm flipV="1">
            <a:off x="1283567" y="1999512"/>
            <a:ext cx="2323728" cy="6273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36B83D1-2858-490A-A8BE-A7E9F1F0F1C0}"/>
              </a:ext>
            </a:extLst>
          </p:cNvPr>
          <p:cNvCxnSpPr>
            <a:cxnSpLocks/>
          </p:cNvCxnSpPr>
          <p:nvPr/>
        </p:nvCxnSpPr>
        <p:spPr>
          <a:xfrm flipV="1">
            <a:off x="2405852" y="1999512"/>
            <a:ext cx="1536210" cy="6273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4F620C8-0489-4B9C-88E5-4BDE525FC3CE}"/>
              </a:ext>
            </a:extLst>
          </p:cNvPr>
          <p:cNvCxnSpPr>
            <a:cxnSpLocks/>
            <a:stCxn id="30" idx="0"/>
          </p:cNvCxnSpPr>
          <p:nvPr/>
        </p:nvCxnSpPr>
        <p:spPr>
          <a:xfrm flipV="1">
            <a:off x="3527705" y="1999513"/>
            <a:ext cx="691778" cy="6273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81B0BFE-02ED-4D37-9024-202E71843B93}"/>
              </a:ext>
            </a:extLst>
          </p:cNvPr>
          <p:cNvCxnSpPr>
            <a:cxnSpLocks/>
            <a:stCxn id="34" idx="0"/>
          </p:cNvCxnSpPr>
          <p:nvPr/>
        </p:nvCxnSpPr>
        <p:spPr>
          <a:xfrm flipH="1" flipV="1">
            <a:off x="4588388" y="1985517"/>
            <a:ext cx="41322" cy="6273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4E56FDA-711B-440B-B06F-23F8CDF613A4}"/>
              </a:ext>
            </a:extLst>
          </p:cNvPr>
          <p:cNvCxnSpPr>
            <a:cxnSpLocks/>
          </p:cNvCxnSpPr>
          <p:nvPr/>
        </p:nvCxnSpPr>
        <p:spPr>
          <a:xfrm flipH="1" flipV="1">
            <a:off x="5056210" y="1999512"/>
            <a:ext cx="687648" cy="6273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FC25B44-4372-4721-8B46-B9A15CDA61D4}"/>
              </a:ext>
            </a:extLst>
          </p:cNvPr>
          <p:cNvCxnSpPr>
            <a:cxnSpLocks/>
            <a:stCxn id="32" idx="0"/>
          </p:cNvCxnSpPr>
          <p:nvPr/>
        </p:nvCxnSpPr>
        <p:spPr>
          <a:xfrm flipH="1" flipV="1">
            <a:off x="5287763" y="1999513"/>
            <a:ext cx="1539758" cy="6273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33E933F-545A-49D4-B26E-91DDD9891917}"/>
              </a:ext>
            </a:extLst>
          </p:cNvPr>
          <p:cNvCxnSpPr>
            <a:cxnSpLocks/>
            <a:stCxn id="31" idx="0"/>
          </p:cNvCxnSpPr>
          <p:nvPr/>
        </p:nvCxnSpPr>
        <p:spPr>
          <a:xfrm flipH="1" flipV="1">
            <a:off x="5734980" y="1999513"/>
            <a:ext cx="2241594" cy="6273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EDBF6B0-A9F9-4CF9-92EE-5F333A2088DB}"/>
              </a:ext>
            </a:extLst>
          </p:cNvPr>
          <p:cNvCxnSpPr>
            <a:cxnSpLocks/>
          </p:cNvCxnSpPr>
          <p:nvPr/>
        </p:nvCxnSpPr>
        <p:spPr>
          <a:xfrm flipV="1">
            <a:off x="909138" y="3002929"/>
            <a:ext cx="164784" cy="3845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6B180F1-9B6F-4306-AA41-74EFF774C5A5}"/>
              </a:ext>
            </a:extLst>
          </p:cNvPr>
          <p:cNvCxnSpPr>
            <a:cxnSpLocks/>
          </p:cNvCxnSpPr>
          <p:nvPr/>
        </p:nvCxnSpPr>
        <p:spPr>
          <a:xfrm flipH="1" flipV="1">
            <a:off x="1281421" y="3002929"/>
            <a:ext cx="1" cy="3845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E222D08-AEAD-4451-9630-1F6BFFF68017}"/>
              </a:ext>
            </a:extLst>
          </p:cNvPr>
          <p:cNvCxnSpPr>
            <a:cxnSpLocks/>
          </p:cNvCxnSpPr>
          <p:nvPr/>
        </p:nvCxnSpPr>
        <p:spPr>
          <a:xfrm flipH="1" flipV="1">
            <a:off x="1473726" y="3002929"/>
            <a:ext cx="144078" cy="3845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D1A743B-F0D9-4D62-8496-3A6F87735CD0}"/>
              </a:ext>
            </a:extLst>
          </p:cNvPr>
          <p:cNvCxnSpPr>
            <a:cxnSpLocks/>
          </p:cNvCxnSpPr>
          <p:nvPr/>
        </p:nvCxnSpPr>
        <p:spPr>
          <a:xfrm flipV="1">
            <a:off x="2213278" y="3002929"/>
            <a:ext cx="68151" cy="3845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B1926BE-AF47-44E4-9227-FA42B5985DF6}"/>
              </a:ext>
            </a:extLst>
          </p:cNvPr>
          <p:cNvCxnSpPr>
            <a:cxnSpLocks/>
          </p:cNvCxnSpPr>
          <p:nvPr/>
        </p:nvCxnSpPr>
        <p:spPr>
          <a:xfrm flipH="1" flipV="1">
            <a:off x="2447278" y="3002929"/>
            <a:ext cx="106533" cy="3845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7799B27-1977-45CD-95A5-5F35F4F80A96}"/>
              </a:ext>
            </a:extLst>
          </p:cNvPr>
          <p:cNvCxnSpPr>
            <a:cxnSpLocks/>
          </p:cNvCxnSpPr>
          <p:nvPr/>
        </p:nvCxnSpPr>
        <p:spPr>
          <a:xfrm flipV="1">
            <a:off x="3286361" y="3002929"/>
            <a:ext cx="68151" cy="3845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A2F1033-D3CD-4A4C-B8A6-ABDAB5ADAFD8}"/>
              </a:ext>
            </a:extLst>
          </p:cNvPr>
          <p:cNvCxnSpPr/>
          <p:nvPr/>
        </p:nvCxnSpPr>
        <p:spPr>
          <a:xfrm flipH="1" flipV="1">
            <a:off x="3572169" y="3002929"/>
            <a:ext cx="106533" cy="3845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FCB3D00-86D5-422C-B125-D25CDCA53FF5}"/>
              </a:ext>
            </a:extLst>
          </p:cNvPr>
          <p:cNvCxnSpPr>
            <a:cxnSpLocks/>
          </p:cNvCxnSpPr>
          <p:nvPr/>
        </p:nvCxnSpPr>
        <p:spPr>
          <a:xfrm flipV="1">
            <a:off x="5551190" y="3002929"/>
            <a:ext cx="68151" cy="3845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8EF5A4F-05F3-47AE-9A03-AA092AC25493}"/>
              </a:ext>
            </a:extLst>
          </p:cNvPr>
          <p:cNvCxnSpPr/>
          <p:nvPr/>
        </p:nvCxnSpPr>
        <p:spPr>
          <a:xfrm flipH="1" flipV="1">
            <a:off x="5813766" y="3002929"/>
            <a:ext cx="106533" cy="3845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EF991B90-4F41-4A9A-83B7-83E2553AF608}"/>
              </a:ext>
            </a:extLst>
          </p:cNvPr>
          <p:cNvCxnSpPr>
            <a:cxnSpLocks/>
          </p:cNvCxnSpPr>
          <p:nvPr/>
        </p:nvCxnSpPr>
        <p:spPr>
          <a:xfrm flipV="1">
            <a:off x="6711338" y="3002929"/>
            <a:ext cx="68151" cy="3845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BB9C806-5D9C-47BC-BDA1-4C2A7AB60AF0}"/>
              </a:ext>
            </a:extLst>
          </p:cNvPr>
          <p:cNvCxnSpPr/>
          <p:nvPr/>
        </p:nvCxnSpPr>
        <p:spPr>
          <a:xfrm flipH="1" flipV="1">
            <a:off x="6983889" y="3002929"/>
            <a:ext cx="106533" cy="3845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E8E8C39-218F-49BA-B216-219856C1B9D1}"/>
              </a:ext>
            </a:extLst>
          </p:cNvPr>
          <p:cNvCxnSpPr>
            <a:cxnSpLocks/>
          </p:cNvCxnSpPr>
          <p:nvPr/>
        </p:nvCxnSpPr>
        <p:spPr>
          <a:xfrm flipV="1">
            <a:off x="7765084" y="3002929"/>
            <a:ext cx="68151" cy="3845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E3A28F98-3BE0-41A1-9D9D-4891C31DA017}"/>
              </a:ext>
            </a:extLst>
          </p:cNvPr>
          <p:cNvCxnSpPr/>
          <p:nvPr/>
        </p:nvCxnSpPr>
        <p:spPr>
          <a:xfrm flipH="1" flipV="1">
            <a:off x="8029186" y="3002929"/>
            <a:ext cx="106533" cy="3845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193919A7-EA93-4580-A266-C1B382069972}"/>
              </a:ext>
            </a:extLst>
          </p:cNvPr>
          <p:cNvCxnSpPr>
            <a:cxnSpLocks/>
          </p:cNvCxnSpPr>
          <p:nvPr/>
        </p:nvCxnSpPr>
        <p:spPr>
          <a:xfrm flipV="1">
            <a:off x="4442611" y="3002929"/>
            <a:ext cx="100433" cy="3845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8B637ECD-A9C0-48FE-8DAF-00B0564310AB}"/>
              </a:ext>
            </a:extLst>
          </p:cNvPr>
          <p:cNvCxnSpPr>
            <a:cxnSpLocks/>
          </p:cNvCxnSpPr>
          <p:nvPr/>
        </p:nvCxnSpPr>
        <p:spPr>
          <a:xfrm flipH="1" flipV="1">
            <a:off x="4703289" y="3002929"/>
            <a:ext cx="148514" cy="3845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AB610813-8AD8-4C84-81F8-4F4BBE5440B5}"/>
              </a:ext>
            </a:extLst>
          </p:cNvPr>
          <p:cNvCxnSpPr>
            <a:cxnSpLocks/>
          </p:cNvCxnSpPr>
          <p:nvPr/>
        </p:nvCxnSpPr>
        <p:spPr>
          <a:xfrm flipH="1" flipV="1">
            <a:off x="4891654" y="3002929"/>
            <a:ext cx="297031" cy="3845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4B398CFD-023E-4765-9E8F-E7692E0AA2BB}"/>
              </a:ext>
            </a:extLst>
          </p:cNvPr>
          <p:cNvCxnSpPr>
            <a:cxnSpLocks/>
          </p:cNvCxnSpPr>
          <p:nvPr/>
        </p:nvCxnSpPr>
        <p:spPr>
          <a:xfrm flipV="1">
            <a:off x="4080646" y="3002929"/>
            <a:ext cx="245883" cy="3845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31448E8A-CA32-4408-94E6-A47DE00AC813}"/>
              </a:ext>
            </a:extLst>
          </p:cNvPr>
          <p:cNvSpPr/>
          <p:nvPr/>
        </p:nvSpPr>
        <p:spPr>
          <a:xfrm>
            <a:off x="4991344" y="3292527"/>
            <a:ext cx="325818" cy="3189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A09A042-200E-4F6E-904B-0831225170E8}"/>
              </a:ext>
            </a:extLst>
          </p:cNvPr>
          <p:cNvSpPr txBox="1"/>
          <p:nvPr/>
        </p:nvSpPr>
        <p:spPr>
          <a:xfrm>
            <a:off x="4953461" y="3282731"/>
            <a:ext cx="418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11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5CA8AC12-9F7F-4596-B0FA-D2C4AF6F8AC6}"/>
              </a:ext>
            </a:extLst>
          </p:cNvPr>
          <p:cNvSpPr/>
          <p:nvPr/>
        </p:nvSpPr>
        <p:spPr>
          <a:xfrm>
            <a:off x="4311884" y="3292527"/>
            <a:ext cx="325818" cy="3189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9A0410E-C0F2-4618-BAEE-6B70A8847DB2}"/>
              </a:ext>
            </a:extLst>
          </p:cNvPr>
          <p:cNvSpPr txBox="1"/>
          <p:nvPr/>
        </p:nvSpPr>
        <p:spPr>
          <a:xfrm>
            <a:off x="4265612" y="3282731"/>
            <a:ext cx="418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9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5C6E907D-A9BF-4714-B2D1-3A6E62A58C12}"/>
              </a:ext>
            </a:extLst>
          </p:cNvPr>
          <p:cNvSpPr/>
          <p:nvPr/>
        </p:nvSpPr>
        <p:spPr>
          <a:xfrm>
            <a:off x="5765630" y="3292527"/>
            <a:ext cx="325818" cy="3189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31E4AEB-4A35-443C-B5A8-7E4ED9F34185}"/>
              </a:ext>
            </a:extLst>
          </p:cNvPr>
          <p:cNvSpPr txBox="1"/>
          <p:nvPr/>
        </p:nvSpPr>
        <p:spPr>
          <a:xfrm>
            <a:off x="5719358" y="3282731"/>
            <a:ext cx="418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13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52D6C4D-E132-459A-BC74-EBE048513937}"/>
              </a:ext>
            </a:extLst>
          </p:cNvPr>
          <p:cNvSpPr/>
          <p:nvPr/>
        </p:nvSpPr>
        <p:spPr>
          <a:xfrm>
            <a:off x="5404834" y="3292527"/>
            <a:ext cx="325818" cy="3189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C917995-0599-4810-8852-29770BFAA443}"/>
              </a:ext>
            </a:extLst>
          </p:cNvPr>
          <p:cNvSpPr txBox="1"/>
          <p:nvPr/>
        </p:nvSpPr>
        <p:spPr>
          <a:xfrm>
            <a:off x="5358562" y="3282731"/>
            <a:ext cx="418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12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ABC2ECD5-FFD4-4A1B-88FC-70AEAB97A91D}"/>
              </a:ext>
            </a:extLst>
          </p:cNvPr>
          <p:cNvSpPr/>
          <p:nvPr/>
        </p:nvSpPr>
        <p:spPr>
          <a:xfrm>
            <a:off x="4652199" y="3292527"/>
            <a:ext cx="325818" cy="3189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6356B7D-80F0-4BE7-9B85-E1CAE9336FBD}"/>
              </a:ext>
            </a:extLst>
          </p:cNvPr>
          <p:cNvSpPr txBox="1"/>
          <p:nvPr/>
        </p:nvSpPr>
        <p:spPr>
          <a:xfrm>
            <a:off x="4605927" y="3282731"/>
            <a:ext cx="418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10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F66B81E8-884E-4DF7-8165-62524D325DC6}"/>
              </a:ext>
            </a:extLst>
          </p:cNvPr>
          <p:cNvSpPr/>
          <p:nvPr/>
        </p:nvSpPr>
        <p:spPr>
          <a:xfrm>
            <a:off x="3970630" y="3292527"/>
            <a:ext cx="325818" cy="3189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370331A-4951-4AF4-8458-64427656CFBB}"/>
              </a:ext>
            </a:extLst>
          </p:cNvPr>
          <p:cNvSpPr txBox="1"/>
          <p:nvPr/>
        </p:nvSpPr>
        <p:spPr>
          <a:xfrm>
            <a:off x="3915969" y="3282731"/>
            <a:ext cx="418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8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41BA7813-4504-4DE2-BF49-4EBA7D9AD7ED}"/>
              </a:ext>
            </a:extLst>
          </p:cNvPr>
          <p:cNvSpPr/>
          <p:nvPr/>
        </p:nvSpPr>
        <p:spPr>
          <a:xfrm>
            <a:off x="6910300" y="3292527"/>
            <a:ext cx="325818" cy="3189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880D98D-949F-4B68-9951-01C6A5559DF8}"/>
              </a:ext>
            </a:extLst>
          </p:cNvPr>
          <p:cNvSpPr txBox="1"/>
          <p:nvPr/>
        </p:nvSpPr>
        <p:spPr>
          <a:xfrm>
            <a:off x="6864028" y="3282731"/>
            <a:ext cx="418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15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E3D5B2E1-E9F0-4B03-8988-6122EB521A45}"/>
              </a:ext>
            </a:extLst>
          </p:cNvPr>
          <p:cNvSpPr/>
          <p:nvPr/>
        </p:nvSpPr>
        <p:spPr>
          <a:xfrm>
            <a:off x="6549504" y="3292527"/>
            <a:ext cx="325818" cy="3189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CCC4774-1027-423D-8C7D-BDA782DD5F9D}"/>
              </a:ext>
            </a:extLst>
          </p:cNvPr>
          <p:cNvSpPr txBox="1"/>
          <p:nvPr/>
        </p:nvSpPr>
        <p:spPr>
          <a:xfrm>
            <a:off x="6503232" y="3282731"/>
            <a:ext cx="418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14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CE2BCD0D-166A-4CFC-AE95-2FCDED840F2E}"/>
              </a:ext>
            </a:extLst>
          </p:cNvPr>
          <p:cNvSpPr/>
          <p:nvPr/>
        </p:nvSpPr>
        <p:spPr>
          <a:xfrm>
            <a:off x="7997293" y="3292527"/>
            <a:ext cx="325818" cy="3189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E8DDB83-35FE-4B51-B356-C97CA95821F5}"/>
              </a:ext>
            </a:extLst>
          </p:cNvPr>
          <p:cNvSpPr txBox="1"/>
          <p:nvPr/>
        </p:nvSpPr>
        <p:spPr>
          <a:xfrm>
            <a:off x="7951021" y="3282731"/>
            <a:ext cx="418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17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DE863E6-3239-411C-9F4A-DC07D8BE903D}"/>
              </a:ext>
            </a:extLst>
          </p:cNvPr>
          <p:cNvSpPr/>
          <p:nvPr/>
        </p:nvSpPr>
        <p:spPr>
          <a:xfrm>
            <a:off x="7636497" y="3292527"/>
            <a:ext cx="325818" cy="3189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EF6142B7-A530-4B6E-B49C-4DEB15F95D10}"/>
              </a:ext>
            </a:extLst>
          </p:cNvPr>
          <p:cNvSpPr txBox="1"/>
          <p:nvPr/>
        </p:nvSpPr>
        <p:spPr>
          <a:xfrm>
            <a:off x="7590225" y="3282731"/>
            <a:ext cx="418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16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984E180D-BC1D-494E-97E7-BBCE0E9317B3}"/>
              </a:ext>
            </a:extLst>
          </p:cNvPr>
          <p:cNvSpPr/>
          <p:nvPr/>
        </p:nvSpPr>
        <p:spPr>
          <a:xfrm>
            <a:off x="3520694" y="3292527"/>
            <a:ext cx="325818" cy="3189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B0EF651-C2C6-4689-9446-2FD548841D48}"/>
              </a:ext>
            </a:extLst>
          </p:cNvPr>
          <p:cNvSpPr txBox="1"/>
          <p:nvPr/>
        </p:nvSpPr>
        <p:spPr>
          <a:xfrm>
            <a:off x="3474422" y="3282731"/>
            <a:ext cx="418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7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B8109FE8-998F-40DB-AF27-EB2EEE325BC7}"/>
              </a:ext>
            </a:extLst>
          </p:cNvPr>
          <p:cNvSpPr/>
          <p:nvPr/>
        </p:nvSpPr>
        <p:spPr>
          <a:xfrm>
            <a:off x="3159898" y="3292527"/>
            <a:ext cx="325818" cy="3189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C9527C18-914F-45D0-9B72-935DE3B80CF4}"/>
              </a:ext>
            </a:extLst>
          </p:cNvPr>
          <p:cNvSpPr txBox="1"/>
          <p:nvPr/>
        </p:nvSpPr>
        <p:spPr>
          <a:xfrm>
            <a:off x="3113626" y="3282731"/>
            <a:ext cx="418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6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436BAB9E-2391-4C15-B7A0-F88D454A6BA5}"/>
              </a:ext>
            </a:extLst>
          </p:cNvPr>
          <p:cNvSpPr/>
          <p:nvPr/>
        </p:nvSpPr>
        <p:spPr>
          <a:xfrm>
            <a:off x="2411361" y="3292527"/>
            <a:ext cx="325818" cy="3189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A9B3E82-245B-47F7-97B7-A063BB9E5C1C}"/>
              </a:ext>
            </a:extLst>
          </p:cNvPr>
          <p:cNvSpPr txBox="1"/>
          <p:nvPr/>
        </p:nvSpPr>
        <p:spPr>
          <a:xfrm>
            <a:off x="2365089" y="3282731"/>
            <a:ext cx="418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5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7B9ADD05-AE13-4603-8F92-26732262DA1C}"/>
              </a:ext>
            </a:extLst>
          </p:cNvPr>
          <p:cNvSpPr/>
          <p:nvPr/>
        </p:nvSpPr>
        <p:spPr>
          <a:xfrm>
            <a:off x="2050565" y="3292527"/>
            <a:ext cx="325818" cy="3189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9D79A6F-41FE-4FD0-A9BD-BFC1F555C236}"/>
              </a:ext>
            </a:extLst>
          </p:cNvPr>
          <p:cNvSpPr txBox="1"/>
          <p:nvPr/>
        </p:nvSpPr>
        <p:spPr>
          <a:xfrm>
            <a:off x="2004293" y="3282731"/>
            <a:ext cx="418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4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2CD005D0-5249-4D02-9D9C-343593CB7656}"/>
              </a:ext>
            </a:extLst>
          </p:cNvPr>
          <p:cNvSpPr/>
          <p:nvPr/>
        </p:nvSpPr>
        <p:spPr>
          <a:xfrm>
            <a:off x="1109845" y="3292527"/>
            <a:ext cx="325818" cy="3189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4EDB9AD-5783-4D29-986E-DE0CB19FA9E0}"/>
              </a:ext>
            </a:extLst>
          </p:cNvPr>
          <p:cNvSpPr txBox="1"/>
          <p:nvPr/>
        </p:nvSpPr>
        <p:spPr>
          <a:xfrm>
            <a:off x="1063573" y="3282731"/>
            <a:ext cx="418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2</a:t>
            </a: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4BCDE543-8866-4DCC-91C3-C2382E8167B8}"/>
              </a:ext>
            </a:extLst>
          </p:cNvPr>
          <p:cNvSpPr/>
          <p:nvPr/>
        </p:nvSpPr>
        <p:spPr>
          <a:xfrm>
            <a:off x="749049" y="3292527"/>
            <a:ext cx="325818" cy="3189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B716B3C-20FD-4E05-8236-D39823C62D47}"/>
              </a:ext>
            </a:extLst>
          </p:cNvPr>
          <p:cNvSpPr txBox="1"/>
          <p:nvPr/>
        </p:nvSpPr>
        <p:spPr>
          <a:xfrm>
            <a:off x="702777" y="3282731"/>
            <a:ext cx="418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1</a:t>
            </a: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DF8CF4F4-210B-46FD-9CCA-C4D236BF6079}"/>
              </a:ext>
            </a:extLst>
          </p:cNvPr>
          <p:cNvSpPr/>
          <p:nvPr/>
        </p:nvSpPr>
        <p:spPr>
          <a:xfrm>
            <a:off x="1459167" y="3292527"/>
            <a:ext cx="325818" cy="3189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C6CC8913-6F2A-4BB6-9EDC-52F597E7C3C1}"/>
              </a:ext>
            </a:extLst>
          </p:cNvPr>
          <p:cNvSpPr txBox="1"/>
          <p:nvPr/>
        </p:nvSpPr>
        <p:spPr>
          <a:xfrm>
            <a:off x="1412895" y="3282731"/>
            <a:ext cx="418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3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528A3666-18A1-4B62-BB7C-DB7D8FBEFB98}"/>
              </a:ext>
            </a:extLst>
          </p:cNvPr>
          <p:cNvSpPr/>
          <p:nvPr/>
        </p:nvSpPr>
        <p:spPr>
          <a:xfrm>
            <a:off x="1472802" y="4308806"/>
            <a:ext cx="2213392" cy="1449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(1)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Korruption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(2)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Sundhedsinfrastruktur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(3)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Økonomisk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præstation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(4)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Personlig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sikkerhed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(5)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Niveau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 for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fred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/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vold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(6)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Uddannelse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(7)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Erhvervsstøtte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 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704BCE40-EBC9-4F09-B456-97261516EFF8}"/>
              </a:ext>
            </a:extLst>
          </p:cNvPr>
          <p:cNvSpPr/>
          <p:nvPr/>
        </p:nvSpPr>
        <p:spPr>
          <a:xfrm>
            <a:off x="3861575" y="4308806"/>
            <a:ext cx="2314868" cy="95410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(8)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Individuel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frihed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  <a:sym typeface="Calibri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(9)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Demokratiniveau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  <a:sym typeface="Calibri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(10)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Pressefrihed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  <a:sym typeface="Calibri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(11)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Ligestilling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mellem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køn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  <a:sym typeface="Calibri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73514A95-F985-4412-9F2E-FF04CD4EE3CA}"/>
              </a:ext>
            </a:extLst>
          </p:cNvPr>
          <p:cNvSpPr/>
          <p:nvPr/>
        </p:nvSpPr>
        <p:spPr>
          <a:xfrm>
            <a:off x="6161210" y="4308806"/>
            <a:ext cx="246712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(12) Social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sammenhæng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  <a:sym typeface="Calibri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(13) Social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fremgang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(14)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Miljøkvalitet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(15)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Miljøbeskyttelse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  <a:sym typeface="Calibri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(16)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Statens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styrke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stabilitet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 og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legitimitet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  <a:sym typeface="Calibri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(17)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Lykke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 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6C5025F-C77B-42E0-9F31-C572EA562B99}"/>
              </a:ext>
            </a:extLst>
          </p:cNvPr>
          <p:cNvSpPr txBox="1"/>
          <p:nvPr/>
        </p:nvSpPr>
        <p:spPr>
          <a:xfrm>
            <a:off x="1274676" y="3868246"/>
            <a:ext cx="2211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Mangelbehov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  <a:sym typeface="Calibri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B8C06835-F71F-4AA8-819A-21E353B80409}"/>
              </a:ext>
            </a:extLst>
          </p:cNvPr>
          <p:cNvSpPr txBox="1"/>
          <p:nvPr/>
        </p:nvSpPr>
        <p:spPr>
          <a:xfrm>
            <a:off x="3557882" y="3869644"/>
            <a:ext cx="2211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Transformation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A19AB397-CAAF-46C0-BB1D-2CEEEB097D11}"/>
              </a:ext>
            </a:extLst>
          </p:cNvPr>
          <p:cNvSpPr txBox="1"/>
          <p:nvPr/>
        </p:nvSpPr>
        <p:spPr>
          <a:xfrm>
            <a:off x="5806134" y="3869644"/>
            <a:ext cx="2211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Vækstbehov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  <a:sym typeface="Calibri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04459D13-D247-4060-A5A5-22DE054BB43B}"/>
              </a:ext>
            </a:extLst>
          </p:cNvPr>
          <p:cNvSpPr txBox="1"/>
          <p:nvPr/>
        </p:nvSpPr>
        <p:spPr>
          <a:xfrm>
            <a:off x="604008" y="5909244"/>
            <a:ext cx="5843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For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yderligere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 information se:</a:t>
            </a:r>
            <a:b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</a:b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  <a:hlinkClick r:id="rId4"/>
              </a:rPr>
              <a:t>https://www.barrettacademy</a:t>
            </a:r>
            <a:r>
              <a:rPr lang="en-GB" sz="1600" dirty="0">
                <a:solidFill>
                  <a:prstClr val="black"/>
                </a:solidFill>
                <a:latin typeface="Calibri" panose="020F0502020204030204"/>
                <a:ea typeface="+mj-ea"/>
                <a:cs typeface="+mj-cs"/>
                <a:sym typeface="Calibri"/>
                <a:hlinkClick r:id="rId4"/>
              </a:rPr>
              <a:t>.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  <a:hlinkClick r:id="rId4"/>
              </a:rPr>
              <a:t>com/global-consciousness-indicator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  <a:sym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2842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5C512E3-D162-4EE0-93C7-7B2CC5E1B48D}"/>
              </a:ext>
            </a:extLst>
          </p:cNvPr>
          <p:cNvSpPr/>
          <p:nvPr/>
        </p:nvSpPr>
        <p:spPr>
          <a:xfrm>
            <a:off x="25167" y="0"/>
            <a:ext cx="9144000" cy="10402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F98CAA-8362-48B3-9CC5-4DBB3B788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205" y="-103946"/>
            <a:ext cx="7928120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Point for </a:t>
            </a:r>
            <a:r>
              <a:rPr lang="en-GB" sz="4000" b="1" dirty="0" err="1">
                <a:solidFill>
                  <a:schemeClr val="bg1"/>
                </a:solidFill>
              </a:rPr>
              <a:t>bevidsthedsniveau</a:t>
            </a:r>
            <a:endParaRPr lang="en-GB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46078BB-6A92-402B-9E28-7CA0F2526D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853149"/>
              </p:ext>
            </p:extLst>
          </p:nvPr>
        </p:nvGraphicFramePr>
        <p:xfrm>
          <a:off x="207672" y="1374783"/>
          <a:ext cx="8045560" cy="340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2364">
                  <a:extLst>
                    <a:ext uri="{9D8B030D-6E8A-4147-A177-3AD203B41FA5}">
                      <a16:colId xmlns:a16="http://schemas.microsoft.com/office/drawing/2014/main" val="2737506462"/>
                    </a:ext>
                  </a:extLst>
                </a:gridCol>
                <a:gridCol w="766619">
                  <a:extLst>
                    <a:ext uri="{9D8B030D-6E8A-4147-A177-3AD203B41FA5}">
                      <a16:colId xmlns:a16="http://schemas.microsoft.com/office/drawing/2014/main" val="3246184430"/>
                    </a:ext>
                  </a:extLst>
                </a:gridCol>
                <a:gridCol w="877454">
                  <a:extLst>
                    <a:ext uri="{9D8B030D-6E8A-4147-A177-3AD203B41FA5}">
                      <a16:colId xmlns:a16="http://schemas.microsoft.com/office/drawing/2014/main" val="333704196"/>
                    </a:ext>
                  </a:extLst>
                </a:gridCol>
                <a:gridCol w="886691">
                  <a:extLst>
                    <a:ext uri="{9D8B030D-6E8A-4147-A177-3AD203B41FA5}">
                      <a16:colId xmlns:a16="http://schemas.microsoft.com/office/drawing/2014/main" val="1016254677"/>
                    </a:ext>
                  </a:extLst>
                </a:gridCol>
                <a:gridCol w="868218">
                  <a:extLst>
                    <a:ext uri="{9D8B030D-6E8A-4147-A177-3AD203B41FA5}">
                      <a16:colId xmlns:a16="http://schemas.microsoft.com/office/drawing/2014/main" val="3387825664"/>
                    </a:ext>
                  </a:extLst>
                </a:gridCol>
                <a:gridCol w="905164">
                  <a:extLst>
                    <a:ext uri="{9D8B030D-6E8A-4147-A177-3AD203B41FA5}">
                      <a16:colId xmlns:a16="http://schemas.microsoft.com/office/drawing/2014/main" val="3679630348"/>
                    </a:ext>
                  </a:extLst>
                </a:gridCol>
                <a:gridCol w="905163">
                  <a:extLst>
                    <a:ext uri="{9D8B030D-6E8A-4147-A177-3AD203B41FA5}">
                      <a16:colId xmlns:a16="http://schemas.microsoft.com/office/drawing/2014/main" val="205548973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39289427"/>
                    </a:ext>
                  </a:extLst>
                </a:gridCol>
                <a:gridCol w="799487">
                  <a:extLst>
                    <a:ext uri="{9D8B030D-6E8A-4147-A177-3AD203B41FA5}">
                      <a16:colId xmlns:a16="http://schemas.microsoft.com/office/drawing/2014/main" val="31596574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/>
                        <a:t>Nivau</a:t>
                      </a:r>
                      <a:r>
                        <a:rPr lang="en-GB" sz="1400" dirty="0"/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/>
                        <a:t>Niveau</a:t>
                      </a:r>
                      <a:r>
                        <a:rPr lang="en-GB" sz="1400" dirty="0"/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/>
                        <a:t>Niveau</a:t>
                      </a:r>
                      <a:r>
                        <a:rPr lang="en-GB" sz="1400" dirty="0"/>
                        <a:t>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/>
                        <a:t>Niveau</a:t>
                      </a:r>
                      <a:r>
                        <a:rPr lang="en-GB" sz="1400" dirty="0"/>
                        <a:t>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/>
                        <a:t>Niveau</a:t>
                      </a:r>
                      <a:r>
                        <a:rPr lang="en-GB" sz="1400" dirty="0"/>
                        <a:t>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/>
                        <a:t>Niveau</a:t>
                      </a:r>
                      <a:r>
                        <a:rPr lang="en-GB" sz="1400" dirty="0"/>
                        <a:t>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/>
                        <a:t>Niveau</a:t>
                      </a:r>
                      <a:r>
                        <a:rPr lang="en-GB" sz="1400" dirty="0"/>
                        <a:t>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Samlet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582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800" kern="1200" dirty="0"/>
                        <a:t>2014</a:t>
                      </a:r>
                      <a:endParaRPr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99,28</a:t>
                      </a:r>
                    </a:p>
                  </a:txBody>
                  <a:tcPr marL="9525" marR="9525" marT="9525" marB="0" anchor="ctr"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96,39</a:t>
                      </a:r>
                    </a:p>
                  </a:txBody>
                  <a:tcPr marL="9525" marR="9525" marT="9525" marB="0" anchor="ctr"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81,33</a:t>
                      </a:r>
                    </a:p>
                  </a:txBody>
                  <a:tcPr marL="9525" marR="9525" marT="9525" marB="0" anchor="ctr">
                    <a:solidFill>
                      <a:srgbClr val="F5B2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97,77</a:t>
                      </a:r>
                    </a:p>
                  </a:txBody>
                  <a:tcPr marL="9525" marR="9525" marT="9525" marB="0" anchor="ctr"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648,16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79924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97,28</a:t>
                      </a:r>
                    </a:p>
                  </a:txBody>
                  <a:tcPr marL="9525" marR="9525" marT="9525" marB="0" anchor="ctr"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92,72</a:t>
                      </a:r>
                    </a:p>
                  </a:txBody>
                  <a:tcPr marL="9525" marR="9525" marT="9525" marB="0" anchor="ctr"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88,98</a:t>
                      </a:r>
                    </a:p>
                  </a:txBody>
                  <a:tcPr marL="9525" marR="9525" marT="9525" marB="0" anchor="ctr">
                    <a:solidFill>
                      <a:srgbClr val="F5B2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98,51</a:t>
                      </a:r>
                    </a:p>
                  </a:txBody>
                  <a:tcPr marL="9525" marR="9525" marT="9525" marB="0" anchor="ctr"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647,79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53016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93,16</a:t>
                      </a:r>
                    </a:p>
                  </a:txBody>
                  <a:tcPr marL="9525" marR="9525" marT="9525" marB="0" anchor="ctr"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98,46</a:t>
                      </a:r>
                    </a:p>
                  </a:txBody>
                  <a:tcPr marL="9525" marR="9525" marT="9525" marB="0" anchor="ctr"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88,01</a:t>
                      </a:r>
                    </a:p>
                  </a:txBody>
                  <a:tcPr marL="9525" marR="9525" marT="9525" marB="0" anchor="ctr">
                    <a:solidFill>
                      <a:srgbClr val="F5B2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97,84</a:t>
                      </a:r>
                    </a:p>
                  </a:txBody>
                  <a:tcPr marL="9525" marR="9525" marT="9525" marB="0" anchor="ctr"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652,38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4761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Ændring</a:t>
                      </a:r>
                      <a:endParaRPr lang="en-GB" dirty="0"/>
                    </a:p>
                    <a:p>
                      <a:r>
                        <a:rPr lang="en-GB" dirty="0"/>
                        <a:t>2014 - 2018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-6,12</a:t>
                      </a:r>
                    </a:p>
                  </a:txBody>
                  <a:tcPr marL="9525" marR="9525" marT="9525" marB="0" anchor="ctr">
                    <a:solidFill>
                      <a:srgbClr val="F5B2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6,67</a:t>
                      </a:r>
                    </a:p>
                  </a:txBody>
                  <a:tcPr marL="9525" marR="9525" marT="9525" marB="0" anchor="ctr"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35306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Placering</a:t>
                      </a:r>
                      <a:endParaRPr lang="en-GB" dirty="0"/>
                    </a:p>
                    <a:p>
                      <a:r>
                        <a:rPr lang="en-GB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rgbClr val="F5B2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4549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err="1"/>
                        <a:t>Konsekvent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407278"/>
                  </a:ext>
                </a:extLst>
              </a:tr>
            </a:tbl>
          </a:graphicData>
        </a:graphic>
      </p:graphicFrame>
      <p:pic>
        <p:nvPicPr>
          <p:cNvPr id="19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87F5AC74-4239-4735-873F-E0D5E31B65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574" y="5317001"/>
            <a:ext cx="2639959" cy="203996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F0279C3-5D34-452E-A65F-8C4358FED806}"/>
              </a:ext>
            </a:extLst>
          </p:cNvPr>
          <p:cNvSpPr/>
          <p:nvPr/>
        </p:nvSpPr>
        <p:spPr>
          <a:xfrm>
            <a:off x="821598" y="5008335"/>
            <a:ext cx="839423" cy="2516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F57D31-E962-4C6D-9196-9908AB6EDD1D}"/>
              </a:ext>
            </a:extLst>
          </p:cNvPr>
          <p:cNvSpPr txBox="1"/>
          <p:nvPr/>
        </p:nvSpPr>
        <p:spPr>
          <a:xfrm>
            <a:off x="1904301" y="4949504"/>
            <a:ext cx="253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Bedste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præstationer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  <a:sym typeface="Calibr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ACCBBDB-936B-4AF0-A714-F1D825ACF606}"/>
              </a:ext>
            </a:extLst>
          </p:cNvPr>
          <p:cNvSpPr/>
          <p:nvPr/>
        </p:nvSpPr>
        <p:spPr>
          <a:xfrm>
            <a:off x="821598" y="5382719"/>
            <a:ext cx="839423" cy="25167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F2C983-6513-4AC7-AC1C-383447AF233E}"/>
              </a:ext>
            </a:extLst>
          </p:cNvPr>
          <p:cNvSpPr txBox="1"/>
          <p:nvPr/>
        </p:nvSpPr>
        <p:spPr>
          <a:xfrm>
            <a:off x="1880532" y="5323888"/>
            <a:ext cx="253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Værste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præstationer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  <a:sym typeface="Calibri"/>
            </a:endParaRPr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231AEB8A-F765-49D4-A0AC-BBB38CC50837}"/>
              </a:ext>
            </a:extLst>
          </p:cNvPr>
          <p:cNvSpPr/>
          <p:nvPr/>
        </p:nvSpPr>
        <p:spPr>
          <a:xfrm>
            <a:off x="5187329" y="5407887"/>
            <a:ext cx="192947" cy="201335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363FE67-7FDF-465B-B76B-F427B83D1145}"/>
              </a:ext>
            </a:extLst>
          </p:cNvPr>
          <p:cNvSpPr txBox="1"/>
          <p:nvPr/>
        </p:nvSpPr>
        <p:spPr>
          <a:xfrm>
            <a:off x="5564697" y="5323888"/>
            <a:ext cx="253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  <a:ea typeface="+mj-ea"/>
                <a:cs typeface="+mj-cs"/>
                <a:sym typeface="Calibri"/>
              </a:rPr>
              <a:t>K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onsekvent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forværring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  <a:sym typeface="Calibri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4175A07-64FB-42B3-8F0E-5B7F3DAC148F}"/>
              </a:ext>
            </a:extLst>
          </p:cNvPr>
          <p:cNvSpPr txBox="1"/>
          <p:nvPr/>
        </p:nvSpPr>
        <p:spPr>
          <a:xfrm>
            <a:off x="5589864" y="4949504"/>
            <a:ext cx="253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  <a:ea typeface="+mj-ea"/>
                <a:cs typeface="+mj-cs"/>
                <a:sym typeface="Calibri"/>
              </a:rPr>
              <a:t>K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onsekvent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forbedring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  <a:sym typeface="Calibri"/>
            </a:endParaRPr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44B575DF-D916-477D-8B4C-51A3FCA7D84E}"/>
              </a:ext>
            </a:extLst>
          </p:cNvPr>
          <p:cNvSpPr/>
          <p:nvPr/>
        </p:nvSpPr>
        <p:spPr>
          <a:xfrm rot="10800000">
            <a:off x="5183000" y="5033502"/>
            <a:ext cx="192947" cy="201335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3A42D27-B4C6-4E4B-878E-E1FC6466E12E}"/>
              </a:ext>
            </a:extLst>
          </p:cNvPr>
          <p:cNvSpPr txBox="1"/>
          <p:nvPr/>
        </p:nvSpPr>
        <p:spPr>
          <a:xfrm>
            <a:off x="604008" y="5984745"/>
            <a:ext cx="5843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For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yderligere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 information se:</a:t>
            </a:r>
            <a:b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</a:b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  <a:hlinkClick r:id="rId4"/>
              </a:rPr>
              <a:t>https://www.barrettacademy</a:t>
            </a:r>
            <a:r>
              <a:rPr lang="en-GB" sz="1600" dirty="0">
                <a:solidFill>
                  <a:prstClr val="black"/>
                </a:solidFill>
                <a:latin typeface="Calibri" panose="020F0502020204030204"/>
                <a:ea typeface="+mj-ea"/>
                <a:cs typeface="+mj-cs"/>
                <a:sym typeface="Calibri"/>
                <a:hlinkClick r:id="rId4"/>
              </a:rPr>
              <a:t>.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  <a:hlinkClick r:id="rId4"/>
              </a:rPr>
              <a:t>com/gci-tables-2018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  <a:sym typeface="Calibri"/>
            </a:endParaRPr>
          </a:p>
        </p:txBody>
      </p:sp>
      <p:sp>
        <p:nvSpPr>
          <p:cNvPr id="16" name="Arrow: Down 27">
            <a:extLst>
              <a:ext uri="{FF2B5EF4-FFF2-40B4-BE49-F238E27FC236}">
                <a16:creationId xmlns:a16="http://schemas.microsoft.com/office/drawing/2014/main" id="{B3CED0B4-37C0-9743-86C5-CD4DBCDDF7EF}"/>
              </a:ext>
            </a:extLst>
          </p:cNvPr>
          <p:cNvSpPr/>
          <p:nvPr/>
        </p:nvSpPr>
        <p:spPr>
          <a:xfrm rot="10800000">
            <a:off x="1687585" y="4448267"/>
            <a:ext cx="192947" cy="201335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17" name="Arrow: Down 24">
            <a:extLst>
              <a:ext uri="{FF2B5EF4-FFF2-40B4-BE49-F238E27FC236}">
                <a16:creationId xmlns:a16="http://schemas.microsoft.com/office/drawing/2014/main" id="{06AAACB0-9D28-E94B-986D-B1C4672D45E5}"/>
              </a:ext>
            </a:extLst>
          </p:cNvPr>
          <p:cNvSpPr/>
          <p:nvPr/>
        </p:nvSpPr>
        <p:spPr>
          <a:xfrm>
            <a:off x="2611277" y="4456644"/>
            <a:ext cx="192947" cy="201335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18" name="Arrow: Down 27">
            <a:extLst>
              <a:ext uri="{FF2B5EF4-FFF2-40B4-BE49-F238E27FC236}">
                <a16:creationId xmlns:a16="http://schemas.microsoft.com/office/drawing/2014/main" id="{800F12FF-2D85-7447-83EB-3803A678979D}"/>
              </a:ext>
            </a:extLst>
          </p:cNvPr>
          <p:cNvSpPr/>
          <p:nvPr/>
        </p:nvSpPr>
        <p:spPr>
          <a:xfrm rot="10800000">
            <a:off x="3525894" y="4452977"/>
            <a:ext cx="192947" cy="201335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29" name="Arrow: Down 24">
            <a:extLst>
              <a:ext uri="{FF2B5EF4-FFF2-40B4-BE49-F238E27FC236}">
                <a16:creationId xmlns:a16="http://schemas.microsoft.com/office/drawing/2014/main" id="{D6EAD148-10E9-684B-8B14-583F15FEAED4}"/>
              </a:ext>
            </a:extLst>
          </p:cNvPr>
          <p:cNvSpPr/>
          <p:nvPr/>
        </p:nvSpPr>
        <p:spPr>
          <a:xfrm>
            <a:off x="4378791" y="4448266"/>
            <a:ext cx="192947" cy="201335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1582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51AF4E8-7D88-419C-9000-518FDCBF7497}"/>
              </a:ext>
            </a:extLst>
          </p:cNvPr>
          <p:cNvSpPr/>
          <p:nvPr/>
        </p:nvSpPr>
        <p:spPr>
          <a:xfrm>
            <a:off x="0" y="0"/>
            <a:ext cx="9144000" cy="10402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370C4-DF4F-42DB-A37E-10EE47F0C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538" y="-8241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3200" b="1" dirty="0" err="1">
                <a:solidFill>
                  <a:schemeClr val="bg1"/>
                </a:solidFill>
              </a:rPr>
              <a:t>Bemærkninger</a:t>
            </a:r>
            <a:r>
              <a:rPr lang="en-GB" sz="3200" b="1" dirty="0">
                <a:solidFill>
                  <a:schemeClr val="bg1"/>
                </a:solidFill>
              </a:rPr>
              <a:t> </a:t>
            </a:r>
            <a:r>
              <a:rPr lang="en-GB" sz="3200" b="1" dirty="0" err="1">
                <a:solidFill>
                  <a:schemeClr val="bg1"/>
                </a:solidFill>
              </a:rPr>
              <a:t>til</a:t>
            </a:r>
            <a:r>
              <a:rPr lang="en-GB" sz="3200" b="1" dirty="0">
                <a:solidFill>
                  <a:schemeClr val="bg1"/>
                </a:solidFill>
              </a:rPr>
              <a:t> </a:t>
            </a:r>
            <a:r>
              <a:rPr lang="en-GB" sz="3200" b="1" dirty="0" err="1">
                <a:solidFill>
                  <a:schemeClr val="bg1"/>
                </a:solidFill>
              </a:rPr>
              <a:t>pointene</a:t>
            </a:r>
            <a:r>
              <a:rPr lang="en-GB" sz="3200" b="1" dirty="0">
                <a:solidFill>
                  <a:schemeClr val="bg1"/>
                </a:solidFill>
              </a:rPr>
              <a:t> for </a:t>
            </a:r>
            <a:r>
              <a:rPr lang="en-GB" sz="3200" b="1" dirty="0" err="1">
                <a:solidFill>
                  <a:schemeClr val="bg1"/>
                </a:solidFill>
              </a:rPr>
              <a:t>bevidsthedsniveau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82AB9-6E2C-41B9-A7ED-F50CE1916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6968" y="1974269"/>
            <a:ext cx="6519782" cy="3664484"/>
          </a:xfrm>
        </p:spPr>
        <p:txBody>
          <a:bodyPr>
            <a:normAutofit/>
          </a:bodyPr>
          <a:lstStyle/>
          <a:p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Niveau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2, 5 and 7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præsterer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bedst</a:t>
            </a: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Niveau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6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præsterer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dårligst</a:t>
            </a: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Niveau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7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rangerer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højest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i 2018</a:t>
            </a:r>
          </a:p>
          <a:p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Niveau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3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rangerer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lavest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i 2018</a:t>
            </a:r>
          </a:p>
          <a:p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Niveau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2 og 4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er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konsekvente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forværringer</a:t>
            </a: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Niveau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1 og 3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er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de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eneste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med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konsekvente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forbedringer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EBCE1477-AAF5-45FD-9127-A5808214B7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817" y="5718191"/>
            <a:ext cx="2907069" cy="9175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E07218-91FE-40DE-BB07-E7B167A02B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94275" y="1127087"/>
            <a:ext cx="3133616" cy="53588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822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4F909091-2B66-4573-9A12-A73FAA130661}"/>
              </a:ext>
            </a:extLst>
          </p:cNvPr>
          <p:cNvSpPr/>
          <p:nvPr/>
        </p:nvSpPr>
        <p:spPr>
          <a:xfrm>
            <a:off x="0" y="0"/>
            <a:ext cx="9144000" cy="10402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F98CAA-8362-48B3-9CC5-4DBB3B788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601" y="-142665"/>
            <a:ext cx="7408002" cy="1325563"/>
          </a:xfrm>
        </p:spPr>
        <p:txBody>
          <a:bodyPr/>
          <a:lstStyle/>
          <a:p>
            <a:pPr algn="ctr"/>
            <a:r>
              <a:rPr lang="en-GB" b="1" dirty="0" err="1">
                <a:solidFill>
                  <a:schemeClr val="bg1"/>
                </a:solidFill>
              </a:rPr>
              <a:t>Mangelbehov</a:t>
            </a:r>
            <a:endParaRPr lang="en-GB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46078BB-6A92-402B-9E28-7CA0F2526D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4048809"/>
              </p:ext>
            </p:extLst>
          </p:nvPr>
        </p:nvGraphicFramePr>
        <p:xfrm>
          <a:off x="1899845" y="1576227"/>
          <a:ext cx="2378541" cy="34108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847">
                  <a:extLst>
                    <a:ext uri="{9D8B030D-6E8A-4147-A177-3AD203B41FA5}">
                      <a16:colId xmlns:a16="http://schemas.microsoft.com/office/drawing/2014/main" val="3246184430"/>
                    </a:ext>
                  </a:extLst>
                </a:gridCol>
                <a:gridCol w="792847">
                  <a:extLst>
                    <a:ext uri="{9D8B030D-6E8A-4147-A177-3AD203B41FA5}">
                      <a16:colId xmlns:a16="http://schemas.microsoft.com/office/drawing/2014/main" val="333704196"/>
                    </a:ext>
                  </a:extLst>
                </a:gridCol>
                <a:gridCol w="792847">
                  <a:extLst>
                    <a:ext uri="{9D8B030D-6E8A-4147-A177-3AD203B41FA5}">
                      <a16:colId xmlns:a16="http://schemas.microsoft.com/office/drawing/2014/main" val="9474938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(2)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(3)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582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0" marR="0" marT="0" marB="0" anchor="ctr"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88,89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79924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0" marR="0" marT="0" marB="0" anchor="ctr"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90,45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53016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0" marR="0" marT="0" marB="0" anchor="ctr"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91,58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4761884"/>
                  </a:ext>
                </a:extLst>
              </a:tr>
              <a:tr h="92247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21359184"/>
                  </a:ext>
                </a:extLst>
              </a:tr>
              <a:tr h="63418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solidFill>
                      <a:srgbClr val="F5B2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98263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9190562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779A38D-E69D-4C75-A224-885EF42C8F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989120"/>
              </p:ext>
            </p:extLst>
          </p:nvPr>
        </p:nvGraphicFramePr>
        <p:xfrm>
          <a:off x="4509602" y="1581307"/>
          <a:ext cx="1778466" cy="34006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2455">
                  <a:extLst>
                    <a:ext uri="{9D8B030D-6E8A-4147-A177-3AD203B41FA5}">
                      <a16:colId xmlns:a16="http://schemas.microsoft.com/office/drawing/2014/main" val="1052309407"/>
                    </a:ext>
                  </a:extLst>
                </a:gridCol>
                <a:gridCol w="906011">
                  <a:extLst>
                    <a:ext uri="{9D8B030D-6E8A-4147-A177-3AD203B41FA5}">
                      <a16:colId xmlns:a16="http://schemas.microsoft.com/office/drawing/2014/main" val="27123694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(4)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(5)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08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99,82</a:t>
                      </a:r>
                    </a:p>
                  </a:txBody>
                  <a:tcPr marL="0" marR="0" marT="0" marB="0" anchor="ctr">
                    <a:solidFill>
                      <a:srgbClr val="F5B2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774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97,73</a:t>
                      </a:r>
                    </a:p>
                  </a:txBody>
                  <a:tcPr marL="0" marR="0" marT="0" marB="0" anchor="ctr">
                    <a:solidFill>
                      <a:srgbClr val="F5B2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553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89,67</a:t>
                      </a:r>
                    </a:p>
                  </a:txBody>
                  <a:tcPr marL="0" marR="0" marT="0" marB="0" anchor="ctr">
                    <a:solidFill>
                      <a:srgbClr val="F5B2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9649766"/>
                  </a:ext>
                </a:extLst>
              </a:tr>
              <a:tr h="91739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-10,15</a:t>
                      </a:r>
                    </a:p>
                  </a:txBody>
                  <a:tcPr marL="0" marR="0" marT="0" marB="0" anchor="ctr">
                    <a:solidFill>
                      <a:srgbClr val="F5B2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980030"/>
                  </a:ext>
                </a:extLst>
              </a:tr>
              <a:tr h="63418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49827984"/>
                  </a:ext>
                </a:extLst>
              </a:tr>
              <a:tr h="360178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52869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ECF729E-466A-4345-A98C-6B918E692E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617956"/>
              </p:ext>
            </p:extLst>
          </p:nvPr>
        </p:nvGraphicFramePr>
        <p:xfrm>
          <a:off x="6565685" y="1576227"/>
          <a:ext cx="1778466" cy="34108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2455">
                  <a:extLst>
                    <a:ext uri="{9D8B030D-6E8A-4147-A177-3AD203B41FA5}">
                      <a16:colId xmlns:a16="http://schemas.microsoft.com/office/drawing/2014/main" val="1052309407"/>
                    </a:ext>
                  </a:extLst>
                </a:gridCol>
                <a:gridCol w="906011">
                  <a:extLst>
                    <a:ext uri="{9D8B030D-6E8A-4147-A177-3AD203B41FA5}">
                      <a16:colId xmlns:a16="http://schemas.microsoft.com/office/drawing/2014/main" val="27123694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(6)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(7)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08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86,03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29774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89,02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47553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89,87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59649766"/>
                  </a:ext>
                </a:extLst>
              </a:tr>
              <a:tr h="92247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33812695"/>
                  </a:ext>
                </a:extLst>
              </a:tr>
              <a:tr h="63418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81758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98766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244D741-F419-49D8-9A62-CFB6B4AE34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183534"/>
              </p:ext>
            </p:extLst>
          </p:nvPr>
        </p:nvGraphicFramePr>
        <p:xfrm>
          <a:off x="623350" y="1576227"/>
          <a:ext cx="1076198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6198">
                  <a:extLst>
                    <a:ext uri="{9D8B030D-6E8A-4147-A177-3AD203B41FA5}">
                      <a16:colId xmlns:a16="http://schemas.microsoft.com/office/drawing/2014/main" val="29978995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365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2014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985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559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4568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Ændring</a:t>
                      </a:r>
                      <a:r>
                        <a:rPr lang="en-GB" dirty="0"/>
                        <a:t> 2014 - 2018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2714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Placering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5400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Konsekvent</a:t>
                      </a:r>
                      <a:endParaRPr kumimoji="0" lang="en-GB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9792482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8EBBFB36-46CF-4D25-8609-C9C7D5F1CABF}"/>
              </a:ext>
            </a:extLst>
          </p:cNvPr>
          <p:cNvSpPr/>
          <p:nvPr/>
        </p:nvSpPr>
        <p:spPr>
          <a:xfrm>
            <a:off x="821598" y="5167726"/>
            <a:ext cx="839423" cy="2516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55C4F8-4A4F-42A6-B0F4-108F2C11ACE9}"/>
              </a:ext>
            </a:extLst>
          </p:cNvPr>
          <p:cNvSpPr txBox="1"/>
          <p:nvPr/>
        </p:nvSpPr>
        <p:spPr>
          <a:xfrm>
            <a:off x="1904301" y="5108895"/>
            <a:ext cx="253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Bedste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præstationer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4999360-704D-460F-A019-B2962DA3E71B}"/>
              </a:ext>
            </a:extLst>
          </p:cNvPr>
          <p:cNvSpPr/>
          <p:nvPr/>
        </p:nvSpPr>
        <p:spPr>
          <a:xfrm>
            <a:off x="821598" y="5542110"/>
            <a:ext cx="839423" cy="25167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AEAC90-6C91-48F6-9655-A77EC1920270}"/>
              </a:ext>
            </a:extLst>
          </p:cNvPr>
          <p:cNvSpPr txBox="1"/>
          <p:nvPr/>
        </p:nvSpPr>
        <p:spPr>
          <a:xfrm>
            <a:off x="1880532" y="5483279"/>
            <a:ext cx="253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Værste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præstationer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6819626C-6C71-4ADE-90AE-C3D500A755BD}"/>
              </a:ext>
            </a:extLst>
          </p:cNvPr>
          <p:cNvSpPr/>
          <p:nvPr/>
        </p:nvSpPr>
        <p:spPr>
          <a:xfrm>
            <a:off x="5172581" y="5567278"/>
            <a:ext cx="192947" cy="201335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094E839-11D5-4B3F-A17C-F999F4506BC3}"/>
              </a:ext>
            </a:extLst>
          </p:cNvPr>
          <p:cNvSpPr txBox="1"/>
          <p:nvPr/>
        </p:nvSpPr>
        <p:spPr>
          <a:xfrm>
            <a:off x="5564697" y="5483279"/>
            <a:ext cx="253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  <a:sym typeface="Calibri"/>
              </a:rPr>
              <a:t>K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onsekvent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forværring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CBD12C-D4C6-4CBB-B015-3C5438B32477}"/>
              </a:ext>
            </a:extLst>
          </p:cNvPr>
          <p:cNvSpPr txBox="1"/>
          <p:nvPr/>
        </p:nvSpPr>
        <p:spPr>
          <a:xfrm>
            <a:off x="5589864" y="5108895"/>
            <a:ext cx="253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  <a:sym typeface="Calibri"/>
              </a:rPr>
              <a:t>K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onsekvent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forbedring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A6F5A8BA-08C1-4C3E-B920-291475B0ED0F}"/>
              </a:ext>
            </a:extLst>
          </p:cNvPr>
          <p:cNvSpPr/>
          <p:nvPr/>
        </p:nvSpPr>
        <p:spPr>
          <a:xfrm rot="10800000">
            <a:off x="5183000" y="5192893"/>
            <a:ext cx="192947" cy="201335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pic>
        <p:nvPicPr>
          <p:cNvPr id="24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BC3635B8-DF2A-4D55-A822-245E4E82DD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068" y="5293561"/>
            <a:ext cx="2639959" cy="203996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28D2CD5-2AB8-40F6-B0E5-EA02CF93D0B5}"/>
              </a:ext>
            </a:extLst>
          </p:cNvPr>
          <p:cNvSpPr txBox="1"/>
          <p:nvPr/>
        </p:nvSpPr>
        <p:spPr>
          <a:xfrm>
            <a:off x="2434103" y="1208015"/>
            <a:ext cx="1298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Niveau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 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8F31DB3-D398-45A5-8D01-B792492F8519}"/>
              </a:ext>
            </a:extLst>
          </p:cNvPr>
          <p:cNvSpPr txBox="1"/>
          <p:nvPr/>
        </p:nvSpPr>
        <p:spPr>
          <a:xfrm>
            <a:off x="4726448" y="1208015"/>
            <a:ext cx="1298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Niveau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 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2E60E19-243E-4BA2-BF43-BE89BCF5435C}"/>
              </a:ext>
            </a:extLst>
          </p:cNvPr>
          <p:cNvSpPr txBox="1"/>
          <p:nvPr/>
        </p:nvSpPr>
        <p:spPr>
          <a:xfrm>
            <a:off x="6794425" y="1208015"/>
            <a:ext cx="1298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Niveau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 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59C560-4AD2-4AD8-8E13-F1F276E2AC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9175" y="5293561"/>
            <a:ext cx="737680" cy="1280271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8B158F4F-0663-4439-90B5-B8F74EFE5EE2}"/>
              </a:ext>
            </a:extLst>
          </p:cNvPr>
          <p:cNvSpPr/>
          <p:nvPr/>
        </p:nvSpPr>
        <p:spPr>
          <a:xfrm>
            <a:off x="4006826" y="6048740"/>
            <a:ext cx="192947" cy="2549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25" name="Arrow: Down 21">
            <a:extLst>
              <a:ext uri="{FF2B5EF4-FFF2-40B4-BE49-F238E27FC236}">
                <a16:creationId xmlns:a16="http://schemas.microsoft.com/office/drawing/2014/main" id="{3A04796E-5346-E94B-9A18-3F75BAE21B54}"/>
              </a:ext>
            </a:extLst>
          </p:cNvPr>
          <p:cNvSpPr/>
          <p:nvPr/>
        </p:nvSpPr>
        <p:spPr>
          <a:xfrm rot="10800000">
            <a:off x="3733101" y="4687609"/>
            <a:ext cx="192947" cy="201335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26" name="Arrow: Down 18">
            <a:extLst>
              <a:ext uri="{FF2B5EF4-FFF2-40B4-BE49-F238E27FC236}">
                <a16:creationId xmlns:a16="http://schemas.microsoft.com/office/drawing/2014/main" id="{5FEF3A8E-CD00-2D49-AD5A-264747215ABC}"/>
              </a:ext>
            </a:extLst>
          </p:cNvPr>
          <p:cNvSpPr/>
          <p:nvPr/>
        </p:nvSpPr>
        <p:spPr>
          <a:xfrm>
            <a:off x="4818625" y="4687609"/>
            <a:ext cx="192947" cy="201335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29" name="Arrow: Down 18">
            <a:extLst>
              <a:ext uri="{FF2B5EF4-FFF2-40B4-BE49-F238E27FC236}">
                <a16:creationId xmlns:a16="http://schemas.microsoft.com/office/drawing/2014/main" id="{2B435AF7-F967-044B-87EB-A038B9DE0288}"/>
              </a:ext>
            </a:extLst>
          </p:cNvPr>
          <p:cNvSpPr/>
          <p:nvPr/>
        </p:nvSpPr>
        <p:spPr>
          <a:xfrm>
            <a:off x="5725016" y="4689516"/>
            <a:ext cx="192947" cy="201335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34" name="Arrow: Down 21">
            <a:extLst>
              <a:ext uri="{FF2B5EF4-FFF2-40B4-BE49-F238E27FC236}">
                <a16:creationId xmlns:a16="http://schemas.microsoft.com/office/drawing/2014/main" id="{12C8E6DB-8565-3C4F-9CBB-92272EB8858A}"/>
              </a:ext>
            </a:extLst>
          </p:cNvPr>
          <p:cNvSpPr/>
          <p:nvPr/>
        </p:nvSpPr>
        <p:spPr>
          <a:xfrm rot="10800000">
            <a:off x="7779075" y="4687609"/>
            <a:ext cx="192947" cy="201335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560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14386</TotalTime>
  <Words>1164</Words>
  <Application>Microsoft Office PowerPoint</Application>
  <PresentationFormat>Skærmshow (4:3)</PresentationFormat>
  <Paragraphs>358</Paragraphs>
  <Slides>15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Tahoma</vt:lpstr>
      <vt:lpstr>Office Theme</vt:lpstr>
      <vt:lpstr>2019 WELL-BEING REPORT</vt:lpstr>
      <vt:lpstr>Overordnede points og placering</vt:lpstr>
      <vt:lpstr>Verdenssyn</vt:lpstr>
      <vt:lpstr>Befolkningsbevidsthed</vt:lpstr>
      <vt:lpstr>Fokus for 17 globale indikatorer</vt:lpstr>
      <vt:lpstr>PowerPoint-præsentation</vt:lpstr>
      <vt:lpstr>Point for bevidsthedsniveau</vt:lpstr>
      <vt:lpstr>Bemærkninger til pointene for bevidsthedsniveau</vt:lpstr>
      <vt:lpstr>Mangelbehov</vt:lpstr>
      <vt:lpstr>Transformationsbehov</vt:lpstr>
      <vt:lpstr>Vækstbehov</vt:lpstr>
      <vt:lpstr>Positive Indikatorer</vt:lpstr>
      <vt:lpstr>Negative Indikatorer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WELL-BEING REPORT</dc:title>
  <dc:creator>Richard Barrett</dc:creator>
  <cp:lastModifiedBy>Richard Kokholm-Erichsen</cp:lastModifiedBy>
  <cp:revision>18</cp:revision>
  <dcterms:created xsi:type="dcterms:W3CDTF">2019-10-17T09:27:05Z</dcterms:created>
  <dcterms:modified xsi:type="dcterms:W3CDTF">2020-05-05T18:28:01Z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725501E0-38D9-4C07-824F-780FEF2024E1</vt:lpwstr>
  </property>
  <property fmtid="{D5CDD505-2E9C-101B-9397-08002B2CF9AE}" pid="3" name="ArticulatePath">
    <vt:lpwstr>https://d.docs.live.net/3d34b40d6378e647/Documents/AAHV Folder/AAHV Discovery and Incubation/Global Consciousness Index/National GCI Reports/Brazil/BRAZIL 2019 WELL-BEING REPORT</vt:lpwstr>
  </property>
</Properties>
</file>