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42" r:id="rId2"/>
    <p:sldId id="1153" r:id="rId3"/>
    <p:sldId id="571" r:id="rId4"/>
    <p:sldId id="572" r:id="rId5"/>
    <p:sldId id="714" r:id="rId6"/>
    <p:sldId id="1152" r:id="rId7"/>
    <p:sldId id="1154" r:id="rId8"/>
    <p:sldId id="443" r:id="rId9"/>
    <p:sldId id="444" r:id="rId10"/>
    <p:sldId id="433" r:id="rId11"/>
    <p:sldId id="863" r:id="rId12"/>
    <p:sldId id="1151" r:id="rId13"/>
    <p:sldId id="439" r:id="rId14"/>
    <p:sldId id="1079" r:id="rId15"/>
    <p:sldId id="1080" r:id="rId16"/>
    <p:sldId id="1095" r:id="rId17"/>
    <p:sldId id="1116" r:id="rId18"/>
    <p:sldId id="1037" r:id="rId19"/>
    <p:sldId id="726" r:id="rId20"/>
    <p:sldId id="729" r:id="rId21"/>
    <p:sldId id="730" r:id="rId22"/>
    <p:sldId id="736" r:id="rId23"/>
    <p:sldId id="1155" r:id="rId24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4020" y="5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d Aage Madsen" userId="1be55ee102318ed1" providerId="LiveId" clId="{F3AA5E15-C0B5-414F-8259-A581AFCEF52B}"/>
    <pc:docChg chg="undo custSel addSld delSld modSld sldOrd">
      <pc:chgData name="Svend Aage Madsen" userId="1be55ee102318ed1" providerId="LiveId" clId="{F3AA5E15-C0B5-414F-8259-A581AFCEF52B}" dt="2021-03-02T08:28:55.637" v="950" actId="20577"/>
      <pc:docMkLst>
        <pc:docMk/>
      </pc:docMkLst>
      <pc:sldChg chg="del">
        <pc:chgData name="Svend Aage Madsen" userId="1be55ee102318ed1" providerId="LiveId" clId="{F3AA5E15-C0B5-414F-8259-A581AFCEF52B}" dt="2021-03-01T09:58:14.870" v="92" actId="47"/>
        <pc:sldMkLst>
          <pc:docMk/>
          <pc:sldMk cId="3216189519" sldId="382"/>
        </pc:sldMkLst>
      </pc:sldChg>
      <pc:sldChg chg="del">
        <pc:chgData name="Svend Aage Madsen" userId="1be55ee102318ed1" providerId="LiveId" clId="{F3AA5E15-C0B5-414F-8259-A581AFCEF52B}" dt="2021-03-01T09:59:19.660" v="128" actId="47"/>
        <pc:sldMkLst>
          <pc:docMk/>
          <pc:sldMk cId="4281959060" sldId="383"/>
        </pc:sldMkLst>
      </pc:sldChg>
      <pc:sldChg chg="modSp mod">
        <pc:chgData name="Svend Aage Madsen" userId="1be55ee102318ed1" providerId="LiveId" clId="{F3AA5E15-C0B5-414F-8259-A581AFCEF52B}" dt="2021-03-01T09:59:09.568" v="127" actId="14100"/>
        <pc:sldMkLst>
          <pc:docMk/>
          <pc:sldMk cId="258762440" sldId="433"/>
        </pc:sldMkLst>
        <pc:spChg chg="mod">
          <ac:chgData name="Svend Aage Madsen" userId="1be55ee102318ed1" providerId="LiveId" clId="{F3AA5E15-C0B5-414F-8259-A581AFCEF52B}" dt="2021-03-01T09:58:34.236" v="94" actId="1076"/>
          <ac:spMkLst>
            <pc:docMk/>
            <pc:sldMk cId="258762440" sldId="433"/>
            <ac:spMk id="2" creationId="{00000000-0000-0000-0000-000000000000}"/>
          </ac:spMkLst>
        </pc:spChg>
        <pc:spChg chg="mod">
          <ac:chgData name="Svend Aage Madsen" userId="1be55ee102318ed1" providerId="LiveId" clId="{F3AA5E15-C0B5-414F-8259-A581AFCEF52B}" dt="2021-03-01T09:59:09.568" v="127" actId="14100"/>
          <ac:spMkLst>
            <pc:docMk/>
            <pc:sldMk cId="258762440" sldId="433"/>
            <ac:spMk id="4" creationId="{00000000-0000-0000-0000-000000000000}"/>
          </ac:spMkLst>
        </pc:spChg>
      </pc:sldChg>
      <pc:sldChg chg="del">
        <pc:chgData name="Svend Aage Madsen" userId="1be55ee102318ed1" providerId="LiveId" clId="{F3AA5E15-C0B5-414F-8259-A581AFCEF52B}" dt="2021-03-01T09:58:07.078" v="91" actId="47"/>
        <pc:sldMkLst>
          <pc:docMk/>
          <pc:sldMk cId="749355397" sldId="434"/>
        </pc:sldMkLst>
      </pc:sldChg>
      <pc:sldChg chg="modSp mod">
        <pc:chgData name="Svend Aage Madsen" userId="1be55ee102318ed1" providerId="LiveId" clId="{F3AA5E15-C0B5-414F-8259-A581AFCEF52B}" dt="2021-03-01T09:59:56.196" v="150" actId="1076"/>
        <pc:sldMkLst>
          <pc:docMk/>
          <pc:sldMk cId="392227470" sldId="439"/>
        </pc:sldMkLst>
        <pc:spChg chg="mod">
          <ac:chgData name="Svend Aage Madsen" userId="1be55ee102318ed1" providerId="LiveId" clId="{F3AA5E15-C0B5-414F-8259-A581AFCEF52B}" dt="2021-03-01T09:59:56.196" v="150" actId="1076"/>
          <ac:spMkLst>
            <pc:docMk/>
            <pc:sldMk cId="392227470" sldId="439"/>
            <ac:spMk id="4" creationId="{00000000-0000-0000-0000-000000000000}"/>
          </ac:spMkLst>
        </pc:spChg>
        <pc:picChg chg="mod">
          <ac:chgData name="Svend Aage Madsen" userId="1be55ee102318ed1" providerId="LiveId" clId="{F3AA5E15-C0B5-414F-8259-A581AFCEF52B}" dt="2021-03-01T09:59:52.746" v="149" actId="1076"/>
          <ac:picMkLst>
            <pc:docMk/>
            <pc:sldMk cId="392227470" sldId="439"/>
            <ac:picMk id="49155" creationId="{00000000-0000-0000-0000-000000000000}"/>
          </ac:picMkLst>
        </pc:picChg>
      </pc:sldChg>
      <pc:sldChg chg="del">
        <pc:chgData name="Svend Aage Madsen" userId="1be55ee102318ed1" providerId="LiveId" clId="{F3AA5E15-C0B5-414F-8259-A581AFCEF52B}" dt="2021-03-01T10:00:04.685" v="151" actId="47"/>
        <pc:sldMkLst>
          <pc:docMk/>
          <pc:sldMk cId="2608182988" sldId="440"/>
        </pc:sldMkLst>
      </pc:sldChg>
      <pc:sldChg chg="addSp delSp modSp mod setBg">
        <pc:chgData name="Svend Aage Madsen" userId="1be55ee102318ed1" providerId="LiveId" clId="{F3AA5E15-C0B5-414F-8259-A581AFCEF52B}" dt="2021-03-01T09:51:33.453" v="56" actId="26606"/>
        <pc:sldMkLst>
          <pc:docMk/>
          <pc:sldMk cId="785305746" sldId="442"/>
        </pc:sldMkLst>
        <pc:spChg chg="mod">
          <ac:chgData name="Svend Aage Madsen" userId="1be55ee102318ed1" providerId="LiveId" clId="{F3AA5E15-C0B5-414F-8259-A581AFCEF52B}" dt="2021-03-01T09:51:33.453" v="56" actId="26606"/>
          <ac:spMkLst>
            <pc:docMk/>
            <pc:sldMk cId="785305746" sldId="442"/>
            <ac:spMk id="2" creationId="{00000000-0000-0000-0000-000000000000}"/>
          </ac:spMkLst>
        </pc:spChg>
        <pc:spChg chg="mod ord">
          <ac:chgData name="Svend Aage Madsen" userId="1be55ee102318ed1" providerId="LiveId" clId="{F3AA5E15-C0B5-414F-8259-A581AFCEF52B}" dt="2021-03-01T09:51:33.453" v="56" actId="26606"/>
          <ac:spMkLst>
            <pc:docMk/>
            <pc:sldMk cId="785305746" sldId="442"/>
            <ac:spMk id="3" creationId="{00000000-0000-0000-0000-000000000000}"/>
          </ac:spMkLst>
        </pc:spChg>
        <pc:spChg chg="add">
          <ac:chgData name="Svend Aage Madsen" userId="1be55ee102318ed1" providerId="LiveId" clId="{F3AA5E15-C0B5-414F-8259-A581AFCEF52B}" dt="2021-03-01T09:51:33.453" v="56" actId="26606"/>
          <ac:spMkLst>
            <pc:docMk/>
            <pc:sldMk cId="785305746" sldId="442"/>
            <ac:spMk id="10" creationId="{4E4490D0-3672-446A-AC12-B4830333BDDD}"/>
          </ac:spMkLst>
        </pc:spChg>
        <pc:spChg chg="add">
          <ac:chgData name="Svend Aage Madsen" userId="1be55ee102318ed1" providerId="LiveId" clId="{F3AA5E15-C0B5-414F-8259-A581AFCEF52B}" dt="2021-03-01T09:51:33.453" v="56" actId="26606"/>
          <ac:spMkLst>
            <pc:docMk/>
            <pc:sldMk cId="785305746" sldId="442"/>
            <ac:spMk id="12" creationId="{39CB82C2-DF65-4EC1-8280-F201D50F570B}"/>
          </ac:spMkLst>
        </pc:spChg>
        <pc:spChg chg="add">
          <ac:chgData name="Svend Aage Madsen" userId="1be55ee102318ed1" providerId="LiveId" clId="{F3AA5E15-C0B5-414F-8259-A581AFCEF52B}" dt="2021-03-01T09:51:33.453" v="56" actId="26606"/>
          <ac:spMkLst>
            <pc:docMk/>
            <pc:sldMk cId="785305746" sldId="442"/>
            <ac:spMk id="16" creationId="{9971ECC5-51D9-4E70-89C1-3DCF3A3725B1}"/>
          </ac:spMkLst>
        </pc:spChg>
        <pc:spChg chg="add">
          <ac:chgData name="Svend Aage Madsen" userId="1be55ee102318ed1" providerId="LiveId" clId="{F3AA5E15-C0B5-414F-8259-A581AFCEF52B}" dt="2021-03-01T09:51:33.453" v="56" actId="26606"/>
          <ac:spMkLst>
            <pc:docMk/>
            <pc:sldMk cId="785305746" sldId="442"/>
            <ac:spMk id="20" creationId="{7E11F890-74C3-40C9-9A8B-A80E38704358}"/>
          </ac:spMkLst>
        </pc:spChg>
        <pc:spChg chg="add">
          <ac:chgData name="Svend Aage Madsen" userId="1be55ee102318ed1" providerId="LiveId" clId="{F3AA5E15-C0B5-414F-8259-A581AFCEF52B}" dt="2021-03-01T09:51:33.453" v="56" actId="26606"/>
          <ac:spMkLst>
            <pc:docMk/>
            <pc:sldMk cId="785305746" sldId="442"/>
            <ac:spMk id="22" creationId="{27874070-078A-470B-9C8C-BD1BCB55A005}"/>
          </ac:spMkLst>
        </pc:spChg>
        <pc:picChg chg="add mod">
          <ac:chgData name="Svend Aage Madsen" userId="1be55ee102318ed1" providerId="LiveId" clId="{F3AA5E15-C0B5-414F-8259-A581AFCEF52B}" dt="2021-03-01T09:51:33.453" v="56" actId="26606"/>
          <ac:picMkLst>
            <pc:docMk/>
            <pc:sldMk cId="785305746" sldId="442"/>
            <ac:picMk id="5" creationId="{CE97C9DC-FFBE-4520-9F54-F2644B094C77}"/>
          </ac:picMkLst>
        </pc:picChg>
        <pc:picChg chg="del">
          <ac:chgData name="Svend Aage Madsen" userId="1be55ee102318ed1" providerId="LiveId" clId="{F3AA5E15-C0B5-414F-8259-A581AFCEF52B}" dt="2021-03-01T09:50:32.305" v="2" actId="478"/>
          <ac:picMkLst>
            <pc:docMk/>
            <pc:sldMk cId="785305746" sldId="442"/>
            <ac:picMk id="18435" creationId="{00000000-0000-0000-0000-000000000000}"/>
          </ac:picMkLst>
        </pc:picChg>
        <pc:picChg chg="del">
          <ac:chgData name="Svend Aage Madsen" userId="1be55ee102318ed1" providerId="LiveId" clId="{F3AA5E15-C0B5-414F-8259-A581AFCEF52B}" dt="2021-03-01T09:50:33.504" v="3" actId="478"/>
          <ac:picMkLst>
            <pc:docMk/>
            <pc:sldMk cId="785305746" sldId="442"/>
            <ac:picMk id="18438" creationId="{00000000-0000-0000-0000-000000000000}"/>
          </ac:picMkLst>
        </pc:picChg>
        <pc:cxnChg chg="add">
          <ac:chgData name="Svend Aage Madsen" userId="1be55ee102318ed1" providerId="LiveId" clId="{F3AA5E15-C0B5-414F-8259-A581AFCEF52B}" dt="2021-03-01T09:51:33.453" v="56" actId="26606"/>
          <ac:cxnSpMkLst>
            <pc:docMk/>
            <pc:sldMk cId="785305746" sldId="442"/>
            <ac:cxnSpMk id="14" creationId="{7E1D4427-852B-4B37-8E76-0E9F1810BA2A}"/>
          </ac:cxnSpMkLst>
        </pc:cxnChg>
        <pc:cxnChg chg="add">
          <ac:chgData name="Svend Aage Madsen" userId="1be55ee102318ed1" providerId="LiveId" clId="{F3AA5E15-C0B5-414F-8259-A581AFCEF52B}" dt="2021-03-01T09:51:33.453" v="56" actId="26606"/>
          <ac:cxnSpMkLst>
            <pc:docMk/>
            <pc:sldMk cId="785305746" sldId="442"/>
            <ac:cxnSpMk id="18" creationId="{432529AB-8F99-47FB-91B5-93565E543B50}"/>
          </ac:cxnSpMkLst>
        </pc:cxnChg>
      </pc:sldChg>
      <pc:sldChg chg="add">
        <pc:chgData name="Svend Aage Madsen" userId="1be55ee102318ed1" providerId="LiveId" clId="{F3AA5E15-C0B5-414F-8259-A581AFCEF52B}" dt="2021-03-01T09:56:54.871" v="62"/>
        <pc:sldMkLst>
          <pc:docMk/>
          <pc:sldMk cId="111845545" sldId="571"/>
        </pc:sldMkLst>
      </pc:sldChg>
      <pc:sldChg chg="add">
        <pc:chgData name="Svend Aage Madsen" userId="1be55ee102318ed1" providerId="LiveId" clId="{F3AA5E15-C0B5-414F-8259-A581AFCEF52B}" dt="2021-03-01T09:56:54.871" v="62"/>
        <pc:sldMkLst>
          <pc:docMk/>
          <pc:sldMk cId="1620965435" sldId="572"/>
        </pc:sldMkLst>
      </pc:sldChg>
      <pc:sldChg chg="add">
        <pc:chgData name="Svend Aage Madsen" userId="1be55ee102318ed1" providerId="LiveId" clId="{F3AA5E15-C0B5-414F-8259-A581AFCEF52B}" dt="2021-03-01T09:56:54.871" v="62"/>
        <pc:sldMkLst>
          <pc:docMk/>
          <pc:sldMk cId="2724686187" sldId="714"/>
        </pc:sldMkLst>
      </pc:sldChg>
      <pc:sldChg chg="modSp mod">
        <pc:chgData name="Svend Aage Madsen" userId="1be55ee102318ed1" providerId="LiveId" clId="{F3AA5E15-C0B5-414F-8259-A581AFCEF52B}" dt="2021-03-01T10:28:52.248" v="243" actId="114"/>
        <pc:sldMkLst>
          <pc:docMk/>
          <pc:sldMk cId="2832537618" sldId="730"/>
        </pc:sldMkLst>
        <pc:spChg chg="mod">
          <ac:chgData name="Svend Aage Madsen" userId="1be55ee102318ed1" providerId="LiveId" clId="{F3AA5E15-C0B5-414F-8259-A581AFCEF52B}" dt="2021-03-01T10:28:52.248" v="243" actId="114"/>
          <ac:spMkLst>
            <pc:docMk/>
            <pc:sldMk cId="2832537618" sldId="730"/>
            <ac:spMk id="5" creationId="{0234130B-6737-4FEB-927A-25CF96FBDA51}"/>
          </ac:spMkLst>
        </pc:spChg>
      </pc:sldChg>
      <pc:sldChg chg="del">
        <pc:chgData name="Svend Aage Madsen" userId="1be55ee102318ed1" providerId="LiveId" clId="{F3AA5E15-C0B5-414F-8259-A581AFCEF52B}" dt="2021-03-01T10:29:18.674" v="244" actId="47"/>
        <pc:sldMkLst>
          <pc:docMk/>
          <pc:sldMk cId="2481258733" sldId="733"/>
        </pc:sldMkLst>
      </pc:sldChg>
      <pc:sldChg chg="del">
        <pc:chgData name="Svend Aage Madsen" userId="1be55ee102318ed1" providerId="LiveId" clId="{F3AA5E15-C0B5-414F-8259-A581AFCEF52B}" dt="2021-03-01T10:29:20.855" v="245" actId="47"/>
        <pc:sldMkLst>
          <pc:docMk/>
          <pc:sldMk cId="457379566" sldId="735"/>
        </pc:sldMkLst>
      </pc:sldChg>
      <pc:sldChg chg="modSp mod">
        <pc:chgData name="Svend Aage Madsen" userId="1be55ee102318ed1" providerId="LiveId" clId="{F3AA5E15-C0B5-414F-8259-A581AFCEF52B}" dt="2021-03-01T10:32:51.574" v="304" actId="6549"/>
        <pc:sldMkLst>
          <pc:docMk/>
          <pc:sldMk cId="2875175543" sldId="736"/>
        </pc:sldMkLst>
        <pc:spChg chg="mod">
          <ac:chgData name="Svend Aage Madsen" userId="1be55ee102318ed1" providerId="LiveId" clId="{F3AA5E15-C0B5-414F-8259-A581AFCEF52B}" dt="2021-03-01T10:29:36.027" v="273" actId="6549"/>
          <ac:spMkLst>
            <pc:docMk/>
            <pc:sldMk cId="2875175543" sldId="736"/>
            <ac:spMk id="2" creationId="{9CBFCEF8-8EC7-42D4-B5E8-86309DA0C949}"/>
          </ac:spMkLst>
        </pc:spChg>
        <pc:spChg chg="mod">
          <ac:chgData name="Svend Aage Madsen" userId="1be55ee102318ed1" providerId="LiveId" clId="{F3AA5E15-C0B5-414F-8259-A581AFCEF52B}" dt="2021-03-01T10:32:51.574" v="304" actId="6549"/>
          <ac:spMkLst>
            <pc:docMk/>
            <pc:sldMk cId="2875175543" sldId="736"/>
            <ac:spMk id="3" creationId="{D2530D38-8B3F-40D1-AC54-995205315791}"/>
          </ac:spMkLst>
        </pc:spChg>
      </pc:sldChg>
      <pc:sldChg chg="modSp mod">
        <pc:chgData name="Svend Aage Madsen" userId="1be55ee102318ed1" providerId="LiveId" clId="{F3AA5E15-C0B5-414F-8259-A581AFCEF52B}" dt="2021-03-01T10:31:19.322" v="274" actId="20577"/>
        <pc:sldMkLst>
          <pc:docMk/>
          <pc:sldMk cId="346589329" sldId="1037"/>
        </pc:sldMkLst>
        <pc:spChg chg="mod">
          <ac:chgData name="Svend Aage Madsen" userId="1be55ee102318ed1" providerId="LiveId" clId="{F3AA5E15-C0B5-414F-8259-A581AFCEF52B}" dt="2021-03-01T10:31:19.322" v="274" actId="20577"/>
          <ac:spMkLst>
            <pc:docMk/>
            <pc:sldMk cId="346589329" sldId="1037"/>
            <ac:spMk id="3" creationId="{EA53182A-8B52-4E1D-A0CC-D9C05E92D834}"/>
          </ac:spMkLst>
        </pc:spChg>
      </pc:sldChg>
      <pc:sldChg chg="del">
        <pc:chgData name="Svend Aage Madsen" userId="1be55ee102318ed1" providerId="LiveId" clId="{F3AA5E15-C0B5-414F-8259-A581AFCEF52B}" dt="2021-03-01T10:00:31.618" v="153" actId="47"/>
        <pc:sldMkLst>
          <pc:docMk/>
          <pc:sldMk cId="3147905802" sldId="1063"/>
        </pc:sldMkLst>
      </pc:sldChg>
      <pc:sldChg chg="del">
        <pc:chgData name="Svend Aage Madsen" userId="1be55ee102318ed1" providerId="LiveId" clId="{F3AA5E15-C0B5-414F-8259-A581AFCEF52B}" dt="2021-03-01T10:00:07.573" v="152" actId="47"/>
        <pc:sldMkLst>
          <pc:docMk/>
          <pc:sldMk cId="3583617576" sldId="1130"/>
        </pc:sldMkLst>
      </pc:sldChg>
      <pc:sldChg chg="ord">
        <pc:chgData name="Svend Aage Madsen" userId="1be55ee102318ed1" providerId="LiveId" clId="{F3AA5E15-C0B5-414F-8259-A581AFCEF52B}" dt="2021-03-01T09:57:50.263" v="90"/>
        <pc:sldMkLst>
          <pc:docMk/>
          <pc:sldMk cId="188123879" sldId="1152"/>
        </pc:sldMkLst>
      </pc:sldChg>
      <pc:sldChg chg="addSp delSp modSp add mod ord modClrScheme chgLayout">
        <pc:chgData name="Svend Aage Madsen" userId="1be55ee102318ed1" providerId="LiveId" clId="{F3AA5E15-C0B5-414F-8259-A581AFCEF52B}" dt="2021-03-01T10:37:49.440" v="498" actId="20577"/>
        <pc:sldMkLst>
          <pc:docMk/>
          <pc:sldMk cId="3337301497" sldId="1153"/>
        </pc:sldMkLst>
        <pc:spChg chg="mod ord">
          <ac:chgData name="Svend Aage Madsen" userId="1be55ee102318ed1" providerId="LiveId" clId="{F3AA5E15-C0B5-414F-8259-A581AFCEF52B}" dt="2021-03-01T10:37:19.238" v="470" actId="113"/>
          <ac:spMkLst>
            <pc:docMk/>
            <pc:sldMk cId="3337301497" sldId="1153"/>
            <ac:spMk id="2" creationId="{00000000-0000-0000-0000-000000000000}"/>
          </ac:spMkLst>
        </pc:spChg>
        <pc:spChg chg="mod ord">
          <ac:chgData name="Svend Aage Madsen" userId="1be55ee102318ed1" providerId="LiveId" clId="{F3AA5E15-C0B5-414F-8259-A581AFCEF52B}" dt="2021-03-01T10:34:31.040" v="305" actId="700"/>
          <ac:spMkLst>
            <pc:docMk/>
            <pc:sldMk cId="3337301497" sldId="1153"/>
            <ac:spMk id="3" creationId="{00000000-0000-0000-0000-000000000000}"/>
          </ac:spMkLst>
        </pc:spChg>
        <pc:spChg chg="add mod ord">
          <ac:chgData name="Svend Aage Madsen" userId="1be55ee102318ed1" providerId="LiveId" clId="{F3AA5E15-C0B5-414F-8259-A581AFCEF52B}" dt="2021-03-01T10:37:49.440" v="498" actId="20577"/>
          <ac:spMkLst>
            <pc:docMk/>
            <pc:sldMk cId="3337301497" sldId="1153"/>
            <ac:spMk id="4" creationId="{4093C13C-B823-48C6-94AE-C3CEED3CB557}"/>
          </ac:spMkLst>
        </pc:spChg>
        <pc:picChg chg="del">
          <ac:chgData name="Svend Aage Madsen" userId="1be55ee102318ed1" providerId="LiveId" clId="{F3AA5E15-C0B5-414F-8259-A581AFCEF52B}" dt="2021-03-01T09:51:47.905" v="57" actId="478"/>
          <ac:picMkLst>
            <pc:docMk/>
            <pc:sldMk cId="3337301497" sldId="1153"/>
            <ac:picMk id="18435" creationId="{00000000-0000-0000-0000-000000000000}"/>
          </ac:picMkLst>
        </pc:picChg>
        <pc:picChg chg="del">
          <ac:chgData name="Svend Aage Madsen" userId="1be55ee102318ed1" providerId="LiveId" clId="{F3AA5E15-C0B5-414F-8259-A581AFCEF52B}" dt="2021-03-01T09:51:49.248" v="58" actId="478"/>
          <ac:picMkLst>
            <pc:docMk/>
            <pc:sldMk cId="3337301497" sldId="1153"/>
            <ac:picMk id="18438" creationId="{00000000-0000-0000-0000-000000000000}"/>
          </ac:picMkLst>
        </pc:picChg>
      </pc:sldChg>
      <pc:sldChg chg="add">
        <pc:chgData name="Svend Aage Madsen" userId="1be55ee102318ed1" providerId="LiveId" clId="{F3AA5E15-C0B5-414F-8259-A581AFCEF52B}" dt="2021-03-01T09:44:10.198" v="1"/>
        <pc:sldMkLst>
          <pc:docMk/>
          <pc:sldMk cId="3262414386" sldId="1154"/>
        </pc:sldMkLst>
      </pc:sldChg>
      <pc:sldChg chg="modSp new mod">
        <pc:chgData name="Svend Aage Madsen" userId="1be55ee102318ed1" providerId="LiveId" clId="{F3AA5E15-C0B5-414F-8259-A581AFCEF52B}" dt="2021-03-02T08:28:55.637" v="950" actId="20577"/>
        <pc:sldMkLst>
          <pc:docMk/>
          <pc:sldMk cId="345997119" sldId="1155"/>
        </pc:sldMkLst>
        <pc:spChg chg="mod">
          <ac:chgData name="Svend Aage Madsen" userId="1be55ee102318ed1" providerId="LiveId" clId="{F3AA5E15-C0B5-414F-8259-A581AFCEF52B}" dt="2021-03-01T10:46:20.327" v="511" actId="113"/>
          <ac:spMkLst>
            <pc:docMk/>
            <pc:sldMk cId="345997119" sldId="1155"/>
            <ac:spMk id="2" creationId="{B96D98FF-2CC7-4364-828B-B7EF08B50855}"/>
          </ac:spMkLst>
        </pc:spChg>
        <pc:spChg chg="mod">
          <ac:chgData name="Svend Aage Madsen" userId="1be55ee102318ed1" providerId="LiveId" clId="{F3AA5E15-C0B5-414F-8259-A581AFCEF52B}" dt="2021-03-02T08:28:55.637" v="950" actId="20577"/>
          <ac:spMkLst>
            <pc:docMk/>
            <pc:sldMk cId="345997119" sldId="1155"/>
            <ac:spMk id="3" creationId="{81934B7F-8C0C-4C05-BCC9-6242B727871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endaagemadsen.com/" TargetMode="External"/><Relationship Id="rId2" Type="http://schemas.openxmlformats.org/officeDocument/2006/relationships/hyperlink" Target="mailto:svendaage@madsen.mail.dk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143" cy="511731"/>
          </a:xfrm>
          <a:prstGeom prst="rect">
            <a:avLst/>
          </a:prstGeom>
        </p:spPr>
        <p:txBody>
          <a:bodyPr vert="horz" lIns="99027" tIns="49513" rIns="99027" bIns="49513" rtlCol="0"/>
          <a:lstStyle>
            <a:lvl1pPr algn="l">
              <a:defRPr sz="1300"/>
            </a:lvl1pPr>
          </a:lstStyle>
          <a:p>
            <a:r>
              <a:rPr lang="da-DK" dirty="0"/>
              <a:t>Svend Aage Madsen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505" y="2"/>
            <a:ext cx="3076143" cy="511731"/>
          </a:xfrm>
          <a:prstGeom prst="rect">
            <a:avLst/>
          </a:prstGeom>
        </p:spPr>
        <p:txBody>
          <a:bodyPr vert="horz" lIns="99027" tIns="49513" rIns="99027" bIns="49513" rtlCol="0"/>
          <a:lstStyle>
            <a:lvl1pPr algn="r">
              <a:defRPr sz="1300"/>
            </a:lvl1pPr>
          </a:lstStyle>
          <a:p>
            <a:r>
              <a:rPr lang="da-DK" dirty="0"/>
              <a:t>Fædre og fødselsdepression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9721245"/>
            <a:ext cx="3076143" cy="511731"/>
          </a:xfrm>
          <a:prstGeom prst="rect">
            <a:avLst/>
          </a:prstGeom>
        </p:spPr>
        <p:txBody>
          <a:bodyPr vert="horz" lIns="99027" tIns="49513" rIns="99027" bIns="49513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505" y="9721245"/>
            <a:ext cx="3076143" cy="511731"/>
          </a:xfrm>
          <a:prstGeom prst="rect">
            <a:avLst/>
          </a:prstGeom>
        </p:spPr>
        <p:txBody>
          <a:bodyPr vert="horz" lIns="99027" tIns="49513" rIns="99027" bIns="49513" rtlCol="0" anchor="b"/>
          <a:lstStyle>
            <a:lvl1pPr algn="r">
              <a:defRPr sz="1300"/>
            </a:lvl1pPr>
          </a:lstStyle>
          <a:p>
            <a:fld id="{B1CFBD3D-E1E4-4F92-A128-BAD2C3F53E9D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1653" y="9568370"/>
            <a:ext cx="7097647" cy="305750"/>
          </a:xfrm>
          <a:prstGeom prst="rect">
            <a:avLst/>
          </a:prstGeom>
        </p:spPr>
        <p:txBody>
          <a:bodyPr wrap="square" lIns="99040" tIns="49520" rIns="99040" bIns="49520">
            <a:spAutoFit/>
          </a:bodyPr>
          <a:lstStyle/>
          <a:p>
            <a:pPr algn="ctr">
              <a:defRPr/>
            </a:pPr>
            <a:r>
              <a:rPr lang="da-DK" sz="1300" dirty="0"/>
              <a:t>Tlf: 26212851 - E-mail: </a:t>
            </a:r>
            <a:r>
              <a:rPr lang="da-DK" sz="1300" dirty="0">
                <a:hlinkClick r:id="rId2"/>
              </a:rPr>
              <a:t>svendaage@madsen.mail.dk</a:t>
            </a:r>
            <a:r>
              <a:rPr lang="da-DK" sz="1300" dirty="0"/>
              <a:t> – Web: </a:t>
            </a:r>
            <a:r>
              <a:rPr lang="da-DK" sz="1300" dirty="0">
                <a:hlinkClick r:id="rId3"/>
              </a:rPr>
              <a:t>www.svendaagemadsen.com</a:t>
            </a:r>
            <a:r>
              <a:rPr lang="da-DK" sz="1300" dirty="0"/>
              <a:t>  </a:t>
            </a:r>
            <a:r>
              <a:rPr lang="en-GB" sz="1300" dirty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85023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9027" tIns="49513" rIns="99027" bIns="49513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3508"/>
          </a:xfrm>
          <a:prstGeom prst="rect">
            <a:avLst/>
          </a:prstGeom>
        </p:spPr>
        <p:txBody>
          <a:bodyPr vert="horz" lIns="99027" tIns="49513" rIns="99027" bIns="49513" rtlCol="0"/>
          <a:lstStyle>
            <a:lvl1pPr algn="r">
              <a:defRPr sz="1300"/>
            </a:lvl1pPr>
          </a:lstStyle>
          <a:p>
            <a:fld id="{3E552198-E145-43A7-973A-11D219E79513}" type="datetimeFigureOut">
              <a:rPr lang="da-DK" smtClean="0"/>
              <a:t>02-03-2021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7" tIns="49513" rIns="99027" bIns="49513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27" tIns="49513" rIns="99027" bIns="49513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6363" cy="513507"/>
          </a:xfrm>
          <a:prstGeom prst="rect">
            <a:avLst/>
          </a:prstGeom>
        </p:spPr>
        <p:txBody>
          <a:bodyPr vert="horz" lIns="99027" tIns="49513" rIns="99027" bIns="49513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1296" y="9721110"/>
            <a:ext cx="3076363" cy="513507"/>
          </a:xfrm>
          <a:prstGeom prst="rect">
            <a:avLst/>
          </a:prstGeom>
        </p:spPr>
        <p:txBody>
          <a:bodyPr vert="horz" lIns="99027" tIns="49513" rIns="99027" bIns="49513" rtlCol="0" anchor="b"/>
          <a:lstStyle>
            <a:lvl1pPr algn="r">
              <a:defRPr sz="1300"/>
            </a:lvl1pPr>
          </a:lstStyle>
          <a:p>
            <a:fld id="{2169526E-7E70-48AB-B512-DFD7F75159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85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53EF-B1E7-42DF-8ECA-8CD3B43BA7E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9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857147-D34F-4187-9032-11D471BA29E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0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/>
          </a:p>
        </p:txBody>
      </p:sp>
      <p:sp>
        <p:nvSpPr>
          <p:cNvPr id="11674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89" indent="-28572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07" indent="-22858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70" indent="-22858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233" indent="-22858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96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559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721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884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B168A33-79DB-4C09-9BC8-AC78DFCFFAAE}" type="slidenum">
              <a:rPr lang="da-DK" smtClean="0"/>
              <a:pPr eaLnBrk="1" hangingPunct="1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540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53EF-B1E7-42DF-8ECA-8CD3B43BA7E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0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385" indent="-30207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8286" indent="-24165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1600" indent="-24165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4913" indent="-24165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58227" indent="-241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1542" indent="-241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4856" indent="-241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08169" indent="-241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3DD26EC-FB0C-498C-A3CC-7E10474D8F14}" type="slidenum">
              <a:rPr lang="en-GB" smtClean="0"/>
              <a:pPr eaLnBrk="1" hangingPunct="1"/>
              <a:t>3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385" indent="-30207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8286" indent="-24165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1600" indent="-24165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4913" indent="-24165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58227" indent="-241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1542" indent="-241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4856" indent="-241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08169" indent="-2416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AE1222B-4190-47CC-8E80-A73F8CB7D3CE}" type="slidenum">
              <a:rPr lang="en-GB" smtClean="0"/>
              <a:pPr eaLnBrk="1" hangingPunct="1"/>
              <a:t>4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6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70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4491" indent="-286343" defTabSz="91470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5370" indent="-229074" defTabSz="91470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3518" indent="-229074" defTabSz="91470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61665" indent="-229074" defTabSz="91470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9814" indent="-229074" defTabSz="91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7962" indent="-229074" defTabSz="91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6110" indent="-229074" defTabSz="91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94257" indent="-229074" defTabSz="914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9F8CC84-B119-4B92-8BA0-A01FC507FEBA}" type="slidenum">
              <a:rPr lang="en-GB"/>
              <a:pPr eaLnBrk="1" hangingPunct="1"/>
              <a:t>5</a:t>
            </a:fld>
            <a:endParaRPr lang="en-GB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776340" y="1"/>
            <a:ext cx="2891161" cy="48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4" rIns="91410" bIns="45704" anchor="ctr"/>
          <a:lstStyle/>
          <a:p>
            <a:endParaRPr lang="da-DK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3776340" y="9309734"/>
            <a:ext cx="2891161" cy="49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87" tIns="0" rIns="19087" bIns="0" anchor="b"/>
          <a:lstStyle/>
          <a:p>
            <a:pPr algn="r" defTabSz="761990" eaLnBrk="0" hangingPunct="0"/>
            <a:r>
              <a:rPr lang="da-DK" sz="1000" i="1"/>
              <a:t>5</a:t>
            </a: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-1590" y="9309734"/>
            <a:ext cx="2889569" cy="49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4" rIns="91410" bIns="45704" anchor="ctr"/>
          <a:lstStyle/>
          <a:p>
            <a:endParaRPr lang="da-DK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-1590" y="1"/>
            <a:ext cx="2889569" cy="48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4" rIns="91410" bIns="45704" anchor="ctr"/>
          <a:lstStyle/>
          <a:p>
            <a:endParaRPr lang="da-DK"/>
          </a:p>
        </p:txBody>
      </p:sp>
      <p:sp>
        <p:nvSpPr>
          <p:cNvPr id="778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860425"/>
            <a:ext cx="6089650" cy="3425825"/>
          </a:xfrm>
          <a:ln w="12700" cap="flat">
            <a:solidFill>
              <a:schemeClr val="tx1"/>
            </a:solidFill>
          </a:ln>
        </p:spPr>
      </p:sp>
      <p:sp>
        <p:nvSpPr>
          <p:cNvPr id="778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6774" y="4658845"/>
            <a:ext cx="4890773" cy="41244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65" tIns="44537" rIns="90665" bIns="44537"/>
          <a:lstStyle/>
          <a:p>
            <a:pPr eaLnBrk="1" hangingPunct="1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95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53EF-B1E7-42DF-8ECA-8CD3B43BA7E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5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53EF-B1E7-42DF-8ECA-8CD3B43BA7E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2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53EF-B1E7-42DF-8ECA-8CD3B43BA7E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0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/>
          </a:p>
        </p:txBody>
      </p:sp>
      <p:sp>
        <p:nvSpPr>
          <p:cNvPr id="86020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89" indent="-28572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07" indent="-22858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70" indent="-22858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233" indent="-22858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96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559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721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884" indent="-2285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9062479-DE84-4CE7-8DCE-E11A481BFECE}" type="slidenum">
              <a:rPr lang="da-DK" smtClean="0"/>
              <a:pPr eaLnBrk="1" hangingPunct="1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823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06775-4552-411B-AFCA-B031ABDC9A65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BEE2-DD58-4C2F-9EBF-498A1F112627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1F95-976B-4FA0-8E55-D12B1B9AA3ED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918D6-A009-488E-B645-BE148F808B34}" type="datetime1">
              <a:rPr lang="en-US" smtClean="0"/>
              <a:t>3/2/2021</a:t>
            </a:fld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/>
              <a:t>Svend Aage Madsen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1BB14-9500-4910-9285-21A6D6D81FF1}" type="slidenum">
              <a:rPr lang="en-GB"/>
              <a:pPr/>
              <a:t>‹nr.›</a:t>
            </a:fld>
            <a:endParaRPr lang="en-GB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27" y="3291828"/>
            <a:ext cx="196714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25373"/>
      </p:ext>
    </p:extLst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1B42-57E9-45E7-B531-0D40F93BFB64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DF41-8CB8-4149-AD52-6642D2C664EA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52C2-5C8C-4885-8C31-1D0C20119EE6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BC51-5250-4E23-9B3B-44C0F22532AE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DE9-EABB-4BAF-B94F-90CCC34B207B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3E95-B007-4FED-B091-1D01D250CC75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FE1BD8-2E67-469C-88A9-FC867C59ED74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E14-0187-4601-846F-DCCDEE4D2EEA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8B4927-76BF-4306-8160-5DAD957F1BED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71ECC5-51D9-4E70-89C1-3DCF3A37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8423" y="3766457"/>
            <a:ext cx="10909073" cy="16546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Screening for fødselsdepression</a:t>
            </a:r>
          </a:p>
        </p:txBody>
      </p:sp>
      <p:pic>
        <p:nvPicPr>
          <p:cNvPr id="5" name="Billede 4" descr="Et billede, der indeholder person, poserer, gruppe, personer&#10;&#10;Automatisk genereret beskrivelse">
            <a:extLst>
              <a:ext uri="{FF2B5EF4-FFF2-40B4-BE49-F238E27FC236}">
                <a16:creationId xmlns:a16="http://schemas.microsoft.com/office/drawing/2014/main" id="{CE97C9DC-FFBE-4520-9F54-F2644B094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32" y="932016"/>
            <a:ext cx="9032472" cy="250651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2529AB-8F99-47FB-91B5-93565E54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E11F890-74C3-40C9-9A8B-A80E3870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874070-078A-470B-9C8C-BD1BCB55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Svend Aage Madsen</a:t>
            </a:r>
          </a:p>
        </p:txBody>
      </p:sp>
    </p:spTree>
    <p:extLst>
      <p:ext uri="{BB962C8B-B14F-4D97-AF65-F5344CB8AC3E}">
        <p14:creationId xmlns:p14="http://schemas.microsoft.com/office/powerpoint/2010/main" val="7853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dsholder til sidefod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Svend Aage Madsen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33375" y="1285874"/>
            <a:ext cx="505777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a-DK" sz="4000" dirty="0">
                <a:solidFill>
                  <a:schemeClr val="accent2"/>
                </a:solidFill>
              </a:rPr>
              <a:t>EPDS – </a:t>
            </a:r>
            <a:br>
              <a:rPr lang="da-DK" sz="4000" dirty="0">
                <a:solidFill>
                  <a:schemeClr val="accent2"/>
                </a:solidFill>
              </a:rPr>
            </a:br>
            <a:r>
              <a:rPr lang="da-DK" sz="4000" dirty="0">
                <a:solidFill>
                  <a:schemeClr val="accent2"/>
                </a:solidFill>
              </a:rPr>
              <a:t>‘traditionel’ depression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5773480" y="33090"/>
            <a:ext cx="4725909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800" b="1" dirty="0"/>
              <a:t> A Jeg har været i stand til at le og se tingene fra den humoristiske side</a:t>
            </a:r>
            <a:endParaRPr lang="da-DK" sz="800" dirty="0"/>
          </a:p>
          <a:p>
            <a:r>
              <a:rPr lang="da-DK" sz="800" dirty="0"/>
              <a:t>(0)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Lige så meget som jeg altid har kunnet</a:t>
            </a:r>
          </a:p>
          <a:p>
            <a:r>
              <a:rPr lang="da-DK" sz="800" dirty="0"/>
              <a:t>(1)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Ikke helt så meget som tidligere</a:t>
            </a:r>
          </a:p>
          <a:p>
            <a:r>
              <a:rPr lang="da-DK" sz="800" dirty="0"/>
              <a:t>(2)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Afgjort ikke så meget som tidligere</a:t>
            </a:r>
          </a:p>
          <a:p>
            <a:r>
              <a:rPr lang="da-DK" sz="800" dirty="0"/>
              <a:t>(3)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Overhovedet ikke</a:t>
            </a:r>
          </a:p>
          <a:p>
            <a:r>
              <a:rPr lang="da-DK" sz="800" b="1" dirty="0"/>
              <a:t>B Jeg har med glæde set frem til forskellige ting</a:t>
            </a:r>
            <a:endParaRPr lang="da-DK" sz="800" dirty="0"/>
          </a:p>
          <a:p>
            <a:r>
              <a:rPr lang="da-DK" sz="800" dirty="0"/>
              <a:t>(0)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Lige så meget som jeg tidligere har gjort</a:t>
            </a:r>
          </a:p>
          <a:p>
            <a:r>
              <a:rPr lang="da-DK" sz="800" dirty="0"/>
              <a:t>(1)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En del mindre end jeg tidligere har gjort</a:t>
            </a:r>
          </a:p>
          <a:p>
            <a:r>
              <a:rPr lang="da-DK" sz="800" dirty="0"/>
              <a:t>(2)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Afgjort mindre end jeg tidligere har gjort</a:t>
            </a:r>
          </a:p>
          <a:p>
            <a:r>
              <a:rPr lang="da-DK" sz="800" dirty="0"/>
              <a:t>(3)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Næsten ikke</a:t>
            </a:r>
          </a:p>
          <a:p>
            <a:r>
              <a:rPr lang="da-DK" sz="800" b="1" dirty="0"/>
              <a:t>C Jeg har unødvendigt bebrejdet mig selv, hvis noget er gået galt</a:t>
            </a:r>
            <a:endParaRPr lang="da-DK" sz="800" dirty="0"/>
          </a:p>
          <a:p>
            <a:r>
              <a:rPr lang="da-DK" sz="800" dirty="0"/>
              <a:t>(3)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det meste af tiden</a:t>
            </a:r>
          </a:p>
          <a:p>
            <a:r>
              <a:rPr lang="da-DK" sz="800" dirty="0"/>
              <a:t>(2)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af og til</a:t>
            </a:r>
          </a:p>
          <a:p>
            <a:r>
              <a:rPr lang="da-DK" sz="800" dirty="0"/>
              <a:t>(1)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sjældent</a:t>
            </a:r>
          </a:p>
          <a:p>
            <a:r>
              <a:rPr lang="da-DK" sz="800" dirty="0"/>
              <a:t>(0)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aldrig</a:t>
            </a:r>
          </a:p>
          <a:p>
            <a:r>
              <a:rPr lang="da-DK" sz="800" b="1" dirty="0"/>
              <a:t>D Jeg har været nervøs og bekymret uden god grund</a:t>
            </a:r>
            <a:endParaRPr lang="da-DK" sz="800" dirty="0"/>
          </a:p>
          <a:p>
            <a:r>
              <a:rPr lang="da-DK" sz="800" dirty="0"/>
              <a:t>(0)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overhovedet ikke</a:t>
            </a:r>
          </a:p>
          <a:p>
            <a:r>
              <a:rPr lang="da-DK" sz="800" dirty="0"/>
              <a:t>(1)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Meget sjældent</a:t>
            </a:r>
          </a:p>
          <a:p>
            <a:r>
              <a:rPr lang="da-DK" sz="800" dirty="0"/>
              <a:t>(2)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nogle gange</a:t>
            </a:r>
          </a:p>
          <a:p>
            <a:r>
              <a:rPr lang="da-DK" sz="800" dirty="0"/>
              <a:t>(3)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meget ofte</a:t>
            </a:r>
          </a:p>
          <a:p>
            <a:r>
              <a:rPr lang="da-DK" sz="800" b="1" dirty="0"/>
              <a:t>E Jeg har været angst og panikslagen uden god grund</a:t>
            </a:r>
            <a:endParaRPr lang="da-DK" sz="800" dirty="0"/>
          </a:p>
          <a:p>
            <a:r>
              <a:rPr lang="da-DK" sz="800" dirty="0"/>
              <a:t>(3)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en hel del</a:t>
            </a:r>
          </a:p>
          <a:p>
            <a:r>
              <a:rPr lang="da-DK" sz="800" dirty="0"/>
              <a:t>(2)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nogle gange</a:t>
            </a:r>
          </a:p>
          <a:p>
            <a:r>
              <a:rPr lang="da-DK" sz="800" dirty="0"/>
              <a:t>(1)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ikke meget</a:t>
            </a:r>
          </a:p>
          <a:p>
            <a:r>
              <a:rPr lang="da-DK" sz="800" dirty="0"/>
              <a:t>(0)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overhovedet ikke</a:t>
            </a:r>
          </a:p>
          <a:p>
            <a:r>
              <a:rPr lang="da-DK" sz="800" b="1" dirty="0"/>
              <a:t>F Jeg har haft svært ved at overskue min situation</a:t>
            </a:r>
            <a:endParaRPr lang="da-DK" sz="800" dirty="0"/>
          </a:p>
          <a:p>
            <a:r>
              <a:rPr lang="da-DK" sz="800" dirty="0"/>
              <a:t>(3)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det meste af tiden</a:t>
            </a:r>
          </a:p>
          <a:p>
            <a:r>
              <a:rPr lang="da-DK" sz="800" dirty="0"/>
              <a:t>(2)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nogle gange</a:t>
            </a:r>
          </a:p>
          <a:p>
            <a:r>
              <a:rPr lang="da-DK" sz="800" dirty="0"/>
              <a:t>(1)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det meste af tiden har jeg kunnet overskue min situation</a:t>
            </a:r>
          </a:p>
          <a:p>
            <a:r>
              <a:rPr lang="da-DK" sz="800" dirty="0"/>
              <a:t>(0)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jeg har kunnet overskue min situation lige så godt, som jeg plejer</a:t>
            </a:r>
          </a:p>
          <a:p>
            <a:r>
              <a:rPr lang="da-DK" sz="800" b="1" dirty="0"/>
              <a:t>G Jeg har været så ulykkelig, at jeg har haft svært ved at sove</a:t>
            </a:r>
            <a:endParaRPr lang="da-DK" sz="800" dirty="0"/>
          </a:p>
          <a:p>
            <a:r>
              <a:rPr lang="da-DK" sz="800" dirty="0"/>
              <a:t>(3)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det meste af tiden</a:t>
            </a:r>
          </a:p>
          <a:p>
            <a:r>
              <a:rPr lang="da-DK" sz="800" dirty="0"/>
              <a:t>(2)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nogle gange</a:t>
            </a:r>
          </a:p>
          <a:p>
            <a:r>
              <a:rPr lang="da-DK" sz="800" dirty="0"/>
              <a:t>(1)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sjældent</a:t>
            </a:r>
          </a:p>
          <a:p>
            <a:r>
              <a:rPr lang="da-DK" sz="800" dirty="0"/>
              <a:t>(0)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aldrig</a:t>
            </a:r>
          </a:p>
          <a:p>
            <a:r>
              <a:rPr lang="da-DK" sz="800" b="1" dirty="0"/>
              <a:t>H Jeg har været ked af det og ulykkelig</a:t>
            </a:r>
            <a:endParaRPr lang="da-DK" sz="800" dirty="0"/>
          </a:p>
          <a:p>
            <a:r>
              <a:rPr lang="da-DK" sz="800" dirty="0"/>
              <a:t>(3)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det meste af tiden</a:t>
            </a:r>
          </a:p>
          <a:p>
            <a:r>
              <a:rPr lang="da-DK" sz="800" dirty="0"/>
              <a:t>(2)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ret tit</a:t>
            </a:r>
          </a:p>
          <a:p>
            <a:r>
              <a:rPr lang="da-DK" sz="800" dirty="0"/>
              <a:t>(1)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sjældent</a:t>
            </a:r>
          </a:p>
          <a:p>
            <a:r>
              <a:rPr lang="da-DK" sz="800" dirty="0"/>
              <a:t>(0)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aldrig</a:t>
            </a:r>
          </a:p>
          <a:p>
            <a:r>
              <a:rPr lang="da-DK" sz="800" b="1" dirty="0"/>
              <a:t>I Jeg har været så ulykkelig, at jeg har grædt</a:t>
            </a:r>
            <a:endParaRPr lang="da-DK" sz="800" dirty="0"/>
          </a:p>
          <a:p>
            <a:r>
              <a:rPr lang="da-DK" sz="800" dirty="0"/>
              <a:t>(3)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det meste af tiden</a:t>
            </a:r>
          </a:p>
          <a:p>
            <a:r>
              <a:rPr lang="da-DK" sz="800" dirty="0"/>
              <a:t>(2)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ret tit</a:t>
            </a:r>
          </a:p>
          <a:p>
            <a:r>
              <a:rPr lang="da-DK" sz="800" dirty="0"/>
              <a:t>(1)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kun ved enkelte lejligheder</a:t>
            </a:r>
          </a:p>
          <a:p>
            <a:r>
              <a:rPr lang="da-DK" sz="800" dirty="0"/>
              <a:t>(0)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Nej, aldrig</a:t>
            </a:r>
          </a:p>
          <a:p>
            <a:r>
              <a:rPr lang="da-DK" sz="800" b="1" dirty="0"/>
              <a:t>J Tanken om at gøre skade på mig selv har strejfet mig</a:t>
            </a:r>
            <a:endParaRPr lang="da-DK" sz="800" dirty="0"/>
          </a:p>
          <a:p>
            <a:r>
              <a:rPr lang="da-DK" sz="800" dirty="0"/>
              <a:t>(3)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Ja, ganske ofte</a:t>
            </a:r>
          </a:p>
          <a:p>
            <a:r>
              <a:rPr lang="da-DK" sz="800" dirty="0"/>
              <a:t>(2)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Nogle gange</a:t>
            </a:r>
          </a:p>
          <a:p>
            <a:r>
              <a:rPr lang="da-DK" sz="800" dirty="0"/>
              <a:t>(1)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Meget sjældent</a:t>
            </a:r>
          </a:p>
          <a:p>
            <a:r>
              <a:rPr lang="da-DK" sz="800" dirty="0"/>
              <a:t>(0) </a:t>
            </a:r>
            <a:r>
              <a:rPr lang="da-DK" sz="800" dirty="0">
                <a:sym typeface="Wingdings"/>
              </a:rPr>
              <a:t></a:t>
            </a:r>
            <a:r>
              <a:rPr lang="da-DK" sz="800" dirty="0"/>
              <a:t>  Aldrig</a:t>
            </a:r>
          </a:p>
        </p:txBody>
      </p:sp>
    </p:spTree>
    <p:extLst>
      <p:ext uri="{BB962C8B-B14F-4D97-AF65-F5344CB8AC3E}">
        <p14:creationId xmlns:p14="http://schemas.microsoft.com/office/powerpoint/2010/main" val="25876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2"/>
                </a:solidFill>
              </a:rPr>
              <a:t>Hvad viser EPDS?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800" dirty="0"/>
              <a:t>Alle kvinder med en diagnosticeret depression scorer over 12.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/>
              <a:t>Ved at bruge 12 som cut off fanges 86 % af kvinderne med FD.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/>
              <a:t>Ved at bruge 12 som cut off undgås at diagnosticere 78% af kvinder, der ikke har FD.</a:t>
            </a:r>
          </a:p>
          <a:p>
            <a:pPr marL="0" indent="0">
              <a:buNone/>
            </a:pPr>
            <a:endParaRPr lang="da-DK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24CAB0-A5B8-4E95-9267-855C4AB881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800" dirty="0"/>
              <a:t>Alle mænd med en diagnosticeret depression scorer over 10.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/>
              <a:t>Ved at bruge 10 som cut off fanges 89 % af mændene med FD.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800" dirty="0"/>
              <a:t>Ved at bruge 10 som cut off undgås at diagnosticere 79% mænd, der ikke har FD.</a:t>
            </a:r>
          </a:p>
          <a:p>
            <a:endParaRPr lang="da-DK" sz="2800" dirty="0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Svend Aage Madsen</a:t>
            </a:r>
          </a:p>
        </p:txBody>
      </p:sp>
    </p:spTree>
    <p:extLst>
      <p:ext uri="{BB962C8B-B14F-4D97-AF65-F5344CB8AC3E}">
        <p14:creationId xmlns:p14="http://schemas.microsoft.com/office/powerpoint/2010/main" val="293108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90CE8665-9AAD-4DCD-8D58-9BC0E9BF5D70}"/>
              </a:ext>
            </a:extLst>
          </p:cNvPr>
          <p:cNvSpPr/>
          <p:nvPr/>
        </p:nvSpPr>
        <p:spPr>
          <a:xfrm>
            <a:off x="6410325" y="2743200"/>
            <a:ext cx="3714749" cy="347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Tilbagetræk</a:t>
            </a:r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07412AB-000C-4988-8327-3E0A69C7E504}"/>
              </a:ext>
            </a:extLst>
          </p:cNvPr>
          <p:cNvSpPr/>
          <p:nvPr/>
        </p:nvSpPr>
        <p:spPr>
          <a:xfrm>
            <a:off x="4414837" y="228600"/>
            <a:ext cx="3686176" cy="36861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Indad</a:t>
            </a:r>
            <a:endParaRPr lang="da-DK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1805B1C-6294-48FB-AD05-4DB94D49C8C9}"/>
              </a:ext>
            </a:extLst>
          </p:cNvPr>
          <p:cNvSpPr txBox="1"/>
          <p:nvPr/>
        </p:nvSpPr>
        <p:spPr>
          <a:xfrm>
            <a:off x="179348" y="228600"/>
            <a:ext cx="4835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b="1" dirty="0">
                <a:solidFill>
                  <a:schemeClr val="accent2"/>
                </a:solidFill>
              </a:rPr>
              <a:t>Fødselsdepressionens</a:t>
            </a:r>
          </a:p>
          <a:p>
            <a:r>
              <a:rPr lang="da-DK" sz="4000" b="1" dirty="0">
                <a:solidFill>
                  <a:schemeClr val="accent2"/>
                </a:solidFill>
              </a:rPr>
              <a:t>reaktionsmønstre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EF70D4B-2A87-4AD9-8F07-3F12A133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ADBA8F1-CF95-4436-B3A4-203E830AAD13}"/>
              </a:ext>
            </a:extLst>
          </p:cNvPr>
          <p:cNvSpPr/>
          <p:nvPr/>
        </p:nvSpPr>
        <p:spPr>
          <a:xfrm>
            <a:off x="2924175" y="2743200"/>
            <a:ext cx="3800475" cy="34766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Udad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423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dsholder til sidefod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</a:rPr>
              <a:t>Svend Aage Madsen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257175"/>
            <a:ext cx="6810375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323850" y="1852613"/>
            <a:ext cx="348616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a-DK" sz="3600" dirty="0">
                <a:solidFill>
                  <a:schemeClr val="accent2"/>
                </a:solidFill>
              </a:rPr>
              <a:t>GMDS - udadreagerende</a:t>
            </a:r>
          </a:p>
        </p:txBody>
      </p:sp>
    </p:spTree>
    <p:extLst>
      <p:ext uri="{BB962C8B-B14F-4D97-AF65-F5344CB8AC3E}">
        <p14:creationId xmlns:p14="http://schemas.microsoft.com/office/powerpoint/2010/main" val="39222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EADBA8F1-CF95-4436-B3A4-203E830AAD13}"/>
              </a:ext>
            </a:extLst>
          </p:cNvPr>
          <p:cNvSpPr/>
          <p:nvPr/>
        </p:nvSpPr>
        <p:spPr>
          <a:xfrm>
            <a:off x="2924175" y="2743200"/>
            <a:ext cx="3800475" cy="34766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Udad</a:t>
            </a:r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07412AB-000C-4988-8327-3E0A69C7E504}"/>
              </a:ext>
            </a:extLst>
          </p:cNvPr>
          <p:cNvSpPr/>
          <p:nvPr/>
        </p:nvSpPr>
        <p:spPr>
          <a:xfrm>
            <a:off x="4414837" y="228600"/>
            <a:ext cx="3686176" cy="36861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Indad</a:t>
            </a:r>
            <a:endParaRPr lang="da-DK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1805B1C-6294-48FB-AD05-4DB94D49C8C9}"/>
              </a:ext>
            </a:extLst>
          </p:cNvPr>
          <p:cNvSpPr txBox="1"/>
          <p:nvPr/>
        </p:nvSpPr>
        <p:spPr>
          <a:xfrm>
            <a:off x="179348" y="228600"/>
            <a:ext cx="4835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b="1" dirty="0">
                <a:solidFill>
                  <a:schemeClr val="accent2"/>
                </a:solidFill>
              </a:rPr>
              <a:t>Fødselsdepressionens</a:t>
            </a:r>
          </a:p>
          <a:p>
            <a:r>
              <a:rPr lang="da-DK" sz="4000" b="1" dirty="0">
                <a:solidFill>
                  <a:schemeClr val="accent2"/>
                </a:solidFill>
              </a:rPr>
              <a:t>reaktionsmønstre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EF70D4B-2A87-4AD9-8F07-3F12A133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0CE8665-9AAD-4DCD-8D58-9BC0E9BF5D70}"/>
              </a:ext>
            </a:extLst>
          </p:cNvPr>
          <p:cNvSpPr/>
          <p:nvPr/>
        </p:nvSpPr>
        <p:spPr>
          <a:xfrm>
            <a:off x="6410325" y="2743200"/>
            <a:ext cx="3714749" cy="347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Tilbagetræk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834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7F13972-F4F9-4BB7-B601-635E2EF0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2"/>
                </a:solidFill>
              </a:rPr>
              <a:t>Tilbagetrækningsreaktioner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A6E4F84C-A234-49A5-BDD6-8DD68EA21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801071" cy="402336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sz="3600" dirty="0"/>
              <a:t>Jeg føler mig låst fast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sz="3600" dirty="0"/>
              <a:t>Jeg trækker mig fra min familie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sz="3600" dirty="0"/>
              <a:t>Jeg vil helst være alene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sz="3600" dirty="0"/>
              <a:t>Det er nemmest klare situationen ved at kaste sig over noget arbejde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sz="3600" dirty="0"/>
              <a:t>Det er svært at fortælle til nogen, hvordan jeg har det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a-DK" sz="3600" dirty="0"/>
              <a:t>Jeg synes at jeg må klare mine problemer selv</a:t>
            </a:r>
          </a:p>
          <a:p>
            <a:pPr>
              <a:spcBef>
                <a:spcPts val="0"/>
              </a:spcBef>
            </a:pPr>
            <a:endParaRPr lang="da-DK" sz="36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8F6C45-B61F-4CC8-BCA0-FB4DE892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0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EADBA8F1-CF95-4436-B3A4-203E830AAD13}"/>
              </a:ext>
            </a:extLst>
          </p:cNvPr>
          <p:cNvSpPr/>
          <p:nvPr/>
        </p:nvSpPr>
        <p:spPr>
          <a:xfrm>
            <a:off x="2924175" y="2743200"/>
            <a:ext cx="3800475" cy="34766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Udad</a:t>
            </a:r>
            <a:endParaRPr lang="da-DK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0CE8665-9AAD-4DCD-8D58-9BC0E9BF5D70}"/>
              </a:ext>
            </a:extLst>
          </p:cNvPr>
          <p:cNvSpPr/>
          <p:nvPr/>
        </p:nvSpPr>
        <p:spPr>
          <a:xfrm>
            <a:off x="6410325" y="2743200"/>
            <a:ext cx="3714749" cy="347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Tilbagetræk</a:t>
            </a:r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07412AB-000C-4988-8327-3E0A69C7E504}"/>
              </a:ext>
            </a:extLst>
          </p:cNvPr>
          <p:cNvSpPr/>
          <p:nvPr/>
        </p:nvSpPr>
        <p:spPr>
          <a:xfrm>
            <a:off x="4414837" y="228600"/>
            <a:ext cx="3686176" cy="36861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Indad</a:t>
            </a:r>
            <a:endParaRPr lang="da-DK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1805B1C-6294-48FB-AD05-4DB94D49C8C9}"/>
              </a:ext>
            </a:extLst>
          </p:cNvPr>
          <p:cNvSpPr txBox="1"/>
          <p:nvPr/>
        </p:nvSpPr>
        <p:spPr>
          <a:xfrm>
            <a:off x="179348" y="228600"/>
            <a:ext cx="4593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accent2"/>
                </a:solidFill>
              </a:rPr>
              <a:t>Fødselsdepressionen</a:t>
            </a:r>
          </a:p>
          <a:p>
            <a:r>
              <a:rPr lang="da-DK" sz="4000" b="1" dirty="0">
                <a:solidFill>
                  <a:schemeClr val="accent2"/>
                </a:solidFill>
              </a:rPr>
              <a:t>- En relationel forstyrrelse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EF70D4B-2A87-4AD9-8F07-3F12A133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pic>
        <p:nvPicPr>
          <p:cNvPr id="10" name="Grafik 9" descr="Mand">
            <a:extLst>
              <a:ext uri="{FF2B5EF4-FFF2-40B4-BE49-F238E27FC236}">
                <a16:creationId xmlns:a16="http://schemas.microsoft.com/office/drawing/2014/main" id="{F38CE9E8-B6D1-4FE9-816F-4C849B061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9969" y="2407728"/>
            <a:ext cx="1780979" cy="1780979"/>
          </a:xfrm>
          <a:prstGeom prst="rect">
            <a:avLst/>
          </a:prstGeom>
        </p:spPr>
      </p:pic>
      <p:pic>
        <p:nvPicPr>
          <p:cNvPr id="12" name="Grafik 11" descr="Kvinde">
            <a:extLst>
              <a:ext uri="{FF2B5EF4-FFF2-40B4-BE49-F238E27FC236}">
                <a16:creationId xmlns:a16="http://schemas.microsoft.com/office/drawing/2014/main" id="{33FA550D-499F-45EE-A544-EC46ED430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6162" y="2442072"/>
            <a:ext cx="1746635" cy="1746635"/>
          </a:xfrm>
          <a:prstGeom prst="rect">
            <a:avLst/>
          </a:prstGeom>
        </p:spPr>
      </p:pic>
      <p:pic>
        <p:nvPicPr>
          <p:cNvPr id="14" name="Grafik 13" descr="Baby">
            <a:extLst>
              <a:ext uri="{FF2B5EF4-FFF2-40B4-BE49-F238E27FC236}">
                <a16:creationId xmlns:a16="http://schemas.microsoft.com/office/drawing/2014/main" id="{A84D8B9C-1035-4AFF-A888-46002A4FA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8131" y="2743200"/>
            <a:ext cx="1320848" cy="13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7F13972-F4F9-4BB7-B601-635E2EF0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2"/>
                </a:solidFill>
              </a:rPr>
              <a:t>Relationelle reaktioner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8F6C45-B61F-4CC8-BCA0-FB4DE892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AA25C6F-82F0-44F3-8C91-2272456E94E9}"/>
              </a:ext>
            </a:extLst>
          </p:cNvPr>
          <p:cNvSpPr/>
          <p:nvPr/>
        </p:nvSpPr>
        <p:spPr>
          <a:xfrm>
            <a:off x="1097280" y="1944136"/>
            <a:ext cx="1068127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Jeg føler ikke, jeg lever op til mit ansvar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Jeg oplever det meget krævende at være sammen med min familie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Jeg synes mit barn er/tror det vil blive meget krævende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Jeg har / tror jeg får svært ved trøste mit barn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Jeg tænker indimellem at jeg har fortrudt at få barn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Jeg har/tror jeg får rigtig god kontakt med mit barn</a:t>
            </a:r>
          </a:p>
        </p:txBody>
      </p:sp>
    </p:spTree>
    <p:extLst>
      <p:ext uri="{BB962C8B-B14F-4D97-AF65-F5344CB8AC3E}">
        <p14:creationId xmlns:p14="http://schemas.microsoft.com/office/powerpoint/2010/main" val="2546924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51CF7-CDC7-413B-BAB1-E3838C4F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2"/>
                </a:solidFill>
              </a:rPr>
              <a:t>Hvad vi kan regne med?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53182A-8B52-4E1D-A0CC-D9C05E92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654118" cy="4023360"/>
          </a:xfrm>
        </p:spPr>
        <p:txBody>
          <a:bodyPr>
            <a:normAutofit/>
          </a:bodyPr>
          <a:lstStyle/>
          <a:p>
            <a:endParaRPr lang="da-DK" sz="2800" dirty="0"/>
          </a:p>
          <a:p>
            <a:r>
              <a:rPr lang="da-DK" sz="2800" dirty="0"/>
              <a:t>Omkring </a:t>
            </a:r>
            <a:r>
              <a:rPr lang="da-DK" sz="2800" b="1" dirty="0"/>
              <a:t>7 pct. </a:t>
            </a:r>
            <a:r>
              <a:rPr lang="da-DK" sz="2800" dirty="0"/>
              <a:t>fædre og </a:t>
            </a:r>
            <a:r>
              <a:rPr lang="da-DK" sz="2800" b="1" dirty="0"/>
              <a:t>10 pct. </a:t>
            </a:r>
            <a:r>
              <a:rPr lang="da-DK" sz="2800" dirty="0"/>
              <a:t>mødre får årligt en fødselsdepression</a:t>
            </a:r>
          </a:p>
          <a:p>
            <a:r>
              <a:rPr lang="da-DK" sz="2800" dirty="0"/>
              <a:t>Med 60.000 fødsler er det 4-4.500 fædre og 6.000 mødre.</a:t>
            </a:r>
          </a:p>
          <a:p>
            <a:endParaRPr lang="da-DK" sz="2800" dirty="0"/>
          </a:p>
          <a:p>
            <a:r>
              <a:rPr lang="da-DK" sz="2800" dirty="0"/>
              <a:t>Det er ca. 10.000 familier</a:t>
            </a:r>
          </a:p>
          <a:p>
            <a:r>
              <a:rPr lang="da-DK" sz="2800" dirty="0"/>
              <a:t>Og 10.000 børn (+ søskende)</a:t>
            </a:r>
          </a:p>
          <a:p>
            <a:r>
              <a:rPr lang="da-DK" sz="2800" dirty="0"/>
              <a:t>- hvert år!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6F31FCC-9A8E-4205-B25E-9B122AD9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9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06F9979-1F19-4EAF-81C7-B801258C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solidFill>
                  <a:schemeClr val="accent2"/>
                </a:solidFill>
              </a:rPr>
              <a:t>Har forskellene mellem de to skalaer betydning for opsporing af fødselsdepression?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D3AFF19-7F43-439E-A6DC-14DAF23C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912882"/>
            <a:ext cx="10058400" cy="2956211"/>
          </a:xfrm>
        </p:spPr>
        <p:txBody>
          <a:bodyPr>
            <a:normAutofit/>
          </a:bodyPr>
          <a:lstStyle/>
          <a:p>
            <a:r>
              <a:rPr lang="da-DK" sz="3200" dirty="0"/>
              <a:t>Og er der grund til at bruge mere end én skala?</a:t>
            </a:r>
          </a:p>
          <a:p>
            <a:r>
              <a:rPr lang="da-DK" sz="3200" dirty="0"/>
              <a:t>Er Gotland-skalaen nødvendig?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3D305B-A18B-46A5-8946-71085B63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8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2"/>
                </a:solidFill>
              </a:rPr>
              <a:t>Screening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93C13C-B823-48C6-94AE-C3CEED3C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7874"/>
            <a:ext cx="10058400" cy="3821219"/>
          </a:xfrm>
        </p:spPr>
        <p:txBody>
          <a:bodyPr>
            <a:normAutofit fontScale="92500"/>
          </a:bodyPr>
          <a:lstStyle/>
          <a:p>
            <a:r>
              <a:rPr lang="da-DK" sz="2800" b="0" i="0" dirty="0">
                <a:solidFill>
                  <a:schemeClr val="tx1"/>
                </a:solidFill>
                <a:effectLst/>
                <a:latin typeface="Raleway"/>
              </a:rPr>
              <a:t>Screening er et tilbud om undersøgelse for en tilstand, som gives til store befolkningsgrupper, der som udgangspunkt er raske. </a:t>
            </a:r>
            <a:br>
              <a:rPr lang="da-DK" sz="2800" dirty="0">
                <a:solidFill>
                  <a:schemeClr val="tx1"/>
                </a:solidFill>
              </a:rPr>
            </a:br>
            <a:endParaRPr lang="da-DK" sz="2800" dirty="0">
              <a:solidFill>
                <a:schemeClr val="tx1"/>
              </a:solidFill>
            </a:endParaRPr>
          </a:p>
          <a:p>
            <a:br>
              <a:rPr lang="da-DK" sz="2800" dirty="0">
                <a:solidFill>
                  <a:schemeClr val="tx1"/>
                </a:solidFill>
              </a:rPr>
            </a:br>
            <a:r>
              <a:rPr lang="da-DK" sz="2800" b="0" i="0" dirty="0">
                <a:solidFill>
                  <a:schemeClr val="tx1"/>
                </a:solidFill>
                <a:effectLst/>
                <a:latin typeface="Raleway"/>
              </a:rPr>
              <a:t>Formålet med screening er at finde de mennesker, hvis </a:t>
            </a:r>
            <a:r>
              <a:rPr lang="da-DK" sz="2800" b="0" i="1" dirty="0">
                <a:solidFill>
                  <a:schemeClr val="tx1"/>
                </a:solidFill>
                <a:effectLst/>
                <a:latin typeface="Raleway"/>
              </a:rPr>
              <a:t>risiko</a:t>
            </a:r>
            <a:r>
              <a:rPr lang="da-DK" sz="2800" b="0" i="0" dirty="0">
                <a:solidFill>
                  <a:schemeClr val="tx1"/>
                </a:solidFill>
                <a:effectLst/>
                <a:latin typeface="Raleway"/>
              </a:rPr>
              <a:t> for at have eller udvikle tilstanden er så stor, at de bør tilbydes forebyggelse, undersøgelse eller behandling. </a:t>
            </a:r>
            <a:br>
              <a:rPr lang="da-DK" sz="2800" dirty="0">
                <a:solidFill>
                  <a:schemeClr val="tx1"/>
                </a:solidFill>
              </a:rPr>
            </a:br>
            <a:endParaRPr lang="da-DK" sz="2800" dirty="0">
              <a:solidFill>
                <a:schemeClr val="tx1"/>
              </a:solidFill>
            </a:endParaRPr>
          </a:p>
          <a:p>
            <a:r>
              <a:rPr lang="da-DK" sz="2800" dirty="0">
                <a:solidFill>
                  <a:schemeClr val="tx1"/>
                </a:solidFill>
              </a:rPr>
              <a:t>Fra Sundhedsstyrelsen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Svend Aage Madsen</a:t>
            </a:r>
          </a:p>
        </p:txBody>
      </p:sp>
    </p:spTree>
    <p:extLst>
      <p:ext uri="{BB962C8B-B14F-4D97-AF65-F5344CB8AC3E}">
        <p14:creationId xmlns:p14="http://schemas.microsoft.com/office/powerpoint/2010/main" val="33373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9EDB3-F727-4CD0-8971-E1D23483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2"/>
                </a:solidFill>
              </a:rPr>
              <a:t>Altså: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A4F8F9-29D3-4825-9525-621ECA45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7580"/>
            <a:ext cx="10058400" cy="3761514"/>
          </a:xfrm>
        </p:spPr>
        <p:txBody>
          <a:bodyPr>
            <a:normAutofit/>
          </a:bodyPr>
          <a:lstStyle/>
          <a:p>
            <a:r>
              <a:rPr lang="da-DK" sz="3200" dirty="0"/>
              <a:t>De fleste – både mænd og kvinder - finder vi med </a:t>
            </a:r>
            <a:r>
              <a:rPr lang="da-DK" sz="3200" b="1" dirty="0"/>
              <a:t>EPDS</a:t>
            </a:r>
          </a:p>
          <a:p>
            <a:r>
              <a:rPr lang="da-DK" sz="3200" dirty="0"/>
              <a:t>Og vil du kun bruge én skala, så er det </a:t>
            </a:r>
            <a:r>
              <a:rPr lang="da-DK" sz="3200" b="1" dirty="0"/>
              <a:t>EPDS!</a:t>
            </a:r>
          </a:p>
          <a:p>
            <a:r>
              <a:rPr lang="da-DK" sz="3200" b="1" dirty="0"/>
              <a:t>Og brug lavere cut off for mænd: 10≤.</a:t>
            </a:r>
          </a:p>
          <a:p>
            <a:endParaRPr lang="da-DK" sz="3200" dirty="0"/>
          </a:p>
          <a:p>
            <a:endParaRPr lang="da-DK" sz="3200" dirty="0"/>
          </a:p>
          <a:p>
            <a:r>
              <a:rPr lang="da-DK" sz="3200" dirty="0"/>
              <a:t>Men: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444586E-FE26-452E-A7F8-D60ADED8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37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34130B-6737-4FEB-927A-25CF96FB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952882" cy="1450757"/>
          </a:xfrm>
        </p:spPr>
        <p:txBody>
          <a:bodyPr>
            <a:normAutofit/>
          </a:bodyPr>
          <a:lstStyle/>
          <a:p>
            <a:r>
              <a:rPr lang="da-DK" sz="4600" b="1" dirty="0">
                <a:solidFill>
                  <a:schemeClr val="accent2"/>
                </a:solidFill>
              </a:rPr>
              <a:t>Så mange finder vi </a:t>
            </a:r>
            <a:r>
              <a:rPr lang="da-DK" sz="4600" b="1" i="1" dirty="0">
                <a:solidFill>
                  <a:schemeClr val="accent2"/>
                </a:solidFill>
              </a:rPr>
              <a:t>kun</a:t>
            </a:r>
            <a:r>
              <a:rPr lang="da-DK" sz="4600" b="1" dirty="0">
                <a:solidFill>
                  <a:schemeClr val="accent2"/>
                </a:solidFill>
              </a:rPr>
              <a:t> med Gotland skalaen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B4C4C22-BFCD-42BA-A8EA-3E95D4A2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952882" cy="4023360"/>
          </a:xfrm>
        </p:spPr>
        <p:txBody>
          <a:bodyPr>
            <a:normAutofit fontScale="92500"/>
          </a:bodyPr>
          <a:lstStyle/>
          <a:p>
            <a:r>
              <a:rPr lang="da-DK" sz="2800" b="1" dirty="0"/>
              <a:t>Før fødsel:</a:t>
            </a:r>
          </a:p>
          <a:p>
            <a:r>
              <a:rPr lang="da-DK" sz="2800" dirty="0"/>
              <a:t>Ca. 20 pct. af mændene med Fødselsdepression findes kun med Gotland skalaen</a:t>
            </a:r>
          </a:p>
          <a:p>
            <a:r>
              <a:rPr lang="da-DK" sz="2800" dirty="0"/>
              <a:t>- og  ca. 14 pct. af kvinderne findes også kun med Gotland skalaen</a:t>
            </a:r>
          </a:p>
          <a:p>
            <a:endParaRPr lang="da-DK" sz="2800" dirty="0"/>
          </a:p>
          <a:p>
            <a:r>
              <a:rPr lang="da-DK" sz="2800" b="1" dirty="0"/>
              <a:t>Efter fødsel:</a:t>
            </a:r>
          </a:p>
          <a:p>
            <a:r>
              <a:rPr lang="da-DK" sz="2800" dirty="0"/>
              <a:t>Ca. 24 pct. af mændene med Fødselsdepression findes kun med Gotland skalaen</a:t>
            </a:r>
          </a:p>
          <a:p>
            <a:r>
              <a:rPr lang="da-DK" sz="2800" dirty="0"/>
              <a:t>- og ca. 15 pct. af kvinderne findes også kun med Gotland skalaen</a:t>
            </a:r>
          </a:p>
          <a:p>
            <a:endParaRPr lang="da-DK" sz="2800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6B3CF0FF-7C57-4F3A-90F3-FA16CBF8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37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Familie med to børn">
            <a:extLst>
              <a:ext uri="{FF2B5EF4-FFF2-40B4-BE49-F238E27FC236}">
                <a16:creationId xmlns:a16="http://schemas.microsoft.com/office/drawing/2014/main" id="{95831F66-2DC7-4D58-B188-FB60F4AEE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696" y="2971345"/>
            <a:ext cx="2983142" cy="29831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BFCEF8-8EC7-42D4-B5E8-86309DA0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solidFill>
                  <a:schemeClr val="accent2"/>
                </a:solidFill>
              </a:rPr>
              <a:t>Så vi ville ikke finde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530D38-8B3F-40D1-AC54-995205315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262" y="1845734"/>
            <a:ext cx="7912418" cy="4023360"/>
          </a:xfrm>
        </p:spPr>
        <p:txBody>
          <a:bodyPr>
            <a:normAutofit/>
          </a:bodyPr>
          <a:lstStyle/>
          <a:p>
            <a:pPr algn="ctr"/>
            <a:endParaRPr lang="da-DK" sz="3200" dirty="0"/>
          </a:p>
          <a:p>
            <a:pPr algn="ctr"/>
            <a:r>
              <a:rPr lang="da-DK" sz="3200" dirty="0"/>
              <a:t>Op mod 2.000 familier</a:t>
            </a:r>
          </a:p>
          <a:p>
            <a:pPr algn="ctr"/>
            <a:r>
              <a:rPr lang="da-DK" sz="3200" dirty="0"/>
              <a:t>og</a:t>
            </a:r>
          </a:p>
          <a:p>
            <a:pPr algn="ctr"/>
            <a:r>
              <a:rPr lang="da-DK" sz="3200" dirty="0"/>
              <a:t>Ca. 2.000 børn </a:t>
            </a:r>
          </a:p>
          <a:p>
            <a:pPr algn="ctr"/>
            <a:r>
              <a:rPr lang="da-DK" sz="3200" dirty="0"/>
              <a:t>årligt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B34665D-AC0B-4BD3-9227-006855C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Svend Aage Madsen</a:t>
            </a:r>
          </a:p>
        </p:txBody>
      </p:sp>
    </p:spTree>
    <p:extLst>
      <p:ext uri="{BB962C8B-B14F-4D97-AF65-F5344CB8AC3E}">
        <p14:creationId xmlns:p14="http://schemas.microsoft.com/office/powerpoint/2010/main" val="287517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D98FF-2CC7-4364-828B-B7EF08B5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accent2"/>
                </a:solidFill>
              </a:rPr>
              <a:t>Budskaber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934B7F-8C0C-4C05-BCC9-6242B7278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1. Screening skal være af alle – ikke kun dem, som I synes har det skidt</a:t>
            </a:r>
          </a:p>
          <a:p>
            <a:r>
              <a:rPr lang="da-DK" sz="2800" dirty="0"/>
              <a:t>2. Hvis I kun vil bruge et skema, så brug EPDS – og husk lavere score (= 10 eller højere) for fædrene</a:t>
            </a:r>
          </a:p>
          <a:p>
            <a:r>
              <a:rPr lang="da-DK" sz="2800" dirty="0"/>
              <a:t>3. Men vi opfanger ikke en fjerdedel af fædrene og 15 % af mødrene, hvis vi ikke også bruger Gotlandskalaen</a:t>
            </a:r>
          </a:p>
          <a:p>
            <a:r>
              <a:rPr lang="da-DK" sz="2800" dirty="0"/>
              <a:t>4. Fødselsdepression kan opdages allerede under graviditeten</a:t>
            </a:r>
          </a:p>
          <a:p>
            <a:r>
              <a:rPr lang="da-DK" sz="2800" dirty="0"/>
              <a:t>5. Og så mangler der rigtig meget behandling</a:t>
            </a:r>
          </a:p>
          <a:p>
            <a:endParaRPr lang="da-DK" sz="28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77DDFAB-FC19-4DA1-991A-BD4B8C63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err="1">
                <a:solidFill>
                  <a:schemeClr val="accent2"/>
                </a:solidFill>
              </a:rPr>
              <a:t>Psykiske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reaktioner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på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forældreskab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- </a:t>
            </a:r>
            <a:r>
              <a:rPr lang="en-GB" b="1" dirty="0" err="1">
                <a:solidFill>
                  <a:schemeClr val="accent2"/>
                </a:solidFill>
              </a:rPr>
              <a:t>en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relationel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err="1">
                <a:solidFill>
                  <a:schemeClr val="accent2"/>
                </a:solidFill>
              </a:rPr>
              <a:t>problematik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2787" y="2186478"/>
            <a:ext cx="8229600" cy="3873664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 err="1"/>
              <a:t>Fødselsdepression</a:t>
            </a:r>
            <a:endParaRPr lang="en-GB" sz="3200" dirty="0"/>
          </a:p>
          <a:p>
            <a:pPr eaLnBrk="1" hangingPunct="1"/>
            <a:r>
              <a:rPr lang="en-GB" sz="3200" dirty="0" err="1"/>
              <a:t>Efterfødselsreaktioner</a:t>
            </a:r>
            <a:endParaRPr lang="en-GB" sz="3200" dirty="0"/>
          </a:p>
          <a:p>
            <a:pPr eaLnBrk="1" hangingPunct="1"/>
            <a:r>
              <a:rPr lang="en-GB" sz="3200" dirty="0"/>
              <a:t>Post partum depression</a:t>
            </a:r>
          </a:p>
          <a:p>
            <a:pPr eaLnBrk="1" hangingPunct="1"/>
            <a:r>
              <a:rPr lang="en-GB" sz="3200" dirty="0"/>
              <a:t>Post natal depression</a:t>
            </a:r>
          </a:p>
          <a:p>
            <a:pPr eaLnBrk="1" hangingPunct="1"/>
            <a:r>
              <a:rPr lang="en-GB" sz="3200" dirty="0"/>
              <a:t>Mood disorders related to parenthood</a:t>
            </a:r>
          </a:p>
          <a:p>
            <a:pPr eaLnBrk="1" hangingPunct="1"/>
            <a:r>
              <a:rPr lang="en-GB" sz="3200" dirty="0"/>
              <a:t>….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AFF7F40-19D2-4378-8DB1-45EFD6AC4C37}"/>
              </a:ext>
            </a:extLst>
          </p:cNvPr>
          <p:cNvSpPr txBox="1"/>
          <p:nvPr/>
        </p:nvSpPr>
        <p:spPr>
          <a:xfrm>
            <a:off x="1565604" y="3253944"/>
            <a:ext cx="7825347" cy="1200329"/>
          </a:xfrm>
          <a:prstGeom prst="rect">
            <a:avLst/>
          </a:prstGeom>
          <a:solidFill>
            <a:schemeClr val="bg1"/>
          </a:solidFill>
          <a:ln w="69850" cap="sq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a-DK" sz="7200" dirty="0" err="1">
                <a:solidFill>
                  <a:schemeClr val="accent2"/>
                </a:solidFill>
              </a:rPr>
              <a:t>Perinatal</a:t>
            </a:r>
            <a:r>
              <a:rPr lang="da-DK" sz="7200" dirty="0">
                <a:solidFill>
                  <a:schemeClr val="accent2"/>
                </a:solidFill>
              </a:rPr>
              <a:t> depression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261042-4363-4B60-B731-B43B6F81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646" y="614082"/>
            <a:ext cx="10105913" cy="1066800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accent2"/>
                </a:solidFill>
              </a:rPr>
              <a:t>Fødselsdepression - ICD-11 </a:t>
            </a:r>
            <a:r>
              <a:rPr lang="da-DK" b="1" dirty="0">
                <a:solidFill>
                  <a:schemeClr val="tx1"/>
                </a:solidFill>
              </a:rPr>
              <a:t>”</a:t>
            </a:r>
            <a:r>
              <a:rPr lang="en-US" b="1" dirty="0"/>
              <a:t>6E20“</a:t>
            </a:r>
            <a:endParaRPr lang="da-DK" b="1" dirty="0">
              <a:solidFill>
                <a:schemeClr val="accent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704" y="1911096"/>
            <a:ext cx="10844784" cy="4565903"/>
          </a:xfrm>
        </p:spPr>
        <p:txBody>
          <a:bodyPr>
            <a:normAutofit/>
          </a:bodyPr>
          <a:lstStyle/>
          <a:p>
            <a:r>
              <a:rPr lang="en-US" sz="2800" b="1" dirty="0"/>
              <a:t>Mental or behavioral disorders associated with pregnancy, childbirth or the puerperium, without psychotic symptoms </a:t>
            </a:r>
          </a:p>
          <a:p>
            <a:endParaRPr lang="en-US" sz="2800" i="1" dirty="0"/>
          </a:p>
          <a:p>
            <a:r>
              <a:rPr lang="en-US" sz="2800" i="1" dirty="0"/>
              <a:t>A syndrome associated with pregnancy or the puerperium (commencing within about 6 weeks after delivery) that involves significant mental and behavioral features, most commonly depressive symptoms. The syndrome does not include delusions, hallucinations, or other psychotic symptoms. </a:t>
            </a:r>
            <a:endParaRPr lang="da-DK" sz="2800" i="1" dirty="0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340A85B-0346-4BBF-ADF2-27B09E1B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6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3555" name="Rectangle 102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073944" y="521710"/>
            <a:ext cx="7759700" cy="1130300"/>
          </a:xfrm>
        </p:spPr>
        <p:txBody>
          <a:bodyPr vert="horz" lIns="90488" tIns="44450" rIns="90488" bIns="44450" rtlCol="0" anchor="b">
            <a:noAutofit/>
          </a:bodyPr>
          <a:lstStyle/>
          <a:p>
            <a:pPr eaLnBrk="1" hangingPunct="1"/>
            <a:r>
              <a:rPr lang="da-DK" dirty="0">
                <a:solidFill>
                  <a:schemeClr val="accent2"/>
                </a:solidFill>
              </a:rPr>
              <a:t>Diagnostisk placering</a:t>
            </a:r>
            <a:br>
              <a:rPr lang="da-DK" dirty="0">
                <a:solidFill>
                  <a:schemeClr val="accent2"/>
                </a:solidFill>
              </a:rPr>
            </a:br>
            <a:r>
              <a:rPr lang="da-DK" dirty="0">
                <a:solidFill>
                  <a:schemeClr val="accent2"/>
                </a:solidFill>
              </a:rPr>
              <a:t>af fødselsdepressionen</a:t>
            </a:r>
          </a:p>
        </p:txBody>
      </p:sp>
      <p:sp>
        <p:nvSpPr>
          <p:cNvPr id="23557" name="Rectangle 1029"/>
          <p:cNvSpPr>
            <a:spLocks noChangeArrowheads="1"/>
          </p:cNvSpPr>
          <p:nvPr/>
        </p:nvSpPr>
        <p:spPr bwMode="auto">
          <a:xfrm>
            <a:off x="1930400" y="2463800"/>
            <a:ext cx="8102600" cy="10922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a-DK" sz="3200"/>
          </a:p>
        </p:txBody>
      </p:sp>
      <p:sp>
        <p:nvSpPr>
          <p:cNvPr id="23558" name="Rectangle 1030"/>
          <p:cNvSpPr>
            <a:spLocks noChangeArrowheads="1"/>
          </p:cNvSpPr>
          <p:nvPr/>
        </p:nvSpPr>
        <p:spPr bwMode="auto">
          <a:xfrm>
            <a:off x="2063335" y="2424113"/>
            <a:ext cx="1070807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da-DK" b="1"/>
              <a:t>Krise- </a:t>
            </a:r>
          </a:p>
          <a:p>
            <a:pPr algn="ctr" defTabSz="762000" eaLnBrk="0" hangingPunct="0"/>
            <a:r>
              <a:rPr lang="da-DK" b="1"/>
              <a:t>tilstande</a:t>
            </a:r>
            <a:r>
              <a:rPr lang="da-DK"/>
              <a:t> </a:t>
            </a:r>
          </a:p>
        </p:txBody>
      </p:sp>
      <p:sp>
        <p:nvSpPr>
          <p:cNvPr id="23559" name="Rectangle 1031"/>
          <p:cNvSpPr>
            <a:spLocks noChangeArrowheads="1"/>
          </p:cNvSpPr>
          <p:nvPr/>
        </p:nvSpPr>
        <p:spPr bwMode="auto">
          <a:xfrm>
            <a:off x="3354353" y="2424113"/>
            <a:ext cx="153042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da-DK" b="1"/>
              <a:t>Neurotiske/</a:t>
            </a:r>
          </a:p>
          <a:p>
            <a:pPr algn="ctr" defTabSz="762000" eaLnBrk="0" hangingPunct="0"/>
            <a:r>
              <a:rPr lang="da-DK" b="1"/>
              <a:t>angsttilstande</a:t>
            </a:r>
          </a:p>
        </p:txBody>
      </p:sp>
      <p:sp>
        <p:nvSpPr>
          <p:cNvPr id="23560" name="Rectangle 1032"/>
          <p:cNvSpPr>
            <a:spLocks noChangeArrowheads="1"/>
          </p:cNvSpPr>
          <p:nvPr/>
        </p:nvSpPr>
        <p:spPr bwMode="auto">
          <a:xfrm>
            <a:off x="5271428" y="2424113"/>
            <a:ext cx="1049071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da-DK" b="1"/>
              <a:t>Affektive</a:t>
            </a:r>
          </a:p>
          <a:p>
            <a:pPr algn="ctr" defTabSz="762000" eaLnBrk="0" hangingPunct="0"/>
            <a:r>
              <a:rPr lang="da-DK" b="1"/>
              <a:t>tilstande</a:t>
            </a:r>
          </a:p>
        </p:txBody>
      </p:sp>
      <p:sp>
        <p:nvSpPr>
          <p:cNvPr id="23561" name="Rectangle 1033"/>
          <p:cNvSpPr>
            <a:spLocks noChangeArrowheads="1"/>
          </p:cNvSpPr>
          <p:nvPr/>
        </p:nvSpPr>
        <p:spPr bwMode="auto">
          <a:xfrm>
            <a:off x="6838344" y="2438400"/>
            <a:ext cx="122835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da-DK" b="1"/>
              <a:t>Psykotiske </a:t>
            </a:r>
          </a:p>
          <a:p>
            <a:pPr algn="ctr" defTabSz="762000" eaLnBrk="0" hangingPunct="0"/>
            <a:r>
              <a:rPr lang="da-DK" b="1"/>
              <a:t>tilstande</a:t>
            </a:r>
          </a:p>
        </p:txBody>
      </p:sp>
      <p:sp>
        <p:nvSpPr>
          <p:cNvPr id="23562" name="Rectangle 1034"/>
          <p:cNvSpPr>
            <a:spLocks noChangeArrowheads="1"/>
          </p:cNvSpPr>
          <p:nvPr/>
        </p:nvSpPr>
        <p:spPr bwMode="auto">
          <a:xfrm>
            <a:off x="8341083" y="2438400"/>
            <a:ext cx="158043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da-DK" b="1"/>
              <a:t>Personligheds-</a:t>
            </a:r>
          </a:p>
          <a:p>
            <a:pPr algn="ctr" defTabSz="762000" eaLnBrk="0" hangingPunct="0"/>
            <a:r>
              <a:rPr lang="da-DK" b="1"/>
              <a:t>forstyrrelser</a:t>
            </a:r>
          </a:p>
        </p:txBody>
      </p:sp>
      <p:sp>
        <p:nvSpPr>
          <p:cNvPr id="23563" name="Line 1035"/>
          <p:cNvSpPr>
            <a:spLocks noChangeShapeType="1"/>
          </p:cNvSpPr>
          <p:nvPr/>
        </p:nvSpPr>
        <p:spPr bwMode="auto">
          <a:xfrm>
            <a:off x="2514600" y="3151188"/>
            <a:ext cx="0" cy="2462212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3564" name="Line 1036"/>
          <p:cNvSpPr>
            <a:spLocks noChangeShapeType="1"/>
          </p:cNvSpPr>
          <p:nvPr/>
        </p:nvSpPr>
        <p:spPr bwMode="auto">
          <a:xfrm>
            <a:off x="2541588" y="5638800"/>
            <a:ext cx="4824412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3565" name="Line 1037"/>
          <p:cNvSpPr>
            <a:spLocks noChangeShapeType="1"/>
          </p:cNvSpPr>
          <p:nvPr/>
        </p:nvSpPr>
        <p:spPr bwMode="auto">
          <a:xfrm flipV="1">
            <a:off x="7239000" y="3100388"/>
            <a:ext cx="0" cy="2563812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3566" name="Rectangle 1038"/>
          <p:cNvSpPr>
            <a:spLocks noChangeArrowheads="1"/>
          </p:cNvSpPr>
          <p:nvPr/>
        </p:nvSpPr>
        <p:spPr bwMode="auto">
          <a:xfrm>
            <a:off x="2590801" y="3886201"/>
            <a:ext cx="4568825" cy="1628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da-DK" sz="2800" b="1" dirty="0">
                <a:solidFill>
                  <a:schemeClr val="bg1"/>
                </a:solidFill>
              </a:rPr>
              <a:t>Fødselsdepression:</a:t>
            </a:r>
          </a:p>
          <a:p>
            <a:pPr algn="ctr" defTabSz="762000" eaLnBrk="0" hangingPunct="0"/>
            <a:r>
              <a:rPr lang="da-DK" sz="2400" b="1" dirty="0">
                <a:solidFill>
                  <a:schemeClr val="bg1"/>
                </a:solidFill>
              </a:rPr>
              <a:t>Stærk psykisk reaktion udbrudt i forbindelse med graviditet, fødsel og spædbarnstid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8618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EADBA8F1-CF95-4436-B3A4-203E830AAD13}"/>
              </a:ext>
            </a:extLst>
          </p:cNvPr>
          <p:cNvSpPr/>
          <p:nvPr/>
        </p:nvSpPr>
        <p:spPr>
          <a:xfrm>
            <a:off x="2924175" y="2743200"/>
            <a:ext cx="3800475" cy="34766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Udad</a:t>
            </a:r>
            <a:endParaRPr lang="da-DK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0CE8665-9AAD-4DCD-8D58-9BC0E9BF5D70}"/>
              </a:ext>
            </a:extLst>
          </p:cNvPr>
          <p:cNvSpPr/>
          <p:nvPr/>
        </p:nvSpPr>
        <p:spPr>
          <a:xfrm>
            <a:off x="6410325" y="2743200"/>
            <a:ext cx="3714749" cy="3476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dirty="0"/>
              <a:t>Tilbagetræk</a:t>
            </a:r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07412AB-000C-4988-8327-3E0A69C7E504}"/>
              </a:ext>
            </a:extLst>
          </p:cNvPr>
          <p:cNvSpPr/>
          <p:nvPr/>
        </p:nvSpPr>
        <p:spPr>
          <a:xfrm>
            <a:off x="4414837" y="228600"/>
            <a:ext cx="3686176" cy="36861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Indad</a:t>
            </a:r>
            <a:endParaRPr lang="da-DK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1805B1C-6294-48FB-AD05-4DB94D49C8C9}"/>
              </a:ext>
            </a:extLst>
          </p:cNvPr>
          <p:cNvSpPr txBox="1"/>
          <p:nvPr/>
        </p:nvSpPr>
        <p:spPr>
          <a:xfrm>
            <a:off x="179348" y="228600"/>
            <a:ext cx="4835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b="1" dirty="0">
                <a:solidFill>
                  <a:schemeClr val="accent2"/>
                </a:solidFill>
              </a:rPr>
              <a:t>Fødselsdepressionens</a:t>
            </a:r>
          </a:p>
          <a:p>
            <a:r>
              <a:rPr lang="da-DK" sz="4000" b="1" dirty="0">
                <a:solidFill>
                  <a:schemeClr val="accent2"/>
                </a:solidFill>
              </a:rPr>
              <a:t>reaktionsmønstre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EF70D4B-2A87-4AD9-8F07-3F12A133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Svend Aage Madsen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Fødselsdepression:</a:t>
            </a:r>
            <a:br>
              <a:rPr lang="da-DK" dirty="0">
                <a:solidFill>
                  <a:schemeClr val="accent2"/>
                </a:solidFill>
              </a:rPr>
            </a:br>
            <a:r>
              <a:rPr lang="da-DK" dirty="0">
                <a:solidFill>
                  <a:schemeClr val="accent2"/>
                </a:solidFill>
              </a:rPr>
              <a:t>Opsporing via screening i  sundhedsplejen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Svend Aage Madsen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58" y="1765628"/>
            <a:ext cx="3599994" cy="477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37" y="1779761"/>
            <a:ext cx="3744415" cy="475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41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Opsporing via screening på hospital og i  sundhedspleje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Svend Aage Madsen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21" y="1597728"/>
            <a:ext cx="3760390" cy="477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1458095"/>
            <a:ext cx="3538417" cy="477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4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Det relationelle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Svend Aage Madsen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8"/>
          <a:stretch/>
        </p:blipFill>
        <p:spPr bwMode="auto">
          <a:xfrm>
            <a:off x="2135560" y="1808982"/>
            <a:ext cx="7975880" cy="403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6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theme/theme1.xml><?xml version="1.0" encoding="utf-8"?>
<a:theme xmlns:a="http://schemas.openxmlformats.org/drawingml/2006/main" name="Retr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Microsoft Office PowerPoint</Application>
  <PresentationFormat>Widescreen</PresentationFormat>
  <Paragraphs>199</Paragraphs>
  <Slides>23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Raleway</vt:lpstr>
      <vt:lpstr>Verdana</vt:lpstr>
      <vt:lpstr>Retro</vt:lpstr>
      <vt:lpstr>Screening for fødselsdepression</vt:lpstr>
      <vt:lpstr>Screening</vt:lpstr>
      <vt:lpstr>Psykiske reaktioner på forældreskab - en relationel problematik</vt:lpstr>
      <vt:lpstr>Fødselsdepression - ICD-11 ”6E20“</vt:lpstr>
      <vt:lpstr>Diagnostisk placering af fødselsdepressionen</vt:lpstr>
      <vt:lpstr>PowerPoint-præsentation</vt:lpstr>
      <vt:lpstr>Fødselsdepression: Opsporing via screening i  sundhedsplejen</vt:lpstr>
      <vt:lpstr>Opsporing via screening på hospital og i  sundhedspleje</vt:lpstr>
      <vt:lpstr>Det relationelle</vt:lpstr>
      <vt:lpstr>PowerPoint-præsentation</vt:lpstr>
      <vt:lpstr>Hvad viser EPDS?</vt:lpstr>
      <vt:lpstr>PowerPoint-præsentation</vt:lpstr>
      <vt:lpstr>PowerPoint-præsentation</vt:lpstr>
      <vt:lpstr>PowerPoint-præsentation</vt:lpstr>
      <vt:lpstr>Tilbagetrækningsreaktioner</vt:lpstr>
      <vt:lpstr>PowerPoint-præsentation</vt:lpstr>
      <vt:lpstr>Relationelle reaktioner</vt:lpstr>
      <vt:lpstr>Hvad vi kan regne med?</vt:lpstr>
      <vt:lpstr>Har forskellene mellem de to skalaer betydning for opsporing af fødselsdepression?</vt:lpstr>
      <vt:lpstr>Altså:</vt:lpstr>
      <vt:lpstr>Så mange finder vi kun med Gotland skalaen</vt:lpstr>
      <vt:lpstr>Så vi ville ikke finde </vt:lpstr>
      <vt:lpstr>Budskaber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Fædre og fødselsdepression  - hvad er det, hvordan opdager vi det og hvad gør vi? </dc:title>
  <dc:creator>Svend Aage Madsen</dc:creator>
  <cp:lastModifiedBy>Svend Aage Madsen</cp:lastModifiedBy>
  <cp:revision>28</cp:revision>
  <cp:lastPrinted>2020-06-21T10:10:44Z</cp:lastPrinted>
  <dcterms:created xsi:type="dcterms:W3CDTF">2020-06-21T06:20:45Z</dcterms:created>
  <dcterms:modified xsi:type="dcterms:W3CDTF">2021-03-02T08:29:22Z</dcterms:modified>
</cp:coreProperties>
</file>