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51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8" r:id="rId7"/>
    <p:sldId id="264" r:id="rId8"/>
    <p:sldId id="293" r:id="rId9"/>
    <p:sldId id="268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ten Jastrup" initials="MJ" lastIdx="12" clrIdx="0"/>
  <p:cmAuthor id="2" name="Uri Duvald Andersen" initials="UD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AE3"/>
    <a:srgbClr val="009FEF"/>
    <a:srgbClr val="BCBCBC"/>
    <a:srgbClr val="4CC2F6"/>
    <a:srgbClr val="D94554"/>
    <a:srgbClr val="D9D9D9"/>
    <a:srgbClr val="BFBFBF"/>
    <a:srgbClr val="A5A5A5"/>
    <a:srgbClr val="8C8C8C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8" autoAdjust="0"/>
    <p:restoredTop sz="98773" autoAdjust="0"/>
  </p:normalViewPr>
  <p:slideViewPr>
    <p:cSldViewPr snapToGrid="0" snapToObjects="1">
      <p:cViewPr varScale="1">
        <p:scale>
          <a:sx n="101" d="100"/>
          <a:sy n="101" d="100"/>
        </p:scale>
        <p:origin x="1554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61992-B4BB-DB40-9FD7-1D0716A3BA0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87266-5020-6D4D-8E0D-95C2389B9D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42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D785B-A4CF-4BC1-9CB3-EC33DE2359DF}" type="datetimeFigureOut">
              <a:rPr lang="en-US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09D3A-F8B5-4931-9B37-7CD1E259D6F6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41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92163" y="2308049"/>
            <a:ext cx="7837487" cy="386211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FFFF00"/>
              </a:buClr>
              <a:buSzPct val="125000"/>
              <a:buFont typeface="Wingdings" charset="2"/>
              <a:buChar char="§"/>
              <a:defRPr sz="2400" b="0" i="0">
                <a:solidFill>
                  <a:schemeClr val="tx1"/>
                </a:solidFill>
                <a:latin typeface="Arial"/>
                <a:cs typeface="Georgia"/>
              </a:defRPr>
            </a:lvl1pPr>
          </a:lstStyle>
          <a:p>
            <a:pPr lvl="0"/>
            <a:r>
              <a:rPr lang="en-US" dirty="0" err="1"/>
              <a:t>Indhold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92163" y="550984"/>
            <a:ext cx="7837487" cy="11713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cap="all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2400" b="0" i="0" dirty="0">
                <a:latin typeface="Arial"/>
                <a:cs typeface="Arial"/>
              </a:rPr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403366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92163" y="2308049"/>
            <a:ext cx="7837487" cy="386211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FFFF00"/>
              </a:buClr>
              <a:buSzPct val="125000"/>
              <a:buFont typeface="Wingdings" charset="2"/>
              <a:buChar char="§"/>
              <a:defRPr sz="2400" b="0" i="0">
                <a:solidFill>
                  <a:schemeClr val="tx1"/>
                </a:solidFill>
                <a:latin typeface="Arial"/>
                <a:cs typeface="Georgia"/>
              </a:defRPr>
            </a:lvl1pPr>
          </a:lstStyle>
          <a:p>
            <a:pPr lvl="0"/>
            <a:r>
              <a:rPr lang="en-US" dirty="0" err="1"/>
              <a:t>Indhold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92163" y="550984"/>
            <a:ext cx="7837487" cy="11713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cap="all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2400" b="0" i="0" dirty="0">
                <a:latin typeface="Arial"/>
                <a:cs typeface="Arial"/>
              </a:rPr>
              <a:t>OVERSKRIFT</a:t>
            </a:r>
          </a:p>
        </p:txBody>
      </p:sp>
      <p:pic>
        <p:nvPicPr>
          <p:cNvPr id="4" name="Picture 3" descr="talebobel.eps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95" y="-2070781"/>
            <a:ext cx="4222965" cy="42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8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92163" y="2308049"/>
            <a:ext cx="7837487" cy="3862115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FFFF00"/>
              </a:buClr>
              <a:buSzPct val="125000"/>
              <a:buFont typeface="Wingdings" charset="2"/>
              <a:buChar char="§"/>
              <a:defRPr sz="2400" b="0" i="0">
                <a:solidFill>
                  <a:schemeClr val="tx1"/>
                </a:solidFill>
                <a:latin typeface="Arial"/>
                <a:cs typeface="Georgia"/>
              </a:defRPr>
            </a:lvl1pPr>
          </a:lstStyle>
          <a:p>
            <a:pPr lvl="0"/>
            <a:r>
              <a:rPr lang="en-US" dirty="0" err="1"/>
              <a:t>Indhold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92163" y="550984"/>
            <a:ext cx="7837487" cy="11713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0" i="0" cap="all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2400" b="0" i="0" dirty="0">
                <a:latin typeface="Arial"/>
                <a:cs typeface="Arial"/>
              </a:rPr>
              <a:t>OVERSKRIFT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2627" y="4938988"/>
            <a:ext cx="1397992" cy="12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6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9638" y="3830456"/>
            <a:ext cx="1080000" cy="0"/>
          </a:xfrm>
          <a:prstGeom prst="line">
            <a:avLst/>
          </a:prstGeom>
          <a:ln w="1270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2163" y="2409059"/>
            <a:ext cx="7478712" cy="146560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 cap="all">
                <a:solidFill>
                  <a:schemeClr val="bg1"/>
                </a:solidFill>
                <a:latin typeface="Arial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b="1" i="0" dirty="0">
                <a:latin typeface="Arial"/>
                <a:cs typeface="Arial"/>
              </a:rPr>
              <a:t>FORSIDE 1</a:t>
            </a:r>
          </a:p>
          <a:p>
            <a:pPr marL="0" marR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0" dirty="0">
                <a:latin typeface="Arial"/>
                <a:cs typeface="Arial"/>
              </a:rPr>
              <a:t>OVERSKRIFT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2163" y="407015"/>
            <a:ext cx="7592720" cy="6842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Arial"/>
              </a:defRPr>
            </a:lvl1pPr>
          </a:lstStyle>
          <a:p>
            <a:pPr lvl="0"/>
            <a:r>
              <a:rPr lang="da-DK" dirty="0"/>
              <a:t>1 December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00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lebobel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6" r="40241"/>
          <a:stretch/>
        </p:blipFill>
        <p:spPr>
          <a:xfrm>
            <a:off x="6620395" y="0"/>
            <a:ext cx="2523605" cy="215218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919638" y="3830456"/>
            <a:ext cx="1080000" cy="0"/>
          </a:xfrm>
          <a:prstGeom prst="line">
            <a:avLst/>
          </a:prstGeom>
          <a:ln w="1270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2163" y="2409059"/>
            <a:ext cx="7478712" cy="146560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 cap="all">
                <a:solidFill>
                  <a:schemeClr val="bg1"/>
                </a:solidFill>
                <a:latin typeface="Arial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b="1" i="0" dirty="0">
                <a:latin typeface="Arial"/>
                <a:cs typeface="Arial"/>
              </a:rPr>
              <a:t>FORSIDE 2</a:t>
            </a:r>
          </a:p>
          <a:p>
            <a:pPr marL="0" marR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0" dirty="0">
                <a:latin typeface="Arial"/>
                <a:cs typeface="Arial"/>
              </a:rPr>
              <a:t>OVERSKRIFT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2163" y="407015"/>
            <a:ext cx="7592720" cy="6842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Arial"/>
              </a:defRPr>
            </a:lvl1pPr>
          </a:lstStyle>
          <a:p>
            <a:pPr lvl="0"/>
            <a:r>
              <a:rPr lang="da-DK" dirty="0"/>
              <a:t>1 December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78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919638" y="3830456"/>
            <a:ext cx="1080000" cy="0"/>
          </a:xfrm>
          <a:prstGeom prst="line">
            <a:avLst/>
          </a:prstGeom>
          <a:ln w="1270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92163" y="2409059"/>
            <a:ext cx="7478712" cy="1465606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 cap="all">
                <a:solidFill>
                  <a:schemeClr val="bg1"/>
                </a:solidFill>
                <a:latin typeface="Arial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800" b="1" i="0" dirty="0">
                <a:latin typeface="Arial"/>
                <a:cs typeface="Arial"/>
              </a:rPr>
              <a:t>FORSIDE 3</a:t>
            </a:r>
          </a:p>
          <a:p>
            <a:pPr marL="0" marR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0" dirty="0">
                <a:latin typeface="Arial"/>
                <a:cs typeface="Arial"/>
              </a:rPr>
              <a:t>OVERSKRIFT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7862" y="3353704"/>
            <a:ext cx="3063013" cy="2644139"/>
          </a:xfrm>
          <a:prstGeom prst="rect">
            <a:avLst/>
          </a:prstGeom>
        </p:spPr>
      </p:pic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2163" y="407015"/>
            <a:ext cx="7592720" cy="68421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latin typeface="Arial"/>
              </a:defRPr>
            </a:lvl1pPr>
          </a:lstStyle>
          <a:p>
            <a:pPr lvl="0"/>
            <a:r>
              <a:rPr lang="da-DK" dirty="0"/>
              <a:t>1 December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7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BBAE3"/>
              </a:gs>
              <a:gs pos="100000">
                <a:srgbClr val="009FE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C-logo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" y="6221153"/>
            <a:ext cx="3135000" cy="501600"/>
          </a:xfrm>
          <a:prstGeom prst="rect">
            <a:avLst/>
          </a:prstGeom>
        </p:spPr>
      </p:pic>
      <p:pic>
        <p:nvPicPr>
          <p:cNvPr id="11" name="Picture 10" descr="RRR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07" y="6344049"/>
            <a:ext cx="2108556" cy="287998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919638" y="1844278"/>
            <a:ext cx="1080000" cy="0"/>
          </a:xfrm>
          <a:prstGeom prst="line">
            <a:avLst/>
          </a:prstGeom>
          <a:ln w="1270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8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5BBAE3"/>
              </a:gs>
              <a:gs pos="100000">
                <a:srgbClr val="009FE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MC-logo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58" y="6221153"/>
            <a:ext cx="3135000" cy="501600"/>
          </a:xfrm>
          <a:prstGeom prst="rect">
            <a:avLst/>
          </a:prstGeom>
        </p:spPr>
      </p:pic>
      <p:pic>
        <p:nvPicPr>
          <p:cNvPr id="11" name="Picture 10" descr="RRR.eps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07" y="6344049"/>
            <a:ext cx="2108556" cy="2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9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7" r:id="rId3"/>
    <p:sldLayoutId id="214748366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FA86C-D53D-46BB-ABA8-DE04D6534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643468"/>
            <a:ext cx="4089400" cy="3124302"/>
          </a:xfrm>
        </p:spPr>
        <p:txBody>
          <a:bodyPr>
            <a:normAutofit/>
          </a:bodyPr>
          <a:lstStyle/>
          <a:p>
            <a:r>
              <a:rPr lang="da-DK" sz="2400" dirty="0"/>
              <a:t>Hjælp, rådgivning og støtte til kriseramte og voldsudsatte mænd i hele Danmark </a:t>
            </a:r>
            <a:br>
              <a:rPr lang="da-DK" sz="2400" dirty="0"/>
            </a:br>
            <a:br>
              <a:rPr lang="da-DK" sz="2400" dirty="0"/>
            </a:br>
            <a:r>
              <a:rPr lang="da-DK" sz="2400" dirty="0"/>
              <a:t>- både nu og i fremtiden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F266BE5-BFEC-4B7F-B7D6-61B947C7A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5124091"/>
            <a:ext cx="3465438" cy="929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da-DK" sz="1300" dirty="0"/>
          </a:p>
        </p:txBody>
      </p:sp>
      <p:pic>
        <p:nvPicPr>
          <p:cNvPr id="6" name="Billede 5" descr="Et billede, der indeholder bygning, udendørs, skilt, gade&#10;&#10;Automatisk genereret beskrivelse">
            <a:extLst>
              <a:ext uri="{FF2B5EF4-FFF2-40B4-BE49-F238E27FC236}">
                <a16:creationId xmlns:a16="http://schemas.microsoft.com/office/drawing/2014/main" id="{CE0D1ECA-F985-40A0-A0B5-51E138ECDA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1" r="32793"/>
          <a:stretch/>
        </p:blipFill>
        <p:spPr>
          <a:xfrm>
            <a:off x="4771815" y="10"/>
            <a:ext cx="437769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3481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0900" y="852975"/>
            <a:ext cx="7478712" cy="561939"/>
          </a:xfrm>
        </p:spPr>
        <p:txBody>
          <a:bodyPr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74145AB-37C0-4BAB-905B-26F406FF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45" y="2713185"/>
            <a:ext cx="4389120" cy="329184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677F3A6-DE4A-4A49-8571-0D03982FD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5" y="2368510"/>
            <a:ext cx="2466110" cy="4384196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097E884-D4C8-4513-BF6B-964073100DE2}"/>
              </a:ext>
            </a:extLst>
          </p:cNvPr>
          <p:cNvSpPr txBox="1">
            <a:spLocks/>
          </p:cNvSpPr>
          <p:nvPr/>
        </p:nvSpPr>
        <p:spPr>
          <a:xfrm>
            <a:off x="4050256" y="2224576"/>
            <a:ext cx="2256333" cy="43549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 kern="1200" cap="all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Frederiksberg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CBF796F-95ED-402E-980E-D86F817C68B8}"/>
              </a:ext>
            </a:extLst>
          </p:cNvPr>
          <p:cNvSpPr txBox="1">
            <a:spLocks/>
          </p:cNvSpPr>
          <p:nvPr/>
        </p:nvSpPr>
        <p:spPr>
          <a:xfrm>
            <a:off x="905274" y="1941478"/>
            <a:ext cx="2256333" cy="435498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1" i="0" kern="1200" cap="all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Century Gothic" panose="020B0502020202020204" pitchFamily="34" charset="0"/>
              </a:rPr>
              <a:t>cHRISTIANSHAVN </a:t>
            </a:r>
          </a:p>
        </p:txBody>
      </p:sp>
    </p:spTree>
    <p:extLst>
      <p:ext uri="{BB962C8B-B14F-4D97-AF65-F5344CB8AC3E}">
        <p14:creationId xmlns:p14="http://schemas.microsoft.com/office/powerpoint/2010/main" val="78736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754DBC2-441A-4B25-AD0F-56F69B7F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70" y="216984"/>
            <a:ext cx="5714206" cy="57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6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C74C2C-E45A-4E75-AFB9-909EDF6CE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7" y="2305806"/>
            <a:ext cx="65246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41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8850" y="1943839"/>
            <a:ext cx="6497928" cy="1485162"/>
          </a:xfrm>
        </p:spPr>
        <p:txBody>
          <a:bodyPr/>
          <a:lstStyle/>
          <a:p>
            <a:endParaRPr lang="da-DK" altLang="da-DK" dirty="0"/>
          </a:p>
          <a:p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714895" y="533802"/>
            <a:ext cx="5608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LIVSHJUL</a:t>
            </a:r>
            <a:endParaRPr lang="da-DK" sz="2800" b="1" dirty="0">
              <a:latin typeface="Century Gothic" panose="020B0502020202020204" pitchFamily="34" charset="0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39524B3-04A6-4801-933E-DE1D3C483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91611" y="82920"/>
            <a:ext cx="5349667" cy="713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8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628850" y="1943839"/>
            <a:ext cx="6497928" cy="1485162"/>
          </a:xfrm>
        </p:spPr>
        <p:txBody>
          <a:bodyPr/>
          <a:lstStyle/>
          <a:p>
            <a:r>
              <a:rPr lang="da-DK" altLang="da-DK" dirty="0"/>
              <a:t>Rum</a:t>
            </a:r>
          </a:p>
          <a:p>
            <a:r>
              <a:rPr lang="da-DK" altLang="da-DK" dirty="0"/>
              <a:t>Råd</a:t>
            </a:r>
          </a:p>
          <a:p>
            <a:r>
              <a:rPr lang="da-DK" altLang="da-DK" dirty="0"/>
              <a:t>Respekt</a:t>
            </a:r>
          </a:p>
          <a:p>
            <a:endParaRPr lang="da-DK" altLang="da-DK" dirty="0"/>
          </a:p>
          <a:p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714895" y="533802"/>
            <a:ext cx="5608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VÆRDIGRUNDLAG</a:t>
            </a:r>
            <a:endParaRPr lang="da-DK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40253C0-3A6A-4ED8-8E4B-02DEDA212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960" y="2902647"/>
            <a:ext cx="3546353" cy="313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 xmlns="fb3b96a1-2d6d-4e87-9d59-ef80d9661512" xsi:nil="true"/>
    <Sagsnummer xmlns="fb3b96a1-2d6d-4e87-9d59-ef80d9661512" xsi:nil="true"/>
    <Aktiv xmlns="fb3b96a1-2d6d-4e87-9d59-ef80d9661512">true</Aktiv>
    <Indeholder_x0020_sagen_x0020_persondata xmlns="fb3b96a1-2d6d-4e87-9d59-ef80d9661512">true</Indeholder_x0020_sagen_x0020_persondat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273AFB3122AE47A6074CBEF2ECA588" ma:contentTypeVersion="16" ma:contentTypeDescription="Opret et nyt dokument." ma:contentTypeScope="" ma:versionID="32549aed438edb47f7a1338bbc0eb7fd">
  <xsd:schema xmlns:xsd="http://www.w3.org/2001/XMLSchema" xmlns:xs="http://www.w3.org/2001/XMLSchema" xmlns:p="http://schemas.microsoft.com/office/2006/metadata/properties" xmlns:ns2="ecd2c0e9-55af-440f-aef8-b63cc76f103a" xmlns:ns3="fb3b96a1-2d6d-4e87-9d59-ef80d9661512" targetNamespace="http://schemas.microsoft.com/office/2006/metadata/properties" ma:root="true" ma:fieldsID="0eff5d939d6fec7a13ba213137f55511" ns2:_="" ns3:_="">
    <xsd:import namespace="ecd2c0e9-55af-440f-aef8-b63cc76f103a"/>
    <xsd:import namespace="fb3b96a1-2d6d-4e87-9d59-ef80d966151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Kategori" minOccurs="0"/>
                <xsd:element ref="ns3:Indeholder_x0020_sagen_x0020_persondata" minOccurs="0"/>
                <xsd:element ref="ns3:Aktiv"/>
                <xsd:element ref="ns3:Sagsnummer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2c0e9-55af-440f-aef8-b63cc76f10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3b96a1-2d6d-4e87-9d59-ef80d9661512" elementFormDefault="qualified">
    <xsd:import namespace="http://schemas.microsoft.com/office/2006/documentManagement/types"/>
    <xsd:import namespace="http://schemas.microsoft.com/office/infopath/2007/PartnerControls"/>
    <xsd:element name="Kategori" ma:index="10" nillable="true" ma:displayName="Kategori" ma:format="Dropdown" ma:indexed="true" ma:internalName="Kategori">
      <xsd:simpleType>
        <xsd:restriction base="dms:Choice">
          <xsd:enumeration value="Konkret mand"/>
          <xsd:enumeration value="Projekt"/>
          <xsd:enumeration value="Statistik"/>
          <xsd:enumeration value="Kontrakter og samarbejder"/>
          <xsd:enumeration value="Personale"/>
          <xsd:enumeration value="Anden drift"/>
        </xsd:restriction>
      </xsd:simpleType>
    </xsd:element>
    <xsd:element name="Indeholder_x0020_sagen_x0020_persondata" ma:index="11" nillable="true" ma:displayName="Indeholder sagen persondata" ma:default="1" ma:format="Dropdown" ma:internalName="Indeholder_x0020_sagen_x0020_persondata">
      <xsd:simpleType>
        <xsd:restriction base="dms:Boolean"/>
      </xsd:simpleType>
    </xsd:element>
    <xsd:element name="Aktiv" ma:index="12" ma:displayName="Aktiv" ma:default="1" ma:format="Dropdown" ma:indexed="true" ma:internalName="Aktiv">
      <xsd:simpleType>
        <xsd:restriction base="dms:Boolean"/>
      </xsd:simpleType>
    </xsd:element>
    <xsd:element name="Sagsnummer" ma:index="13" nillable="true" ma:displayName="Sagsnummer" ma:format="Dropdown" ma:internalName="Sagsnummer">
      <xsd:simpleType>
        <xsd:restriction base="dms:Text">
          <xsd:maxLength value="14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904EFA-A12D-4563-A89F-8B8380219D84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ecd2c0e9-55af-440f-aef8-b63cc76f103a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fb3b96a1-2d6d-4e87-9d59-ef80d9661512"/>
  </ds:schemaRefs>
</ds:datastoreItem>
</file>

<file path=customXml/itemProps2.xml><?xml version="1.0" encoding="utf-8"?>
<ds:datastoreItem xmlns:ds="http://schemas.openxmlformats.org/officeDocument/2006/customXml" ds:itemID="{467EE7CA-376E-4471-A774-1489AA7B57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C8C6AA-5674-473C-BA2F-11D1289A59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d2c0e9-55af-440f-aef8-b63cc76f103a"/>
    <ds:schemaRef ds:uri="fb3b96a1-2d6d-4e87-9d59-ef80d96615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22988</TotalTime>
  <Words>28</Words>
  <Application>Microsoft Office PowerPoint</Application>
  <PresentationFormat>Skærmshow (4:3)</PresentationFormat>
  <Paragraphs>8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Georgia</vt:lpstr>
      <vt:lpstr>Wingdings</vt:lpstr>
      <vt:lpstr>Office Theme</vt:lpstr>
      <vt:lpstr>1_Office Theme</vt:lpstr>
      <vt:lpstr>Hjælp, rådgivning og støtte til kriseramte og voldsudsatte mænd i hele Danmark   - både nu og i fremtiden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Umloud Untd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Uri Duvald Andersen</dc:creator>
  <cp:lastModifiedBy>Christina Kirkegaard</cp:lastModifiedBy>
  <cp:revision>256</cp:revision>
  <cp:lastPrinted>2016-10-28T23:05:54Z</cp:lastPrinted>
  <dcterms:created xsi:type="dcterms:W3CDTF">2015-09-15T14:47:33Z</dcterms:created>
  <dcterms:modified xsi:type="dcterms:W3CDTF">2021-03-02T14:57:40Z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0x010100D1273AFB3122AE47A6074CBEF2ECA588</vt:lpwstr>
  </property>
</Properties>
</file>