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6" r:id="rId7"/>
    <p:sldId id="293" r:id="rId8"/>
    <p:sldId id="280" r:id="rId9"/>
    <p:sldId id="281" r:id="rId10"/>
    <p:sldId id="282" r:id="rId11"/>
    <p:sldId id="288" r:id="rId12"/>
    <p:sldId id="295" r:id="rId13"/>
    <p:sldId id="283" r:id="rId14"/>
    <p:sldId id="285" r:id="rId15"/>
    <p:sldId id="284" r:id="rId16"/>
    <p:sldId id="275" r:id="rId17"/>
    <p:sldId id="278" r:id="rId18"/>
    <p:sldId id="279" r:id="rId19"/>
    <p:sldId id="291" r:id="rId2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74053FDD-08E2-4FEF-BAE5-737EC424623B}">
          <p14:sldIdLst>
            <p14:sldId id="256"/>
            <p14:sldId id="257"/>
            <p14:sldId id="276"/>
            <p14:sldId id="293"/>
            <p14:sldId id="280"/>
            <p14:sldId id="281"/>
            <p14:sldId id="282"/>
            <p14:sldId id="288"/>
            <p14:sldId id="295"/>
            <p14:sldId id="283"/>
            <p14:sldId id="285"/>
            <p14:sldId id="284"/>
            <p14:sldId id="275"/>
            <p14:sldId id="278"/>
            <p14:sldId id="279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3566">
          <p15:clr>
            <a:srgbClr val="A4A3A4"/>
          </p15:clr>
        </p15:guide>
        <p15:guide id="6" pos="793">
          <p15:clr>
            <a:srgbClr val="A4A3A4"/>
          </p15:clr>
        </p15:guide>
        <p15:guide id="7" pos="22">
          <p15:clr>
            <a:srgbClr val="A4A3A4"/>
          </p15:clr>
        </p15:guide>
        <p15:guide id="8" pos="771">
          <p15:clr>
            <a:srgbClr val="A4A3A4"/>
          </p15:clr>
        </p15:guide>
        <p15:guide id="9" pos="5738">
          <p15:clr>
            <a:srgbClr val="A4A3A4"/>
          </p15:clr>
        </p15:guide>
        <p15:guide id="10" pos="5465">
          <p15:clr>
            <a:srgbClr val="A4A3A4"/>
          </p15:clr>
        </p15:guide>
        <p15:guide id="11" pos="3198">
          <p15:clr>
            <a:srgbClr val="A4A3A4"/>
          </p15:clr>
        </p15:guide>
        <p15:guide id="1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EC3"/>
    <a:srgbClr val="D22850"/>
    <a:srgbClr val="64AF64"/>
    <a:srgbClr val="32BEC8"/>
    <a:srgbClr val="2878C8"/>
    <a:srgbClr val="FFE600"/>
    <a:srgbClr val="D22846"/>
    <a:srgbClr val="D24119"/>
    <a:srgbClr val="783C82"/>
    <a:srgbClr val="378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llemlayout 1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80275" autoAdjust="0"/>
  </p:normalViewPr>
  <p:slideViewPr>
    <p:cSldViewPr snapToObjects="1" showGuides="1">
      <p:cViewPr varScale="1">
        <p:scale>
          <a:sx n="69" d="100"/>
          <a:sy n="69" d="100"/>
        </p:scale>
        <p:origin x="1232" y="32"/>
      </p:cViewPr>
      <p:guideLst>
        <p:guide orient="horz" pos="96"/>
        <p:guide orient="horz" pos="4020"/>
        <p:guide orient="horz" pos="4224"/>
        <p:guide orient="horz" pos="981"/>
        <p:guide orient="horz" pos="3566"/>
        <p:guide pos="793"/>
        <p:guide pos="22"/>
        <p:guide pos="771"/>
        <p:guide pos="5738"/>
        <p:guide pos="5465"/>
        <p:guide pos="3198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8" d="100"/>
          <a:sy n="68" d="100"/>
        </p:scale>
        <p:origin x="-3096" y="-58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12" cy="493237"/>
          </a:xfrm>
          <a:prstGeom prst="rect">
            <a:avLst/>
          </a:prstGeom>
        </p:spPr>
        <p:txBody>
          <a:bodyPr vert="horz" lIns="90626" tIns="45312" rIns="90626" bIns="45312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81" y="0"/>
            <a:ext cx="2919511" cy="493237"/>
          </a:xfrm>
          <a:prstGeom prst="rect">
            <a:avLst/>
          </a:prstGeom>
        </p:spPr>
        <p:txBody>
          <a:bodyPr vert="horz" lIns="90626" tIns="45312" rIns="90626" bIns="45312" rtlCol="0"/>
          <a:lstStyle>
            <a:lvl1pPr algn="r">
              <a:defRPr sz="1200"/>
            </a:lvl1pPr>
          </a:lstStyle>
          <a:p>
            <a:fld id="{36370692-10CC-4453-84F1-D3DF520CB118}" type="datetimeFigureOut">
              <a:rPr lang="da-DK" smtClean="0"/>
              <a:t>03-03-2021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9512" cy="493236"/>
          </a:xfrm>
          <a:prstGeom prst="rect">
            <a:avLst/>
          </a:prstGeom>
        </p:spPr>
        <p:txBody>
          <a:bodyPr vert="horz" lIns="90626" tIns="45312" rIns="90626" bIns="45312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81" y="9371501"/>
            <a:ext cx="2919511" cy="493236"/>
          </a:xfrm>
          <a:prstGeom prst="rect">
            <a:avLst/>
          </a:prstGeom>
        </p:spPr>
        <p:txBody>
          <a:bodyPr vert="horz" lIns="90626" tIns="45312" rIns="90626" bIns="45312" rtlCol="0" anchor="b"/>
          <a:lstStyle>
            <a:lvl1pPr algn="r">
              <a:defRPr sz="1200"/>
            </a:lvl1pPr>
          </a:lstStyle>
          <a:p>
            <a:fld id="{AB1DF043-C5BF-4337-B704-3D77EA38FA0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132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0626" tIns="45312" rIns="90626" bIns="45312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0626" tIns="45312" rIns="90626" bIns="45312" rtlCol="0"/>
          <a:lstStyle>
            <a:lvl1pPr algn="r">
              <a:defRPr sz="1200"/>
            </a:lvl1pPr>
          </a:lstStyle>
          <a:p>
            <a:fld id="{643A2CEC-2A3A-434F-ABA8-5C843245CF7E}" type="datetimeFigureOut">
              <a:rPr lang="da-DK" smtClean="0"/>
              <a:t>03-03-2021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6" tIns="45312" rIns="90626" bIns="45312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626" tIns="45312" rIns="90626" bIns="45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0626" tIns="45312" rIns="90626" bIns="45312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3316"/>
          </a:xfrm>
          <a:prstGeom prst="rect">
            <a:avLst/>
          </a:prstGeom>
        </p:spPr>
        <p:txBody>
          <a:bodyPr vert="horz" lIns="90626" tIns="45312" rIns="90626" bIns="45312" rtlCol="0" anchor="b"/>
          <a:lstStyle>
            <a:lvl1pPr algn="r">
              <a:defRPr sz="1200"/>
            </a:lvl1pPr>
          </a:lstStyle>
          <a:p>
            <a:fld id="{962C4458-214A-4EE1-BB7B-00EA9FD364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78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Fortæl</a:t>
            </a:r>
            <a:r>
              <a:rPr lang="da-DK" baseline="0" dirty="0" smtClean="0"/>
              <a:t> her at alle i dag bliver Demensvenner, og derfor kommer til at repræsentere en forening, der kan kalde sig Demensvenlig Idrætsforening – og hvis de har lyst – kan de bruge badge på hjemmesiden.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4458-214A-4EE1-BB7B-00EA9FD3640E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853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586"/>
            <a:ext cx="9144000" cy="6858000"/>
          </a:xfrm>
          <a:prstGeom prst="rect">
            <a:avLst/>
          </a:prstGeom>
          <a:solidFill>
            <a:srgbClr val="287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 smtClean="0">
              <a:solidFill>
                <a:schemeClr val="tx1"/>
              </a:solidFill>
            </a:endParaRPr>
          </a:p>
        </p:txBody>
      </p:sp>
      <p:grpSp>
        <p:nvGrpSpPr>
          <p:cNvPr id="64" name="Group 2663"/>
          <p:cNvGrpSpPr>
            <a:grpSpLocks noChangeAspect="1"/>
          </p:cNvGrpSpPr>
          <p:nvPr userDrawn="1"/>
        </p:nvGrpSpPr>
        <p:grpSpPr bwMode="auto">
          <a:xfrm>
            <a:off x="0" y="-17463"/>
            <a:ext cx="9139238" cy="6877050"/>
            <a:chOff x="0" y="-11"/>
            <a:chExt cx="5757" cy="4332"/>
          </a:xfrm>
          <a:solidFill>
            <a:srgbClr val="32BEC8"/>
          </a:solidFill>
        </p:grpSpPr>
        <p:sp>
          <p:nvSpPr>
            <p:cNvPr id="65" name="Freeform 2664"/>
            <p:cNvSpPr>
              <a:spLocks/>
            </p:cNvSpPr>
            <p:nvPr/>
          </p:nvSpPr>
          <p:spPr bwMode="auto">
            <a:xfrm>
              <a:off x="0" y="3304"/>
              <a:ext cx="1006" cy="1013"/>
            </a:xfrm>
            <a:custGeom>
              <a:avLst/>
              <a:gdLst>
                <a:gd name="T0" fmla="*/ 623 w 1510"/>
                <a:gd name="T1" fmla="*/ 579 h 1520"/>
                <a:gd name="T2" fmla="*/ 0 w 1510"/>
                <a:gd name="T3" fmla="*/ 0 h 1520"/>
                <a:gd name="T4" fmla="*/ 0 w 1510"/>
                <a:gd name="T5" fmla="*/ 61 h 1520"/>
                <a:gd name="T6" fmla="*/ 593 w 1510"/>
                <a:gd name="T7" fmla="*/ 609 h 1520"/>
                <a:gd name="T8" fmla="*/ 1474 w 1510"/>
                <a:gd name="T9" fmla="*/ 1520 h 1520"/>
                <a:gd name="T10" fmla="*/ 1510 w 1510"/>
                <a:gd name="T11" fmla="*/ 1520 h 1520"/>
                <a:gd name="T12" fmla="*/ 623 w 1510"/>
                <a:gd name="T13" fmla="*/ 57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0" h="1520">
                  <a:moveTo>
                    <a:pt x="623" y="579"/>
                  </a:moveTo>
                  <a:cubicBezTo>
                    <a:pt x="422" y="379"/>
                    <a:pt x="215" y="185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4" y="236"/>
                    <a:pt x="402" y="419"/>
                    <a:pt x="593" y="609"/>
                  </a:cubicBezTo>
                  <a:cubicBezTo>
                    <a:pt x="895" y="904"/>
                    <a:pt x="1185" y="1212"/>
                    <a:pt x="1474" y="1520"/>
                  </a:cubicBezTo>
                  <a:cubicBezTo>
                    <a:pt x="1510" y="1520"/>
                    <a:pt x="1510" y="1520"/>
                    <a:pt x="1510" y="1520"/>
                  </a:cubicBezTo>
                  <a:cubicBezTo>
                    <a:pt x="1219" y="1202"/>
                    <a:pt x="928" y="884"/>
                    <a:pt x="623" y="5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2665"/>
            <p:cNvSpPr>
              <a:spLocks/>
            </p:cNvSpPr>
            <p:nvPr/>
          </p:nvSpPr>
          <p:spPr bwMode="auto">
            <a:xfrm>
              <a:off x="0" y="3248"/>
              <a:ext cx="1127" cy="1069"/>
            </a:xfrm>
            <a:custGeom>
              <a:avLst/>
              <a:gdLst>
                <a:gd name="T0" fmla="*/ 721 w 1691"/>
                <a:gd name="T1" fmla="*/ 628 h 1604"/>
                <a:gd name="T2" fmla="*/ 0 w 1691"/>
                <a:gd name="T3" fmla="*/ 0 h 1604"/>
                <a:gd name="T4" fmla="*/ 0 w 1691"/>
                <a:gd name="T5" fmla="*/ 60 h 1604"/>
                <a:gd name="T6" fmla="*/ 692 w 1691"/>
                <a:gd name="T7" fmla="*/ 659 h 1604"/>
                <a:gd name="T8" fmla="*/ 1655 w 1691"/>
                <a:gd name="T9" fmla="*/ 1604 h 1604"/>
                <a:gd name="T10" fmla="*/ 1691 w 1691"/>
                <a:gd name="T11" fmla="*/ 1604 h 1604"/>
                <a:gd name="T12" fmla="*/ 721 w 1691"/>
                <a:gd name="T13" fmla="*/ 628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1" h="1604">
                  <a:moveTo>
                    <a:pt x="721" y="628"/>
                  </a:moveTo>
                  <a:cubicBezTo>
                    <a:pt x="489" y="410"/>
                    <a:pt x="250" y="198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39" y="249"/>
                    <a:pt x="469" y="450"/>
                    <a:pt x="692" y="659"/>
                  </a:cubicBezTo>
                  <a:cubicBezTo>
                    <a:pt x="1022" y="965"/>
                    <a:pt x="1338" y="1285"/>
                    <a:pt x="1655" y="1604"/>
                  </a:cubicBezTo>
                  <a:cubicBezTo>
                    <a:pt x="1691" y="1604"/>
                    <a:pt x="1691" y="1604"/>
                    <a:pt x="1691" y="1604"/>
                  </a:cubicBezTo>
                  <a:cubicBezTo>
                    <a:pt x="1372" y="1275"/>
                    <a:pt x="1054" y="944"/>
                    <a:pt x="721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2666"/>
            <p:cNvSpPr>
              <a:spLocks/>
            </p:cNvSpPr>
            <p:nvPr/>
          </p:nvSpPr>
          <p:spPr bwMode="auto">
            <a:xfrm>
              <a:off x="0" y="3198"/>
              <a:ext cx="1257" cy="1119"/>
            </a:xfrm>
            <a:custGeom>
              <a:avLst/>
              <a:gdLst>
                <a:gd name="T0" fmla="*/ 820 w 1887"/>
                <a:gd name="T1" fmla="*/ 669 h 1680"/>
                <a:gd name="T2" fmla="*/ 0 w 1887"/>
                <a:gd name="T3" fmla="*/ 0 h 1680"/>
                <a:gd name="T4" fmla="*/ 0 w 1887"/>
                <a:gd name="T5" fmla="*/ 58 h 1680"/>
                <a:gd name="T6" fmla="*/ 792 w 1887"/>
                <a:gd name="T7" fmla="*/ 700 h 1680"/>
                <a:gd name="T8" fmla="*/ 1852 w 1887"/>
                <a:gd name="T9" fmla="*/ 1680 h 1680"/>
                <a:gd name="T10" fmla="*/ 1887 w 1887"/>
                <a:gd name="T11" fmla="*/ 1680 h 1680"/>
                <a:gd name="T12" fmla="*/ 820 w 1887"/>
                <a:gd name="T13" fmla="*/ 66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7" h="1680">
                  <a:moveTo>
                    <a:pt x="820" y="669"/>
                  </a:moveTo>
                  <a:cubicBezTo>
                    <a:pt x="557" y="434"/>
                    <a:pt x="285" y="208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74" y="259"/>
                    <a:pt x="538" y="475"/>
                    <a:pt x="792" y="700"/>
                  </a:cubicBezTo>
                  <a:cubicBezTo>
                    <a:pt x="1154" y="1017"/>
                    <a:pt x="1501" y="1350"/>
                    <a:pt x="1852" y="1680"/>
                  </a:cubicBezTo>
                  <a:cubicBezTo>
                    <a:pt x="1887" y="1680"/>
                    <a:pt x="1887" y="1680"/>
                    <a:pt x="1887" y="1680"/>
                  </a:cubicBezTo>
                  <a:cubicBezTo>
                    <a:pt x="1534" y="1341"/>
                    <a:pt x="1186" y="995"/>
                    <a:pt x="820" y="6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2667"/>
            <p:cNvSpPr>
              <a:spLocks/>
            </p:cNvSpPr>
            <p:nvPr/>
          </p:nvSpPr>
          <p:spPr bwMode="auto">
            <a:xfrm>
              <a:off x="0" y="3152"/>
              <a:ext cx="1400" cy="1165"/>
            </a:xfrm>
            <a:custGeom>
              <a:avLst/>
              <a:gdLst>
                <a:gd name="T0" fmla="*/ 922 w 2101"/>
                <a:gd name="T1" fmla="*/ 699 h 1748"/>
                <a:gd name="T2" fmla="*/ 0 w 2101"/>
                <a:gd name="T3" fmla="*/ 0 h 1748"/>
                <a:gd name="T4" fmla="*/ 0 w 2101"/>
                <a:gd name="T5" fmla="*/ 57 h 1748"/>
                <a:gd name="T6" fmla="*/ 895 w 2101"/>
                <a:gd name="T7" fmla="*/ 731 h 1748"/>
                <a:gd name="T8" fmla="*/ 2067 w 2101"/>
                <a:gd name="T9" fmla="*/ 1748 h 1748"/>
                <a:gd name="T10" fmla="*/ 2101 w 2101"/>
                <a:gd name="T11" fmla="*/ 1748 h 1748"/>
                <a:gd name="T12" fmla="*/ 922 w 2101"/>
                <a:gd name="T13" fmla="*/ 699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1" h="1748">
                  <a:moveTo>
                    <a:pt x="922" y="699"/>
                  </a:moveTo>
                  <a:cubicBezTo>
                    <a:pt x="626" y="452"/>
                    <a:pt x="321" y="215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10" y="265"/>
                    <a:pt x="607" y="492"/>
                    <a:pt x="895" y="731"/>
                  </a:cubicBezTo>
                  <a:cubicBezTo>
                    <a:pt x="1294" y="1060"/>
                    <a:pt x="1677" y="1408"/>
                    <a:pt x="2067" y="1748"/>
                  </a:cubicBezTo>
                  <a:cubicBezTo>
                    <a:pt x="2101" y="1748"/>
                    <a:pt x="2101" y="1748"/>
                    <a:pt x="2101" y="1748"/>
                  </a:cubicBezTo>
                  <a:cubicBezTo>
                    <a:pt x="1708" y="1399"/>
                    <a:pt x="1325" y="1038"/>
                    <a:pt x="922" y="6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2668"/>
            <p:cNvSpPr>
              <a:spLocks/>
            </p:cNvSpPr>
            <p:nvPr/>
          </p:nvSpPr>
          <p:spPr bwMode="auto">
            <a:xfrm>
              <a:off x="0" y="3113"/>
              <a:ext cx="1559" cy="1204"/>
            </a:xfrm>
            <a:custGeom>
              <a:avLst/>
              <a:gdLst>
                <a:gd name="T0" fmla="*/ 2264 w 2340"/>
                <a:gd name="T1" fmla="*/ 1746 h 1807"/>
                <a:gd name="T2" fmla="*/ 1025 w 2340"/>
                <a:gd name="T3" fmla="*/ 719 h 1807"/>
                <a:gd name="T4" fmla="*/ 0 w 2340"/>
                <a:gd name="T5" fmla="*/ 0 h 1807"/>
                <a:gd name="T6" fmla="*/ 0 w 2340"/>
                <a:gd name="T7" fmla="*/ 55 h 1807"/>
                <a:gd name="T8" fmla="*/ 999 w 2340"/>
                <a:gd name="T9" fmla="*/ 752 h 1807"/>
                <a:gd name="T10" fmla="*/ 2251 w 2340"/>
                <a:gd name="T11" fmla="*/ 1763 h 1807"/>
                <a:gd name="T12" fmla="*/ 2307 w 2340"/>
                <a:gd name="T13" fmla="*/ 1807 h 1807"/>
                <a:gd name="T14" fmla="*/ 2340 w 2340"/>
                <a:gd name="T15" fmla="*/ 1807 h 1807"/>
                <a:gd name="T16" fmla="*/ 2264 w 2340"/>
                <a:gd name="T17" fmla="*/ 1746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0" h="1807">
                  <a:moveTo>
                    <a:pt x="2264" y="1746"/>
                  </a:moveTo>
                  <a:cubicBezTo>
                    <a:pt x="1850" y="1406"/>
                    <a:pt x="1447" y="1051"/>
                    <a:pt x="1025" y="719"/>
                  </a:cubicBezTo>
                  <a:cubicBezTo>
                    <a:pt x="696" y="462"/>
                    <a:pt x="357" y="216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46" y="267"/>
                    <a:pt x="678" y="502"/>
                    <a:pt x="999" y="752"/>
                  </a:cubicBezTo>
                  <a:cubicBezTo>
                    <a:pt x="1423" y="1079"/>
                    <a:pt x="1831" y="1428"/>
                    <a:pt x="2251" y="1763"/>
                  </a:cubicBezTo>
                  <a:cubicBezTo>
                    <a:pt x="2270" y="1777"/>
                    <a:pt x="2289" y="1792"/>
                    <a:pt x="2307" y="1807"/>
                  </a:cubicBezTo>
                  <a:cubicBezTo>
                    <a:pt x="2340" y="1807"/>
                    <a:pt x="2340" y="1807"/>
                    <a:pt x="2340" y="1807"/>
                  </a:cubicBezTo>
                  <a:cubicBezTo>
                    <a:pt x="2315" y="1787"/>
                    <a:pt x="2290" y="1766"/>
                    <a:pt x="2264" y="17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669"/>
            <p:cNvSpPr>
              <a:spLocks/>
            </p:cNvSpPr>
            <p:nvPr/>
          </p:nvSpPr>
          <p:spPr bwMode="auto">
            <a:xfrm>
              <a:off x="0" y="3078"/>
              <a:ext cx="1742" cy="1239"/>
            </a:xfrm>
            <a:custGeom>
              <a:avLst/>
              <a:gdLst>
                <a:gd name="T0" fmla="*/ 2392 w 2615"/>
                <a:gd name="T1" fmla="*/ 1696 h 1860"/>
                <a:gd name="T2" fmla="*/ 1130 w 2615"/>
                <a:gd name="T3" fmla="*/ 728 h 1860"/>
                <a:gd name="T4" fmla="*/ 0 w 2615"/>
                <a:gd name="T5" fmla="*/ 0 h 1860"/>
                <a:gd name="T6" fmla="*/ 0 w 2615"/>
                <a:gd name="T7" fmla="*/ 54 h 1860"/>
                <a:gd name="T8" fmla="*/ 1106 w 2615"/>
                <a:gd name="T9" fmla="*/ 762 h 1860"/>
                <a:gd name="T10" fmla="*/ 2379 w 2615"/>
                <a:gd name="T11" fmla="*/ 1713 h 1860"/>
                <a:gd name="T12" fmla="*/ 2585 w 2615"/>
                <a:gd name="T13" fmla="*/ 1860 h 1860"/>
                <a:gd name="T14" fmla="*/ 2615 w 2615"/>
                <a:gd name="T15" fmla="*/ 1860 h 1860"/>
                <a:gd name="T16" fmla="*/ 2392 w 2615"/>
                <a:gd name="T17" fmla="*/ 1696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5" h="1860">
                  <a:moveTo>
                    <a:pt x="2392" y="1696"/>
                  </a:moveTo>
                  <a:cubicBezTo>
                    <a:pt x="1969" y="1378"/>
                    <a:pt x="1558" y="1042"/>
                    <a:pt x="1130" y="728"/>
                  </a:cubicBezTo>
                  <a:cubicBezTo>
                    <a:pt x="768" y="465"/>
                    <a:pt x="394" y="214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83" y="265"/>
                    <a:pt x="751" y="505"/>
                    <a:pt x="1106" y="762"/>
                  </a:cubicBezTo>
                  <a:cubicBezTo>
                    <a:pt x="1536" y="1071"/>
                    <a:pt x="1951" y="1400"/>
                    <a:pt x="2379" y="1713"/>
                  </a:cubicBezTo>
                  <a:cubicBezTo>
                    <a:pt x="2447" y="1762"/>
                    <a:pt x="2516" y="1812"/>
                    <a:pt x="2585" y="1860"/>
                  </a:cubicBezTo>
                  <a:cubicBezTo>
                    <a:pt x="2615" y="1860"/>
                    <a:pt x="2615" y="1860"/>
                    <a:pt x="2615" y="1860"/>
                  </a:cubicBezTo>
                  <a:cubicBezTo>
                    <a:pt x="2540" y="1806"/>
                    <a:pt x="2466" y="1751"/>
                    <a:pt x="2392" y="16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670"/>
            <p:cNvSpPr>
              <a:spLocks/>
            </p:cNvSpPr>
            <p:nvPr/>
          </p:nvSpPr>
          <p:spPr bwMode="auto">
            <a:xfrm>
              <a:off x="0" y="3048"/>
              <a:ext cx="1956" cy="1269"/>
            </a:xfrm>
            <a:custGeom>
              <a:avLst/>
              <a:gdLst>
                <a:gd name="T0" fmla="*/ 2521 w 2935"/>
                <a:gd name="T1" fmla="*/ 1633 h 1904"/>
                <a:gd name="T2" fmla="*/ 1237 w 2935"/>
                <a:gd name="T3" fmla="*/ 728 h 1904"/>
                <a:gd name="T4" fmla="*/ 0 w 2935"/>
                <a:gd name="T5" fmla="*/ 0 h 1904"/>
                <a:gd name="T6" fmla="*/ 0 w 2935"/>
                <a:gd name="T7" fmla="*/ 53 h 1904"/>
                <a:gd name="T8" fmla="*/ 1214 w 2935"/>
                <a:gd name="T9" fmla="*/ 763 h 1904"/>
                <a:gd name="T10" fmla="*/ 2509 w 2935"/>
                <a:gd name="T11" fmla="*/ 1651 h 1904"/>
                <a:gd name="T12" fmla="*/ 2906 w 2935"/>
                <a:gd name="T13" fmla="*/ 1904 h 1904"/>
                <a:gd name="T14" fmla="*/ 2935 w 2935"/>
                <a:gd name="T15" fmla="*/ 1904 h 1904"/>
                <a:gd name="T16" fmla="*/ 2521 w 2935"/>
                <a:gd name="T17" fmla="*/ 1633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5" h="1904">
                  <a:moveTo>
                    <a:pt x="2521" y="1633"/>
                  </a:moveTo>
                  <a:cubicBezTo>
                    <a:pt x="2089" y="1338"/>
                    <a:pt x="1671" y="1022"/>
                    <a:pt x="1237" y="728"/>
                  </a:cubicBezTo>
                  <a:cubicBezTo>
                    <a:pt x="840" y="462"/>
                    <a:pt x="431" y="209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20" y="261"/>
                    <a:pt x="823" y="502"/>
                    <a:pt x="1214" y="763"/>
                  </a:cubicBezTo>
                  <a:cubicBezTo>
                    <a:pt x="1650" y="1052"/>
                    <a:pt x="2073" y="1360"/>
                    <a:pt x="2509" y="1651"/>
                  </a:cubicBezTo>
                  <a:cubicBezTo>
                    <a:pt x="2640" y="1737"/>
                    <a:pt x="2772" y="1822"/>
                    <a:pt x="2906" y="1904"/>
                  </a:cubicBezTo>
                  <a:cubicBezTo>
                    <a:pt x="2935" y="1904"/>
                    <a:pt x="2935" y="1904"/>
                    <a:pt x="2935" y="1904"/>
                  </a:cubicBezTo>
                  <a:cubicBezTo>
                    <a:pt x="2794" y="1817"/>
                    <a:pt x="2657" y="1726"/>
                    <a:pt x="2521" y="1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671"/>
            <p:cNvSpPr>
              <a:spLocks/>
            </p:cNvSpPr>
            <p:nvPr/>
          </p:nvSpPr>
          <p:spPr bwMode="auto">
            <a:xfrm>
              <a:off x="0" y="3025"/>
              <a:ext cx="2218" cy="1292"/>
            </a:xfrm>
            <a:custGeom>
              <a:avLst/>
              <a:gdLst>
                <a:gd name="T0" fmla="*/ 2652 w 3329"/>
                <a:gd name="T1" fmla="*/ 1555 h 1939"/>
                <a:gd name="T2" fmla="*/ 1345 w 3329"/>
                <a:gd name="T3" fmla="*/ 716 h 1939"/>
                <a:gd name="T4" fmla="*/ 0 w 3329"/>
                <a:gd name="T5" fmla="*/ 0 h 1939"/>
                <a:gd name="T6" fmla="*/ 0 w 3329"/>
                <a:gd name="T7" fmla="*/ 51 h 1939"/>
                <a:gd name="T8" fmla="*/ 1323 w 3329"/>
                <a:gd name="T9" fmla="*/ 752 h 1939"/>
                <a:gd name="T10" fmla="*/ 2641 w 3329"/>
                <a:gd name="T11" fmla="*/ 1574 h 1939"/>
                <a:gd name="T12" fmla="*/ 3303 w 3329"/>
                <a:gd name="T13" fmla="*/ 1939 h 1939"/>
                <a:gd name="T14" fmla="*/ 3329 w 3329"/>
                <a:gd name="T15" fmla="*/ 1939 h 1939"/>
                <a:gd name="T16" fmla="*/ 2652 w 3329"/>
                <a:gd name="T17" fmla="*/ 1555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9" h="1939">
                  <a:moveTo>
                    <a:pt x="2652" y="1555"/>
                  </a:moveTo>
                  <a:cubicBezTo>
                    <a:pt x="2212" y="1283"/>
                    <a:pt x="1786" y="989"/>
                    <a:pt x="1345" y="716"/>
                  </a:cubicBezTo>
                  <a:cubicBezTo>
                    <a:pt x="913" y="450"/>
                    <a:pt x="469" y="20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57" y="251"/>
                    <a:pt x="897" y="491"/>
                    <a:pt x="1323" y="752"/>
                  </a:cubicBezTo>
                  <a:cubicBezTo>
                    <a:pt x="1766" y="1020"/>
                    <a:pt x="2197" y="1307"/>
                    <a:pt x="2641" y="1574"/>
                  </a:cubicBezTo>
                  <a:cubicBezTo>
                    <a:pt x="2857" y="1703"/>
                    <a:pt x="3077" y="1827"/>
                    <a:pt x="3303" y="1939"/>
                  </a:cubicBezTo>
                  <a:cubicBezTo>
                    <a:pt x="3329" y="1939"/>
                    <a:pt x="3329" y="1939"/>
                    <a:pt x="3329" y="1939"/>
                  </a:cubicBezTo>
                  <a:cubicBezTo>
                    <a:pt x="3097" y="1822"/>
                    <a:pt x="2872" y="1691"/>
                    <a:pt x="2652" y="15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2672"/>
            <p:cNvSpPr>
              <a:spLocks/>
            </p:cNvSpPr>
            <p:nvPr/>
          </p:nvSpPr>
          <p:spPr bwMode="auto">
            <a:xfrm>
              <a:off x="0" y="3007"/>
              <a:ext cx="2573" cy="1310"/>
            </a:xfrm>
            <a:custGeom>
              <a:avLst/>
              <a:gdLst>
                <a:gd name="T0" fmla="*/ 2784 w 3861"/>
                <a:gd name="T1" fmla="*/ 1463 h 1966"/>
                <a:gd name="T2" fmla="*/ 1455 w 3861"/>
                <a:gd name="T3" fmla="*/ 693 h 1966"/>
                <a:gd name="T4" fmla="*/ 70 w 3861"/>
                <a:gd name="T5" fmla="*/ 26 h 1966"/>
                <a:gd name="T6" fmla="*/ 0 w 3861"/>
                <a:gd name="T7" fmla="*/ 0 h 1966"/>
                <a:gd name="T8" fmla="*/ 0 w 3861"/>
                <a:gd name="T9" fmla="*/ 49 h 1966"/>
                <a:gd name="T10" fmla="*/ 53 w 3861"/>
                <a:gd name="T11" fmla="*/ 70 h 1966"/>
                <a:gd name="T12" fmla="*/ 1435 w 3861"/>
                <a:gd name="T13" fmla="*/ 730 h 1966"/>
                <a:gd name="T14" fmla="*/ 2774 w 3861"/>
                <a:gd name="T15" fmla="*/ 1482 h 1966"/>
                <a:gd name="T16" fmla="*/ 3835 w 3861"/>
                <a:gd name="T17" fmla="*/ 1966 h 1966"/>
                <a:gd name="T18" fmla="*/ 3861 w 3861"/>
                <a:gd name="T19" fmla="*/ 1966 h 1966"/>
                <a:gd name="T20" fmla="*/ 2784 w 3861"/>
                <a:gd name="T21" fmla="*/ 146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1" h="1966">
                  <a:moveTo>
                    <a:pt x="2784" y="1463"/>
                  </a:moveTo>
                  <a:cubicBezTo>
                    <a:pt x="2336" y="1216"/>
                    <a:pt x="1902" y="944"/>
                    <a:pt x="1455" y="693"/>
                  </a:cubicBezTo>
                  <a:cubicBezTo>
                    <a:pt x="1009" y="443"/>
                    <a:pt x="550" y="209"/>
                    <a:pt x="70" y="26"/>
                  </a:cubicBezTo>
                  <a:cubicBezTo>
                    <a:pt x="47" y="17"/>
                    <a:pt x="23" y="9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8" y="56"/>
                    <a:pt x="36" y="63"/>
                    <a:pt x="53" y="70"/>
                  </a:cubicBezTo>
                  <a:cubicBezTo>
                    <a:pt x="529" y="255"/>
                    <a:pt x="988" y="481"/>
                    <a:pt x="1435" y="730"/>
                  </a:cubicBezTo>
                  <a:cubicBezTo>
                    <a:pt x="1883" y="976"/>
                    <a:pt x="2322" y="1240"/>
                    <a:pt x="2774" y="1482"/>
                  </a:cubicBezTo>
                  <a:cubicBezTo>
                    <a:pt x="3117" y="1665"/>
                    <a:pt x="3469" y="1834"/>
                    <a:pt x="3835" y="1966"/>
                  </a:cubicBezTo>
                  <a:cubicBezTo>
                    <a:pt x="3861" y="1966"/>
                    <a:pt x="3861" y="1966"/>
                    <a:pt x="3861" y="1966"/>
                  </a:cubicBezTo>
                  <a:cubicBezTo>
                    <a:pt x="3488" y="1831"/>
                    <a:pt x="3131" y="1655"/>
                    <a:pt x="2784" y="14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2673"/>
            <p:cNvSpPr>
              <a:spLocks/>
            </p:cNvSpPr>
            <p:nvPr/>
          </p:nvSpPr>
          <p:spPr bwMode="auto">
            <a:xfrm>
              <a:off x="0" y="2994"/>
              <a:ext cx="3211" cy="1323"/>
            </a:xfrm>
            <a:custGeom>
              <a:avLst/>
              <a:gdLst>
                <a:gd name="T0" fmla="*/ 4334 w 4819"/>
                <a:gd name="T1" fmla="*/ 1893 h 1986"/>
                <a:gd name="T2" fmla="*/ 2917 w 4819"/>
                <a:gd name="T3" fmla="*/ 1356 h 1986"/>
                <a:gd name="T4" fmla="*/ 1567 w 4819"/>
                <a:gd name="T5" fmla="*/ 659 h 1986"/>
                <a:gd name="T6" fmla="*/ 170 w 4819"/>
                <a:gd name="T7" fmla="*/ 56 h 1986"/>
                <a:gd name="T8" fmla="*/ 0 w 4819"/>
                <a:gd name="T9" fmla="*/ 0 h 1986"/>
                <a:gd name="T10" fmla="*/ 0 w 4819"/>
                <a:gd name="T11" fmla="*/ 48 h 1986"/>
                <a:gd name="T12" fmla="*/ 155 w 4819"/>
                <a:gd name="T13" fmla="*/ 100 h 1986"/>
                <a:gd name="T14" fmla="*/ 1548 w 4819"/>
                <a:gd name="T15" fmla="*/ 696 h 1986"/>
                <a:gd name="T16" fmla="*/ 2908 w 4819"/>
                <a:gd name="T17" fmla="*/ 1376 h 1986"/>
                <a:gd name="T18" fmla="*/ 4333 w 4819"/>
                <a:gd name="T19" fmla="*/ 1900 h 1986"/>
                <a:gd name="T20" fmla="*/ 4782 w 4819"/>
                <a:gd name="T21" fmla="*/ 1986 h 1986"/>
                <a:gd name="T22" fmla="*/ 4819 w 4819"/>
                <a:gd name="T23" fmla="*/ 1986 h 1986"/>
                <a:gd name="T24" fmla="*/ 4334 w 4819"/>
                <a:gd name="T25" fmla="*/ 1893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9" h="1986">
                  <a:moveTo>
                    <a:pt x="4334" y="1893"/>
                  </a:moveTo>
                  <a:cubicBezTo>
                    <a:pt x="3842" y="1774"/>
                    <a:pt x="3371" y="1579"/>
                    <a:pt x="2917" y="1356"/>
                  </a:cubicBezTo>
                  <a:cubicBezTo>
                    <a:pt x="2462" y="1135"/>
                    <a:pt x="2020" y="887"/>
                    <a:pt x="1567" y="659"/>
                  </a:cubicBezTo>
                  <a:cubicBezTo>
                    <a:pt x="1114" y="431"/>
                    <a:pt x="651" y="219"/>
                    <a:pt x="170" y="56"/>
                  </a:cubicBezTo>
                  <a:cubicBezTo>
                    <a:pt x="114" y="37"/>
                    <a:pt x="57" y="18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2" y="65"/>
                    <a:pt x="103" y="82"/>
                    <a:pt x="155" y="100"/>
                  </a:cubicBezTo>
                  <a:cubicBezTo>
                    <a:pt x="632" y="266"/>
                    <a:pt x="1096" y="470"/>
                    <a:pt x="1548" y="696"/>
                  </a:cubicBezTo>
                  <a:cubicBezTo>
                    <a:pt x="2002" y="919"/>
                    <a:pt x="2449" y="1159"/>
                    <a:pt x="2908" y="1376"/>
                  </a:cubicBezTo>
                  <a:cubicBezTo>
                    <a:pt x="3366" y="1592"/>
                    <a:pt x="3839" y="1781"/>
                    <a:pt x="4333" y="1900"/>
                  </a:cubicBezTo>
                  <a:cubicBezTo>
                    <a:pt x="4481" y="1936"/>
                    <a:pt x="4631" y="1964"/>
                    <a:pt x="4782" y="1986"/>
                  </a:cubicBezTo>
                  <a:cubicBezTo>
                    <a:pt x="4819" y="1986"/>
                    <a:pt x="4819" y="1986"/>
                    <a:pt x="4819" y="1986"/>
                  </a:cubicBezTo>
                  <a:cubicBezTo>
                    <a:pt x="4656" y="1963"/>
                    <a:pt x="4494" y="1931"/>
                    <a:pt x="4334" y="18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2674"/>
            <p:cNvSpPr>
              <a:spLocks/>
            </p:cNvSpPr>
            <p:nvPr/>
          </p:nvSpPr>
          <p:spPr bwMode="auto">
            <a:xfrm>
              <a:off x="796" y="1"/>
              <a:ext cx="3172" cy="4316"/>
            </a:xfrm>
            <a:custGeom>
              <a:avLst/>
              <a:gdLst>
                <a:gd name="T0" fmla="*/ 4624 w 4761"/>
                <a:gd name="T1" fmla="*/ 112 h 6480"/>
                <a:gd name="T2" fmla="*/ 4043 w 4761"/>
                <a:gd name="T3" fmla="*/ 727 h 6480"/>
                <a:gd name="T4" fmla="*/ 3036 w 4761"/>
                <a:gd name="T5" fmla="*/ 2087 h 6480"/>
                <a:gd name="T6" fmla="*/ 2135 w 4761"/>
                <a:gd name="T7" fmla="*/ 3519 h 6480"/>
                <a:gd name="T8" fmla="*/ 1238 w 4761"/>
                <a:gd name="T9" fmla="*/ 4952 h 6480"/>
                <a:gd name="T10" fmla="*/ 204 w 4761"/>
                <a:gd name="T11" fmla="*/ 6284 h 6480"/>
                <a:gd name="T12" fmla="*/ 0 w 4761"/>
                <a:gd name="T13" fmla="*/ 6480 h 6480"/>
                <a:gd name="T14" fmla="*/ 37 w 4761"/>
                <a:gd name="T15" fmla="*/ 6480 h 6480"/>
                <a:gd name="T16" fmla="*/ 223 w 4761"/>
                <a:gd name="T17" fmla="*/ 6303 h 6480"/>
                <a:gd name="T18" fmla="*/ 1268 w 4761"/>
                <a:gd name="T19" fmla="*/ 4972 h 6480"/>
                <a:gd name="T20" fmla="*/ 3071 w 4761"/>
                <a:gd name="T21" fmla="*/ 2110 h 6480"/>
                <a:gd name="T22" fmla="*/ 4059 w 4761"/>
                <a:gd name="T23" fmla="*/ 741 h 6480"/>
                <a:gd name="T24" fmla="*/ 4761 w 4761"/>
                <a:gd name="T25" fmla="*/ 0 h 6480"/>
                <a:gd name="T26" fmla="*/ 4746 w 4761"/>
                <a:gd name="T27" fmla="*/ 0 h 6480"/>
                <a:gd name="T28" fmla="*/ 4624 w 4761"/>
                <a:gd name="T29" fmla="*/ 112 h 6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1" h="6480">
                  <a:moveTo>
                    <a:pt x="4624" y="112"/>
                  </a:moveTo>
                  <a:cubicBezTo>
                    <a:pt x="4418" y="305"/>
                    <a:pt x="4226" y="512"/>
                    <a:pt x="4043" y="727"/>
                  </a:cubicBezTo>
                  <a:cubicBezTo>
                    <a:pt x="3678" y="1158"/>
                    <a:pt x="3349" y="1618"/>
                    <a:pt x="3036" y="2087"/>
                  </a:cubicBezTo>
                  <a:cubicBezTo>
                    <a:pt x="2725" y="2558"/>
                    <a:pt x="2427" y="3037"/>
                    <a:pt x="2135" y="3519"/>
                  </a:cubicBezTo>
                  <a:cubicBezTo>
                    <a:pt x="1841" y="4000"/>
                    <a:pt x="1549" y="4482"/>
                    <a:pt x="1238" y="4952"/>
                  </a:cubicBezTo>
                  <a:cubicBezTo>
                    <a:pt x="925" y="5419"/>
                    <a:pt x="597" y="5880"/>
                    <a:pt x="204" y="6284"/>
                  </a:cubicBezTo>
                  <a:cubicBezTo>
                    <a:pt x="138" y="6351"/>
                    <a:pt x="70" y="6417"/>
                    <a:pt x="0" y="6480"/>
                  </a:cubicBezTo>
                  <a:cubicBezTo>
                    <a:pt x="37" y="6480"/>
                    <a:pt x="37" y="6480"/>
                    <a:pt x="37" y="6480"/>
                  </a:cubicBezTo>
                  <a:cubicBezTo>
                    <a:pt x="101" y="6423"/>
                    <a:pt x="163" y="6364"/>
                    <a:pt x="223" y="6303"/>
                  </a:cubicBezTo>
                  <a:cubicBezTo>
                    <a:pt x="620" y="5899"/>
                    <a:pt x="952" y="5439"/>
                    <a:pt x="1268" y="4972"/>
                  </a:cubicBezTo>
                  <a:cubicBezTo>
                    <a:pt x="1896" y="4034"/>
                    <a:pt x="2455" y="3053"/>
                    <a:pt x="3071" y="2110"/>
                  </a:cubicBezTo>
                  <a:cubicBezTo>
                    <a:pt x="3379" y="1639"/>
                    <a:pt x="3700" y="1175"/>
                    <a:pt x="4059" y="741"/>
                  </a:cubicBezTo>
                  <a:cubicBezTo>
                    <a:pt x="4276" y="480"/>
                    <a:pt x="4508" y="228"/>
                    <a:pt x="4761" y="0"/>
                  </a:cubicBezTo>
                  <a:cubicBezTo>
                    <a:pt x="4746" y="0"/>
                    <a:pt x="4746" y="0"/>
                    <a:pt x="4746" y="0"/>
                  </a:cubicBezTo>
                  <a:cubicBezTo>
                    <a:pt x="4705" y="37"/>
                    <a:pt x="4664" y="74"/>
                    <a:pt x="462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2675"/>
            <p:cNvSpPr>
              <a:spLocks/>
            </p:cNvSpPr>
            <p:nvPr/>
          </p:nvSpPr>
          <p:spPr bwMode="auto">
            <a:xfrm>
              <a:off x="668" y="1"/>
              <a:ext cx="3409" cy="4316"/>
            </a:xfrm>
            <a:custGeom>
              <a:avLst/>
              <a:gdLst>
                <a:gd name="T0" fmla="*/ 4780 w 5115"/>
                <a:gd name="T1" fmla="*/ 264 h 6480"/>
                <a:gd name="T2" fmla="*/ 4190 w 5115"/>
                <a:gd name="T3" fmla="*/ 856 h 6480"/>
                <a:gd name="T4" fmla="*/ 3166 w 5115"/>
                <a:gd name="T5" fmla="*/ 2175 h 6480"/>
                <a:gd name="T6" fmla="*/ 2247 w 5115"/>
                <a:gd name="T7" fmla="*/ 3570 h 6480"/>
                <a:gd name="T8" fmla="*/ 1329 w 5115"/>
                <a:gd name="T9" fmla="*/ 4964 h 6480"/>
                <a:gd name="T10" fmla="*/ 269 w 5115"/>
                <a:gd name="T11" fmla="*/ 6246 h 6480"/>
                <a:gd name="T12" fmla="*/ 0 w 5115"/>
                <a:gd name="T13" fmla="*/ 6480 h 6480"/>
                <a:gd name="T14" fmla="*/ 38 w 5115"/>
                <a:gd name="T15" fmla="*/ 6480 h 6480"/>
                <a:gd name="T16" fmla="*/ 287 w 5115"/>
                <a:gd name="T17" fmla="*/ 6266 h 6480"/>
                <a:gd name="T18" fmla="*/ 1359 w 5115"/>
                <a:gd name="T19" fmla="*/ 4985 h 6480"/>
                <a:gd name="T20" fmla="*/ 3200 w 5115"/>
                <a:gd name="T21" fmla="*/ 2199 h 6480"/>
                <a:gd name="T22" fmla="*/ 4206 w 5115"/>
                <a:gd name="T23" fmla="*/ 870 h 6480"/>
                <a:gd name="T24" fmla="*/ 5115 w 5115"/>
                <a:gd name="T25" fmla="*/ 0 h 6480"/>
                <a:gd name="T26" fmla="*/ 5100 w 5115"/>
                <a:gd name="T27" fmla="*/ 0 h 6480"/>
                <a:gd name="T28" fmla="*/ 4780 w 5115"/>
                <a:gd name="T29" fmla="*/ 264 h 6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15" h="6480">
                  <a:moveTo>
                    <a:pt x="4780" y="264"/>
                  </a:moveTo>
                  <a:cubicBezTo>
                    <a:pt x="4571" y="449"/>
                    <a:pt x="4376" y="648"/>
                    <a:pt x="4190" y="856"/>
                  </a:cubicBezTo>
                  <a:cubicBezTo>
                    <a:pt x="3819" y="1272"/>
                    <a:pt x="3484" y="1718"/>
                    <a:pt x="3166" y="2175"/>
                  </a:cubicBezTo>
                  <a:cubicBezTo>
                    <a:pt x="2849" y="2634"/>
                    <a:pt x="2546" y="3101"/>
                    <a:pt x="2247" y="3570"/>
                  </a:cubicBezTo>
                  <a:cubicBezTo>
                    <a:pt x="1947" y="4039"/>
                    <a:pt x="1648" y="4509"/>
                    <a:pt x="1329" y="4964"/>
                  </a:cubicBezTo>
                  <a:cubicBezTo>
                    <a:pt x="1008" y="5417"/>
                    <a:pt x="670" y="5862"/>
                    <a:pt x="269" y="6246"/>
                  </a:cubicBezTo>
                  <a:cubicBezTo>
                    <a:pt x="182" y="6328"/>
                    <a:pt x="93" y="6406"/>
                    <a:pt x="0" y="6480"/>
                  </a:cubicBezTo>
                  <a:cubicBezTo>
                    <a:pt x="38" y="6480"/>
                    <a:pt x="38" y="6480"/>
                    <a:pt x="38" y="6480"/>
                  </a:cubicBezTo>
                  <a:cubicBezTo>
                    <a:pt x="124" y="6412"/>
                    <a:pt x="207" y="6340"/>
                    <a:pt x="287" y="6266"/>
                  </a:cubicBezTo>
                  <a:cubicBezTo>
                    <a:pt x="693" y="5882"/>
                    <a:pt x="1035" y="5437"/>
                    <a:pt x="1359" y="4985"/>
                  </a:cubicBezTo>
                  <a:cubicBezTo>
                    <a:pt x="2003" y="4075"/>
                    <a:pt x="2573" y="3118"/>
                    <a:pt x="3200" y="2199"/>
                  </a:cubicBezTo>
                  <a:cubicBezTo>
                    <a:pt x="3514" y="1740"/>
                    <a:pt x="3841" y="1289"/>
                    <a:pt x="4206" y="870"/>
                  </a:cubicBezTo>
                  <a:cubicBezTo>
                    <a:pt x="4482" y="554"/>
                    <a:pt x="4781" y="254"/>
                    <a:pt x="5115" y="0"/>
                  </a:cubicBezTo>
                  <a:cubicBezTo>
                    <a:pt x="5100" y="0"/>
                    <a:pt x="5100" y="0"/>
                    <a:pt x="5100" y="0"/>
                  </a:cubicBezTo>
                  <a:cubicBezTo>
                    <a:pt x="4990" y="84"/>
                    <a:pt x="4883" y="172"/>
                    <a:pt x="478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2676"/>
            <p:cNvSpPr>
              <a:spLocks/>
            </p:cNvSpPr>
            <p:nvPr/>
          </p:nvSpPr>
          <p:spPr bwMode="auto">
            <a:xfrm>
              <a:off x="530" y="1"/>
              <a:ext cx="3699" cy="4316"/>
            </a:xfrm>
            <a:custGeom>
              <a:avLst/>
              <a:gdLst>
                <a:gd name="T0" fmla="*/ 4954 w 5552"/>
                <a:gd name="T1" fmla="*/ 419 h 6480"/>
                <a:gd name="T2" fmla="*/ 4355 w 5552"/>
                <a:gd name="T3" fmla="*/ 986 h 6480"/>
                <a:gd name="T4" fmla="*/ 3313 w 5552"/>
                <a:gd name="T5" fmla="*/ 2265 h 6480"/>
                <a:gd name="T6" fmla="*/ 2375 w 5552"/>
                <a:gd name="T7" fmla="*/ 3622 h 6480"/>
                <a:gd name="T8" fmla="*/ 1435 w 5552"/>
                <a:gd name="T9" fmla="*/ 4975 h 6480"/>
                <a:gd name="T10" fmla="*/ 348 w 5552"/>
                <a:gd name="T11" fmla="*/ 6207 h 6480"/>
                <a:gd name="T12" fmla="*/ 0 w 5552"/>
                <a:gd name="T13" fmla="*/ 6480 h 6480"/>
                <a:gd name="T14" fmla="*/ 39 w 5552"/>
                <a:gd name="T15" fmla="*/ 6480 h 6480"/>
                <a:gd name="T16" fmla="*/ 365 w 5552"/>
                <a:gd name="T17" fmla="*/ 6227 h 6480"/>
                <a:gd name="T18" fmla="*/ 1464 w 5552"/>
                <a:gd name="T19" fmla="*/ 4997 h 6480"/>
                <a:gd name="T20" fmla="*/ 3347 w 5552"/>
                <a:gd name="T21" fmla="*/ 2289 h 6480"/>
                <a:gd name="T22" fmla="*/ 4371 w 5552"/>
                <a:gd name="T23" fmla="*/ 1001 h 6480"/>
                <a:gd name="T24" fmla="*/ 5552 w 5552"/>
                <a:gd name="T25" fmla="*/ 0 h 6480"/>
                <a:gd name="T26" fmla="*/ 5536 w 5552"/>
                <a:gd name="T27" fmla="*/ 0 h 6480"/>
                <a:gd name="T28" fmla="*/ 4954 w 5552"/>
                <a:gd name="T29" fmla="*/ 419 h 6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2" h="6480">
                  <a:moveTo>
                    <a:pt x="4954" y="419"/>
                  </a:moveTo>
                  <a:cubicBezTo>
                    <a:pt x="4743" y="595"/>
                    <a:pt x="4544" y="786"/>
                    <a:pt x="4355" y="986"/>
                  </a:cubicBezTo>
                  <a:cubicBezTo>
                    <a:pt x="3978" y="1387"/>
                    <a:pt x="3637" y="1821"/>
                    <a:pt x="3313" y="2265"/>
                  </a:cubicBezTo>
                  <a:cubicBezTo>
                    <a:pt x="2990" y="2711"/>
                    <a:pt x="2681" y="3165"/>
                    <a:pt x="2375" y="3622"/>
                  </a:cubicBezTo>
                  <a:cubicBezTo>
                    <a:pt x="2069" y="4078"/>
                    <a:pt x="1763" y="4535"/>
                    <a:pt x="1435" y="4975"/>
                  </a:cubicBezTo>
                  <a:cubicBezTo>
                    <a:pt x="1107" y="5414"/>
                    <a:pt x="759" y="5843"/>
                    <a:pt x="348" y="6207"/>
                  </a:cubicBezTo>
                  <a:cubicBezTo>
                    <a:pt x="237" y="6304"/>
                    <a:pt x="121" y="6396"/>
                    <a:pt x="0" y="6480"/>
                  </a:cubicBezTo>
                  <a:cubicBezTo>
                    <a:pt x="39" y="6480"/>
                    <a:pt x="39" y="6480"/>
                    <a:pt x="39" y="6480"/>
                  </a:cubicBezTo>
                  <a:cubicBezTo>
                    <a:pt x="153" y="6402"/>
                    <a:pt x="261" y="6317"/>
                    <a:pt x="365" y="6227"/>
                  </a:cubicBezTo>
                  <a:cubicBezTo>
                    <a:pt x="781" y="5863"/>
                    <a:pt x="1132" y="5435"/>
                    <a:pt x="1464" y="4997"/>
                  </a:cubicBezTo>
                  <a:cubicBezTo>
                    <a:pt x="2125" y="4117"/>
                    <a:pt x="2707" y="3182"/>
                    <a:pt x="3347" y="2289"/>
                  </a:cubicBezTo>
                  <a:cubicBezTo>
                    <a:pt x="3666" y="1843"/>
                    <a:pt x="3999" y="1405"/>
                    <a:pt x="4371" y="1001"/>
                  </a:cubicBezTo>
                  <a:cubicBezTo>
                    <a:pt x="4721" y="621"/>
                    <a:pt x="5107" y="267"/>
                    <a:pt x="5552" y="0"/>
                  </a:cubicBezTo>
                  <a:cubicBezTo>
                    <a:pt x="5536" y="0"/>
                    <a:pt x="5536" y="0"/>
                    <a:pt x="5536" y="0"/>
                  </a:cubicBezTo>
                  <a:cubicBezTo>
                    <a:pt x="5331" y="123"/>
                    <a:pt x="5138" y="265"/>
                    <a:pt x="4954" y="4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2677"/>
            <p:cNvSpPr>
              <a:spLocks/>
            </p:cNvSpPr>
            <p:nvPr/>
          </p:nvSpPr>
          <p:spPr bwMode="auto">
            <a:xfrm>
              <a:off x="375" y="1"/>
              <a:ext cx="4093" cy="4316"/>
            </a:xfrm>
            <a:custGeom>
              <a:avLst/>
              <a:gdLst>
                <a:gd name="T0" fmla="*/ 5837 w 6143"/>
                <a:gd name="T1" fmla="*/ 132 h 6480"/>
                <a:gd name="T2" fmla="*/ 4546 w 6143"/>
                <a:gd name="T3" fmla="*/ 1119 h 6480"/>
                <a:gd name="T4" fmla="*/ 3485 w 6143"/>
                <a:gd name="T5" fmla="*/ 2355 h 6480"/>
                <a:gd name="T6" fmla="*/ 2528 w 6143"/>
                <a:gd name="T7" fmla="*/ 3674 h 6480"/>
                <a:gd name="T8" fmla="*/ 1565 w 6143"/>
                <a:gd name="T9" fmla="*/ 4986 h 6480"/>
                <a:gd name="T10" fmla="*/ 450 w 6143"/>
                <a:gd name="T11" fmla="*/ 6165 h 6480"/>
                <a:gd name="T12" fmla="*/ 0 w 6143"/>
                <a:gd name="T13" fmla="*/ 6480 h 6480"/>
                <a:gd name="T14" fmla="*/ 41 w 6143"/>
                <a:gd name="T15" fmla="*/ 6480 h 6480"/>
                <a:gd name="T16" fmla="*/ 467 w 6143"/>
                <a:gd name="T17" fmla="*/ 6186 h 6480"/>
                <a:gd name="T18" fmla="*/ 1593 w 6143"/>
                <a:gd name="T19" fmla="*/ 5009 h 6480"/>
                <a:gd name="T20" fmla="*/ 3518 w 6143"/>
                <a:gd name="T21" fmla="*/ 2381 h 6480"/>
                <a:gd name="T22" fmla="*/ 4562 w 6143"/>
                <a:gd name="T23" fmla="*/ 1134 h 6480"/>
                <a:gd name="T24" fmla="*/ 5840 w 6143"/>
                <a:gd name="T25" fmla="*/ 139 h 6480"/>
                <a:gd name="T26" fmla="*/ 6143 w 6143"/>
                <a:gd name="T27" fmla="*/ 0 h 6480"/>
                <a:gd name="T28" fmla="*/ 6126 w 6143"/>
                <a:gd name="T29" fmla="*/ 0 h 6480"/>
                <a:gd name="T30" fmla="*/ 5837 w 6143"/>
                <a:gd name="T31" fmla="*/ 132 h 6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43" h="6480">
                  <a:moveTo>
                    <a:pt x="5837" y="132"/>
                  </a:moveTo>
                  <a:cubicBezTo>
                    <a:pt x="5353" y="383"/>
                    <a:pt x="4930" y="735"/>
                    <a:pt x="4546" y="1119"/>
                  </a:cubicBezTo>
                  <a:cubicBezTo>
                    <a:pt x="4163" y="1504"/>
                    <a:pt x="3816" y="1924"/>
                    <a:pt x="3485" y="2355"/>
                  </a:cubicBezTo>
                  <a:cubicBezTo>
                    <a:pt x="3156" y="2788"/>
                    <a:pt x="2840" y="3230"/>
                    <a:pt x="2528" y="3674"/>
                  </a:cubicBezTo>
                  <a:cubicBezTo>
                    <a:pt x="2215" y="4118"/>
                    <a:pt x="1901" y="4561"/>
                    <a:pt x="1565" y="4986"/>
                  </a:cubicBezTo>
                  <a:cubicBezTo>
                    <a:pt x="1228" y="5410"/>
                    <a:pt x="870" y="5822"/>
                    <a:pt x="450" y="6165"/>
                  </a:cubicBezTo>
                  <a:cubicBezTo>
                    <a:pt x="308" y="6280"/>
                    <a:pt x="158" y="6388"/>
                    <a:pt x="0" y="6480"/>
                  </a:cubicBezTo>
                  <a:cubicBezTo>
                    <a:pt x="41" y="6480"/>
                    <a:pt x="41" y="6480"/>
                    <a:pt x="41" y="6480"/>
                  </a:cubicBezTo>
                  <a:cubicBezTo>
                    <a:pt x="190" y="6394"/>
                    <a:pt x="332" y="6294"/>
                    <a:pt x="467" y="6186"/>
                  </a:cubicBezTo>
                  <a:cubicBezTo>
                    <a:pt x="891" y="5843"/>
                    <a:pt x="1253" y="5432"/>
                    <a:pt x="1593" y="5009"/>
                  </a:cubicBezTo>
                  <a:cubicBezTo>
                    <a:pt x="2271" y="4158"/>
                    <a:pt x="2866" y="3248"/>
                    <a:pt x="3518" y="2381"/>
                  </a:cubicBezTo>
                  <a:cubicBezTo>
                    <a:pt x="3844" y="1947"/>
                    <a:pt x="4184" y="1523"/>
                    <a:pt x="4562" y="1134"/>
                  </a:cubicBezTo>
                  <a:cubicBezTo>
                    <a:pt x="4939" y="746"/>
                    <a:pt x="5358" y="390"/>
                    <a:pt x="5840" y="139"/>
                  </a:cubicBezTo>
                  <a:cubicBezTo>
                    <a:pt x="5939" y="88"/>
                    <a:pt x="6040" y="41"/>
                    <a:pt x="6143" y="0"/>
                  </a:cubicBezTo>
                  <a:cubicBezTo>
                    <a:pt x="6126" y="0"/>
                    <a:pt x="6126" y="0"/>
                    <a:pt x="6126" y="0"/>
                  </a:cubicBezTo>
                  <a:cubicBezTo>
                    <a:pt x="6027" y="39"/>
                    <a:pt x="5931" y="83"/>
                    <a:pt x="5837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2678"/>
            <p:cNvSpPr>
              <a:spLocks/>
            </p:cNvSpPr>
            <p:nvPr/>
          </p:nvSpPr>
          <p:spPr bwMode="auto">
            <a:xfrm>
              <a:off x="196" y="-11"/>
              <a:ext cx="5561" cy="4328"/>
            </a:xfrm>
            <a:custGeom>
              <a:avLst/>
              <a:gdLst>
                <a:gd name="T0" fmla="*/ 7646 w 8346"/>
                <a:gd name="T1" fmla="*/ 60 h 6498"/>
                <a:gd name="T2" fmla="*/ 6079 w 8346"/>
                <a:gd name="T3" fmla="*/ 340 h 6498"/>
                <a:gd name="T4" fmla="*/ 4773 w 8346"/>
                <a:gd name="T5" fmla="*/ 1272 h 6498"/>
                <a:gd name="T6" fmla="*/ 3692 w 8346"/>
                <a:gd name="T7" fmla="*/ 2466 h 6498"/>
                <a:gd name="T8" fmla="*/ 2714 w 8346"/>
                <a:gd name="T9" fmla="*/ 3745 h 6498"/>
                <a:gd name="T10" fmla="*/ 1727 w 8346"/>
                <a:gd name="T11" fmla="*/ 5014 h 6498"/>
                <a:gd name="T12" fmla="*/ 586 w 8346"/>
                <a:gd name="T13" fmla="*/ 6139 h 6498"/>
                <a:gd name="T14" fmla="*/ 0 w 8346"/>
                <a:gd name="T15" fmla="*/ 6498 h 6498"/>
                <a:gd name="T16" fmla="*/ 43 w 8346"/>
                <a:gd name="T17" fmla="*/ 6498 h 6498"/>
                <a:gd name="T18" fmla="*/ 601 w 8346"/>
                <a:gd name="T19" fmla="*/ 6160 h 6498"/>
                <a:gd name="T20" fmla="*/ 1755 w 8346"/>
                <a:gd name="T21" fmla="*/ 5037 h 6498"/>
                <a:gd name="T22" fmla="*/ 3725 w 8346"/>
                <a:gd name="T23" fmla="*/ 2492 h 6498"/>
                <a:gd name="T24" fmla="*/ 4788 w 8346"/>
                <a:gd name="T25" fmla="*/ 1288 h 6498"/>
                <a:gd name="T26" fmla="*/ 6083 w 8346"/>
                <a:gd name="T27" fmla="*/ 347 h 6498"/>
                <a:gd name="T28" fmla="*/ 6844 w 8346"/>
                <a:gd name="T29" fmla="*/ 97 h 6498"/>
                <a:gd name="T30" fmla="*/ 7644 w 8346"/>
                <a:gd name="T31" fmla="*/ 72 h 6498"/>
                <a:gd name="T32" fmla="*/ 8346 w 8346"/>
                <a:gd name="T33" fmla="*/ 208 h 6498"/>
                <a:gd name="T34" fmla="*/ 8346 w 8346"/>
                <a:gd name="T35" fmla="*/ 187 h 6498"/>
                <a:gd name="T36" fmla="*/ 7646 w 8346"/>
                <a:gd name="T37" fmla="*/ 60 h 6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46" h="6498">
                  <a:moveTo>
                    <a:pt x="7646" y="60"/>
                  </a:moveTo>
                  <a:cubicBezTo>
                    <a:pt x="7110" y="0"/>
                    <a:pt x="6564" y="110"/>
                    <a:pt x="6079" y="340"/>
                  </a:cubicBezTo>
                  <a:cubicBezTo>
                    <a:pt x="5593" y="571"/>
                    <a:pt x="5163" y="904"/>
                    <a:pt x="4773" y="1272"/>
                  </a:cubicBezTo>
                  <a:cubicBezTo>
                    <a:pt x="4383" y="1642"/>
                    <a:pt x="4029" y="2048"/>
                    <a:pt x="3692" y="2466"/>
                  </a:cubicBezTo>
                  <a:cubicBezTo>
                    <a:pt x="3357" y="2885"/>
                    <a:pt x="3034" y="3314"/>
                    <a:pt x="2714" y="3745"/>
                  </a:cubicBezTo>
                  <a:cubicBezTo>
                    <a:pt x="2394" y="4175"/>
                    <a:pt x="2072" y="4604"/>
                    <a:pt x="1727" y="5014"/>
                  </a:cubicBezTo>
                  <a:cubicBezTo>
                    <a:pt x="1382" y="5422"/>
                    <a:pt x="1013" y="5816"/>
                    <a:pt x="586" y="6139"/>
                  </a:cubicBezTo>
                  <a:cubicBezTo>
                    <a:pt x="402" y="6276"/>
                    <a:pt x="208" y="6400"/>
                    <a:pt x="0" y="6498"/>
                  </a:cubicBezTo>
                  <a:cubicBezTo>
                    <a:pt x="43" y="6498"/>
                    <a:pt x="43" y="6498"/>
                    <a:pt x="43" y="6498"/>
                  </a:cubicBezTo>
                  <a:cubicBezTo>
                    <a:pt x="240" y="6406"/>
                    <a:pt x="427" y="6290"/>
                    <a:pt x="601" y="6160"/>
                  </a:cubicBezTo>
                  <a:cubicBezTo>
                    <a:pt x="1034" y="5838"/>
                    <a:pt x="1406" y="5445"/>
                    <a:pt x="1755" y="5037"/>
                  </a:cubicBezTo>
                  <a:cubicBezTo>
                    <a:pt x="2451" y="4218"/>
                    <a:pt x="3060" y="3332"/>
                    <a:pt x="3725" y="2492"/>
                  </a:cubicBezTo>
                  <a:cubicBezTo>
                    <a:pt x="4057" y="2072"/>
                    <a:pt x="4403" y="1661"/>
                    <a:pt x="4788" y="1288"/>
                  </a:cubicBezTo>
                  <a:cubicBezTo>
                    <a:pt x="5172" y="915"/>
                    <a:pt x="5597" y="577"/>
                    <a:pt x="6083" y="347"/>
                  </a:cubicBezTo>
                  <a:cubicBezTo>
                    <a:pt x="6324" y="232"/>
                    <a:pt x="6580" y="144"/>
                    <a:pt x="6844" y="97"/>
                  </a:cubicBezTo>
                  <a:cubicBezTo>
                    <a:pt x="7108" y="50"/>
                    <a:pt x="7378" y="41"/>
                    <a:pt x="7644" y="72"/>
                  </a:cubicBezTo>
                  <a:cubicBezTo>
                    <a:pt x="7881" y="99"/>
                    <a:pt x="8115" y="149"/>
                    <a:pt x="8346" y="208"/>
                  </a:cubicBezTo>
                  <a:cubicBezTo>
                    <a:pt x="8346" y="187"/>
                    <a:pt x="8346" y="187"/>
                    <a:pt x="8346" y="187"/>
                  </a:cubicBezTo>
                  <a:cubicBezTo>
                    <a:pt x="8115" y="133"/>
                    <a:pt x="7882" y="88"/>
                    <a:pt x="764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2679"/>
            <p:cNvSpPr>
              <a:spLocks/>
            </p:cNvSpPr>
            <p:nvPr/>
          </p:nvSpPr>
          <p:spPr bwMode="auto">
            <a:xfrm>
              <a:off x="0" y="143"/>
              <a:ext cx="5757" cy="4178"/>
            </a:xfrm>
            <a:custGeom>
              <a:avLst/>
              <a:gdLst>
                <a:gd name="T0" fmla="*/ 7905 w 8640"/>
                <a:gd name="T1" fmla="*/ 65 h 6272"/>
                <a:gd name="T2" fmla="*/ 6348 w 8640"/>
                <a:gd name="T3" fmla="*/ 301 h 6272"/>
                <a:gd name="T4" fmla="*/ 5026 w 8640"/>
                <a:gd name="T5" fmla="*/ 1178 h 6272"/>
                <a:gd name="T6" fmla="*/ 3925 w 8640"/>
                <a:gd name="T7" fmla="*/ 2327 h 6272"/>
                <a:gd name="T8" fmla="*/ 2926 w 8640"/>
                <a:gd name="T9" fmla="*/ 3565 h 6272"/>
                <a:gd name="T10" fmla="*/ 1913 w 8640"/>
                <a:gd name="T11" fmla="*/ 4790 h 6272"/>
                <a:gd name="T12" fmla="*/ 746 w 8640"/>
                <a:gd name="T13" fmla="*/ 5860 h 6272"/>
                <a:gd name="T14" fmla="*/ 50 w 8640"/>
                <a:gd name="T15" fmla="*/ 6237 h 6272"/>
                <a:gd name="T16" fmla="*/ 0 w 8640"/>
                <a:gd name="T17" fmla="*/ 6256 h 6272"/>
                <a:gd name="T18" fmla="*/ 0 w 8640"/>
                <a:gd name="T19" fmla="*/ 6272 h 6272"/>
                <a:gd name="T20" fmla="*/ 56 w 8640"/>
                <a:gd name="T21" fmla="*/ 6252 h 6272"/>
                <a:gd name="T22" fmla="*/ 761 w 8640"/>
                <a:gd name="T23" fmla="*/ 5882 h 6272"/>
                <a:gd name="T24" fmla="*/ 1940 w 8640"/>
                <a:gd name="T25" fmla="*/ 4815 h 6272"/>
                <a:gd name="T26" fmla="*/ 3957 w 8640"/>
                <a:gd name="T27" fmla="*/ 2354 h 6272"/>
                <a:gd name="T28" fmla="*/ 5041 w 8640"/>
                <a:gd name="T29" fmla="*/ 1194 h 6272"/>
                <a:gd name="T30" fmla="*/ 6351 w 8640"/>
                <a:gd name="T31" fmla="*/ 308 h 6272"/>
                <a:gd name="T32" fmla="*/ 7111 w 8640"/>
                <a:gd name="T33" fmla="*/ 85 h 6272"/>
                <a:gd name="T34" fmla="*/ 7903 w 8640"/>
                <a:gd name="T35" fmla="*/ 77 h 6272"/>
                <a:gd name="T36" fmla="*/ 8640 w 8640"/>
                <a:gd name="T37" fmla="*/ 220 h 6272"/>
                <a:gd name="T38" fmla="*/ 8640 w 8640"/>
                <a:gd name="T39" fmla="*/ 199 h 6272"/>
                <a:gd name="T40" fmla="*/ 7905 w 8640"/>
                <a:gd name="T41" fmla="*/ 65 h 6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40" h="6272">
                  <a:moveTo>
                    <a:pt x="7905" y="65"/>
                  </a:moveTo>
                  <a:cubicBezTo>
                    <a:pt x="7376" y="0"/>
                    <a:pt x="6835" y="90"/>
                    <a:pt x="6348" y="301"/>
                  </a:cubicBezTo>
                  <a:cubicBezTo>
                    <a:pt x="5859" y="511"/>
                    <a:pt x="5423" y="827"/>
                    <a:pt x="5026" y="1178"/>
                  </a:cubicBezTo>
                  <a:cubicBezTo>
                    <a:pt x="4630" y="1531"/>
                    <a:pt x="4269" y="1923"/>
                    <a:pt x="3925" y="2327"/>
                  </a:cubicBezTo>
                  <a:cubicBezTo>
                    <a:pt x="3583" y="2733"/>
                    <a:pt x="3253" y="3148"/>
                    <a:pt x="2926" y="3565"/>
                  </a:cubicBezTo>
                  <a:cubicBezTo>
                    <a:pt x="2598" y="3982"/>
                    <a:pt x="2268" y="4397"/>
                    <a:pt x="1913" y="4790"/>
                  </a:cubicBezTo>
                  <a:cubicBezTo>
                    <a:pt x="1559" y="5183"/>
                    <a:pt x="1181" y="5559"/>
                    <a:pt x="746" y="5860"/>
                  </a:cubicBezTo>
                  <a:cubicBezTo>
                    <a:pt x="528" y="6010"/>
                    <a:pt x="297" y="6142"/>
                    <a:pt x="50" y="6237"/>
                  </a:cubicBezTo>
                  <a:cubicBezTo>
                    <a:pt x="34" y="6244"/>
                    <a:pt x="17" y="6250"/>
                    <a:pt x="0" y="6256"/>
                  </a:cubicBezTo>
                  <a:cubicBezTo>
                    <a:pt x="0" y="6272"/>
                    <a:pt x="0" y="6272"/>
                    <a:pt x="0" y="6272"/>
                  </a:cubicBezTo>
                  <a:cubicBezTo>
                    <a:pt x="19" y="6265"/>
                    <a:pt x="37" y="6259"/>
                    <a:pt x="56" y="6252"/>
                  </a:cubicBezTo>
                  <a:cubicBezTo>
                    <a:pt x="306" y="6160"/>
                    <a:pt x="541" y="6032"/>
                    <a:pt x="761" y="5882"/>
                  </a:cubicBezTo>
                  <a:cubicBezTo>
                    <a:pt x="1200" y="5581"/>
                    <a:pt x="1583" y="5206"/>
                    <a:pt x="1940" y="4815"/>
                  </a:cubicBezTo>
                  <a:cubicBezTo>
                    <a:pt x="2655" y="4028"/>
                    <a:pt x="3278" y="3167"/>
                    <a:pt x="3957" y="2354"/>
                  </a:cubicBezTo>
                  <a:cubicBezTo>
                    <a:pt x="4296" y="1947"/>
                    <a:pt x="4650" y="1551"/>
                    <a:pt x="5041" y="1194"/>
                  </a:cubicBezTo>
                  <a:cubicBezTo>
                    <a:pt x="5431" y="838"/>
                    <a:pt x="5863" y="518"/>
                    <a:pt x="6351" y="308"/>
                  </a:cubicBezTo>
                  <a:cubicBezTo>
                    <a:pt x="6594" y="203"/>
                    <a:pt x="6849" y="124"/>
                    <a:pt x="7111" y="85"/>
                  </a:cubicBezTo>
                  <a:cubicBezTo>
                    <a:pt x="7374" y="47"/>
                    <a:pt x="7641" y="43"/>
                    <a:pt x="7903" y="77"/>
                  </a:cubicBezTo>
                  <a:cubicBezTo>
                    <a:pt x="8152" y="107"/>
                    <a:pt x="8397" y="159"/>
                    <a:pt x="8640" y="220"/>
                  </a:cubicBezTo>
                  <a:cubicBezTo>
                    <a:pt x="8640" y="199"/>
                    <a:pt x="8640" y="199"/>
                    <a:pt x="8640" y="199"/>
                  </a:cubicBezTo>
                  <a:cubicBezTo>
                    <a:pt x="8397" y="142"/>
                    <a:pt x="8152" y="95"/>
                    <a:pt x="790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7" name="Freeform 2680"/>
            <p:cNvSpPr>
              <a:spLocks/>
            </p:cNvSpPr>
            <p:nvPr/>
          </p:nvSpPr>
          <p:spPr bwMode="auto">
            <a:xfrm>
              <a:off x="0" y="299"/>
              <a:ext cx="5757" cy="3937"/>
            </a:xfrm>
            <a:custGeom>
              <a:avLst/>
              <a:gdLst>
                <a:gd name="T0" fmla="*/ 7868 w 8640"/>
                <a:gd name="T1" fmla="*/ 67 h 5911"/>
                <a:gd name="T2" fmla="*/ 6322 w 8640"/>
                <a:gd name="T3" fmla="*/ 263 h 5911"/>
                <a:gd name="T4" fmla="*/ 4986 w 8640"/>
                <a:gd name="T5" fmla="*/ 1085 h 5911"/>
                <a:gd name="T6" fmla="*/ 3864 w 8640"/>
                <a:gd name="T7" fmla="*/ 2188 h 5911"/>
                <a:gd name="T8" fmla="*/ 2842 w 8640"/>
                <a:gd name="T9" fmla="*/ 3384 h 5911"/>
                <a:gd name="T10" fmla="*/ 1804 w 8640"/>
                <a:gd name="T11" fmla="*/ 4564 h 5911"/>
                <a:gd name="T12" fmla="*/ 610 w 8640"/>
                <a:gd name="T13" fmla="*/ 5577 h 5911"/>
                <a:gd name="T14" fmla="*/ 0 w 8640"/>
                <a:gd name="T15" fmla="*/ 5893 h 5911"/>
                <a:gd name="T16" fmla="*/ 0 w 8640"/>
                <a:gd name="T17" fmla="*/ 5911 h 5911"/>
                <a:gd name="T18" fmla="*/ 624 w 8640"/>
                <a:gd name="T19" fmla="*/ 5600 h 5911"/>
                <a:gd name="T20" fmla="*/ 1830 w 8640"/>
                <a:gd name="T21" fmla="*/ 4589 h 5911"/>
                <a:gd name="T22" fmla="*/ 3895 w 8640"/>
                <a:gd name="T23" fmla="*/ 2216 h 5911"/>
                <a:gd name="T24" fmla="*/ 5000 w 8640"/>
                <a:gd name="T25" fmla="*/ 1101 h 5911"/>
                <a:gd name="T26" fmla="*/ 6325 w 8640"/>
                <a:gd name="T27" fmla="*/ 270 h 5911"/>
                <a:gd name="T28" fmla="*/ 7084 w 8640"/>
                <a:gd name="T29" fmla="*/ 74 h 5911"/>
                <a:gd name="T30" fmla="*/ 7867 w 8640"/>
                <a:gd name="T31" fmla="*/ 79 h 5911"/>
                <a:gd name="T32" fmla="*/ 8638 w 8640"/>
                <a:gd name="T33" fmla="*/ 228 h 5911"/>
                <a:gd name="T34" fmla="*/ 8640 w 8640"/>
                <a:gd name="T35" fmla="*/ 228 h 5911"/>
                <a:gd name="T36" fmla="*/ 8640 w 8640"/>
                <a:gd name="T37" fmla="*/ 206 h 5911"/>
                <a:gd name="T38" fmla="*/ 7868 w 8640"/>
                <a:gd name="T39" fmla="*/ 67 h 5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5911">
                  <a:moveTo>
                    <a:pt x="7868" y="67"/>
                  </a:moveTo>
                  <a:cubicBezTo>
                    <a:pt x="7347" y="0"/>
                    <a:pt x="6811" y="72"/>
                    <a:pt x="6322" y="263"/>
                  </a:cubicBezTo>
                  <a:cubicBezTo>
                    <a:pt x="5832" y="454"/>
                    <a:pt x="5390" y="750"/>
                    <a:pt x="4986" y="1085"/>
                  </a:cubicBezTo>
                  <a:cubicBezTo>
                    <a:pt x="4583" y="1421"/>
                    <a:pt x="4215" y="1798"/>
                    <a:pt x="3864" y="2188"/>
                  </a:cubicBezTo>
                  <a:cubicBezTo>
                    <a:pt x="3514" y="2579"/>
                    <a:pt x="3177" y="2981"/>
                    <a:pt x="2842" y="3384"/>
                  </a:cubicBezTo>
                  <a:cubicBezTo>
                    <a:pt x="2506" y="3786"/>
                    <a:pt x="2167" y="4187"/>
                    <a:pt x="1804" y="4564"/>
                  </a:cubicBezTo>
                  <a:cubicBezTo>
                    <a:pt x="1440" y="4940"/>
                    <a:pt x="1052" y="5296"/>
                    <a:pt x="610" y="5577"/>
                  </a:cubicBezTo>
                  <a:cubicBezTo>
                    <a:pt x="417" y="5700"/>
                    <a:pt x="213" y="5808"/>
                    <a:pt x="0" y="5893"/>
                  </a:cubicBezTo>
                  <a:cubicBezTo>
                    <a:pt x="0" y="5911"/>
                    <a:pt x="0" y="5911"/>
                    <a:pt x="0" y="5911"/>
                  </a:cubicBezTo>
                  <a:cubicBezTo>
                    <a:pt x="219" y="5830"/>
                    <a:pt x="428" y="5724"/>
                    <a:pt x="624" y="5600"/>
                  </a:cubicBezTo>
                  <a:cubicBezTo>
                    <a:pt x="1071" y="5319"/>
                    <a:pt x="1463" y="4964"/>
                    <a:pt x="1830" y="4589"/>
                  </a:cubicBezTo>
                  <a:cubicBezTo>
                    <a:pt x="2563" y="3836"/>
                    <a:pt x="3202" y="3000"/>
                    <a:pt x="3895" y="2216"/>
                  </a:cubicBezTo>
                  <a:cubicBezTo>
                    <a:pt x="4242" y="1823"/>
                    <a:pt x="4602" y="1441"/>
                    <a:pt x="5000" y="1101"/>
                  </a:cubicBezTo>
                  <a:cubicBezTo>
                    <a:pt x="5397" y="761"/>
                    <a:pt x="5836" y="461"/>
                    <a:pt x="6325" y="270"/>
                  </a:cubicBezTo>
                  <a:cubicBezTo>
                    <a:pt x="6569" y="175"/>
                    <a:pt x="6824" y="106"/>
                    <a:pt x="7084" y="74"/>
                  </a:cubicBezTo>
                  <a:cubicBezTo>
                    <a:pt x="7344" y="42"/>
                    <a:pt x="7608" y="45"/>
                    <a:pt x="7867" y="79"/>
                  </a:cubicBezTo>
                  <a:cubicBezTo>
                    <a:pt x="8127" y="112"/>
                    <a:pt x="8384" y="166"/>
                    <a:pt x="8638" y="228"/>
                  </a:cubicBezTo>
                  <a:cubicBezTo>
                    <a:pt x="8639" y="228"/>
                    <a:pt x="8639" y="228"/>
                    <a:pt x="8640" y="228"/>
                  </a:cubicBezTo>
                  <a:cubicBezTo>
                    <a:pt x="8640" y="206"/>
                    <a:pt x="8640" y="206"/>
                    <a:pt x="8640" y="206"/>
                  </a:cubicBezTo>
                  <a:cubicBezTo>
                    <a:pt x="8385" y="149"/>
                    <a:pt x="8128" y="100"/>
                    <a:pt x="786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8" name="Freeform 2681"/>
            <p:cNvSpPr>
              <a:spLocks/>
            </p:cNvSpPr>
            <p:nvPr/>
          </p:nvSpPr>
          <p:spPr bwMode="auto">
            <a:xfrm>
              <a:off x="0" y="455"/>
              <a:ext cx="5757" cy="3696"/>
            </a:xfrm>
            <a:custGeom>
              <a:avLst/>
              <a:gdLst>
                <a:gd name="T0" fmla="*/ 7831 w 8640"/>
                <a:gd name="T1" fmla="*/ 69 h 5550"/>
                <a:gd name="T2" fmla="*/ 6296 w 8640"/>
                <a:gd name="T3" fmla="*/ 229 h 5550"/>
                <a:gd name="T4" fmla="*/ 4946 w 8640"/>
                <a:gd name="T5" fmla="*/ 994 h 5550"/>
                <a:gd name="T6" fmla="*/ 3802 w 8640"/>
                <a:gd name="T7" fmla="*/ 2050 h 5550"/>
                <a:gd name="T8" fmla="*/ 2757 w 8640"/>
                <a:gd name="T9" fmla="*/ 3203 h 5550"/>
                <a:gd name="T10" fmla="*/ 1692 w 8640"/>
                <a:gd name="T11" fmla="*/ 4335 h 5550"/>
                <a:gd name="T12" fmla="*/ 474 w 8640"/>
                <a:gd name="T13" fmla="*/ 5292 h 5550"/>
                <a:gd name="T14" fmla="*/ 0 w 8640"/>
                <a:gd name="T15" fmla="*/ 5529 h 5550"/>
                <a:gd name="T16" fmla="*/ 0 w 8640"/>
                <a:gd name="T17" fmla="*/ 5550 h 5550"/>
                <a:gd name="T18" fmla="*/ 487 w 8640"/>
                <a:gd name="T19" fmla="*/ 5315 h 5550"/>
                <a:gd name="T20" fmla="*/ 1717 w 8640"/>
                <a:gd name="T21" fmla="*/ 4361 h 5550"/>
                <a:gd name="T22" fmla="*/ 3833 w 8640"/>
                <a:gd name="T23" fmla="*/ 2079 h 5550"/>
                <a:gd name="T24" fmla="*/ 4960 w 8640"/>
                <a:gd name="T25" fmla="*/ 1011 h 5550"/>
                <a:gd name="T26" fmla="*/ 6298 w 8640"/>
                <a:gd name="T27" fmla="*/ 236 h 5550"/>
                <a:gd name="T28" fmla="*/ 7054 w 8640"/>
                <a:gd name="T29" fmla="*/ 65 h 5550"/>
                <a:gd name="T30" fmla="*/ 7830 w 8640"/>
                <a:gd name="T31" fmla="*/ 81 h 5550"/>
                <a:gd name="T32" fmla="*/ 8594 w 8640"/>
                <a:gd name="T33" fmla="*/ 223 h 5550"/>
                <a:gd name="T34" fmla="*/ 8640 w 8640"/>
                <a:gd name="T35" fmla="*/ 234 h 5550"/>
                <a:gd name="T36" fmla="*/ 8640 w 8640"/>
                <a:gd name="T37" fmla="*/ 211 h 5550"/>
                <a:gd name="T38" fmla="*/ 7831 w 8640"/>
                <a:gd name="T39" fmla="*/ 69 h 5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5550">
                  <a:moveTo>
                    <a:pt x="7831" y="69"/>
                  </a:moveTo>
                  <a:cubicBezTo>
                    <a:pt x="7316" y="0"/>
                    <a:pt x="6786" y="57"/>
                    <a:pt x="6296" y="229"/>
                  </a:cubicBezTo>
                  <a:cubicBezTo>
                    <a:pt x="5805" y="401"/>
                    <a:pt x="5356" y="677"/>
                    <a:pt x="4946" y="994"/>
                  </a:cubicBezTo>
                  <a:cubicBezTo>
                    <a:pt x="4536" y="1314"/>
                    <a:pt x="4161" y="1675"/>
                    <a:pt x="3802" y="2050"/>
                  </a:cubicBezTo>
                  <a:cubicBezTo>
                    <a:pt x="3445" y="2427"/>
                    <a:pt x="3100" y="2815"/>
                    <a:pt x="2757" y="3203"/>
                  </a:cubicBezTo>
                  <a:cubicBezTo>
                    <a:pt x="2412" y="3591"/>
                    <a:pt x="2064" y="3975"/>
                    <a:pt x="1692" y="4335"/>
                  </a:cubicBezTo>
                  <a:cubicBezTo>
                    <a:pt x="1319" y="4694"/>
                    <a:pt x="921" y="5030"/>
                    <a:pt x="474" y="5292"/>
                  </a:cubicBezTo>
                  <a:cubicBezTo>
                    <a:pt x="321" y="5380"/>
                    <a:pt x="163" y="5461"/>
                    <a:pt x="0" y="5529"/>
                  </a:cubicBezTo>
                  <a:cubicBezTo>
                    <a:pt x="0" y="5550"/>
                    <a:pt x="0" y="5550"/>
                    <a:pt x="0" y="5550"/>
                  </a:cubicBezTo>
                  <a:cubicBezTo>
                    <a:pt x="168" y="5484"/>
                    <a:pt x="331" y="5405"/>
                    <a:pt x="487" y="5315"/>
                  </a:cubicBezTo>
                  <a:cubicBezTo>
                    <a:pt x="938" y="5054"/>
                    <a:pt x="1341" y="4719"/>
                    <a:pt x="1717" y="4361"/>
                  </a:cubicBezTo>
                  <a:cubicBezTo>
                    <a:pt x="2469" y="3643"/>
                    <a:pt x="3124" y="2835"/>
                    <a:pt x="3833" y="2079"/>
                  </a:cubicBezTo>
                  <a:cubicBezTo>
                    <a:pt x="4187" y="1701"/>
                    <a:pt x="4555" y="1335"/>
                    <a:pt x="4960" y="1011"/>
                  </a:cubicBezTo>
                  <a:cubicBezTo>
                    <a:pt x="5363" y="688"/>
                    <a:pt x="5808" y="408"/>
                    <a:pt x="6298" y="236"/>
                  </a:cubicBezTo>
                  <a:cubicBezTo>
                    <a:pt x="6542" y="150"/>
                    <a:pt x="6797" y="90"/>
                    <a:pt x="7054" y="65"/>
                  </a:cubicBezTo>
                  <a:cubicBezTo>
                    <a:pt x="7312" y="39"/>
                    <a:pt x="7573" y="47"/>
                    <a:pt x="7830" y="81"/>
                  </a:cubicBezTo>
                  <a:cubicBezTo>
                    <a:pt x="8087" y="114"/>
                    <a:pt x="8341" y="165"/>
                    <a:pt x="8594" y="223"/>
                  </a:cubicBezTo>
                  <a:cubicBezTo>
                    <a:pt x="8609" y="227"/>
                    <a:pt x="8625" y="230"/>
                    <a:pt x="8640" y="234"/>
                  </a:cubicBezTo>
                  <a:cubicBezTo>
                    <a:pt x="8640" y="211"/>
                    <a:pt x="8640" y="211"/>
                    <a:pt x="8640" y="211"/>
                  </a:cubicBezTo>
                  <a:cubicBezTo>
                    <a:pt x="8372" y="153"/>
                    <a:pt x="8103" y="104"/>
                    <a:pt x="783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9" name="Freeform 2682"/>
            <p:cNvSpPr>
              <a:spLocks/>
            </p:cNvSpPr>
            <p:nvPr/>
          </p:nvSpPr>
          <p:spPr bwMode="auto">
            <a:xfrm>
              <a:off x="0" y="613"/>
              <a:ext cx="5757" cy="3455"/>
            </a:xfrm>
            <a:custGeom>
              <a:avLst/>
              <a:gdLst>
                <a:gd name="T0" fmla="*/ 7792 w 8640"/>
                <a:gd name="T1" fmla="*/ 68 h 5187"/>
                <a:gd name="T2" fmla="*/ 6268 w 8640"/>
                <a:gd name="T3" fmla="*/ 195 h 5187"/>
                <a:gd name="T4" fmla="*/ 4907 w 8640"/>
                <a:gd name="T5" fmla="*/ 905 h 5187"/>
                <a:gd name="T6" fmla="*/ 3740 w 8640"/>
                <a:gd name="T7" fmla="*/ 1911 h 5187"/>
                <a:gd name="T8" fmla="*/ 2670 w 8640"/>
                <a:gd name="T9" fmla="*/ 3019 h 5187"/>
                <a:gd name="T10" fmla="*/ 1578 w 8640"/>
                <a:gd name="T11" fmla="*/ 4102 h 5187"/>
                <a:gd name="T12" fmla="*/ 336 w 8640"/>
                <a:gd name="T13" fmla="*/ 5001 h 5187"/>
                <a:gd name="T14" fmla="*/ 0 w 8640"/>
                <a:gd name="T15" fmla="*/ 5162 h 5187"/>
                <a:gd name="T16" fmla="*/ 0 w 8640"/>
                <a:gd name="T17" fmla="*/ 5187 h 5187"/>
                <a:gd name="T18" fmla="*/ 349 w 8640"/>
                <a:gd name="T19" fmla="*/ 5024 h 5187"/>
                <a:gd name="T20" fmla="*/ 1602 w 8640"/>
                <a:gd name="T21" fmla="*/ 4129 h 5187"/>
                <a:gd name="T22" fmla="*/ 3770 w 8640"/>
                <a:gd name="T23" fmla="*/ 1941 h 5187"/>
                <a:gd name="T24" fmla="*/ 4919 w 8640"/>
                <a:gd name="T25" fmla="*/ 922 h 5187"/>
                <a:gd name="T26" fmla="*/ 6270 w 8640"/>
                <a:gd name="T27" fmla="*/ 202 h 5187"/>
                <a:gd name="T28" fmla="*/ 7024 w 8640"/>
                <a:gd name="T29" fmla="*/ 54 h 5187"/>
                <a:gd name="T30" fmla="*/ 7791 w 8640"/>
                <a:gd name="T31" fmla="*/ 80 h 5187"/>
                <a:gd name="T32" fmla="*/ 8640 w 8640"/>
                <a:gd name="T33" fmla="*/ 233 h 5187"/>
                <a:gd name="T34" fmla="*/ 8640 w 8640"/>
                <a:gd name="T35" fmla="*/ 210 h 5187"/>
                <a:gd name="T36" fmla="*/ 7792 w 8640"/>
                <a:gd name="T37" fmla="*/ 68 h 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40" h="5187">
                  <a:moveTo>
                    <a:pt x="7792" y="68"/>
                  </a:moveTo>
                  <a:cubicBezTo>
                    <a:pt x="7283" y="0"/>
                    <a:pt x="6759" y="41"/>
                    <a:pt x="6268" y="195"/>
                  </a:cubicBezTo>
                  <a:cubicBezTo>
                    <a:pt x="5777" y="349"/>
                    <a:pt x="5323" y="604"/>
                    <a:pt x="4907" y="905"/>
                  </a:cubicBezTo>
                  <a:cubicBezTo>
                    <a:pt x="4490" y="1206"/>
                    <a:pt x="4107" y="1552"/>
                    <a:pt x="3740" y="1911"/>
                  </a:cubicBezTo>
                  <a:cubicBezTo>
                    <a:pt x="3375" y="2273"/>
                    <a:pt x="3022" y="2646"/>
                    <a:pt x="2670" y="3019"/>
                  </a:cubicBezTo>
                  <a:cubicBezTo>
                    <a:pt x="2317" y="3391"/>
                    <a:pt x="1959" y="3760"/>
                    <a:pt x="1578" y="4102"/>
                  </a:cubicBezTo>
                  <a:cubicBezTo>
                    <a:pt x="1196" y="4443"/>
                    <a:pt x="788" y="4759"/>
                    <a:pt x="336" y="5001"/>
                  </a:cubicBezTo>
                  <a:cubicBezTo>
                    <a:pt x="226" y="5059"/>
                    <a:pt x="114" y="5113"/>
                    <a:pt x="0" y="5162"/>
                  </a:cubicBezTo>
                  <a:cubicBezTo>
                    <a:pt x="0" y="5187"/>
                    <a:pt x="0" y="5187"/>
                    <a:pt x="0" y="5187"/>
                  </a:cubicBezTo>
                  <a:cubicBezTo>
                    <a:pt x="119" y="5139"/>
                    <a:pt x="235" y="5084"/>
                    <a:pt x="349" y="5024"/>
                  </a:cubicBezTo>
                  <a:cubicBezTo>
                    <a:pt x="805" y="4784"/>
                    <a:pt x="1216" y="4468"/>
                    <a:pt x="1602" y="4129"/>
                  </a:cubicBezTo>
                  <a:cubicBezTo>
                    <a:pt x="2372" y="3446"/>
                    <a:pt x="3045" y="2666"/>
                    <a:pt x="3770" y="1941"/>
                  </a:cubicBezTo>
                  <a:cubicBezTo>
                    <a:pt x="4132" y="1579"/>
                    <a:pt x="4508" y="1228"/>
                    <a:pt x="4919" y="922"/>
                  </a:cubicBezTo>
                  <a:cubicBezTo>
                    <a:pt x="5330" y="616"/>
                    <a:pt x="5780" y="356"/>
                    <a:pt x="6270" y="202"/>
                  </a:cubicBezTo>
                  <a:cubicBezTo>
                    <a:pt x="6515" y="125"/>
                    <a:pt x="6768" y="73"/>
                    <a:pt x="7024" y="54"/>
                  </a:cubicBezTo>
                  <a:cubicBezTo>
                    <a:pt x="7279" y="34"/>
                    <a:pt x="7537" y="47"/>
                    <a:pt x="7791" y="80"/>
                  </a:cubicBezTo>
                  <a:cubicBezTo>
                    <a:pt x="8076" y="117"/>
                    <a:pt x="8359" y="171"/>
                    <a:pt x="8640" y="233"/>
                  </a:cubicBezTo>
                  <a:cubicBezTo>
                    <a:pt x="8640" y="210"/>
                    <a:pt x="8640" y="210"/>
                    <a:pt x="8640" y="210"/>
                  </a:cubicBezTo>
                  <a:cubicBezTo>
                    <a:pt x="8359" y="153"/>
                    <a:pt x="8077" y="104"/>
                    <a:pt x="779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0" name="Freeform 2683"/>
            <p:cNvSpPr>
              <a:spLocks/>
            </p:cNvSpPr>
            <p:nvPr/>
          </p:nvSpPr>
          <p:spPr bwMode="auto">
            <a:xfrm>
              <a:off x="0" y="771"/>
              <a:ext cx="5757" cy="3213"/>
            </a:xfrm>
            <a:custGeom>
              <a:avLst/>
              <a:gdLst>
                <a:gd name="T0" fmla="*/ 7752 w 8640"/>
                <a:gd name="T1" fmla="*/ 66 h 4825"/>
                <a:gd name="T2" fmla="*/ 6239 w 8640"/>
                <a:gd name="T3" fmla="*/ 165 h 4825"/>
                <a:gd name="T4" fmla="*/ 4867 w 8640"/>
                <a:gd name="T5" fmla="*/ 818 h 4825"/>
                <a:gd name="T6" fmla="*/ 3678 w 8640"/>
                <a:gd name="T7" fmla="*/ 1774 h 4825"/>
                <a:gd name="T8" fmla="*/ 2581 w 8640"/>
                <a:gd name="T9" fmla="*/ 2835 h 4825"/>
                <a:gd name="T10" fmla="*/ 1461 w 8640"/>
                <a:gd name="T11" fmla="*/ 3866 h 4825"/>
                <a:gd name="T12" fmla="*/ 198 w 8640"/>
                <a:gd name="T13" fmla="*/ 4707 h 4825"/>
                <a:gd name="T14" fmla="*/ 0 w 8640"/>
                <a:gd name="T15" fmla="*/ 4798 h 4825"/>
                <a:gd name="T16" fmla="*/ 0 w 8640"/>
                <a:gd name="T17" fmla="*/ 4825 h 4825"/>
                <a:gd name="T18" fmla="*/ 209 w 8640"/>
                <a:gd name="T19" fmla="*/ 4731 h 4825"/>
                <a:gd name="T20" fmla="*/ 1484 w 8640"/>
                <a:gd name="T21" fmla="*/ 3894 h 4825"/>
                <a:gd name="T22" fmla="*/ 3706 w 8640"/>
                <a:gd name="T23" fmla="*/ 1805 h 4825"/>
                <a:gd name="T24" fmla="*/ 4879 w 8640"/>
                <a:gd name="T25" fmla="*/ 836 h 4825"/>
                <a:gd name="T26" fmla="*/ 6241 w 8640"/>
                <a:gd name="T27" fmla="*/ 172 h 4825"/>
                <a:gd name="T28" fmla="*/ 6991 w 8640"/>
                <a:gd name="T29" fmla="*/ 45 h 4825"/>
                <a:gd name="T30" fmla="*/ 7751 w 8640"/>
                <a:gd name="T31" fmla="*/ 78 h 4825"/>
                <a:gd name="T32" fmla="*/ 8640 w 8640"/>
                <a:gd name="T33" fmla="*/ 231 h 4825"/>
                <a:gd name="T34" fmla="*/ 8640 w 8640"/>
                <a:gd name="T35" fmla="*/ 206 h 4825"/>
                <a:gd name="T36" fmla="*/ 7752 w 8640"/>
                <a:gd name="T37" fmla="*/ 66 h 4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40" h="4825">
                  <a:moveTo>
                    <a:pt x="7752" y="66"/>
                  </a:moveTo>
                  <a:cubicBezTo>
                    <a:pt x="7248" y="0"/>
                    <a:pt x="6730" y="27"/>
                    <a:pt x="6239" y="165"/>
                  </a:cubicBezTo>
                  <a:cubicBezTo>
                    <a:pt x="5748" y="301"/>
                    <a:pt x="5289" y="536"/>
                    <a:pt x="4867" y="818"/>
                  </a:cubicBezTo>
                  <a:cubicBezTo>
                    <a:pt x="4443" y="1101"/>
                    <a:pt x="4053" y="1431"/>
                    <a:pt x="3678" y="1774"/>
                  </a:cubicBezTo>
                  <a:cubicBezTo>
                    <a:pt x="3304" y="2120"/>
                    <a:pt x="2943" y="2478"/>
                    <a:pt x="2581" y="2835"/>
                  </a:cubicBezTo>
                  <a:cubicBezTo>
                    <a:pt x="2219" y="3191"/>
                    <a:pt x="1852" y="3542"/>
                    <a:pt x="1461" y="3866"/>
                  </a:cubicBezTo>
                  <a:cubicBezTo>
                    <a:pt x="1070" y="4189"/>
                    <a:pt x="654" y="4484"/>
                    <a:pt x="198" y="4707"/>
                  </a:cubicBezTo>
                  <a:cubicBezTo>
                    <a:pt x="133" y="4739"/>
                    <a:pt x="67" y="4769"/>
                    <a:pt x="0" y="4798"/>
                  </a:cubicBezTo>
                  <a:cubicBezTo>
                    <a:pt x="0" y="4825"/>
                    <a:pt x="0" y="4825"/>
                    <a:pt x="0" y="4825"/>
                  </a:cubicBezTo>
                  <a:cubicBezTo>
                    <a:pt x="71" y="4795"/>
                    <a:pt x="141" y="4764"/>
                    <a:pt x="209" y="4731"/>
                  </a:cubicBezTo>
                  <a:cubicBezTo>
                    <a:pt x="669" y="4509"/>
                    <a:pt x="1090" y="4215"/>
                    <a:pt x="1484" y="3894"/>
                  </a:cubicBezTo>
                  <a:cubicBezTo>
                    <a:pt x="2274" y="3249"/>
                    <a:pt x="2965" y="2499"/>
                    <a:pt x="3706" y="1805"/>
                  </a:cubicBezTo>
                  <a:cubicBezTo>
                    <a:pt x="4077" y="1458"/>
                    <a:pt x="4460" y="1124"/>
                    <a:pt x="4879" y="836"/>
                  </a:cubicBezTo>
                  <a:cubicBezTo>
                    <a:pt x="5296" y="548"/>
                    <a:pt x="5751" y="309"/>
                    <a:pt x="6241" y="172"/>
                  </a:cubicBezTo>
                  <a:cubicBezTo>
                    <a:pt x="6486" y="104"/>
                    <a:pt x="6737" y="59"/>
                    <a:pt x="6991" y="45"/>
                  </a:cubicBezTo>
                  <a:cubicBezTo>
                    <a:pt x="7245" y="29"/>
                    <a:pt x="7499" y="46"/>
                    <a:pt x="7751" y="78"/>
                  </a:cubicBezTo>
                  <a:cubicBezTo>
                    <a:pt x="8049" y="116"/>
                    <a:pt x="8345" y="170"/>
                    <a:pt x="8640" y="231"/>
                  </a:cubicBezTo>
                  <a:cubicBezTo>
                    <a:pt x="8640" y="206"/>
                    <a:pt x="8640" y="206"/>
                    <a:pt x="8640" y="206"/>
                  </a:cubicBezTo>
                  <a:cubicBezTo>
                    <a:pt x="8345" y="151"/>
                    <a:pt x="8050" y="103"/>
                    <a:pt x="775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1" name="Freeform 2684"/>
            <p:cNvSpPr>
              <a:spLocks/>
            </p:cNvSpPr>
            <p:nvPr/>
          </p:nvSpPr>
          <p:spPr bwMode="auto">
            <a:xfrm>
              <a:off x="0" y="940"/>
              <a:ext cx="5757" cy="2962"/>
            </a:xfrm>
            <a:custGeom>
              <a:avLst/>
              <a:gdLst>
                <a:gd name="T0" fmla="*/ 7710 w 8640"/>
                <a:gd name="T1" fmla="*/ 45 h 4447"/>
                <a:gd name="T2" fmla="*/ 6956 w 8640"/>
                <a:gd name="T3" fmla="*/ 13 h 4447"/>
                <a:gd name="T4" fmla="*/ 6208 w 8640"/>
                <a:gd name="T5" fmla="*/ 119 h 4447"/>
                <a:gd name="T6" fmla="*/ 4826 w 8640"/>
                <a:gd name="T7" fmla="*/ 717 h 4447"/>
                <a:gd name="T8" fmla="*/ 3614 w 8640"/>
                <a:gd name="T9" fmla="*/ 1621 h 4447"/>
                <a:gd name="T10" fmla="*/ 2491 w 8640"/>
                <a:gd name="T11" fmla="*/ 2632 h 4447"/>
                <a:gd name="T12" fmla="*/ 1343 w 8640"/>
                <a:gd name="T13" fmla="*/ 3609 h 4447"/>
                <a:gd name="T14" fmla="*/ 59 w 8640"/>
                <a:gd name="T15" fmla="*/ 4393 h 4447"/>
                <a:gd name="T16" fmla="*/ 0 w 8640"/>
                <a:gd name="T17" fmla="*/ 4419 h 4447"/>
                <a:gd name="T18" fmla="*/ 0 w 8640"/>
                <a:gd name="T19" fmla="*/ 4447 h 4447"/>
                <a:gd name="T20" fmla="*/ 70 w 8640"/>
                <a:gd name="T21" fmla="*/ 4417 h 4447"/>
                <a:gd name="T22" fmla="*/ 1365 w 8640"/>
                <a:gd name="T23" fmla="*/ 3639 h 4447"/>
                <a:gd name="T24" fmla="*/ 3642 w 8640"/>
                <a:gd name="T25" fmla="*/ 1653 h 4447"/>
                <a:gd name="T26" fmla="*/ 4837 w 8640"/>
                <a:gd name="T27" fmla="*/ 736 h 4447"/>
                <a:gd name="T28" fmla="*/ 6210 w 8640"/>
                <a:gd name="T29" fmla="*/ 127 h 4447"/>
                <a:gd name="T30" fmla="*/ 6956 w 8640"/>
                <a:gd name="T31" fmla="*/ 19 h 4447"/>
                <a:gd name="T32" fmla="*/ 7709 w 8640"/>
                <a:gd name="T33" fmla="*/ 57 h 4447"/>
                <a:gd name="T34" fmla="*/ 8640 w 8640"/>
                <a:gd name="T35" fmla="*/ 206 h 4447"/>
                <a:gd name="T36" fmla="*/ 8640 w 8640"/>
                <a:gd name="T37" fmla="*/ 181 h 4447"/>
                <a:gd name="T38" fmla="*/ 7710 w 8640"/>
                <a:gd name="T39" fmla="*/ 45 h 4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4447">
                  <a:moveTo>
                    <a:pt x="7710" y="45"/>
                  </a:moveTo>
                  <a:cubicBezTo>
                    <a:pt x="7460" y="17"/>
                    <a:pt x="7207" y="0"/>
                    <a:pt x="6956" y="13"/>
                  </a:cubicBezTo>
                  <a:cubicBezTo>
                    <a:pt x="6704" y="25"/>
                    <a:pt x="6453" y="59"/>
                    <a:pt x="6208" y="119"/>
                  </a:cubicBezTo>
                  <a:cubicBezTo>
                    <a:pt x="5718" y="239"/>
                    <a:pt x="5255" y="454"/>
                    <a:pt x="4826" y="717"/>
                  </a:cubicBezTo>
                  <a:cubicBezTo>
                    <a:pt x="4396" y="982"/>
                    <a:pt x="3997" y="1294"/>
                    <a:pt x="3614" y="1621"/>
                  </a:cubicBezTo>
                  <a:cubicBezTo>
                    <a:pt x="3232" y="1950"/>
                    <a:pt x="2862" y="2292"/>
                    <a:pt x="2491" y="2632"/>
                  </a:cubicBezTo>
                  <a:cubicBezTo>
                    <a:pt x="2119" y="2971"/>
                    <a:pt x="1743" y="3305"/>
                    <a:pt x="1343" y="3609"/>
                  </a:cubicBezTo>
                  <a:cubicBezTo>
                    <a:pt x="943" y="3913"/>
                    <a:pt x="518" y="4187"/>
                    <a:pt x="59" y="4393"/>
                  </a:cubicBezTo>
                  <a:cubicBezTo>
                    <a:pt x="39" y="4402"/>
                    <a:pt x="20" y="4410"/>
                    <a:pt x="0" y="4419"/>
                  </a:cubicBezTo>
                  <a:cubicBezTo>
                    <a:pt x="0" y="4447"/>
                    <a:pt x="0" y="4447"/>
                    <a:pt x="0" y="4447"/>
                  </a:cubicBezTo>
                  <a:cubicBezTo>
                    <a:pt x="23" y="4437"/>
                    <a:pt x="47" y="4427"/>
                    <a:pt x="70" y="4417"/>
                  </a:cubicBezTo>
                  <a:cubicBezTo>
                    <a:pt x="532" y="4214"/>
                    <a:pt x="961" y="3941"/>
                    <a:pt x="1365" y="3639"/>
                  </a:cubicBezTo>
                  <a:cubicBezTo>
                    <a:pt x="2173" y="3032"/>
                    <a:pt x="2884" y="2313"/>
                    <a:pt x="3642" y="1653"/>
                  </a:cubicBezTo>
                  <a:cubicBezTo>
                    <a:pt x="4020" y="1322"/>
                    <a:pt x="4412" y="1005"/>
                    <a:pt x="4837" y="736"/>
                  </a:cubicBezTo>
                  <a:cubicBezTo>
                    <a:pt x="5261" y="466"/>
                    <a:pt x="5721" y="247"/>
                    <a:pt x="6210" y="127"/>
                  </a:cubicBezTo>
                  <a:cubicBezTo>
                    <a:pt x="6454" y="66"/>
                    <a:pt x="6704" y="28"/>
                    <a:pt x="6956" y="19"/>
                  </a:cubicBezTo>
                  <a:cubicBezTo>
                    <a:pt x="7207" y="8"/>
                    <a:pt x="7459" y="27"/>
                    <a:pt x="7709" y="57"/>
                  </a:cubicBezTo>
                  <a:cubicBezTo>
                    <a:pt x="8021" y="95"/>
                    <a:pt x="8331" y="148"/>
                    <a:pt x="8640" y="206"/>
                  </a:cubicBezTo>
                  <a:cubicBezTo>
                    <a:pt x="8640" y="181"/>
                    <a:pt x="8640" y="181"/>
                    <a:pt x="8640" y="181"/>
                  </a:cubicBezTo>
                  <a:cubicBezTo>
                    <a:pt x="8331" y="129"/>
                    <a:pt x="8021" y="82"/>
                    <a:pt x="771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2" name="Freeform 2685"/>
            <p:cNvSpPr>
              <a:spLocks/>
            </p:cNvSpPr>
            <p:nvPr/>
          </p:nvSpPr>
          <p:spPr bwMode="auto">
            <a:xfrm>
              <a:off x="0" y="1096"/>
              <a:ext cx="5757" cy="2726"/>
            </a:xfrm>
            <a:custGeom>
              <a:avLst/>
              <a:gdLst>
                <a:gd name="T0" fmla="*/ 7666 w 8640"/>
                <a:gd name="T1" fmla="*/ 45 h 4093"/>
                <a:gd name="T2" fmla="*/ 6918 w 8640"/>
                <a:gd name="T3" fmla="*/ 9 h 4093"/>
                <a:gd name="T4" fmla="*/ 6175 w 8640"/>
                <a:gd name="T5" fmla="*/ 98 h 4093"/>
                <a:gd name="T6" fmla="*/ 4784 w 8640"/>
                <a:gd name="T7" fmla="*/ 641 h 4093"/>
                <a:gd name="T8" fmla="*/ 3550 w 8640"/>
                <a:gd name="T9" fmla="*/ 1490 h 4093"/>
                <a:gd name="T10" fmla="*/ 2399 w 8640"/>
                <a:gd name="T11" fmla="*/ 2449 h 4093"/>
                <a:gd name="T12" fmla="*/ 1222 w 8640"/>
                <a:gd name="T13" fmla="*/ 3371 h 4093"/>
                <a:gd name="T14" fmla="*/ 0 w 8640"/>
                <a:gd name="T15" fmla="*/ 4063 h 4093"/>
                <a:gd name="T16" fmla="*/ 0 w 8640"/>
                <a:gd name="T17" fmla="*/ 4093 h 4093"/>
                <a:gd name="T18" fmla="*/ 1243 w 8640"/>
                <a:gd name="T19" fmla="*/ 3401 h 4093"/>
                <a:gd name="T20" fmla="*/ 3576 w 8640"/>
                <a:gd name="T21" fmla="*/ 1523 h 4093"/>
                <a:gd name="T22" fmla="*/ 4795 w 8640"/>
                <a:gd name="T23" fmla="*/ 660 h 4093"/>
                <a:gd name="T24" fmla="*/ 6177 w 8640"/>
                <a:gd name="T25" fmla="*/ 105 h 4093"/>
                <a:gd name="T26" fmla="*/ 6918 w 8640"/>
                <a:gd name="T27" fmla="*/ 15 h 4093"/>
                <a:gd name="T28" fmla="*/ 7665 w 8640"/>
                <a:gd name="T29" fmla="*/ 57 h 4093"/>
                <a:gd name="T30" fmla="*/ 8640 w 8640"/>
                <a:gd name="T31" fmla="*/ 200 h 4093"/>
                <a:gd name="T32" fmla="*/ 8640 w 8640"/>
                <a:gd name="T33" fmla="*/ 174 h 4093"/>
                <a:gd name="T34" fmla="*/ 7666 w 8640"/>
                <a:gd name="T35" fmla="*/ 45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4093">
                  <a:moveTo>
                    <a:pt x="7666" y="45"/>
                  </a:moveTo>
                  <a:cubicBezTo>
                    <a:pt x="7418" y="19"/>
                    <a:pt x="7168" y="0"/>
                    <a:pt x="6918" y="9"/>
                  </a:cubicBezTo>
                  <a:cubicBezTo>
                    <a:pt x="6669" y="17"/>
                    <a:pt x="6420" y="45"/>
                    <a:pt x="6175" y="98"/>
                  </a:cubicBezTo>
                  <a:cubicBezTo>
                    <a:pt x="5686" y="202"/>
                    <a:pt x="5219" y="396"/>
                    <a:pt x="4784" y="641"/>
                  </a:cubicBezTo>
                  <a:cubicBezTo>
                    <a:pt x="4348" y="887"/>
                    <a:pt x="3941" y="1181"/>
                    <a:pt x="3550" y="1490"/>
                  </a:cubicBezTo>
                  <a:cubicBezTo>
                    <a:pt x="3159" y="1802"/>
                    <a:pt x="2780" y="2127"/>
                    <a:pt x="2399" y="2449"/>
                  </a:cubicBezTo>
                  <a:cubicBezTo>
                    <a:pt x="2018" y="2771"/>
                    <a:pt x="1631" y="3086"/>
                    <a:pt x="1222" y="3371"/>
                  </a:cubicBezTo>
                  <a:cubicBezTo>
                    <a:pt x="837" y="3639"/>
                    <a:pt x="431" y="3879"/>
                    <a:pt x="0" y="4063"/>
                  </a:cubicBezTo>
                  <a:cubicBezTo>
                    <a:pt x="0" y="4093"/>
                    <a:pt x="0" y="4093"/>
                    <a:pt x="0" y="4093"/>
                  </a:cubicBezTo>
                  <a:cubicBezTo>
                    <a:pt x="439" y="3910"/>
                    <a:pt x="852" y="3670"/>
                    <a:pt x="1243" y="3401"/>
                  </a:cubicBezTo>
                  <a:cubicBezTo>
                    <a:pt x="2069" y="2834"/>
                    <a:pt x="2801" y="2150"/>
                    <a:pt x="3576" y="1523"/>
                  </a:cubicBezTo>
                  <a:cubicBezTo>
                    <a:pt x="3963" y="1210"/>
                    <a:pt x="4363" y="910"/>
                    <a:pt x="4795" y="660"/>
                  </a:cubicBezTo>
                  <a:cubicBezTo>
                    <a:pt x="5225" y="409"/>
                    <a:pt x="5688" y="210"/>
                    <a:pt x="6177" y="105"/>
                  </a:cubicBezTo>
                  <a:cubicBezTo>
                    <a:pt x="6420" y="53"/>
                    <a:pt x="6669" y="20"/>
                    <a:pt x="6918" y="15"/>
                  </a:cubicBezTo>
                  <a:cubicBezTo>
                    <a:pt x="7168" y="8"/>
                    <a:pt x="7417" y="29"/>
                    <a:pt x="7665" y="57"/>
                  </a:cubicBezTo>
                  <a:cubicBezTo>
                    <a:pt x="7991" y="93"/>
                    <a:pt x="8316" y="144"/>
                    <a:pt x="8640" y="200"/>
                  </a:cubicBezTo>
                  <a:cubicBezTo>
                    <a:pt x="8640" y="174"/>
                    <a:pt x="8640" y="174"/>
                    <a:pt x="8640" y="174"/>
                  </a:cubicBezTo>
                  <a:cubicBezTo>
                    <a:pt x="8316" y="124"/>
                    <a:pt x="7992" y="80"/>
                    <a:pt x="766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" name="Freeform 2686"/>
            <p:cNvSpPr>
              <a:spLocks/>
            </p:cNvSpPr>
            <p:nvPr/>
          </p:nvSpPr>
          <p:spPr bwMode="auto">
            <a:xfrm>
              <a:off x="0" y="1253"/>
              <a:ext cx="5757" cy="2492"/>
            </a:xfrm>
            <a:custGeom>
              <a:avLst/>
              <a:gdLst>
                <a:gd name="T0" fmla="*/ 7620 w 8640"/>
                <a:gd name="T1" fmla="*/ 42 h 3741"/>
                <a:gd name="T2" fmla="*/ 6878 w 8640"/>
                <a:gd name="T3" fmla="*/ 5 h 3741"/>
                <a:gd name="T4" fmla="*/ 6139 w 8640"/>
                <a:gd name="T5" fmla="*/ 78 h 3741"/>
                <a:gd name="T6" fmla="*/ 4741 w 8640"/>
                <a:gd name="T7" fmla="*/ 568 h 3741"/>
                <a:gd name="T8" fmla="*/ 3484 w 8640"/>
                <a:gd name="T9" fmla="*/ 1360 h 3741"/>
                <a:gd name="T10" fmla="*/ 1100 w 8640"/>
                <a:gd name="T11" fmla="*/ 3129 h 3741"/>
                <a:gd name="T12" fmla="*/ 0 w 8640"/>
                <a:gd name="T13" fmla="*/ 3711 h 3741"/>
                <a:gd name="T14" fmla="*/ 0 w 8640"/>
                <a:gd name="T15" fmla="*/ 3741 h 3741"/>
                <a:gd name="T16" fmla="*/ 1119 w 8640"/>
                <a:gd name="T17" fmla="*/ 3160 h 3741"/>
                <a:gd name="T18" fmla="*/ 2333 w 8640"/>
                <a:gd name="T19" fmla="*/ 2301 h 3741"/>
                <a:gd name="T20" fmla="*/ 3508 w 8640"/>
                <a:gd name="T21" fmla="*/ 1394 h 3741"/>
                <a:gd name="T22" fmla="*/ 4751 w 8640"/>
                <a:gd name="T23" fmla="*/ 587 h 3741"/>
                <a:gd name="T24" fmla="*/ 6141 w 8640"/>
                <a:gd name="T25" fmla="*/ 85 h 3741"/>
                <a:gd name="T26" fmla="*/ 6878 w 8640"/>
                <a:gd name="T27" fmla="*/ 11 h 3741"/>
                <a:gd name="T28" fmla="*/ 7619 w 8640"/>
                <a:gd name="T29" fmla="*/ 54 h 3741"/>
                <a:gd name="T30" fmla="*/ 8640 w 8640"/>
                <a:gd name="T31" fmla="*/ 189 h 3741"/>
                <a:gd name="T32" fmla="*/ 8640 w 8640"/>
                <a:gd name="T33" fmla="*/ 162 h 3741"/>
                <a:gd name="T34" fmla="*/ 7620 w 8640"/>
                <a:gd name="T35" fmla="*/ 42 h 3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3741">
                  <a:moveTo>
                    <a:pt x="7620" y="42"/>
                  </a:moveTo>
                  <a:cubicBezTo>
                    <a:pt x="7373" y="19"/>
                    <a:pt x="7126" y="0"/>
                    <a:pt x="6878" y="5"/>
                  </a:cubicBezTo>
                  <a:cubicBezTo>
                    <a:pt x="6630" y="10"/>
                    <a:pt x="6383" y="32"/>
                    <a:pt x="6139" y="78"/>
                  </a:cubicBezTo>
                  <a:cubicBezTo>
                    <a:pt x="5652" y="168"/>
                    <a:pt x="5182" y="343"/>
                    <a:pt x="4741" y="568"/>
                  </a:cubicBezTo>
                  <a:cubicBezTo>
                    <a:pt x="4299" y="794"/>
                    <a:pt x="3884" y="1069"/>
                    <a:pt x="3484" y="1360"/>
                  </a:cubicBezTo>
                  <a:cubicBezTo>
                    <a:pt x="2683" y="1945"/>
                    <a:pt x="1935" y="2599"/>
                    <a:pt x="1100" y="3129"/>
                  </a:cubicBezTo>
                  <a:cubicBezTo>
                    <a:pt x="749" y="3351"/>
                    <a:pt x="383" y="3550"/>
                    <a:pt x="0" y="3711"/>
                  </a:cubicBezTo>
                  <a:cubicBezTo>
                    <a:pt x="0" y="3741"/>
                    <a:pt x="0" y="3741"/>
                    <a:pt x="0" y="3741"/>
                  </a:cubicBezTo>
                  <a:cubicBezTo>
                    <a:pt x="390" y="3582"/>
                    <a:pt x="762" y="3382"/>
                    <a:pt x="1119" y="3160"/>
                  </a:cubicBezTo>
                  <a:cubicBezTo>
                    <a:pt x="1540" y="2897"/>
                    <a:pt x="1940" y="2602"/>
                    <a:pt x="2333" y="2301"/>
                  </a:cubicBezTo>
                  <a:cubicBezTo>
                    <a:pt x="2727" y="2001"/>
                    <a:pt x="3110" y="1688"/>
                    <a:pt x="3508" y="1394"/>
                  </a:cubicBezTo>
                  <a:cubicBezTo>
                    <a:pt x="3905" y="1099"/>
                    <a:pt x="4313" y="818"/>
                    <a:pt x="4751" y="587"/>
                  </a:cubicBezTo>
                  <a:cubicBezTo>
                    <a:pt x="5187" y="355"/>
                    <a:pt x="5654" y="176"/>
                    <a:pt x="6141" y="85"/>
                  </a:cubicBezTo>
                  <a:cubicBezTo>
                    <a:pt x="6384" y="39"/>
                    <a:pt x="6631" y="13"/>
                    <a:pt x="6878" y="11"/>
                  </a:cubicBezTo>
                  <a:cubicBezTo>
                    <a:pt x="7126" y="8"/>
                    <a:pt x="7372" y="29"/>
                    <a:pt x="7619" y="54"/>
                  </a:cubicBezTo>
                  <a:cubicBezTo>
                    <a:pt x="7960" y="89"/>
                    <a:pt x="8300" y="137"/>
                    <a:pt x="8640" y="189"/>
                  </a:cubicBezTo>
                  <a:cubicBezTo>
                    <a:pt x="8640" y="162"/>
                    <a:pt x="8640" y="162"/>
                    <a:pt x="8640" y="162"/>
                  </a:cubicBezTo>
                  <a:cubicBezTo>
                    <a:pt x="8301" y="117"/>
                    <a:pt x="7961" y="75"/>
                    <a:pt x="762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4" name="Freeform 2687"/>
            <p:cNvSpPr>
              <a:spLocks/>
            </p:cNvSpPr>
            <p:nvPr/>
          </p:nvSpPr>
          <p:spPr bwMode="auto">
            <a:xfrm>
              <a:off x="0" y="1409"/>
              <a:ext cx="5757" cy="2261"/>
            </a:xfrm>
            <a:custGeom>
              <a:avLst/>
              <a:gdLst>
                <a:gd name="T0" fmla="*/ 7571 w 8640"/>
                <a:gd name="T1" fmla="*/ 39 h 3395"/>
                <a:gd name="T2" fmla="*/ 6835 w 8640"/>
                <a:gd name="T3" fmla="*/ 2 h 3395"/>
                <a:gd name="T4" fmla="*/ 6100 w 8640"/>
                <a:gd name="T5" fmla="*/ 61 h 3395"/>
                <a:gd name="T6" fmla="*/ 4695 w 8640"/>
                <a:gd name="T7" fmla="*/ 500 h 3395"/>
                <a:gd name="T8" fmla="*/ 3416 w 8640"/>
                <a:gd name="T9" fmla="*/ 1233 h 3395"/>
                <a:gd name="T10" fmla="*/ 975 w 8640"/>
                <a:gd name="T11" fmla="*/ 2884 h 3395"/>
                <a:gd name="T12" fmla="*/ 0 w 8640"/>
                <a:gd name="T13" fmla="*/ 3364 h 3395"/>
                <a:gd name="T14" fmla="*/ 0 w 8640"/>
                <a:gd name="T15" fmla="*/ 3395 h 3395"/>
                <a:gd name="T16" fmla="*/ 994 w 8640"/>
                <a:gd name="T17" fmla="*/ 2915 h 3395"/>
                <a:gd name="T18" fmla="*/ 2235 w 8640"/>
                <a:gd name="T19" fmla="*/ 2118 h 3395"/>
                <a:gd name="T20" fmla="*/ 3439 w 8640"/>
                <a:gd name="T21" fmla="*/ 1268 h 3395"/>
                <a:gd name="T22" fmla="*/ 4705 w 8640"/>
                <a:gd name="T23" fmla="*/ 519 h 3395"/>
                <a:gd name="T24" fmla="*/ 6101 w 8640"/>
                <a:gd name="T25" fmla="*/ 69 h 3395"/>
                <a:gd name="T26" fmla="*/ 6835 w 8640"/>
                <a:gd name="T27" fmla="*/ 8 h 3395"/>
                <a:gd name="T28" fmla="*/ 7570 w 8640"/>
                <a:gd name="T29" fmla="*/ 51 h 3395"/>
                <a:gd name="T30" fmla="*/ 8640 w 8640"/>
                <a:gd name="T31" fmla="*/ 174 h 3395"/>
                <a:gd name="T32" fmla="*/ 8640 w 8640"/>
                <a:gd name="T33" fmla="*/ 146 h 3395"/>
                <a:gd name="T34" fmla="*/ 7571 w 8640"/>
                <a:gd name="T35" fmla="*/ 39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3395">
                  <a:moveTo>
                    <a:pt x="7571" y="39"/>
                  </a:moveTo>
                  <a:cubicBezTo>
                    <a:pt x="7326" y="19"/>
                    <a:pt x="7081" y="0"/>
                    <a:pt x="6835" y="2"/>
                  </a:cubicBezTo>
                  <a:cubicBezTo>
                    <a:pt x="6589" y="4"/>
                    <a:pt x="6343" y="23"/>
                    <a:pt x="6100" y="61"/>
                  </a:cubicBezTo>
                  <a:cubicBezTo>
                    <a:pt x="5614" y="139"/>
                    <a:pt x="5142" y="294"/>
                    <a:pt x="4695" y="500"/>
                  </a:cubicBezTo>
                  <a:cubicBezTo>
                    <a:pt x="4248" y="706"/>
                    <a:pt x="3825" y="961"/>
                    <a:pt x="3416" y="1233"/>
                  </a:cubicBezTo>
                  <a:cubicBezTo>
                    <a:pt x="2597" y="1779"/>
                    <a:pt x="1828" y="2395"/>
                    <a:pt x="975" y="2884"/>
                  </a:cubicBezTo>
                  <a:cubicBezTo>
                    <a:pt x="661" y="3065"/>
                    <a:pt x="336" y="3228"/>
                    <a:pt x="0" y="3364"/>
                  </a:cubicBezTo>
                  <a:cubicBezTo>
                    <a:pt x="0" y="3395"/>
                    <a:pt x="0" y="3395"/>
                    <a:pt x="0" y="3395"/>
                  </a:cubicBezTo>
                  <a:cubicBezTo>
                    <a:pt x="342" y="3260"/>
                    <a:pt x="673" y="3097"/>
                    <a:pt x="994" y="2915"/>
                  </a:cubicBezTo>
                  <a:cubicBezTo>
                    <a:pt x="1422" y="2673"/>
                    <a:pt x="1832" y="2399"/>
                    <a:pt x="2235" y="2118"/>
                  </a:cubicBezTo>
                  <a:cubicBezTo>
                    <a:pt x="2639" y="1837"/>
                    <a:pt x="3032" y="1543"/>
                    <a:pt x="3439" y="1268"/>
                  </a:cubicBezTo>
                  <a:cubicBezTo>
                    <a:pt x="3845" y="992"/>
                    <a:pt x="4262" y="731"/>
                    <a:pt x="4705" y="519"/>
                  </a:cubicBezTo>
                  <a:cubicBezTo>
                    <a:pt x="5146" y="306"/>
                    <a:pt x="5616" y="147"/>
                    <a:pt x="6101" y="69"/>
                  </a:cubicBezTo>
                  <a:cubicBezTo>
                    <a:pt x="6344" y="30"/>
                    <a:pt x="6589" y="8"/>
                    <a:pt x="6835" y="8"/>
                  </a:cubicBezTo>
                  <a:cubicBezTo>
                    <a:pt x="7080" y="8"/>
                    <a:pt x="7325" y="29"/>
                    <a:pt x="7570" y="51"/>
                  </a:cubicBezTo>
                  <a:cubicBezTo>
                    <a:pt x="7928" y="83"/>
                    <a:pt x="8284" y="128"/>
                    <a:pt x="8640" y="174"/>
                  </a:cubicBezTo>
                  <a:cubicBezTo>
                    <a:pt x="8640" y="146"/>
                    <a:pt x="8640" y="146"/>
                    <a:pt x="8640" y="146"/>
                  </a:cubicBezTo>
                  <a:cubicBezTo>
                    <a:pt x="8284" y="107"/>
                    <a:pt x="7928" y="70"/>
                    <a:pt x="757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5" name="Freeform 2688"/>
            <p:cNvSpPr>
              <a:spLocks/>
            </p:cNvSpPr>
            <p:nvPr/>
          </p:nvSpPr>
          <p:spPr bwMode="auto">
            <a:xfrm>
              <a:off x="0" y="1565"/>
              <a:ext cx="5757" cy="2034"/>
            </a:xfrm>
            <a:custGeom>
              <a:avLst/>
              <a:gdLst>
                <a:gd name="T0" fmla="*/ 7519 w 8640"/>
                <a:gd name="T1" fmla="*/ 35 h 3054"/>
                <a:gd name="T2" fmla="*/ 6788 w 8640"/>
                <a:gd name="T3" fmla="*/ 0 h 3054"/>
                <a:gd name="T4" fmla="*/ 6057 w 8640"/>
                <a:gd name="T5" fmla="*/ 47 h 3054"/>
                <a:gd name="T6" fmla="*/ 4648 w 8640"/>
                <a:gd name="T7" fmla="*/ 435 h 3054"/>
                <a:gd name="T8" fmla="*/ 3346 w 8640"/>
                <a:gd name="T9" fmla="*/ 1108 h 3054"/>
                <a:gd name="T10" fmla="*/ 850 w 8640"/>
                <a:gd name="T11" fmla="*/ 2635 h 3054"/>
                <a:gd name="T12" fmla="*/ 0 w 8640"/>
                <a:gd name="T13" fmla="*/ 3022 h 3054"/>
                <a:gd name="T14" fmla="*/ 0 w 8640"/>
                <a:gd name="T15" fmla="*/ 3054 h 3054"/>
                <a:gd name="T16" fmla="*/ 867 w 8640"/>
                <a:gd name="T17" fmla="*/ 2668 h 3054"/>
                <a:gd name="T18" fmla="*/ 2135 w 8640"/>
                <a:gd name="T19" fmla="*/ 1933 h 3054"/>
                <a:gd name="T20" fmla="*/ 3368 w 8640"/>
                <a:gd name="T21" fmla="*/ 1144 h 3054"/>
                <a:gd name="T22" fmla="*/ 4656 w 8640"/>
                <a:gd name="T23" fmla="*/ 455 h 3054"/>
                <a:gd name="T24" fmla="*/ 6058 w 8640"/>
                <a:gd name="T25" fmla="*/ 55 h 3054"/>
                <a:gd name="T26" fmla="*/ 6788 w 8640"/>
                <a:gd name="T27" fmla="*/ 6 h 3054"/>
                <a:gd name="T28" fmla="*/ 7518 w 8640"/>
                <a:gd name="T29" fmla="*/ 47 h 3054"/>
                <a:gd name="T30" fmla="*/ 8640 w 8640"/>
                <a:gd name="T31" fmla="*/ 156 h 3054"/>
                <a:gd name="T32" fmla="*/ 8640 w 8640"/>
                <a:gd name="T33" fmla="*/ 127 h 3054"/>
                <a:gd name="T34" fmla="*/ 7519 w 8640"/>
                <a:gd name="T35" fmla="*/ 35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3054">
                  <a:moveTo>
                    <a:pt x="7519" y="35"/>
                  </a:moveTo>
                  <a:cubicBezTo>
                    <a:pt x="7276" y="18"/>
                    <a:pt x="7032" y="1"/>
                    <a:pt x="6788" y="0"/>
                  </a:cubicBezTo>
                  <a:cubicBezTo>
                    <a:pt x="6544" y="1"/>
                    <a:pt x="6299" y="14"/>
                    <a:pt x="6057" y="47"/>
                  </a:cubicBezTo>
                  <a:cubicBezTo>
                    <a:pt x="5573" y="113"/>
                    <a:pt x="5099" y="249"/>
                    <a:pt x="4648" y="435"/>
                  </a:cubicBezTo>
                  <a:cubicBezTo>
                    <a:pt x="4195" y="621"/>
                    <a:pt x="3764" y="856"/>
                    <a:pt x="3346" y="1108"/>
                  </a:cubicBezTo>
                  <a:cubicBezTo>
                    <a:pt x="2510" y="1614"/>
                    <a:pt x="1717" y="2188"/>
                    <a:pt x="850" y="2635"/>
                  </a:cubicBezTo>
                  <a:cubicBezTo>
                    <a:pt x="574" y="2780"/>
                    <a:pt x="290" y="2909"/>
                    <a:pt x="0" y="3022"/>
                  </a:cubicBezTo>
                  <a:cubicBezTo>
                    <a:pt x="0" y="3054"/>
                    <a:pt x="0" y="3054"/>
                    <a:pt x="0" y="3054"/>
                  </a:cubicBezTo>
                  <a:cubicBezTo>
                    <a:pt x="296" y="2941"/>
                    <a:pt x="585" y="2811"/>
                    <a:pt x="867" y="2668"/>
                  </a:cubicBezTo>
                  <a:cubicBezTo>
                    <a:pt x="1303" y="2446"/>
                    <a:pt x="1722" y="2194"/>
                    <a:pt x="2135" y="1933"/>
                  </a:cubicBezTo>
                  <a:cubicBezTo>
                    <a:pt x="2548" y="1672"/>
                    <a:pt x="2952" y="1398"/>
                    <a:pt x="3368" y="1144"/>
                  </a:cubicBezTo>
                  <a:cubicBezTo>
                    <a:pt x="3782" y="888"/>
                    <a:pt x="4208" y="647"/>
                    <a:pt x="4656" y="455"/>
                  </a:cubicBezTo>
                  <a:cubicBezTo>
                    <a:pt x="5103" y="262"/>
                    <a:pt x="5575" y="121"/>
                    <a:pt x="6058" y="55"/>
                  </a:cubicBezTo>
                  <a:cubicBezTo>
                    <a:pt x="6300" y="21"/>
                    <a:pt x="6544" y="4"/>
                    <a:pt x="6788" y="6"/>
                  </a:cubicBezTo>
                  <a:cubicBezTo>
                    <a:pt x="7032" y="9"/>
                    <a:pt x="7275" y="28"/>
                    <a:pt x="7518" y="47"/>
                  </a:cubicBezTo>
                  <a:cubicBezTo>
                    <a:pt x="7893" y="76"/>
                    <a:pt x="8266" y="116"/>
                    <a:pt x="8640" y="156"/>
                  </a:cubicBezTo>
                  <a:cubicBezTo>
                    <a:pt x="8640" y="127"/>
                    <a:pt x="8640" y="127"/>
                    <a:pt x="8640" y="127"/>
                  </a:cubicBezTo>
                  <a:cubicBezTo>
                    <a:pt x="8267" y="94"/>
                    <a:pt x="7893" y="63"/>
                    <a:pt x="751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6" name="Freeform 2689"/>
            <p:cNvSpPr>
              <a:spLocks/>
            </p:cNvSpPr>
            <p:nvPr/>
          </p:nvSpPr>
          <p:spPr bwMode="auto">
            <a:xfrm>
              <a:off x="0" y="1718"/>
              <a:ext cx="5757" cy="1813"/>
            </a:xfrm>
            <a:custGeom>
              <a:avLst/>
              <a:gdLst>
                <a:gd name="T0" fmla="*/ 7464 w 8640"/>
                <a:gd name="T1" fmla="*/ 32 h 2721"/>
                <a:gd name="T2" fmla="*/ 6737 w 8640"/>
                <a:gd name="T3" fmla="*/ 2 h 2721"/>
                <a:gd name="T4" fmla="*/ 6010 w 8640"/>
                <a:gd name="T5" fmla="*/ 38 h 2721"/>
                <a:gd name="T6" fmla="*/ 4596 w 8640"/>
                <a:gd name="T7" fmla="*/ 377 h 2721"/>
                <a:gd name="T8" fmla="*/ 3274 w 8640"/>
                <a:gd name="T9" fmla="*/ 987 h 2721"/>
                <a:gd name="T10" fmla="*/ 723 w 8640"/>
                <a:gd name="T11" fmla="*/ 2386 h 2721"/>
                <a:gd name="T12" fmla="*/ 0 w 8640"/>
                <a:gd name="T13" fmla="*/ 2688 h 2721"/>
                <a:gd name="T14" fmla="*/ 0 w 8640"/>
                <a:gd name="T15" fmla="*/ 2721 h 2721"/>
                <a:gd name="T16" fmla="*/ 739 w 8640"/>
                <a:gd name="T17" fmla="*/ 2419 h 2721"/>
                <a:gd name="T18" fmla="*/ 2032 w 8640"/>
                <a:gd name="T19" fmla="*/ 1749 h 2721"/>
                <a:gd name="T20" fmla="*/ 3294 w 8640"/>
                <a:gd name="T21" fmla="*/ 1024 h 2721"/>
                <a:gd name="T22" fmla="*/ 4604 w 8640"/>
                <a:gd name="T23" fmla="*/ 397 h 2721"/>
                <a:gd name="T24" fmla="*/ 6011 w 8640"/>
                <a:gd name="T25" fmla="*/ 45 h 2721"/>
                <a:gd name="T26" fmla="*/ 6737 w 8640"/>
                <a:gd name="T27" fmla="*/ 8 h 2721"/>
                <a:gd name="T28" fmla="*/ 7464 w 8640"/>
                <a:gd name="T29" fmla="*/ 45 h 2721"/>
                <a:gd name="T30" fmla="*/ 8640 w 8640"/>
                <a:gd name="T31" fmla="*/ 136 h 2721"/>
                <a:gd name="T32" fmla="*/ 8640 w 8640"/>
                <a:gd name="T33" fmla="*/ 107 h 2721"/>
                <a:gd name="T34" fmla="*/ 7464 w 8640"/>
                <a:gd name="T35" fmla="*/ 3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2721">
                  <a:moveTo>
                    <a:pt x="7464" y="32"/>
                  </a:moveTo>
                  <a:cubicBezTo>
                    <a:pt x="7222" y="19"/>
                    <a:pt x="6980" y="5"/>
                    <a:pt x="6737" y="2"/>
                  </a:cubicBezTo>
                  <a:cubicBezTo>
                    <a:pt x="6494" y="0"/>
                    <a:pt x="6252" y="10"/>
                    <a:pt x="6010" y="38"/>
                  </a:cubicBezTo>
                  <a:cubicBezTo>
                    <a:pt x="5528" y="93"/>
                    <a:pt x="5053" y="210"/>
                    <a:pt x="4596" y="377"/>
                  </a:cubicBezTo>
                  <a:cubicBezTo>
                    <a:pt x="4140" y="543"/>
                    <a:pt x="3701" y="756"/>
                    <a:pt x="3274" y="987"/>
                  </a:cubicBezTo>
                  <a:cubicBezTo>
                    <a:pt x="2420" y="1451"/>
                    <a:pt x="1605" y="1981"/>
                    <a:pt x="723" y="2386"/>
                  </a:cubicBezTo>
                  <a:cubicBezTo>
                    <a:pt x="487" y="2497"/>
                    <a:pt x="245" y="2597"/>
                    <a:pt x="0" y="2688"/>
                  </a:cubicBezTo>
                  <a:cubicBezTo>
                    <a:pt x="0" y="2721"/>
                    <a:pt x="0" y="2721"/>
                    <a:pt x="0" y="2721"/>
                  </a:cubicBezTo>
                  <a:cubicBezTo>
                    <a:pt x="250" y="2630"/>
                    <a:pt x="497" y="2529"/>
                    <a:pt x="739" y="2419"/>
                  </a:cubicBezTo>
                  <a:cubicBezTo>
                    <a:pt x="1181" y="2218"/>
                    <a:pt x="1610" y="1988"/>
                    <a:pt x="2032" y="1749"/>
                  </a:cubicBezTo>
                  <a:cubicBezTo>
                    <a:pt x="2455" y="1510"/>
                    <a:pt x="2869" y="1257"/>
                    <a:pt x="3294" y="1024"/>
                  </a:cubicBezTo>
                  <a:cubicBezTo>
                    <a:pt x="3717" y="789"/>
                    <a:pt x="4151" y="569"/>
                    <a:pt x="4604" y="397"/>
                  </a:cubicBezTo>
                  <a:cubicBezTo>
                    <a:pt x="5056" y="224"/>
                    <a:pt x="5529" y="100"/>
                    <a:pt x="6011" y="45"/>
                  </a:cubicBezTo>
                  <a:cubicBezTo>
                    <a:pt x="6252" y="18"/>
                    <a:pt x="6495" y="3"/>
                    <a:pt x="6737" y="8"/>
                  </a:cubicBezTo>
                  <a:cubicBezTo>
                    <a:pt x="6979" y="13"/>
                    <a:pt x="7222" y="29"/>
                    <a:pt x="7464" y="45"/>
                  </a:cubicBezTo>
                  <a:cubicBezTo>
                    <a:pt x="7856" y="70"/>
                    <a:pt x="8248" y="104"/>
                    <a:pt x="8640" y="136"/>
                  </a:cubicBezTo>
                  <a:cubicBezTo>
                    <a:pt x="8640" y="107"/>
                    <a:pt x="8640" y="107"/>
                    <a:pt x="8640" y="107"/>
                  </a:cubicBezTo>
                  <a:lnTo>
                    <a:pt x="746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7" name="Freeform 2690"/>
            <p:cNvSpPr>
              <a:spLocks/>
            </p:cNvSpPr>
            <p:nvPr/>
          </p:nvSpPr>
          <p:spPr bwMode="auto">
            <a:xfrm>
              <a:off x="0" y="1872"/>
              <a:ext cx="5757" cy="1594"/>
            </a:xfrm>
            <a:custGeom>
              <a:avLst/>
              <a:gdLst>
                <a:gd name="T0" fmla="*/ 7406 w 8640"/>
                <a:gd name="T1" fmla="*/ 29 h 2393"/>
                <a:gd name="T2" fmla="*/ 6682 w 8640"/>
                <a:gd name="T3" fmla="*/ 3 h 2393"/>
                <a:gd name="T4" fmla="*/ 5959 w 8640"/>
                <a:gd name="T5" fmla="*/ 30 h 2393"/>
                <a:gd name="T6" fmla="*/ 4542 w 8640"/>
                <a:gd name="T7" fmla="*/ 322 h 2393"/>
                <a:gd name="T8" fmla="*/ 3199 w 8640"/>
                <a:gd name="T9" fmla="*/ 867 h 2393"/>
                <a:gd name="T10" fmla="*/ 596 w 8640"/>
                <a:gd name="T11" fmla="*/ 2133 h 2393"/>
                <a:gd name="T12" fmla="*/ 0 w 8640"/>
                <a:gd name="T13" fmla="*/ 2359 h 2393"/>
                <a:gd name="T14" fmla="*/ 0 w 8640"/>
                <a:gd name="T15" fmla="*/ 2393 h 2393"/>
                <a:gd name="T16" fmla="*/ 610 w 8640"/>
                <a:gd name="T17" fmla="*/ 2167 h 2393"/>
                <a:gd name="T18" fmla="*/ 1927 w 8640"/>
                <a:gd name="T19" fmla="*/ 1562 h 2393"/>
                <a:gd name="T20" fmla="*/ 3217 w 8640"/>
                <a:gd name="T21" fmla="*/ 905 h 2393"/>
                <a:gd name="T22" fmla="*/ 4548 w 8640"/>
                <a:gd name="T23" fmla="*/ 342 h 2393"/>
                <a:gd name="T24" fmla="*/ 5959 w 8640"/>
                <a:gd name="T25" fmla="*/ 37 h 2393"/>
                <a:gd name="T26" fmla="*/ 6682 w 8640"/>
                <a:gd name="T27" fmla="*/ 9 h 2393"/>
                <a:gd name="T28" fmla="*/ 7406 w 8640"/>
                <a:gd name="T29" fmla="*/ 41 h 2393"/>
                <a:gd name="T30" fmla="*/ 8640 w 8640"/>
                <a:gd name="T31" fmla="*/ 112 h 2393"/>
                <a:gd name="T32" fmla="*/ 8640 w 8640"/>
                <a:gd name="T33" fmla="*/ 80 h 2393"/>
                <a:gd name="T34" fmla="*/ 7406 w 8640"/>
                <a:gd name="T35" fmla="*/ 29 h 2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2393">
                  <a:moveTo>
                    <a:pt x="7406" y="29"/>
                  </a:moveTo>
                  <a:cubicBezTo>
                    <a:pt x="7165" y="19"/>
                    <a:pt x="6924" y="8"/>
                    <a:pt x="6682" y="3"/>
                  </a:cubicBezTo>
                  <a:cubicBezTo>
                    <a:pt x="6441" y="0"/>
                    <a:pt x="6199" y="7"/>
                    <a:pt x="5959" y="30"/>
                  </a:cubicBezTo>
                  <a:cubicBezTo>
                    <a:pt x="5478" y="75"/>
                    <a:pt x="5002" y="176"/>
                    <a:pt x="4542" y="322"/>
                  </a:cubicBezTo>
                  <a:cubicBezTo>
                    <a:pt x="4081" y="468"/>
                    <a:pt x="3635" y="659"/>
                    <a:pt x="3199" y="867"/>
                  </a:cubicBezTo>
                  <a:cubicBezTo>
                    <a:pt x="2328" y="1286"/>
                    <a:pt x="1490" y="1769"/>
                    <a:pt x="596" y="2133"/>
                  </a:cubicBezTo>
                  <a:cubicBezTo>
                    <a:pt x="400" y="2214"/>
                    <a:pt x="201" y="2290"/>
                    <a:pt x="0" y="2359"/>
                  </a:cubicBezTo>
                  <a:cubicBezTo>
                    <a:pt x="0" y="2393"/>
                    <a:pt x="0" y="2393"/>
                    <a:pt x="0" y="2393"/>
                  </a:cubicBezTo>
                  <a:cubicBezTo>
                    <a:pt x="205" y="2323"/>
                    <a:pt x="409" y="2248"/>
                    <a:pt x="610" y="2167"/>
                  </a:cubicBezTo>
                  <a:cubicBezTo>
                    <a:pt x="1058" y="1987"/>
                    <a:pt x="1495" y="1779"/>
                    <a:pt x="1927" y="1562"/>
                  </a:cubicBezTo>
                  <a:cubicBezTo>
                    <a:pt x="2359" y="1346"/>
                    <a:pt x="2783" y="1116"/>
                    <a:pt x="3217" y="905"/>
                  </a:cubicBezTo>
                  <a:cubicBezTo>
                    <a:pt x="3649" y="692"/>
                    <a:pt x="4091" y="495"/>
                    <a:pt x="4548" y="342"/>
                  </a:cubicBezTo>
                  <a:cubicBezTo>
                    <a:pt x="5005" y="189"/>
                    <a:pt x="5479" y="83"/>
                    <a:pt x="5959" y="37"/>
                  </a:cubicBezTo>
                  <a:cubicBezTo>
                    <a:pt x="6200" y="14"/>
                    <a:pt x="6441" y="4"/>
                    <a:pt x="6682" y="9"/>
                  </a:cubicBezTo>
                  <a:cubicBezTo>
                    <a:pt x="6923" y="16"/>
                    <a:pt x="7165" y="29"/>
                    <a:pt x="7406" y="41"/>
                  </a:cubicBezTo>
                  <a:cubicBezTo>
                    <a:pt x="7817" y="62"/>
                    <a:pt x="8229" y="88"/>
                    <a:pt x="8640" y="112"/>
                  </a:cubicBezTo>
                  <a:cubicBezTo>
                    <a:pt x="8640" y="80"/>
                    <a:pt x="8640" y="80"/>
                    <a:pt x="8640" y="80"/>
                  </a:cubicBezTo>
                  <a:lnTo>
                    <a:pt x="740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8" name="Freeform 2691"/>
            <p:cNvSpPr>
              <a:spLocks/>
            </p:cNvSpPr>
            <p:nvPr/>
          </p:nvSpPr>
          <p:spPr bwMode="auto">
            <a:xfrm>
              <a:off x="0" y="2027"/>
              <a:ext cx="5757" cy="1378"/>
            </a:xfrm>
            <a:custGeom>
              <a:avLst/>
              <a:gdLst>
                <a:gd name="T0" fmla="*/ 7344 w 8640"/>
                <a:gd name="T1" fmla="*/ 24 h 2069"/>
                <a:gd name="T2" fmla="*/ 6623 w 8640"/>
                <a:gd name="T3" fmla="*/ 4 h 2069"/>
                <a:gd name="T4" fmla="*/ 5902 w 8640"/>
                <a:gd name="T5" fmla="*/ 23 h 2069"/>
                <a:gd name="T6" fmla="*/ 4482 w 8640"/>
                <a:gd name="T7" fmla="*/ 269 h 2069"/>
                <a:gd name="T8" fmla="*/ 3121 w 8640"/>
                <a:gd name="T9" fmla="*/ 747 h 2069"/>
                <a:gd name="T10" fmla="*/ 468 w 8640"/>
                <a:gd name="T11" fmla="*/ 1875 h 2069"/>
                <a:gd name="T12" fmla="*/ 0 w 8640"/>
                <a:gd name="T13" fmla="*/ 2035 h 2069"/>
                <a:gd name="T14" fmla="*/ 0 w 8640"/>
                <a:gd name="T15" fmla="*/ 2069 h 2069"/>
                <a:gd name="T16" fmla="*/ 480 w 8640"/>
                <a:gd name="T17" fmla="*/ 1910 h 2069"/>
                <a:gd name="T18" fmla="*/ 1820 w 8640"/>
                <a:gd name="T19" fmla="*/ 1372 h 2069"/>
                <a:gd name="T20" fmla="*/ 3137 w 8640"/>
                <a:gd name="T21" fmla="*/ 786 h 2069"/>
                <a:gd name="T22" fmla="*/ 4488 w 8640"/>
                <a:gd name="T23" fmla="*/ 290 h 2069"/>
                <a:gd name="T24" fmla="*/ 5903 w 8640"/>
                <a:gd name="T25" fmla="*/ 30 h 2069"/>
                <a:gd name="T26" fmla="*/ 6623 w 8640"/>
                <a:gd name="T27" fmla="*/ 10 h 2069"/>
                <a:gd name="T28" fmla="*/ 7344 w 8640"/>
                <a:gd name="T29" fmla="*/ 36 h 2069"/>
                <a:gd name="T30" fmla="*/ 8640 w 8640"/>
                <a:gd name="T31" fmla="*/ 82 h 2069"/>
                <a:gd name="T32" fmla="*/ 8640 w 8640"/>
                <a:gd name="T33" fmla="*/ 50 h 2069"/>
                <a:gd name="T34" fmla="*/ 7344 w 8640"/>
                <a:gd name="T35" fmla="*/ 24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0" h="2069">
                  <a:moveTo>
                    <a:pt x="7344" y="24"/>
                  </a:moveTo>
                  <a:cubicBezTo>
                    <a:pt x="6623" y="4"/>
                    <a:pt x="6623" y="4"/>
                    <a:pt x="6623" y="4"/>
                  </a:cubicBezTo>
                  <a:cubicBezTo>
                    <a:pt x="6383" y="0"/>
                    <a:pt x="6142" y="4"/>
                    <a:pt x="5902" y="23"/>
                  </a:cubicBezTo>
                  <a:cubicBezTo>
                    <a:pt x="5423" y="59"/>
                    <a:pt x="4947" y="143"/>
                    <a:pt x="4482" y="269"/>
                  </a:cubicBezTo>
                  <a:cubicBezTo>
                    <a:pt x="4018" y="395"/>
                    <a:pt x="3565" y="562"/>
                    <a:pt x="3121" y="747"/>
                  </a:cubicBezTo>
                  <a:cubicBezTo>
                    <a:pt x="2233" y="1119"/>
                    <a:pt x="1373" y="1551"/>
                    <a:pt x="468" y="1875"/>
                  </a:cubicBezTo>
                  <a:cubicBezTo>
                    <a:pt x="313" y="1932"/>
                    <a:pt x="157" y="1985"/>
                    <a:pt x="0" y="2035"/>
                  </a:cubicBezTo>
                  <a:cubicBezTo>
                    <a:pt x="0" y="2069"/>
                    <a:pt x="0" y="2069"/>
                    <a:pt x="0" y="2069"/>
                  </a:cubicBezTo>
                  <a:cubicBezTo>
                    <a:pt x="161" y="2019"/>
                    <a:pt x="321" y="1966"/>
                    <a:pt x="480" y="1910"/>
                  </a:cubicBezTo>
                  <a:cubicBezTo>
                    <a:pt x="934" y="1749"/>
                    <a:pt x="1379" y="1565"/>
                    <a:pt x="1820" y="1372"/>
                  </a:cubicBezTo>
                  <a:cubicBezTo>
                    <a:pt x="2261" y="1179"/>
                    <a:pt x="2695" y="973"/>
                    <a:pt x="3137" y="786"/>
                  </a:cubicBezTo>
                  <a:cubicBezTo>
                    <a:pt x="3578" y="596"/>
                    <a:pt x="4026" y="422"/>
                    <a:pt x="4488" y="290"/>
                  </a:cubicBezTo>
                  <a:cubicBezTo>
                    <a:pt x="4949" y="156"/>
                    <a:pt x="5424" y="67"/>
                    <a:pt x="5903" y="30"/>
                  </a:cubicBezTo>
                  <a:cubicBezTo>
                    <a:pt x="6142" y="11"/>
                    <a:pt x="6383" y="4"/>
                    <a:pt x="6623" y="10"/>
                  </a:cubicBezTo>
                  <a:cubicBezTo>
                    <a:pt x="7344" y="36"/>
                    <a:pt x="7344" y="36"/>
                    <a:pt x="7344" y="36"/>
                  </a:cubicBezTo>
                  <a:cubicBezTo>
                    <a:pt x="8640" y="82"/>
                    <a:pt x="8640" y="82"/>
                    <a:pt x="8640" y="82"/>
                  </a:cubicBezTo>
                  <a:cubicBezTo>
                    <a:pt x="8640" y="50"/>
                    <a:pt x="8640" y="50"/>
                    <a:pt x="8640" y="50"/>
                  </a:cubicBezTo>
                  <a:cubicBezTo>
                    <a:pt x="8208" y="44"/>
                    <a:pt x="7776" y="37"/>
                    <a:pt x="734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9" name="Freeform 2692"/>
            <p:cNvSpPr>
              <a:spLocks/>
            </p:cNvSpPr>
            <p:nvPr/>
          </p:nvSpPr>
          <p:spPr bwMode="auto">
            <a:xfrm>
              <a:off x="0" y="2171"/>
              <a:ext cx="5757" cy="1177"/>
            </a:xfrm>
            <a:custGeom>
              <a:avLst/>
              <a:gdLst>
                <a:gd name="T0" fmla="*/ 7278 w 8640"/>
                <a:gd name="T1" fmla="*/ 33 h 1767"/>
                <a:gd name="T2" fmla="*/ 5841 w 8640"/>
                <a:gd name="T3" fmla="*/ 31 h 1767"/>
                <a:gd name="T4" fmla="*/ 4418 w 8640"/>
                <a:gd name="T5" fmla="*/ 233 h 1767"/>
                <a:gd name="T6" fmla="*/ 3039 w 8640"/>
                <a:gd name="T7" fmla="*/ 642 h 1767"/>
                <a:gd name="T8" fmla="*/ 340 w 8640"/>
                <a:gd name="T9" fmla="*/ 1629 h 1767"/>
                <a:gd name="T10" fmla="*/ 0 w 8640"/>
                <a:gd name="T11" fmla="*/ 1732 h 1767"/>
                <a:gd name="T12" fmla="*/ 0 w 8640"/>
                <a:gd name="T13" fmla="*/ 1767 h 1767"/>
                <a:gd name="T14" fmla="*/ 351 w 8640"/>
                <a:gd name="T15" fmla="*/ 1664 h 1767"/>
                <a:gd name="T16" fmla="*/ 1710 w 8640"/>
                <a:gd name="T17" fmla="*/ 1193 h 1767"/>
                <a:gd name="T18" fmla="*/ 3053 w 8640"/>
                <a:gd name="T19" fmla="*/ 682 h 1767"/>
                <a:gd name="T20" fmla="*/ 4423 w 8640"/>
                <a:gd name="T21" fmla="*/ 254 h 1767"/>
                <a:gd name="T22" fmla="*/ 5841 w 8640"/>
                <a:gd name="T23" fmla="*/ 39 h 1767"/>
                <a:gd name="T24" fmla="*/ 6559 w 8640"/>
                <a:gd name="T25" fmla="*/ 25 h 1767"/>
                <a:gd name="T26" fmla="*/ 7278 w 8640"/>
                <a:gd name="T27" fmla="*/ 45 h 1767"/>
                <a:gd name="T28" fmla="*/ 8640 w 8640"/>
                <a:gd name="T29" fmla="*/ 62 h 1767"/>
                <a:gd name="T30" fmla="*/ 8640 w 8640"/>
                <a:gd name="T31" fmla="*/ 29 h 1767"/>
                <a:gd name="T32" fmla="*/ 7278 w 8640"/>
                <a:gd name="T33" fmla="*/ 33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1767">
                  <a:moveTo>
                    <a:pt x="7278" y="33"/>
                  </a:moveTo>
                  <a:cubicBezTo>
                    <a:pt x="6799" y="30"/>
                    <a:pt x="6319" y="0"/>
                    <a:pt x="5841" y="31"/>
                  </a:cubicBezTo>
                  <a:cubicBezTo>
                    <a:pt x="5362" y="59"/>
                    <a:pt x="4886" y="128"/>
                    <a:pt x="4418" y="233"/>
                  </a:cubicBezTo>
                  <a:cubicBezTo>
                    <a:pt x="3950" y="339"/>
                    <a:pt x="3491" y="482"/>
                    <a:pt x="3039" y="642"/>
                  </a:cubicBezTo>
                  <a:cubicBezTo>
                    <a:pt x="2136" y="965"/>
                    <a:pt x="1255" y="1344"/>
                    <a:pt x="340" y="1629"/>
                  </a:cubicBezTo>
                  <a:cubicBezTo>
                    <a:pt x="227" y="1665"/>
                    <a:pt x="114" y="1699"/>
                    <a:pt x="0" y="1732"/>
                  </a:cubicBezTo>
                  <a:cubicBezTo>
                    <a:pt x="0" y="1767"/>
                    <a:pt x="0" y="1767"/>
                    <a:pt x="0" y="1767"/>
                  </a:cubicBezTo>
                  <a:cubicBezTo>
                    <a:pt x="117" y="1734"/>
                    <a:pt x="234" y="1699"/>
                    <a:pt x="351" y="1664"/>
                  </a:cubicBezTo>
                  <a:cubicBezTo>
                    <a:pt x="810" y="1523"/>
                    <a:pt x="1262" y="1362"/>
                    <a:pt x="1710" y="1193"/>
                  </a:cubicBezTo>
                  <a:cubicBezTo>
                    <a:pt x="2159" y="1025"/>
                    <a:pt x="2603" y="844"/>
                    <a:pt x="3053" y="682"/>
                  </a:cubicBezTo>
                  <a:cubicBezTo>
                    <a:pt x="3502" y="517"/>
                    <a:pt x="3957" y="366"/>
                    <a:pt x="4423" y="254"/>
                  </a:cubicBezTo>
                  <a:cubicBezTo>
                    <a:pt x="4888" y="141"/>
                    <a:pt x="5363" y="67"/>
                    <a:pt x="5841" y="39"/>
                  </a:cubicBezTo>
                  <a:cubicBezTo>
                    <a:pt x="6080" y="24"/>
                    <a:pt x="6320" y="18"/>
                    <a:pt x="6559" y="25"/>
                  </a:cubicBezTo>
                  <a:cubicBezTo>
                    <a:pt x="6798" y="33"/>
                    <a:pt x="7038" y="40"/>
                    <a:pt x="7278" y="45"/>
                  </a:cubicBezTo>
                  <a:cubicBezTo>
                    <a:pt x="7732" y="53"/>
                    <a:pt x="8186" y="60"/>
                    <a:pt x="8640" y="62"/>
                  </a:cubicBezTo>
                  <a:cubicBezTo>
                    <a:pt x="8640" y="29"/>
                    <a:pt x="8640" y="29"/>
                    <a:pt x="8640" y="29"/>
                  </a:cubicBezTo>
                  <a:cubicBezTo>
                    <a:pt x="8186" y="34"/>
                    <a:pt x="7732" y="39"/>
                    <a:pt x="727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0" name="Freeform 2693"/>
            <p:cNvSpPr>
              <a:spLocks/>
            </p:cNvSpPr>
            <p:nvPr/>
          </p:nvSpPr>
          <p:spPr bwMode="auto">
            <a:xfrm>
              <a:off x="0" y="2317"/>
              <a:ext cx="5757" cy="979"/>
            </a:xfrm>
            <a:custGeom>
              <a:avLst/>
              <a:gdLst>
                <a:gd name="T0" fmla="*/ 7207 w 8640"/>
                <a:gd name="T1" fmla="*/ 39 h 1469"/>
                <a:gd name="T2" fmla="*/ 5773 w 8640"/>
                <a:gd name="T3" fmla="*/ 39 h 1469"/>
                <a:gd name="T4" fmla="*/ 4348 w 8640"/>
                <a:gd name="T5" fmla="*/ 198 h 1469"/>
                <a:gd name="T6" fmla="*/ 2953 w 8640"/>
                <a:gd name="T7" fmla="*/ 535 h 1469"/>
                <a:gd name="T8" fmla="*/ 213 w 8640"/>
                <a:gd name="T9" fmla="*/ 1377 h 1469"/>
                <a:gd name="T10" fmla="*/ 0 w 8640"/>
                <a:gd name="T11" fmla="*/ 1433 h 1469"/>
                <a:gd name="T12" fmla="*/ 0 w 8640"/>
                <a:gd name="T13" fmla="*/ 1469 h 1469"/>
                <a:gd name="T14" fmla="*/ 222 w 8640"/>
                <a:gd name="T15" fmla="*/ 1412 h 1469"/>
                <a:gd name="T16" fmla="*/ 1599 w 8640"/>
                <a:gd name="T17" fmla="*/ 1009 h 1469"/>
                <a:gd name="T18" fmla="*/ 2965 w 8640"/>
                <a:gd name="T19" fmla="*/ 575 h 1469"/>
                <a:gd name="T20" fmla="*/ 4352 w 8640"/>
                <a:gd name="T21" fmla="*/ 219 h 1469"/>
                <a:gd name="T22" fmla="*/ 5773 w 8640"/>
                <a:gd name="T23" fmla="*/ 46 h 1469"/>
                <a:gd name="T24" fmla="*/ 6490 w 8640"/>
                <a:gd name="T25" fmla="*/ 39 h 1469"/>
                <a:gd name="T26" fmla="*/ 7207 w 8640"/>
                <a:gd name="T27" fmla="*/ 51 h 1469"/>
                <a:gd name="T28" fmla="*/ 8640 w 8640"/>
                <a:gd name="T29" fmla="*/ 35 h 1469"/>
                <a:gd name="T30" fmla="*/ 8640 w 8640"/>
                <a:gd name="T31" fmla="*/ 0 h 1469"/>
                <a:gd name="T32" fmla="*/ 7207 w 8640"/>
                <a:gd name="T33" fmla="*/ 39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1469">
                  <a:moveTo>
                    <a:pt x="7207" y="39"/>
                  </a:moveTo>
                  <a:cubicBezTo>
                    <a:pt x="6729" y="46"/>
                    <a:pt x="6251" y="15"/>
                    <a:pt x="5773" y="39"/>
                  </a:cubicBezTo>
                  <a:cubicBezTo>
                    <a:pt x="5295" y="59"/>
                    <a:pt x="4819" y="112"/>
                    <a:pt x="4348" y="198"/>
                  </a:cubicBezTo>
                  <a:cubicBezTo>
                    <a:pt x="3877" y="283"/>
                    <a:pt x="3413" y="401"/>
                    <a:pt x="2953" y="535"/>
                  </a:cubicBezTo>
                  <a:cubicBezTo>
                    <a:pt x="2036" y="806"/>
                    <a:pt x="1136" y="1130"/>
                    <a:pt x="213" y="1377"/>
                  </a:cubicBezTo>
                  <a:cubicBezTo>
                    <a:pt x="142" y="1396"/>
                    <a:pt x="71" y="1414"/>
                    <a:pt x="0" y="1433"/>
                  </a:cubicBezTo>
                  <a:cubicBezTo>
                    <a:pt x="0" y="1469"/>
                    <a:pt x="0" y="1469"/>
                    <a:pt x="0" y="1469"/>
                  </a:cubicBezTo>
                  <a:cubicBezTo>
                    <a:pt x="74" y="1450"/>
                    <a:pt x="148" y="1431"/>
                    <a:pt x="222" y="1412"/>
                  </a:cubicBezTo>
                  <a:cubicBezTo>
                    <a:pt x="685" y="1290"/>
                    <a:pt x="1143" y="1153"/>
                    <a:pt x="1599" y="1009"/>
                  </a:cubicBezTo>
                  <a:cubicBezTo>
                    <a:pt x="2055" y="866"/>
                    <a:pt x="2508" y="712"/>
                    <a:pt x="2965" y="575"/>
                  </a:cubicBezTo>
                  <a:cubicBezTo>
                    <a:pt x="3422" y="436"/>
                    <a:pt x="3883" y="311"/>
                    <a:pt x="4352" y="219"/>
                  </a:cubicBezTo>
                  <a:cubicBezTo>
                    <a:pt x="4821" y="126"/>
                    <a:pt x="5296" y="67"/>
                    <a:pt x="5773" y="46"/>
                  </a:cubicBezTo>
                  <a:cubicBezTo>
                    <a:pt x="6012" y="36"/>
                    <a:pt x="6251" y="32"/>
                    <a:pt x="6490" y="39"/>
                  </a:cubicBezTo>
                  <a:cubicBezTo>
                    <a:pt x="6729" y="47"/>
                    <a:pt x="6968" y="50"/>
                    <a:pt x="7207" y="51"/>
                  </a:cubicBezTo>
                  <a:cubicBezTo>
                    <a:pt x="7685" y="51"/>
                    <a:pt x="8162" y="47"/>
                    <a:pt x="8640" y="35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163" y="20"/>
                    <a:pt x="7685" y="37"/>
                    <a:pt x="720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1" name="Freeform 2694"/>
            <p:cNvSpPr>
              <a:spLocks/>
            </p:cNvSpPr>
            <p:nvPr/>
          </p:nvSpPr>
          <p:spPr bwMode="auto">
            <a:xfrm>
              <a:off x="0" y="2440"/>
              <a:ext cx="5757" cy="807"/>
            </a:xfrm>
            <a:custGeom>
              <a:avLst/>
              <a:gdLst>
                <a:gd name="T0" fmla="*/ 8561 w 8640"/>
                <a:gd name="T1" fmla="*/ 6 h 1211"/>
                <a:gd name="T2" fmla="*/ 7131 w 8640"/>
                <a:gd name="T3" fmla="*/ 79 h 1211"/>
                <a:gd name="T4" fmla="*/ 5700 w 8640"/>
                <a:gd name="T5" fmla="*/ 81 h 1211"/>
                <a:gd name="T6" fmla="*/ 4272 w 8640"/>
                <a:gd name="T7" fmla="*/ 197 h 1211"/>
                <a:gd name="T8" fmla="*/ 2864 w 8640"/>
                <a:gd name="T9" fmla="*/ 461 h 1211"/>
                <a:gd name="T10" fmla="*/ 86 w 8640"/>
                <a:gd name="T11" fmla="*/ 1155 h 1211"/>
                <a:gd name="T12" fmla="*/ 0 w 8640"/>
                <a:gd name="T13" fmla="*/ 1174 h 1211"/>
                <a:gd name="T14" fmla="*/ 0 w 8640"/>
                <a:gd name="T15" fmla="*/ 1211 h 1211"/>
                <a:gd name="T16" fmla="*/ 94 w 8640"/>
                <a:gd name="T17" fmla="*/ 1190 h 1211"/>
                <a:gd name="T18" fmla="*/ 1486 w 8640"/>
                <a:gd name="T19" fmla="*/ 855 h 1211"/>
                <a:gd name="T20" fmla="*/ 2874 w 8640"/>
                <a:gd name="T21" fmla="*/ 502 h 1211"/>
                <a:gd name="T22" fmla="*/ 5700 w 8640"/>
                <a:gd name="T23" fmla="*/ 88 h 1211"/>
                <a:gd name="T24" fmla="*/ 7132 w 8640"/>
                <a:gd name="T25" fmla="*/ 91 h 1211"/>
                <a:gd name="T26" fmla="*/ 8563 w 8640"/>
                <a:gd name="T27" fmla="*/ 41 h 1211"/>
                <a:gd name="T28" fmla="*/ 8640 w 8640"/>
                <a:gd name="T29" fmla="*/ 37 h 1211"/>
                <a:gd name="T30" fmla="*/ 8640 w 8640"/>
                <a:gd name="T31" fmla="*/ 0 h 1211"/>
                <a:gd name="T32" fmla="*/ 8561 w 8640"/>
                <a:gd name="T33" fmla="*/ 6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1211">
                  <a:moveTo>
                    <a:pt x="8561" y="6"/>
                  </a:moveTo>
                  <a:cubicBezTo>
                    <a:pt x="8085" y="39"/>
                    <a:pt x="7609" y="69"/>
                    <a:pt x="7131" y="79"/>
                  </a:cubicBezTo>
                  <a:cubicBezTo>
                    <a:pt x="6654" y="95"/>
                    <a:pt x="6177" y="65"/>
                    <a:pt x="5700" y="81"/>
                  </a:cubicBezTo>
                  <a:cubicBezTo>
                    <a:pt x="5222" y="94"/>
                    <a:pt x="4746" y="132"/>
                    <a:pt x="4272" y="197"/>
                  </a:cubicBezTo>
                  <a:cubicBezTo>
                    <a:pt x="3799" y="262"/>
                    <a:pt x="3329" y="354"/>
                    <a:pt x="2864" y="461"/>
                  </a:cubicBezTo>
                  <a:cubicBezTo>
                    <a:pt x="1933" y="677"/>
                    <a:pt x="1016" y="945"/>
                    <a:pt x="86" y="1155"/>
                  </a:cubicBezTo>
                  <a:cubicBezTo>
                    <a:pt x="57" y="1161"/>
                    <a:pt x="29" y="1168"/>
                    <a:pt x="0" y="1174"/>
                  </a:cubicBezTo>
                  <a:cubicBezTo>
                    <a:pt x="0" y="1211"/>
                    <a:pt x="0" y="1211"/>
                    <a:pt x="0" y="1211"/>
                  </a:cubicBezTo>
                  <a:cubicBezTo>
                    <a:pt x="31" y="1204"/>
                    <a:pt x="62" y="1197"/>
                    <a:pt x="94" y="1190"/>
                  </a:cubicBezTo>
                  <a:cubicBezTo>
                    <a:pt x="560" y="1088"/>
                    <a:pt x="1024" y="973"/>
                    <a:pt x="1486" y="855"/>
                  </a:cubicBezTo>
                  <a:cubicBezTo>
                    <a:pt x="1949" y="738"/>
                    <a:pt x="2409" y="612"/>
                    <a:pt x="2874" y="502"/>
                  </a:cubicBezTo>
                  <a:cubicBezTo>
                    <a:pt x="3799" y="274"/>
                    <a:pt x="4745" y="112"/>
                    <a:pt x="5700" y="88"/>
                  </a:cubicBezTo>
                  <a:cubicBezTo>
                    <a:pt x="6177" y="68"/>
                    <a:pt x="6654" y="103"/>
                    <a:pt x="7132" y="91"/>
                  </a:cubicBezTo>
                  <a:cubicBezTo>
                    <a:pt x="7609" y="82"/>
                    <a:pt x="8086" y="66"/>
                    <a:pt x="8563" y="41"/>
                  </a:cubicBezTo>
                  <a:cubicBezTo>
                    <a:pt x="8589" y="40"/>
                    <a:pt x="8614" y="38"/>
                    <a:pt x="8640" y="37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614" y="2"/>
                    <a:pt x="8587" y="4"/>
                    <a:pt x="856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2" name="Freeform 2695"/>
            <p:cNvSpPr>
              <a:spLocks/>
            </p:cNvSpPr>
            <p:nvPr/>
          </p:nvSpPr>
          <p:spPr bwMode="auto">
            <a:xfrm>
              <a:off x="0" y="2560"/>
              <a:ext cx="5757" cy="642"/>
            </a:xfrm>
            <a:custGeom>
              <a:avLst/>
              <a:gdLst>
                <a:gd name="T0" fmla="*/ 8478 w 8640"/>
                <a:gd name="T1" fmla="*/ 16 h 964"/>
                <a:gd name="T2" fmla="*/ 7051 w 8640"/>
                <a:gd name="T3" fmla="*/ 123 h 964"/>
                <a:gd name="T4" fmla="*/ 5620 w 8640"/>
                <a:gd name="T5" fmla="*/ 128 h 964"/>
                <a:gd name="T6" fmla="*/ 4190 w 8640"/>
                <a:gd name="T7" fmla="*/ 202 h 964"/>
                <a:gd name="T8" fmla="*/ 2770 w 8640"/>
                <a:gd name="T9" fmla="*/ 390 h 964"/>
                <a:gd name="T10" fmla="*/ 0 w 8640"/>
                <a:gd name="T11" fmla="*/ 927 h 964"/>
                <a:gd name="T12" fmla="*/ 0 w 8640"/>
                <a:gd name="T13" fmla="*/ 964 h 964"/>
                <a:gd name="T14" fmla="*/ 1373 w 8640"/>
                <a:gd name="T15" fmla="*/ 702 h 964"/>
                <a:gd name="T16" fmla="*/ 2778 w 8640"/>
                <a:gd name="T17" fmla="*/ 431 h 964"/>
                <a:gd name="T18" fmla="*/ 5620 w 8640"/>
                <a:gd name="T19" fmla="*/ 135 h 964"/>
                <a:gd name="T20" fmla="*/ 7051 w 8640"/>
                <a:gd name="T21" fmla="*/ 135 h 964"/>
                <a:gd name="T22" fmla="*/ 8481 w 8640"/>
                <a:gd name="T23" fmla="*/ 51 h 964"/>
                <a:gd name="T24" fmla="*/ 8640 w 8640"/>
                <a:gd name="T25" fmla="*/ 38 h 964"/>
                <a:gd name="T26" fmla="*/ 8640 w 8640"/>
                <a:gd name="T27" fmla="*/ 0 h 964"/>
                <a:gd name="T28" fmla="*/ 8478 w 8640"/>
                <a:gd name="T29" fmla="*/ 1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964">
                  <a:moveTo>
                    <a:pt x="8478" y="16"/>
                  </a:moveTo>
                  <a:cubicBezTo>
                    <a:pt x="8003" y="62"/>
                    <a:pt x="7528" y="104"/>
                    <a:pt x="7051" y="123"/>
                  </a:cubicBezTo>
                  <a:cubicBezTo>
                    <a:pt x="6574" y="149"/>
                    <a:pt x="6097" y="119"/>
                    <a:pt x="5620" y="128"/>
                  </a:cubicBezTo>
                  <a:cubicBezTo>
                    <a:pt x="5143" y="134"/>
                    <a:pt x="4666" y="158"/>
                    <a:pt x="4190" y="202"/>
                  </a:cubicBezTo>
                  <a:cubicBezTo>
                    <a:pt x="3715" y="246"/>
                    <a:pt x="3241" y="311"/>
                    <a:pt x="2770" y="390"/>
                  </a:cubicBezTo>
                  <a:cubicBezTo>
                    <a:pt x="1842" y="548"/>
                    <a:pt x="924" y="753"/>
                    <a:pt x="0" y="927"/>
                  </a:cubicBezTo>
                  <a:cubicBezTo>
                    <a:pt x="0" y="964"/>
                    <a:pt x="0" y="964"/>
                    <a:pt x="0" y="964"/>
                  </a:cubicBezTo>
                  <a:cubicBezTo>
                    <a:pt x="458" y="881"/>
                    <a:pt x="916" y="792"/>
                    <a:pt x="1373" y="702"/>
                  </a:cubicBezTo>
                  <a:cubicBezTo>
                    <a:pt x="1841" y="611"/>
                    <a:pt x="2308" y="514"/>
                    <a:pt x="2778" y="431"/>
                  </a:cubicBezTo>
                  <a:cubicBezTo>
                    <a:pt x="3715" y="261"/>
                    <a:pt x="4665" y="146"/>
                    <a:pt x="5620" y="135"/>
                  </a:cubicBezTo>
                  <a:cubicBezTo>
                    <a:pt x="6097" y="122"/>
                    <a:pt x="6574" y="156"/>
                    <a:pt x="7051" y="135"/>
                  </a:cubicBezTo>
                  <a:cubicBezTo>
                    <a:pt x="7528" y="118"/>
                    <a:pt x="8005" y="90"/>
                    <a:pt x="8481" y="51"/>
                  </a:cubicBezTo>
                  <a:cubicBezTo>
                    <a:pt x="8534" y="47"/>
                    <a:pt x="8587" y="43"/>
                    <a:pt x="8640" y="38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586" y="5"/>
                    <a:pt x="8532" y="11"/>
                    <a:pt x="847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3" name="Freeform 2696"/>
            <p:cNvSpPr>
              <a:spLocks/>
            </p:cNvSpPr>
            <p:nvPr/>
          </p:nvSpPr>
          <p:spPr bwMode="auto">
            <a:xfrm>
              <a:off x="0" y="2676"/>
              <a:ext cx="5757" cy="486"/>
            </a:xfrm>
            <a:custGeom>
              <a:avLst/>
              <a:gdLst>
                <a:gd name="T0" fmla="*/ 8390 w 8640"/>
                <a:gd name="T1" fmla="*/ 32 h 730"/>
                <a:gd name="T2" fmla="*/ 6965 w 8640"/>
                <a:gd name="T3" fmla="*/ 174 h 730"/>
                <a:gd name="T4" fmla="*/ 5534 w 8640"/>
                <a:gd name="T5" fmla="*/ 181 h 730"/>
                <a:gd name="T6" fmla="*/ 4102 w 8640"/>
                <a:gd name="T7" fmla="*/ 212 h 730"/>
                <a:gd name="T8" fmla="*/ 2673 w 8640"/>
                <a:gd name="T9" fmla="*/ 323 h 730"/>
                <a:gd name="T10" fmla="*/ 0 w 8640"/>
                <a:gd name="T11" fmla="*/ 693 h 730"/>
                <a:gd name="T12" fmla="*/ 0 w 8640"/>
                <a:gd name="T13" fmla="*/ 730 h 730"/>
                <a:gd name="T14" fmla="*/ 2677 w 8640"/>
                <a:gd name="T15" fmla="*/ 365 h 730"/>
                <a:gd name="T16" fmla="*/ 5534 w 8640"/>
                <a:gd name="T17" fmla="*/ 188 h 730"/>
                <a:gd name="T18" fmla="*/ 6966 w 8640"/>
                <a:gd name="T19" fmla="*/ 186 h 730"/>
                <a:gd name="T20" fmla="*/ 8394 w 8640"/>
                <a:gd name="T21" fmla="*/ 67 h 730"/>
                <a:gd name="T22" fmla="*/ 8640 w 8640"/>
                <a:gd name="T23" fmla="*/ 40 h 730"/>
                <a:gd name="T24" fmla="*/ 8640 w 8640"/>
                <a:gd name="T25" fmla="*/ 0 h 730"/>
                <a:gd name="T26" fmla="*/ 8390 w 8640"/>
                <a:gd name="T27" fmla="*/ 3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730">
                  <a:moveTo>
                    <a:pt x="8390" y="32"/>
                  </a:moveTo>
                  <a:cubicBezTo>
                    <a:pt x="7916" y="91"/>
                    <a:pt x="7442" y="146"/>
                    <a:pt x="6965" y="174"/>
                  </a:cubicBezTo>
                  <a:cubicBezTo>
                    <a:pt x="6489" y="209"/>
                    <a:pt x="6011" y="179"/>
                    <a:pt x="5534" y="181"/>
                  </a:cubicBezTo>
                  <a:cubicBezTo>
                    <a:pt x="5056" y="181"/>
                    <a:pt x="4579" y="190"/>
                    <a:pt x="4102" y="212"/>
                  </a:cubicBezTo>
                  <a:cubicBezTo>
                    <a:pt x="3624" y="235"/>
                    <a:pt x="3148" y="273"/>
                    <a:pt x="2673" y="323"/>
                  </a:cubicBezTo>
                  <a:cubicBezTo>
                    <a:pt x="1778" y="418"/>
                    <a:pt x="889" y="558"/>
                    <a:pt x="0" y="693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892" y="602"/>
                    <a:pt x="1784" y="473"/>
                    <a:pt x="2677" y="365"/>
                  </a:cubicBezTo>
                  <a:cubicBezTo>
                    <a:pt x="3625" y="252"/>
                    <a:pt x="4579" y="187"/>
                    <a:pt x="5534" y="188"/>
                  </a:cubicBezTo>
                  <a:cubicBezTo>
                    <a:pt x="6011" y="182"/>
                    <a:pt x="6489" y="216"/>
                    <a:pt x="6966" y="186"/>
                  </a:cubicBezTo>
                  <a:cubicBezTo>
                    <a:pt x="7443" y="160"/>
                    <a:pt x="7919" y="119"/>
                    <a:pt x="8394" y="67"/>
                  </a:cubicBezTo>
                  <a:cubicBezTo>
                    <a:pt x="8476" y="58"/>
                    <a:pt x="8558" y="49"/>
                    <a:pt x="8640" y="40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557" y="11"/>
                    <a:pt x="8473" y="22"/>
                    <a:pt x="839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4" name="Freeform 2697"/>
            <p:cNvSpPr>
              <a:spLocks/>
            </p:cNvSpPr>
            <p:nvPr/>
          </p:nvSpPr>
          <p:spPr bwMode="auto">
            <a:xfrm>
              <a:off x="0" y="2787"/>
              <a:ext cx="5757" cy="341"/>
            </a:xfrm>
            <a:custGeom>
              <a:avLst/>
              <a:gdLst>
                <a:gd name="T0" fmla="*/ 8297 w 8640"/>
                <a:gd name="T1" fmla="*/ 56 h 511"/>
                <a:gd name="T2" fmla="*/ 6875 w 8640"/>
                <a:gd name="T3" fmla="*/ 232 h 511"/>
                <a:gd name="T4" fmla="*/ 5441 w 8640"/>
                <a:gd name="T5" fmla="*/ 241 h 511"/>
                <a:gd name="T6" fmla="*/ 2571 w 8640"/>
                <a:gd name="T7" fmla="*/ 259 h 511"/>
                <a:gd name="T8" fmla="*/ 1139 w 8640"/>
                <a:gd name="T9" fmla="*/ 356 h 511"/>
                <a:gd name="T10" fmla="*/ 0 w 8640"/>
                <a:gd name="T11" fmla="*/ 472 h 511"/>
                <a:gd name="T12" fmla="*/ 0 w 8640"/>
                <a:gd name="T13" fmla="*/ 511 h 511"/>
                <a:gd name="T14" fmla="*/ 2573 w 8640"/>
                <a:gd name="T15" fmla="*/ 301 h 511"/>
                <a:gd name="T16" fmla="*/ 5441 w 8640"/>
                <a:gd name="T17" fmla="*/ 248 h 511"/>
                <a:gd name="T18" fmla="*/ 6875 w 8640"/>
                <a:gd name="T19" fmla="*/ 244 h 511"/>
                <a:gd name="T20" fmla="*/ 8302 w 8640"/>
                <a:gd name="T21" fmla="*/ 90 h 511"/>
                <a:gd name="T22" fmla="*/ 8640 w 8640"/>
                <a:gd name="T23" fmla="*/ 43 h 511"/>
                <a:gd name="T24" fmla="*/ 8640 w 8640"/>
                <a:gd name="T25" fmla="*/ 0 h 511"/>
                <a:gd name="T26" fmla="*/ 8297 w 8640"/>
                <a:gd name="T27" fmla="*/ 5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0" h="511">
                  <a:moveTo>
                    <a:pt x="8297" y="56"/>
                  </a:moveTo>
                  <a:cubicBezTo>
                    <a:pt x="7825" y="128"/>
                    <a:pt x="7351" y="196"/>
                    <a:pt x="6875" y="232"/>
                  </a:cubicBezTo>
                  <a:cubicBezTo>
                    <a:pt x="6398" y="276"/>
                    <a:pt x="5919" y="246"/>
                    <a:pt x="5441" y="241"/>
                  </a:cubicBezTo>
                  <a:cubicBezTo>
                    <a:pt x="4485" y="226"/>
                    <a:pt x="3528" y="217"/>
                    <a:pt x="2571" y="259"/>
                  </a:cubicBezTo>
                  <a:cubicBezTo>
                    <a:pt x="2093" y="282"/>
                    <a:pt x="1616" y="312"/>
                    <a:pt x="1139" y="356"/>
                  </a:cubicBezTo>
                  <a:cubicBezTo>
                    <a:pt x="759" y="390"/>
                    <a:pt x="379" y="430"/>
                    <a:pt x="0" y="472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856" y="422"/>
                    <a:pt x="1714" y="348"/>
                    <a:pt x="2573" y="301"/>
                  </a:cubicBezTo>
                  <a:cubicBezTo>
                    <a:pt x="3528" y="249"/>
                    <a:pt x="4485" y="234"/>
                    <a:pt x="5441" y="248"/>
                  </a:cubicBezTo>
                  <a:cubicBezTo>
                    <a:pt x="5919" y="249"/>
                    <a:pt x="6398" y="283"/>
                    <a:pt x="6875" y="244"/>
                  </a:cubicBezTo>
                  <a:cubicBezTo>
                    <a:pt x="7353" y="209"/>
                    <a:pt x="7828" y="156"/>
                    <a:pt x="8302" y="90"/>
                  </a:cubicBezTo>
                  <a:cubicBezTo>
                    <a:pt x="8415" y="75"/>
                    <a:pt x="8528" y="59"/>
                    <a:pt x="8640" y="43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526" y="19"/>
                    <a:pt x="8412" y="38"/>
                    <a:pt x="829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5" name="Freeform 2698"/>
            <p:cNvSpPr>
              <a:spLocks/>
            </p:cNvSpPr>
            <p:nvPr/>
          </p:nvSpPr>
          <p:spPr bwMode="auto">
            <a:xfrm>
              <a:off x="0" y="2895"/>
              <a:ext cx="5757" cy="232"/>
            </a:xfrm>
            <a:custGeom>
              <a:avLst/>
              <a:gdLst>
                <a:gd name="T0" fmla="*/ 8200 w 8640"/>
                <a:gd name="T1" fmla="*/ 85 h 348"/>
                <a:gd name="T2" fmla="*/ 6778 w 8640"/>
                <a:gd name="T3" fmla="*/ 295 h 348"/>
                <a:gd name="T4" fmla="*/ 5342 w 8640"/>
                <a:gd name="T5" fmla="*/ 305 h 348"/>
                <a:gd name="T6" fmla="*/ 2466 w 8640"/>
                <a:gd name="T7" fmla="*/ 197 h 348"/>
                <a:gd name="T8" fmla="*/ 1027 w 8640"/>
                <a:gd name="T9" fmla="*/ 208 h 348"/>
                <a:gd name="T10" fmla="*/ 0 w 8640"/>
                <a:gd name="T11" fmla="*/ 263 h 348"/>
                <a:gd name="T12" fmla="*/ 0 w 8640"/>
                <a:gd name="T13" fmla="*/ 303 h 348"/>
                <a:gd name="T14" fmla="*/ 2466 w 8640"/>
                <a:gd name="T15" fmla="*/ 239 h 348"/>
                <a:gd name="T16" fmla="*/ 5342 w 8640"/>
                <a:gd name="T17" fmla="*/ 313 h 348"/>
                <a:gd name="T18" fmla="*/ 6061 w 8640"/>
                <a:gd name="T19" fmla="*/ 331 h 348"/>
                <a:gd name="T20" fmla="*/ 6780 w 8640"/>
                <a:gd name="T21" fmla="*/ 307 h 348"/>
                <a:gd name="T22" fmla="*/ 8206 w 8640"/>
                <a:gd name="T23" fmla="*/ 119 h 348"/>
                <a:gd name="T24" fmla="*/ 8640 w 8640"/>
                <a:gd name="T25" fmla="*/ 44 h 348"/>
                <a:gd name="T26" fmla="*/ 8640 w 8640"/>
                <a:gd name="T27" fmla="*/ 0 h 348"/>
                <a:gd name="T28" fmla="*/ 8200 w 8640"/>
                <a:gd name="T29" fmla="*/ 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348">
                  <a:moveTo>
                    <a:pt x="8200" y="85"/>
                  </a:moveTo>
                  <a:cubicBezTo>
                    <a:pt x="7729" y="170"/>
                    <a:pt x="7256" y="251"/>
                    <a:pt x="6778" y="295"/>
                  </a:cubicBezTo>
                  <a:cubicBezTo>
                    <a:pt x="6301" y="348"/>
                    <a:pt x="5821" y="317"/>
                    <a:pt x="5342" y="305"/>
                  </a:cubicBezTo>
                  <a:cubicBezTo>
                    <a:pt x="4383" y="277"/>
                    <a:pt x="3426" y="215"/>
                    <a:pt x="2466" y="197"/>
                  </a:cubicBezTo>
                  <a:cubicBezTo>
                    <a:pt x="1987" y="190"/>
                    <a:pt x="1507" y="190"/>
                    <a:pt x="1027" y="208"/>
                  </a:cubicBezTo>
                  <a:cubicBezTo>
                    <a:pt x="684" y="221"/>
                    <a:pt x="342" y="239"/>
                    <a:pt x="0" y="26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821" y="251"/>
                    <a:pt x="1643" y="231"/>
                    <a:pt x="2466" y="239"/>
                  </a:cubicBezTo>
                  <a:cubicBezTo>
                    <a:pt x="3424" y="247"/>
                    <a:pt x="4383" y="285"/>
                    <a:pt x="5342" y="313"/>
                  </a:cubicBezTo>
                  <a:cubicBezTo>
                    <a:pt x="6061" y="331"/>
                    <a:pt x="6061" y="331"/>
                    <a:pt x="6061" y="331"/>
                  </a:cubicBezTo>
                  <a:cubicBezTo>
                    <a:pt x="6300" y="339"/>
                    <a:pt x="6541" y="327"/>
                    <a:pt x="6780" y="307"/>
                  </a:cubicBezTo>
                  <a:cubicBezTo>
                    <a:pt x="7257" y="264"/>
                    <a:pt x="7733" y="198"/>
                    <a:pt x="8206" y="119"/>
                  </a:cubicBezTo>
                  <a:cubicBezTo>
                    <a:pt x="8351" y="95"/>
                    <a:pt x="8496" y="70"/>
                    <a:pt x="8640" y="44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494" y="29"/>
                    <a:pt x="8347" y="57"/>
                    <a:pt x="820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6" name="Freeform 2699"/>
            <p:cNvSpPr>
              <a:spLocks/>
            </p:cNvSpPr>
            <p:nvPr/>
          </p:nvSpPr>
          <p:spPr bwMode="auto">
            <a:xfrm>
              <a:off x="0" y="2998"/>
              <a:ext cx="5757" cy="286"/>
            </a:xfrm>
            <a:custGeom>
              <a:avLst/>
              <a:gdLst>
                <a:gd name="T0" fmla="*/ 8098 w 8640"/>
                <a:gd name="T1" fmla="*/ 121 h 429"/>
                <a:gd name="T2" fmla="*/ 6677 w 8640"/>
                <a:gd name="T3" fmla="*/ 367 h 429"/>
                <a:gd name="T4" fmla="*/ 5236 w 8640"/>
                <a:gd name="T5" fmla="*/ 375 h 429"/>
                <a:gd name="T6" fmla="*/ 2358 w 8640"/>
                <a:gd name="T7" fmla="*/ 135 h 429"/>
                <a:gd name="T8" fmla="*/ 0 w 8640"/>
                <a:gd name="T9" fmla="*/ 69 h 429"/>
                <a:gd name="T10" fmla="*/ 0 w 8640"/>
                <a:gd name="T11" fmla="*/ 108 h 429"/>
                <a:gd name="T12" fmla="*/ 2355 w 8640"/>
                <a:gd name="T13" fmla="*/ 177 h 429"/>
                <a:gd name="T14" fmla="*/ 3794 w 8640"/>
                <a:gd name="T15" fmla="*/ 289 h 429"/>
                <a:gd name="T16" fmla="*/ 5235 w 8640"/>
                <a:gd name="T17" fmla="*/ 383 h 429"/>
                <a:gd name="T18" fmla="*/ 5957 w 8640"/>
                <a:gd name="T19" fmla="*/ 408 h 429"/>
                <a:gd name="T20" fmla="*/ 6678 w 8640"/>
                <a:gd name="T21" fmla="*/ 379 h 429"/>
                <a:gd name="T22" fmla="*/ 8105 w 8640"/>
                <a:gd name="T23" fmla="*/ 155 h 429"/>
                <a:gd name="T24" fmla="*/ 8640 w 8640"/>
                <a:gd name="T25" fmla="*/ 46 h 429"/>
                <a:gd name="T26" fmla="*/ 8640 w 8640"/>
                <a:gd name="T27" fmla="*/ 0 h 429"/>
                <a:gd name="T28" fmla="*/ 8098 w 8640"/>
                <a:gd name="T29" fmla="*/ 12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40" h="429">
                  <a:moveTo>
                    <a:pt x="8098" y="121"/>
                  </a:moveTo>
                  <a:cubicBezTo>
                    <a:pt x="7628" y="220"/>
                    <a:pt x="7155" y="314"/>
                    <a:pt x="6677" y="367"/>
                  </a:cubicBezTo>
                  <a:cubicBezTo>
                    <a:pt x="6199" y="429"/>
                    <a:pt x="5716" y="396"/>
                    <a:pt x="5236" y="375"/>
                  </a:cubicBezTo>
                  <a:cubicBezTo>
                    <a:pt x="4274" y="330"/>
                    <a:pt x="3318" y="214"/>
                    <a:pt x="2358" y="135"/>
                  </a:cubicBezTo>
                  <a:cubicBezTo>
                    <a:pt x="1574" y="66"/>
                    <a:pt x="786" y="47"/>
                    <a:pt x="0" y="6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785" y="93"/>
                    <a:pt x="1571" y="120"/>
                    <a:pt x="2355" y="177"/>
                  </a:cubicBezTo>
                  <a:cubicBezTo>
                    <a:pt x="2835" y="210"/>
                    <a:pt x="3315" y="252"/>
                    <a:pt x="3794" y="289"/>
                  </a:cubicBezTo>
                  <a:cubicBezTo>
                    <a:pt x="4274" y="326"/>
                    <a:pt x="4755" y="359"/>
                    <a:pt x="5235" y="383"/>
                  </a:cubicBezTo>
                  <a:cubicBezTo>
                    <a:pt x="5476" y="394"/>
                    <a:pt x="5716" y="401"/>
                    <a:pt x="5957" y="408"/>
                  </a:cubicBezTo>
                  <a:cubicBezTo>
                    <a:pt x="6198" y="418"/>
                    <a:pt x="6439" y="403"/>
                    <a:pt x="6678" y="379"/>
                  </a:cubicBezTo>
                  <a:cubicBezTo>
                    <a:pt x="7157" y="327"/>
                    <a:pt x="7633" y="247"/>
                    <a:pt x="8105" y="155"/>
                  </a:cubicBezTo>
                  <a:cubicBezTo>
                    <a:pt x="8284" y="120"/>
                    <a:pt x="8462" y="84"/>
                    <a:pt x="8640" y="46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8460" y="41"/>
                    <a:pt x="8279" y="82"/>
                    <a:pt x="8098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7" name="Freeform 2700"/>
            <p:cNvSpPr>
              <a:spLocks/>
            </p:cNvSpPr>
            <p:nvPr/>
          </p:nvSpPr>
          <p:spPr bwMode="auto">
            <a:xfrm>
              <a:off x="0" y="3022"/>
              <a:ext cx="5757" cy="418"/>
            </a:xfrm>
            <a:custGeom>
              <a:avLst/>
              <a:gdLst>
                <a:gd name="T0" fmla="*/ 7992 w 8640"/>
                <a:gd name="T1" fmla="*/ 278 h 628"/>
                <a:gd name="T2" fmla="*/ 6571 w 8640"/>
                <a:gd name="T3" fmla="*/ 558 h 628"/>
                <a:gd name="T4" fmla="*/ 5124 w 8640"/>
                <a:gd name="T5" fmla="*/ 563 h 628"/>
                <a:gd name="T6" fmla="*/ 2248 w 8640"/>
                <a:gd name="T7" fmla="*/ 189 h 628"/>
                <a:gd name="T8" fmla="*/ 804 w 8640"/>
                <a:gd name="T9" fmla="*/ 33 h 628"/>
                <a:gd name="T10" fmla="*/ 0 w 8640"/>
                <a:gd name="T11" fmla="*/ 0 h 628"/>
                <a:gd name="T12" fmla="*/ 0 w 8640"/>
                <a:gd name="T13" fmla="*/ 41 h 628"/>
                <a:gd name="T14" fmla="*/ 2242 w 8640"/>
                <a:gd name="T15" fmla="*/ 231 h 628"/>
                <a:gd name="T16" fmla="*/ 3679 w 8640"/>
                <a:gd name="T17" fmla="*/ 426 h 628"/>
                <a:gd name="T18" fmla="*/ 5123 w 8640"/>
                <a:gd name="T19" fmla="*/ 570 h 628"/>
                <a:gd name="T20" fmla="*/ 5848 w 8640"/>
                <a:gd name="T21" fmla="*/ 603 h 628"/>
                <a:gd name="T22" fmla="*/ 6572 w 8640"/>
                <a:gd name="T23" fmla="*/ 570 h 628"/>
                <a:gd name="T24" fmla="*/ 8000 w 8640"/>
                <a:gd name="T25" fmla="*/ 313 h 628"/>
                <a:gd name="T26" fmla="*/ 8640 w 8640"/>
                <a:gd name="T27" fmla="*/ 161 h 628"/>
                <a:gd name="T28" fmla="*/ 8640 w 8640"/>
                <a:gd name="T29" fmla="*/ 113 h 628"/>
                <a:gd name="T30" fmla="*/ 7992 w 8640"/>
                <a:gd name="T31" fmla="*/ 27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40" h="628">
                  <a:moveTo>
                    <a:pt x="7992" y="278"/>
                  </a:moveTo>
                  <a:cubicBezTo>
                    <a:pt x="7522" y="391"/>
                    <a:pt x="7050" y="497"/>
                    <a:pt x="6571" y="558"/>
                  </a:cubicBezTo>
                  <a:cubicBezTo>
                    <a:pt x="6091" y="628"/>
                    <a:pt x="5605" y="592"/>
                    <a:pt x="5124" y="563"/>
                  </a:cubicBezTo>
                  <a:cubicBezTo>
                    <a:pt x="4158" y="502"/>
                    <a:pt x="3205" y="328"/>
                    <a:pt x="2248" y="189"/>
                  </a:cubicBezTo>
                  <a:cubicBezTo>
                    <a:pt x="1769" y="123"/>
                    <a:pt x="1288" y="64"/>
                    <a:pt x="804" y="33"/>
                  </a:cubicBezTo>
                  <a:cubicBezTo>
                    <a:pt x="537" y="16"/>
                    <a:pt x="268" y="5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50" y="60"/>
                    <a:pt x="1498" y="130"/>
                    <a:pt x="2242" y="231"/>
                  </a:cubicBezTo>
                  <a:cubicBezTo>
                    <a:pt x="3679" y="426"/>
                    <a:pt x="3679" y="426"/>
                    <a:pt x="3679" y="426"/>
                  </a:cubicBezTo>
                  <a:cubicBezTo>
                    <a:pt x="4159" y="488"/>
                    <a:pt x="4640" y="538"/>
                    <a:pt x="5123" y="570"/>
                  </a:cubicBezTo>
                  <a:cubicBezTo>
                    <a:pt x="5364" y="587"/>
                    <a:pt x="5606" y="596"/>
                    <a:pt x="5848" y="603"/>
                  </a:cubicBezTo>
                  <a:cubicBezTo>
                    <a:pt x="6089" y="615"/>
                    <a:pt x="6332" y="599"/>
                    <a:pt x="6572" y="570"/>
                  </a:cubicBezTo>
                  <a:cubicBezTo>
                    <a:pt x="7052" y="511"/>
                    <a:pt x="7528" y="418"/>
                    <a:pt x="8000" y="313"/>
                  </a:cubicBezTo>
                  <a:cubicBezTo>
                    <a:pt x="8214" y="264"/>
                    <a:pt x="8427" y="213"/>
                    <a:pt x="8640" y="161"/>
                  </a:cubicBezTo>
                  <a:cubicBezTo>
                    <a:pt x="8640" y="113"/>
                    <a:pt x="8640" y="113"/>
                    <a:pt x="8640" y="113"/>
                  </a:cubicBezTo>
                  <a:cubicBezTo>
                    <a:pt x="8425" y="170"/>
                    <a:pt x="8209" y="225"/>
                    <a:pt x="7992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8" name="Freeform 2701"/>
            <p:cNvSpPr>
              <a:spLocks/>
            </p:cNvSpPr>
            <p:nvPr/>
          </p:nvSpPr>
          <p:spPr bwMode="auto">
            <a:xfrm>
              <a:off x="0" y="3005"/>
              <a:ext cx="5757" cy="582"/>
            </a:xfrm>
            <a:custGeom>
              <a:avLst/>
              <a:gdLst>
                <a:gd name="T0" fmla="*/ 7882 w 8640"/>
                <a:gd name="T1" fmla="*/ 499 h 873"/>
                <a:gd name="T2" fmla="*/ 6459 w 8640"/>
                <a:gd name="T3" fmla="*/ 812 h 873"/>
                <a:gd name="T4" fmla="*/ 5733 w 8640"/>
                <a:gd name="T5" fmla="*/ 853 h 873"/>
                <a:gd name="T6" fmla="*/ 5005 w 8640"/>
                <a:gd name="T7" fmla="*/ 810 h 873"/>
                <a:gd name="T8" fmla="*/ 2136 w 8640"/>
                <a:gd name="T9" fmla="*/ 299 h 873"/>
                <a:gd name="T10" fmla="*/ 695 w 8640"/>
                <a:gd name="T11" fmla="*/ 61 h 873"/>
                <a:gd name="T12" fmla="*/ 0 w 8640"/>
                <a:gd name="T13" fmla="*/ 0 h 873"/>
                <a:gd name="T14" fmla="*/ 0 w 8640"/>
                <a:gd name="T15" fmla="*/ 41 h 873"/>
                <a:gd name="T16" fmla="*/ 2127 w 8640"/>
                <a:gd name="T17" fmla="*/ 340 h 873"/>
                <a:gd name="T18" fmla="*/ 3559 w 8640"/>
                <a:gd name="T19" fmla="*/ 619 h 873"/>
                <a:gd name="T20" fmla="*/ 5004 w 8640"/>
                <a:gd name="T21" fmla="*/ 818 h 873"/>
                <a:gd name="T22" fmla="*/ 5733 w 8640"/>
                <a:gd name="T23" fmla="*/ 860 h 873"/>
                <a:gd name="T24" fmla="*/ 6461 w 8640"/>
                <a:gd name="T25" fmla="*/ 824 h 873"/>
                <a:gd name="T26" fmla="*/ 7891 w 8640"/>
                <a:gd name="T27" fmla="*/ 532 h 873"/>
                <a:gd name="T28" fmla="*/ 8640 w 8640"/>
                <a:gd name="T29" fmla="*/ 330 h 873"/>
                <a:gd name="T30" fmla="*/ 8640 w 8640"/>
                <a:gd name="T31" fmla="*/ 280 h 873"/>
                <a:gd name="T32" fmla="*/ 7882 w 8640"/>
                <a:gd name="T33" fmla="*/ 4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40" h="873">
                  <a:moveTo>
                    <a:pt x="7882" y="499"/>
                  </a:moveTo>
                  <a:cubicBezTo>
                    <a:pt x="7413" y="624"/>
                    <a:pt x="6941" y="744"/>
                    <a:pt x="6459" y="812"/>
                  </a:cubicBezTo>
                  <a:cubicBezTo>
                    <a:pt x="6219" y="847"/>
                    <a:pt x="5976" y="864"/>
                    <a:pt x="5733" y="853"/>
                  </a:cubicBezTo>
                  <a:cubicBezTo>
                    <a:pt x="5490" y="848"/>
                    <a:pt x="5247" y="832"/>
                    <a:pt x="5005" y="810"/>
                  </a:cubicBezTo>
                  <a:cubicBezTo>
                    <a:pt x="4035" y="729"/>
                    <a:pt x="3088" y="496"/>
                    <a:pt x="2136" y="299"/>
                  </a:cubicBezTo>
                  <a:cubicBezTo>
                    <a:pt x="1659" y="203"/>
                    <a:pt x="1179" y="116"/>
                    <a:pt x="695" y="61"/>
                  </a:cubicBezTo>
                  <a:cubicBezTo>
                    <a:pt x="464" y="35"/>
                    <a:pt x="232" y="14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14" y="93"/>
                    <a:pt x="1424" y="201"/>
                    <a:pt x="2127" y="340"/>
                  </a:cubicBezTo>
                  <a:cubicBezTo>
                    <a:pt x="2604" y="432"/>
                    <a:pt x="3080" y="533"/>
                    <a:pt x="3559" y="619"/>
                  </a:cubicBezTo>
                  <a:cubicBezTo>
                    <a:pt x="4038" y="705"/>
                    <a:pt x="4520" y="775"/>
                    <a:pt x="5004" y="818"/>
                  </a:cubicBezTo>
                  <a:cubicBezTo>
                    <a:pt x="5247" y="839"/>
                    <a:pt x="5490" y="851"/>
                    <a:pt x="5733" y="860"/>
                  </a:cubicBezTo>
                  <a:cubicBezTo>
                    <a:pt x="5976" y="873"/>
                    <a:pt x="6220" y="857"/>
                    <a:pt x="6461" y="824"/>
                  </a:cubicBezTo>
                  <a:cubicBezTo>
                    <a:pt x="6943" y="757"/>
                    <a:pt x="7419" y="651"/>
                    <a:pt x="7891" y="532"/>
                  </a:cubicBezTo>
                  <a:cubicBezTo>
                    <a:pt x="8141" y="468"/>
                    <a:pt x="8391" y="401"/>
                    <a:pt x="8640" y="330"/>
                  </a:cubicBezTo>
                  <a:cubicBezTo>
                    <a:pt x="8640" y="280"/>
                    <a:pt x="8640" y="280"/>
                    <a:pt x="8640" y="280"/>
                  </a:cubicBezTo>
                  <a:cubicBezTo>
                    <a:pt x="8388" y="356"/>
                    <a:pt x="8135" y="429"/>
                    <a:pt x="7882" y="4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9" name="Freeform 2702"/>
            <p:cNvSpPr>
              <a:spLocks/>
            </p:cNvSpPr>
            <p:nvPr/>
          </p:nvSpPr>
          <p:spPr bwMode="auto">
            <a:xfrm>
              <a:off x="0" y="2993"/>
              <a:ext cx="5757" cy="744"/>
            </a:xfrm>
            <a:custGeom>
              <a:avLst/>
              <a:gdLst>
                <a:gd name="T0" fmla="*/ 7768 w 8640"/>
                <a:gd name="T1" fmla="*/ 715 h 1118"/>
                <a:gd name="T2" fmla="*/ 6343 w 8640"/>
                <a:gd name="T3" fmla="*/ 1061 h 1118"/>
                <a:gd name="T4" fmla="*/ 5979 w 8640"/>
                <a:gd name="T5" fmla="*/ 1102 h 1118"/>
                <a:gd name="T6" fmla="*/ 5613 w 8640"/>
                <a:gd name="T7" fmla="*/ 1103 h 1118"/>
                <a:gd name="T8" fmla="*/ 4881 w 8640"/>
                <a:gd name="T9" fmla="*/ 1049 h 1118"/>
                <a:gd name="T10" fmla="*/ 3439 w 8640"/>
                <a:gd name="T11" fmla="*/ 779 h 1118"/>
                <a:gd name="T12" fmla="*/ 2022 w 8640"/>
                <a:gd name="T13" fmla="*/ 397 h 1118"/>
                <a:gd name="T14" fmla="*/ 587 w 8640"/>
                <a:gd name="T15" fmla="*/ 81 h 1118"/>
                <a:gd name="T16" fmla="*/ 0 w 8640"/>
                <a:gd name="T17" fmla="*/ 0 h 1118"/>
                <a:gd name="T18" fmla="*/ 0 w 8640"/>
                <a:gd name="T19" fmla="*/ 43 h 1118"/>
                <a:gd name="T20" fmla="*/ 2011 w 8640"/>
                <a:gd name="T21" fmla="*/ 438 h 1118"/>
                <a:gd name="T22" fmla="*/ 3434 w 8640"/>
                <a:gd name="T23" fmla="*/ 800 h 1118"/>
                <a:gd name="T24" fmla="*/ 4880 w 8640"/>
                <a:gd name="T25" fmla="*/ 1056 h 1118"/>
                <a:gd name="T26" fmla="*/ 5612 w 8640"/>
                <a:gd name="T27" fmla="*/ 1109 h 1118"/>
                <a:gd name="T28" fmla="*/ 5980 w 8640"/>
                <a:gd name="T29" fmla="*/ 1111 h 1118"/>
                <a:gd name="T30" fmla="*/ 6345 w 8640"/>
                <a:gd name="T31" fmla="*/ 1073 h 1118"/>
                <a:gd name="T32" fmla="*/ 7777 w 8640"/>
                <a:gd name="T33" fmla="*/ 748 h 1118"/>
                <a:gd name="T34" fmla="*/ 8640 w 8640"/>
                <a:gd name="T35" fmla="*/ 487 h 1118"/>
                <a:gd name="T36" fmla="*/ 8640 w 8640"/>
                <a:gd name="T37" fmla="*/ 435 h 1118"/>
                <a:gd name="T38" fmla="*/ 7768 w 8640"/>
                <a:gd name="T39" fmla="*/ 715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0" h="1118">
                  <a:moveTo>
                    <a:pt x="7768" y="715"/>
                  </a:moveTo>
                  <a:cubicBezTo>
                    <a:pt x="7299" y="854"/>
                    <a:pt x="6827" y="986"/>
                    <a:pt x="6343" y="1061"/>
                  </a:cubicBezTo>
                  <a:cubicBezTo>
                    <a:pt x="6223" y="1080"/>
                    <a:pt x="6101" y="1094"/>
                    <a:pt x="5979" y="1102"/>
                  </a:cubicBezTo>
                  <a:cubicBezTo>
                    <a:pt x="5857" y="1110"/>
                    <a:pt x="5735" y="1107"/>
                    <a:pt x="5613" y="1103"/>
                  </a:cubicBezTo>
                  <a:cubicBezTo>
                    <a:pt x="5368" y="1096"/>
                    <a:pt x="5124" y="1076"/>
                    <a:pt x="4881" y="1049"/>
                  </a:cubicBezTo>
                  <a:cubicBezTo>
                    <a:pt x="4394" y="995"/>
                    <a:pt x="3914" y="899"/>
                    <a:pt x="3439" y="779"/>
                  </a:cubicBezTo>
                  <a:cubicBezTo>
                    <a:pt x="2965" y="661"/>
                    <a:pt x="2495" y="523"/>
                    <a:pt x="2022" y="397"/>
                  </a:cubicBezTo>
                  <a:cubicBezTo>
                    <a:pt x="1548" y="273"/>
                    <a:pt x="1071" y="158"/>
                    <a:pt x="587" y="81"/>
                  </a:cubicBezTo>
                  <a:cubicBezTo>
                    <a:pt x="392" y="49"/>
                    <a:pt x="196" y="22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78" y="125"/>
                    <a:pt x="1350" y="265"/>
                    <a:pt x="2011" y="438"/>
                  </a:cubicBezTo>
                  <a:cubicBezTo>
                    <a:pt x="2485" y="558"/>
                    <a:pt x="2958" y="689"/>
                    <a:pt x="3434" y="800"/>
                  </a:cubicBezTo>
                  <a:cubicBezTo>
                    <a:pt x="3911" y="912"/>
                    <a:pt x="4393" y="1003"/>
                    <a:pt x="4880" y="1056"/>
                  </a:cubicBezTo>
                  <a:cubicBezTo>
                    <a:pt x="5123" y="1084"/>
                    <a:pt x="5368" y="1100"/>
                    <a:pt x="5612" y="1109"/>
                  </a:cubicBezTo>
                  <a:cubicBezTo>
                    <a:pt x="5735" y="1114"/>
                    <a:pt x="5857" y="1118"/>
                    <a:pt x="5980" y="1111"/>
                  </a:cubicBezTo>
                  <a:cubicBezTo>
                    <a:pt x="6102" y="1104"/>
                    <a:pt x="6224" y="1091"/>
                    <a:pt x="6345" y="1073"/>
                  </a:cubicBezTo>
                  <a:cubicBezTo>
                    <a:pt x="6830" y="1000"/>
                    <a:pt x="7306" y="881"/>
                    <a:pt x="7777" y="748"/>
                  </a:cubicBezTo>
                  <a:cubicBezTo>
                    <a:pt x="8066" y="666"/>
                    <a:pt x="8354" y="578"/>
                    <a:pt x="8640" y="487"/>
                  </a:cubicBezTo>
                  <a:cubicBezTo>
                    <a:pt x="8640" y="435"/>
                    <a:pt x="8640" y="435"/>
                    <a:pt x="8640" y="435"/>
                  </a:cubicBezTo>
                  <a:cubicBezTo>
                    <a:pt x="8350" y="532"/>
                    <a:pt x="8060" y="626"/>
                    <a:pt x="7768" y="7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0" name="Freeform 2703"/>
            <p:cNvSpPr>
              <a:spLocks/>
            </p:cNvSpPr>
            <p:nvPr/>
          </p:nvSpPr>
          <p:spPr bwMode="auto">
            <a:xfrm>
              <a:off x="0" y="2986"/>
              <a:ext cx="5757" cy="906"/>
            </a:xfrm>
            <a:custGeom>
              <a:avLst/>
              <a:gdLst>
                <a:gd name="T0" fmla="*/ 7650 w 8640"/>
                <a:gd name="T1" fmla="*/ 924 h 1361"/>
                <a:gd name="T2" fmla="*/ 6943 w 8640"/>
                <a:gd name="T3" fmla="*/ 1140 h 1361"/>
                <a:gd name="T4" fmla="*/ 6223 w 8640"/>
                <a:gd name="T5" fmla="*/ 1303 h 1361"/>
                <a:gd name="T6" fmla="*/ 5856 w 8640"/>
                <a:gd name="T7" fmla="*/ 1345 h 1361"/>
                <a:gd name="T8" fmla="*/ 5487 w 8640"/>
                <a:gd name="T9" fmla="*/ 1343 h 1361"/>
                <a:gd name="T10" fmla="*/ 4751 w 8640"/>
                <a:gd name="T11" fmla="*/ 1276 h 1361"/>
                <a:gd name="T12" fmla="*/ 3312 w 8640"/>
                <a:gd name="T13" fmla="*/ 945 h 1361"/>
                <a:gd name="T14" fmla="*/ 1908 w 8640"/>
                <a:gd name="T15" fmla="*/ 481 h 1361"/>
                <a:gd name="T16" fmla="*/ 480 w 8640"/>
                <a:gd name="T17" fmla="*/ 88 h 1361"/>
                <a:gd name="T18" fmla="*/ 0 w 8640"/>
                <a:gd name="T19" fmla="*/ 0 h 1361"/>
                <a:gd name="T20" fmla="*/ 0 w 8640"/>
                <a:gd name="T21" fmla="*/ 43 h 1361"/>
                <a:gd name="T22" fmla="*/ 470 w 8640"/>
                <a:gd name="T23" fmla="*/ 134 h 1361"/>
                <a:gd name="T24" fmla="*/ 1895 w 8640"/>
                <a:gd name="T25" fmla="*/ 521 h 1361"/>
                <a:gd name="T26" fmla="*/ 3306 w 8640"/>
                <a:gd name="T27" fmla="*/ 966 h 1361"/>
                <a:gd name="T28" fmla="*/ 4750 w 8640"/>
                <a:gd name="T29" fmla="*/ 1284 h 1361"/>
                <a:gd name="T30" fmla="*/ 5487 w 8640"/>
                <a:gd name="T31" fmla="*/ 1350 h 1361"/>
                <a:gd name="T32" fmla="*/ 5857 w 8640"/>
                <a:gd name="T33" fmla="*/ 1354 h 1361"/>
                <a:gd name="T34" fmla="*/ 6225 w 8640"/>
                <a:gd name="T35" fmla="*/ 1315 h 1361"/>
                <a:gd name="T36" fmla="*/ 7661 w 8640"/>
                <a:gd name="T37" fmla="*/ 957 h 1361"/>
                <a:gd name="T38" fmla="*/ 8640 w 8640"/>
                <a:gd name="T39" fmla="*/ 630 h 1361"/>
                <a:gd name="T40" fmla="*/ 8640 w 8640"/>
                <a:gd name="T41" fmla="*/ 573 h 1361"/>
                <a:gd name="T42" fmla="*/ 7650 w 8640"/>
                <a:gd name="T43" fmla="*/ 9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40" h="1361">
                  <a:moveTo>
                    <a:pt x="7650" y="924"/>
                  </a:moveTo>
                  <a:cubicBezTo>
                    <a:pt x="7416" y="1001"/>
                    <a:pt x="7181" y="1075"/>
                    <a:pt x="6943" y="1140"/>
                  </a:cubicBezTo>
                  <a:cubicBezTo>
                    <a:pt x="6706" y="1206"/>
                    <a:pt x="6466" y="1263"/>
                    <a:pt x="6223" y="1303"/>
                  </a:cubicBezTo>
                  <a:cubicBezTo>
                    <a:pt x="6102" y="1323"/>
                    <a:pt x="5979" y="1338"/>
                    <a:pt x="5856" y="1345"/>
                  </a:cubicBezTo>
                  <a:cubicBezTo>
                    <a:pt x="5734" y="1353"/>
                    <a:pt x="5610" y="1347"/>
                    <a:pt x="5487" y="1343"/>
                  </a:cubicBezTo>
                  <a:cubicBezTo>
                    <a:pt x="5241" y="1334"/>
                    <a:pt x="4995" y="1310"/>
                    <a:pt x="4751" y="1276"/>
                  </a:cubicBezTo>
                  <a:cubicBezTo>
                    <a:pt x="4263" y="1209"/>
                    <a:pt x="3783" y="1090"/>
                    <a:pt x="3312" y="945"/>
                  </a:cubicBezTo>
                  <a:cubicBezTo>
                    <a:pt x="2841" y="801"/>
                    <a:pt x="2377" y="634"/>
                    <a:pt x="1908" y="481"/>
                  </a:cubicBezTo>
                  <a:cubicBezTo>
                    <a:pt x="1438" y="329"/>
                    <a:pt x="964" y="188"/>
                    <a:pt x="480" y="88"/>
                  </a:cubicBezTo>
                  <a:cubicBezTo>
                    <a:pt x="321" y="55"/>
                    <a:pt x="161" y="25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7" y="70"/>
                    <a:pt x="314" y="100"/>
                    <a:pt x="470" y="134"/>
                  </a:cubicBezTo>
                  <a:cubicBezTo>
                    <a:pt x="951" y="237"/>
                    <a:pt x="1426" y="370"/>
                    <a:pt x="1895" y="521"/>
                  </a:cubicBezTo>
                  <a:cubicBezTo>
                    <a:pt x="2365" y="668"/>
                    <a:pt x="2832" y="828"/>
                    <a:pt x="3306" y="966"/>
                  </a:cubicBezTo>
                  <a:cubicBezTo>
                    <a:pt x="3780" y="1103"/>
                    <a:pt x="4261" y="1216"/>
                    <a:pt x="4750" y="1284"/>
                  </a:cubicBezTo>
                  <a:cubicBezTo>
                    <a:pt x="4994" y="1317"/>
                    <a:pt x="5240" y="1338"/>
                    <a:pt x="5487" y="1350"/>
                  </a:cubicBezTo>
                  <a:cubicBezTo>
                    <a:pt x="5610" y="1354"/>
                    <a:pt x="5733" y="1361"/>
                    <a:pt x="5857" y="1354"/>
                  </a:cubicBezTo>
                  <a:cubicBezTo>
                    <a:pt x="5980" y="1348"/>
                    <a:pt x="6103" y="1334"/>
                    <a:pt x="6225" y="1315"/>
                  </a:cubicBezTo>
                  <a:cubicBezTo>
                    <a:pt x="6712" y="1236"/>
                    <a:pt x="7189" y="1103"/>
                    <a:pt x="7661" y="957"/>
                  </a:cubicBezTo>
                  <a:cubicBezTo>
                    <a:pt x="7989" y="854"/>
                    <a:pt x="8316" y="745"/>
                    <a:pt x="8640" y="630"/>
                  </a:cubicBezTo>
                  <a:cubicBezTo>
                    <a:pt x="8640" y="573"/>
                    <a:pt x="8640" y="573"/>
                    <a:pt x="8640" y="573"/>
                  </a:cubicBezTo>
                  <a:cubicBezTo>
                    <a:pt x="8312" y="695"/>
                    <a:pt x="7982" y="813"/>
                    <a:pt x="7650" y="9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1" name="Freeform 2704"/>
            <p:cNvSpPr>
              <a:spLocks/>
            </p:cNvSpPr>
            <p:nvPr/>
          </p:nvSpPr>
          <p:spPr bwMode="auto">
            <a:xfrm>
              <a:off x="0" y="2983"/>
              <a:ext cx="5757" cy="1063"/>
            </a:xfrm>
            <a:custGeom>
              <a:avLst/>
              <a:gdLst>
                <a:gd name="T0" fmla="*/ 7529 w 8640"/>
                <a:gd name="T1" fmla="*/ 1130 h 1596"/>
                <a:gd name="T2" fmla="*/ 6822 w 8640"/>
                <a:gd name="T3" fmla="*/ 1365 h 1596"/>
                <a:gd name="T4" fmla="*/ 6099 w 8640"/>
                <a:gd name="T5" fmla="*/ 1541 h 1596"/>
                <a:gd name="T6" fmla="*/ 5729 w 8640"/>
                <a:gd name="T7" fmla="*/ 1583 h 1596"/>
                <a:gd name="T8" fmla="*/ 5357 w 8640"/>
                <a:gd name="T9" fmla="*/ 1577 h 1596"/>
                <a:gd name="T10" fmla="*/ 4616 w 8640"/>
                <a:gd name="T11" fmla="*/ 1494 h 1596"/>
                <a:gd name="T12" fmla="*/ 3182 w 8640"/>
                <a:gd name="T13" fmla="*/ 1098 h 1596"/>
                <a:gd name="T14" fmla="*/ 1794 w 8640"/>
                <a:gd name="T15" fmla="*/ 553 h 1596"/>
                <a:gd name="T16" fmla="*/ 375 w 8640"/>
                <a:gd name="T17" fmla="*/ 87 h 1596"/>
                <a:gd name="T18" fmla="*/ 0 w 8640"/>
                <a:gd name="T19" fmla="*/ 0 h 1596"/>
                <a:gd name="T20" fmla="*/ 0 w 8640"/>
                <a:gd name="T21" fmla="*/ 45 h 1596"/>
                <a:gd name="T22" fmla="*/ 363 w 8640"/>
                <a:gd name="T23" fmla="*/ 132 h 1596"/>
                <a:gd name="T24" fmla="*/ 1779 w 8640"/>
                <a:gd name="T25" fmla="*/ 592 h 1596"/>
                <a:gd name="T26" fmla="*/ 3175 w 8640"/>
                <a:gd name="T27" fmla="*/ 1118 h 1596"/>
                <a:gd name="T28" fmla="*/ 4615 w 8640"/>
                <a:gd name="T29" fmla="*/ 1501 h 1596"/>
                <a:gd name="T30" fmla="*/ 5356 w 8640"/>
                <a:gd name="T31" fmla="*/ 1583 h 1596"/>
                <a:gd name="T32" fmla="*/ 5729 w 8640"/>
                <a:gd name="T33" fmla="*/ 1592 h 1596"/>
                <a:gd name="T34" fmla="*/ 6101 w 8640"/>
                <a:gd name="T35" fmla="*/ 1553 h 1596"/>
                <a:gd name="T36" fmla="*/ 7540 w 8640"/>
                <a:gd name="T37" fmla="*/ 1163 h 1596"/>
                <a:gd name="T38" fmla="*/ 8640 w 8640"/>
                <a:gd name="T39" fmla="*/ 758 h 1596"/>
                <a:gd name="T40" fmla="*/ 8640 w 8640"/>
                <a:gd name="T41" fmla="*/ 699 h 1596"/>
                <a:gd name="T42" fmla="*/ 7529 w 8640"/>
                <a:gd name="T43" fmla="*/ 1130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40" h="1596">
                  <a:moveTo>
                    <a:pt x="7529" y="1130"/>
                  </a:moveTo>
                  <a:cubicBezTo>
                    <a:pt x="7295" y="1214"/>
                    <a:pt x="7060" y="1294"/>
                    <a:pt x="6822" y="1365"/>
                  </a:cubicBezTo>
                  <a:cubicBezTo>
                    <a:pt x="6584" y="1436"/>
                    <a:pt x="6343" y="1499"/>
                    <a:pt x="6099" y="1541"/>
                  </a:cubicBezTo>
                  <a:cubicBezTo>
                    <a:pt x="5976" y="1561"/>
                    <a:pt x="5853" y="1577"/>
                    <a:pt x="5729" y="1583"/>
                  </a:cubicBezTo>
                  <a:cubicBezTo>
                    <a:pt x="5605" y="1588"/>
                    <a:pt x="5481" y="1582"/>
                    <a:pt x="5357" y="1577"/>
                  </a:cubicBezTo>
                  <a:cubicBezTo>
                    <a:pt x="5108" y="1565"/>
                    <a:pt x="4861" y="1535"/>
                    <a:pt x="4616" y="1494"/>
                  </a:cubicBezTo>
                  <a:cubicBezTo>
                    <a:pt x="4126" y="1411"/>
                    <a:pt x="3648" y="1269"/>
                    <a:pt x="3182" y="1098"/>
                  </a:cubicBezTo>
                  <a:cubicBezTo>
                    <a:pt x="2715" y="928"/>
                    <a:pt x="2258" y="732"/>
                    <a:pt x="1794" y="553"/>
                  </a:cubicBezTo>
                  <a:cubicBezTo>
                    <a:pt x="1329" y="375"/>
                    <a:pt x="858" y="209"/>
                    <a:pt x="375" y="87"/>
                  </a:cubicBezTo>
                  <a:cubicBezTo>
                    <a:pt x="251" y="56"/>
                    <a:pt x="126" y="27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22" y="72"/>
                    <a:pt x="243" y="101"/>
                    <a:pt x="363" y="132"/>
                  </a:cubicBezTo>
                  <a:cubicBezTo>
                    <a:pt x="843" y="258"/>
                    <a:pt x="1314" y="415"/>
                    <a:pt x="1779" y="592"/>
                  </a:cubicBezTo>
                  <a:cubicBezTo>
                    <a:pt x="2244" y="766"/>
                    <a:pt x="2705" y="954"/>
                    <a:pt x="3175" y="1118"/>
                  </a:cubicBezTo>
                  <a:cubicBezTo>
                    <a:pt x="3644" y="1282"/>
                    <a:pt x="4124" y="1419"/>
                    <a:pt x="4615" y="1501"/>
                  </a:cubicBezTo>
                  <a:cubicBezTo>
                    <a:pt x="4860" y="1542"/>
                    <a:pt x="5108" y="1568"/>
                    <a:pt x="5356" y="1583"/>
                  </a:cubicBezTo>
                  <a:cubicBezTo>
                    <a:pt x="5480" y="1589"/>
                    <a:pt x="5605" y="1596"/>
                    <a:pt x="5729" y="1592"/>
                  </a:cubicBezTo>
                  <a:cubicBezTo>
                    <a:pt x="5854" y="1587"/>
                    <a:pt x="5978" y="1572"/>
                    <a:pt x="6101" y="1553"/>
                  </a:cubicBezTo>
                  <a:cubicBezTo>
                    <a:pt x="6592" y="1468"/>
                    <a:pt x="7069" y="1322"/>
                    <a:pt x="7540" y="1163"/>
                  </a:cubicBezTo>
                  <a:cubicBezTo>
                    <a:pt x="7910" y="1037"/>
                    <a:pt x="8277" y="901"/>
                    <a:pt x="8640" y="758"/>
                  </a:cubicBezTo>
                  <a:cubicBezTo>
                    <a:pt x="8640" y="699"/>
                    <a:pt x="8640" y="699"/>
                    <a:pt x="8640" y="699"/>
                  </a:cubicBezTo>
                  <a:cubicBezTo>
                    <a:pt x="8272" y="849"/>
                    <a:pt x="7902" y="994"/>
                    <a:pt x="7529" y="1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2" name="Freeform 2705"/>
            <p:cNvSpPr>
              <a:spLocks/>
            </p:cNvSpPr>
            <p:nvPr/>
          </p:nvSpPr>
          <p:spPr bwMode="auto">
            <a:xfrm>
              <a:off x="0" y="2986"/>
              <a:ext cx="5757" cy="1213"/>
            </a:xfrm>
            <a:custGeom>
              <a:avLst/>
              <a:gdLst>
                <a:gd name="T0" fmla="*/ 7405 w 8640"/>
                <a:gd name="T1" fmla="*/ 1330 h 1821"/>
                <a:gd name="T2" fmla="*/ 6697 w 8640"/>
                <a:gd name="T3" fmla="*/ 1584 h 1821"/>
                <a:gd name="T4" fmla="*/ 5970 w 8640"/>
                <a:gd name="T5" fmla="*/ 1772 h 1821"/>
                <a:gd name="T6" fmla="*/ 5598 w 8640"/>
                <a:gd name="T7" fmla="*/ 1812 h 1821"/>
                <a:gd name="T8" fmla="*/ 5222 w 8640"/>
                <a:gd name="T9" fmla="*/ 1801 h 1821"/>
                <a:gd name="T10" fmla="*/ 4477 w 8640"/>
                <a:gd name="T11" fmla="*/ 1700 h 1821"/>
                <a:gd name="T12" fmla="*/ 3050 w 8640"/>
                <a:gd name="T13" fmla="*/ 1235 h 1821"/>
                <a:gd name="T14" fmla="*/ 1680 w 8640"/>
                <a:gd name="T15" fmla="*/ 612 h 1821"/>
                <a:gd name="T16" fmla="*/ 272 w 8640"/>
                <a:gd name="T17" fmla="*/ 77 h 1821"/>
                <a:gd name="T18" fmla="*/ 0 w 8640"/>
                <a:gd name="T19" fmla="*/ 0 h 1821"/>
                <a:gd name="T20" fmla="*/ 0 w 8640"/>
                <a:gd name="T21" fmla="*/ 47 h 1821"/>
                <a:gd name="T22" fmla="*/ 258 w 8640"/>
                <a:gd name="T23" fmla="*/ 121 h 1821"/>
                <a:gd name="T24" fmla="*/ 1663 w 8640"/>
                <a:gd name="T25" fmla="*/ 650 h 1821"/>
                <a:gd name="T26" fmla="*/ 3042 w 8640"/>
                <a:gd name="T27" fmla="*/ 1255 h 1821"/>
                <a:gd name="T28" fmla="*/ 4476 w 8640"/>
                <a:gd name="T29" fmla="*/ 1707 h 1821"/>
                <a:gd name="T30" fmla="*/ 5221 w 8640"/>
                <a:gd name="T31" fmla="*/ 1807 h 1821"/>
                <a:gd name="T32" fmla="*/ 5598 w 8640"/>
                <a:gd name="T33" fmla="*/ 1821 h 1821"/>
                <a:gd name="T34" fmla="*/ 5972 w 8640"/>
                <a:gd name="T35" fmla="*/ 1784 h 1821"/>
                <a:gd name="T36" fmla="*/ 7417 w 8640"/>
                <a:gd name="T37" fmla="*/ 1363 h 1821"/>
                <a:gd name="T38" fmla="*/ 8640 w 8640"/>
                <a:gd name="T39" fmla="*/ 871 h 1821"/>
                <a:gd name="T40" fmla="*/ 8640 w 8640"/>
                <a:gd name="T41" fmla="*/ 810 h 1821"/>
                <a:gd name="T42" fmla="*/ 7405 w 8640"/>
                <a:gd name="T43" fmla="*/ 133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40" h="1821">
                  <a:moveTo>
                    <a:pt x="7405" y="1330"/>
                  </a:moveTo>
                  <a:cubicBezTo>
                    <a:pt x="7171" y="1421"/>
                    <a:pt x="6936" y="1507"/>
                    <a:pt x="6697" y="1584"/>
                  </a:cubicBezTo>
                  <a:cubicBezTo>
                    <a:pt x="6459" y="1661"/>
                    <a:pt x="6217" y="1728"/>
                    <a:pt x="5970" y="1772"/>
                  </a:cubicBezTo>
                  <a:cubicBezTo>
                    <a:pt x="5847" y="1793"/>
                    <a:pt x="5722" y="1809"/>
                    <a:pt x="5598" y="1812"/>
                  </a:cubicBezTo>
                  <a:cubicBezTo>
                    <a:pt x="5472" y="1813"/>
                    <a:pt x="5347" y="1809"/>
                    <a:pt x="5222" y="1801"/>
                  </a:cubicBezTo>
                  <a:cubicBezTo>
                    <a:pt x="4972" y="1786"/>
                    <a:pt x="4723" y="1749"/>
                    <a:pt x="4477" y="1700"/>
                  </a:cubicBezTo>
                  <a:cubicBezTo>
                    <a:pt x="3985" y="1600"/>
                    <a:pt x="3510" y="1432"/>
                    <a:pt x="3050" y="1235"/>
                  </a:cubicBezTo>
                  <a:cubicBezTo>
                    <a:pt x="2588" y="1039"/>
                    <a:pt x="2138" y="817"/>
                    <a:pt x="1680" y="612"/>
                  </a:cubicBezTo>
                  <a:cubicBezTo>
                    <a:pt x="1221" y="409"/>
                    <a:pt x="754" y="219"/>
                    <a:pt x="272" y="77"/>
                  </a:cubicBezTo>
                  <a:cubicBezTo>
                    <a:pt x="181" y="50"/>
                    <a:pt x="91" y="24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6" y="70"/>
                    <a:pt x="173" y="95"/>
                    <a:pt x="258" y="121"/>
                  </a:cubicBezTo>
                  <a:cubicBezTo>
                    <a:pt x="737" y="267"/>
                    <a:pt x="1204" y="449"/>
                    <a:pt x="1663" y="650"/>
                  </a:cubicBezTo>
                  <a:cubicBezTo>
                    <a:pt x="2123" y="850"/>
                    <a:pt x="2577" y="1064"/>
                    <a:pt x="3042" y="1255"/>
                  </a:cubicBezTo>
                  <a:cubicBezTo>
                    <a:pt x="3506" y="1445"/>
                    <a:pt x="3983" y="1607"/>
                    <a:pt x="4476" y="1707"/>
                  </a:cubicBezTo>
                  <a:cubicBezTo>
                    <a:pt x="4722" y="1757"/>
                    <a:pt x="4971" y="1789"/>
                    <a:pt x="5221" y="1807"/>
                  </a:cubicBezTo>
                  <a:cubicBezTo>
                    <a:pt x="5347" y="1816"/>
                    <a:pt x="5472" y="1821"/>
                    <a:pt x="5598" y="1821"/>
                  </a:cubicBezTo>
                  <a:cubicBezTo>
                    <a:pt x="5723" y="1819"/>
                    <a:pt x="5849" y="1805"/>
                    <a:pt x="5972" y="1784"/>
                  </a:cubicBezTo>
                  <a:cubicBezTo>
                    <a:pt x="6468" y="1695"/>
                    <a:pt x="6946" y="1535"/>
                    <a:pt x="7417" y="1363"/>
                  </a:cubicBezTo>
                  <a:cubicBezTo>
                    <a:pt x="7829" y="1210"/>
                    <a:pt x="8237" y="1046"/>
                    <a:pt x="8640" y="871"/>
                  </a:cubicBezTo>
                  <a:cubicBezTo>
                    <a:pt x="8640" y="810"/>
                    <a:pt x="8640" y="810"/>
                    <a:pt x="8640" y="810"/>
                  </a:cubicBezTo>
                  <a:cubicBezTo>
                    <a:pt x="8232" y="992"/>
                    <a:pt x="7821" y="1167"/>
                    <a:pt x="7405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3" name="Freeform 2706"/>
            <p:cNvSpPr>
              <a:spLocks/>
            </p:cNvSpPr>
            <p:nvPr/>
          </p:nvSpPr>
          <p:spPr bwMode="auto">
            <a:xfrm>
              <a:off x="3925" y="3597"/>
              <a:ext cx="1832" cy="720"/>
            </a:xfrm>
            <a:custGeom>
              <a:avLst/>
              <a:gdLst>
                <a:gd name="T0" fmla="*/ 1388 w 2749"/>
                <a:gd name="T1" fmla="*/ 621 h 1081"/>
                <a:gd name="T2" fmla="*/ 679 w 2749"/>
                <a:gd name="T3" fmla="*/ 893 h 1081"/>
                <a:gd name="T4" fmla="*/ 0 w 2749"/>
                <a:gd name="T5" fmla="*/ 1081 h 1081"/>
                <a:gd name="T6" fmla="*/ 62 w 2749"/>
                <a:gd name="T7" fmla="*/ 1081 h 1081"/>
                <a:gd name="T8" fmla="*/ 1401 w 2749"/>
                <a:gd name="T9" fmla="*/ 653 h 1081"/>
                <a:gd name="T10" fmla="*/ 2749 w 2749"/>
                <a:gd name="T11" fmla="*/ 64 h 1081"/>
                <a:gd name="T12" fmla="*/ 2749 w 2749"/>
                <a:gd name="T13" fmla="*/ 0 h 1081"/>
                <a:gd name="T14" fmla="*/ 1388 w 2749"/>
                <a:gd name="T15" fmla="*/ 62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9" h="1081">
                  <a:moveTo>
                    <a:pt x="1388" y="621"/>
                  </a:moveTo>
                  <a:cubicBezTo>
                    <a:pt x="1154" y="718"/>
                    <a:pt x="918" y="811"/>
                    <a:pt x="679" y="893"/>
                  </a:cubicBezTo>
                  <a:cubicBezTo>
                    <a:pt x="457" y="969"/>
                    <a:pt x="230" y="1036"/>
                    <a:pt x="0" y="1081"/>
                  </a:cubicBezTo>
                  <a:cubicBezTo>
                    <a:pt x="62" y="1081"/>
                    <a:pt x="62" y="1081"/>
                    <a:pt x="62" y="1081"/>
                  </a:cubicBezTo>
                  <a:cubicBezTo>
                    <a:pt x="522" y="986"/>
                    <a:pt x="965" y="824"/>
                    <a:pt x="1401" y="653"/>
                  </a:cubicBezTo>
                  <a:cubicBezTo>
                    <a:pt x="1856" y="471"/>
                    <a:pt x="2306" y="273"/>
                    <a:pt x="2749" y="64"/>
                  </a:cubicBezTo>
                  <a:cubicBezTo>
                    <a:pt x="2749" y="0"/>
                    <a:pt x="2749" y="0"/>
                    <a:pt x="2749" y="0"/>
                  </a:cubicBezTo>
                  <a:cubicBezTo>
                    <a:pt x="2300" y="217"/>
                    <a:pt x="1847" y="427"/>
                    <a:pt x="1388" y="6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4" name="Freeform 2707"/>
            <p:cNvSpPr>
              <a:spLocks/>
            </p:cNvSpPr>
            <p:nvPr/>
          </p:nvSpPr>
          <p:spPr bwMode="auto">
            <a:xfrm>
              <a:off x="4363" y="3663"/>
              <a:ext cx="1394" cy="654"/>
            </a:xfrm>
            <a:custGeom>
              <a:avLst/>
              <a:gdLst>
                <a:gd name="T0" fmla="*/ 602 w 2092"/>
                <a:gd name="T1" fmla="*/ 731 h 981"/>
                <a:gd name="T2" fmla="*/ 0 w 2092"/>
                <a:gd name="T3" fmla="*/ 981 h 981"/>
                <a:gd name="T4" fmla="*/ 69 w 2092"/>
                <a:gd name="T5" fmla="*/ 981 h 981"/>
                <a:gd name="T6" fmla="*/ 616 w 2092"/>
                <a:gd name="T7" fmla="*/ 763 h 981"/>
                <a:gd name="T8" fmla="*/ 2007 w 2092"/>
                <a:gd name="T9" fmla="*/ 109 h 981"/>
                <a:gd name="T10" fmla="*/ 2092 w 2092"/>
                <a:gd name="T11" fmla="*/ 66 h 981"/>
                <a:gd name="T12" fmla="*/ 2092 w 2092"/>
                <a:gd name="T13" fmla="*/ 0 h 981"/>
                <a:gd name="T14" fmla="*/ 602 w 2092"/>
                <a:gd name="T15" fmla="*/ 73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2" h="981">
                  <a:moveTo>
                    <a:pt x="602" y="731"/>
                  </a:moveTo>
                  <a:cubicBezTo>
                    <a:pt x="403" y="819"/>
                    <a:pt x="203" y="904"/>
                    <a:pt x="0" y="981"/>
                  </a:cubicBezTo>
                  <a:cubicBezTo>
                    <a:pt x="69" y="981"/>
                    <a:pt x="69" y="981"/>
                    <a:pt x="69" y="981"/>
                  </a:cubicBezTo>
                  <a:cubicBezTo>
                    <a:pt x="253" y="913"/>
                    <a:pt x="435" y="840"/>
                    <a:pt x="616" y="763"/>
                  </a:cubicBezTo>
                  <a:cubicBezTo>
                    <a:pt x="1087" y="561"/>
                    <a:pt x="1550" y="341"/>
                    <a:pt x="2007" y="109"/>
                  </a:cubicBezTo>
                  <a:cubicBezTo>
                    <a:pt x="2035" y="95"/>
                    <a:pt x="2064" y="80"/>
                    <a:pt x="2092" y="66"/>
                  </a:cubicBezTo>
                  <a:cubicBezTo>
                    <a:pt x="2092" y="0"/>
                    <a:pt x="2092" y="0"/>
                    <a:pt x="2092" y="0"/>
                  </a:cubicBezTo>
                  <a:cubicBezTo>
                    <a:pt x="1601" y="256"/>
                    <a:pt x="1106" y="503"/>
                    <a:pt x="602" y="7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5" name="Freeform 2708"/>
            <p:cNvSpPr>
              <a:spLocks/>
            </p:cNvSpPr>
            <p:nvPr/>
          </p:nvSpPr>
          <p:spPr bwMode="auto">
            <a:xfrm>
              <a:off x="4625" y="3725"/>
              <a:ext cx="1132" cy="592"/>
            </a:xfrm>
            <a:custGeom>
              <a:avLst/>
              <a:gdLst>
                <a:gd name="T0" fmla="*/ 79 w 1699"/>
                <a:gd name="T1" fmla="*/ 851 h 888"/>
                <a:gd name="T2" fmla="*/ 0 w 1699"/>
                <a:gd name="T3" fmla="*/ 888 h 888"/>
                <a:gd name="T4" fmla="*/ 81 w 1699"/>
                <a:gd name="T5" fmla="*/ 888 h 888"/>
                <a:gd name="T6" fmla="*/ 94 w 1699"/>
                <a:gd name="T7" fmla="*/ 883 h 888"/>
                <a:gd name="T8" fmla="*/ 1482 w 1699"/>
                <a:gd name="T9" fmla="*/ 186 h 888"/>
                <a:gd name="T10" fmla="*/ 1699 w 1699"/>
                <a:gd name="T11" fmla="*/ 68 h 888"/>
                <a:gd name="T12" fmla="*/ 1699 w 1699"/>
                <a:gd name="T13" fmla="*/ 0 h 888"/>
                <a:gd name="T14" fmla="*/ 79 w 1699"/>
                <a:gd name="T15" fmla="*/ 851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9" h="888">
                  <a:moveTo>
                    <a:pt x="79" y="851"/>
                  </a:moveTo>
                  <a:cubicBezTo>
                    <a:pt x="53" y="863"/>
                    <a:pt x="26" y="876"/>
                    <a:pt x="0" y="888"/>
                  </a:cubicBezTo>
                  <a:cubicBezTo>
                    <a:pt x="81" y="888"/>
                    <a:pt x="81" y="888"/>
                    <a:pt x="81" y="888"/>
                  </a:cubicBezTo>
                  <a:cubicBezTo>
                    <a:pt x="86" y="886"/>
                    <a:pt x="90" y="884"/>
                    <a:pt x="94" y="883"/>
                  </a:cubicBezTo>
                  <a:cubicBezTo>
                    <a:pt x="565" y="667"/>
                    <a:pt x="1027" y="432"/>
                    <a:pt x="1482" y="186"/>
                  </a:cubicBezTo>
                  <a:cubicBezTo>
                    <a:pt x="1555" y="147"/>
                    <a:pt x="1627" y="107"/>
                    <a:pt x="1699" y="68"/>
                  </a:cubicBezTo>
                  <a:cubicBezTo>
                    <a:pt x="1699" y="0"/>
                    <a:pt x="1699" y="0"/>
                    <a:pt x="1699" y="0"/>
                  </a:cubicBezTo>
                  <a:cubicBezTo>
                    <a:pt x="1166" y="297"/>
                    <a:pt x="629" y="587"/>
                    <a:pt x="79" y="8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6" name="Freeform 2709"/>
            <p:cNvSpPr>
              <a:spLocks/>
            </p:cNvSpPr>
            <p:nvPr/>
          </p:nvSpPr>
          <p:spPr bwMode="auto">
            <a:xfrm>
              <a:off x="4818" y="3781"/>
              <a:ext cx="939" cy="536"/>
            </a:xfrm>
            <a:custGeom>
              <a:avLst/>
              <a:gdLst>
                <a:gd name="T0" fmla="*/ 0 w 1409"/>
                <a:gd name="T1" fmla="*/ 804 h 804"/>
                <a:gd name="T2" fmla="*/ 92 w 1409"/>
                <a:gd name="T3" fmla="*/ 804 h 804"/>
                <a:gd name="T4" fmla="*/ 1060 w 1409"/>
                <a:gd name="T5" fmla="*/ 274 h 804"/>
                <a:gd name="T6" fmla="*/ 1409 w 1409"/>
                <a:gd name="T7" fmla="*/ 72 h 804"/>
                <a:gd name="T8" fmla="*/ 1409 w 1409"/>
                <a:gd name="T9" fmla="*/ 0 h 804"/>
                <a:gd name="T10" fmla="*/ 0 w 1409"/>
                <a:gd name="T11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9" h="804">
                  <a:moveTo>
                    <a:pt x="0" y="804"/>
                  </a:moveTo>
                  <a:cubicBezTo>
                    <a:pt x="92" y="804"/>
                    <a:pt x="92" y="804"/>
                    <a:pt x="92" y="804"/>
                  </a:cubicBezTo>
                  <a:cubicBezTo>
                    <a:pt x="419" y="635"/>
                    <a:pt x="741" y="458"/>
                    <a:pt x="1060" y="274"/>
                  </a:cubicBezTo>
                  <a:cubicBezTo>
                    <a:pt x="1176" y="207"/>
                    <a:pt x="1293" y="140"/>
                    <a:pt x="1409" y="72"/>
                  </a:cubicBezTo>
                  <a:cubicBezTo>
                    <a:pt x="1409" y="0"/>
                    <a:pt x="1409" y="0"/>
                    <a:pt x="1409" y="0"/>
                  </a:cubicBezTo>
                  <a:cubicBezTo>
                    <a:pt x="944" y="278"/>
                    <a:pt x="477" y="550"/>
                    <a:pt x="0" y="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7" name="Freeform 2710"/>
            <p:cNvSpPr>
              <a:spLocks/>
            </p:cNvSpPr>
            <p:nvPr/>
          </p:nvSpPr>
          <p:spPr bwMode="auto">
            <a:xfrm>
              <a:off x="4971" y="3833"/>
              <a:ext cx="786" cy="484"/>
            </a:xfrm>
            <a:custGeom>
              <a:avLst/>
              <a:gdLst>
                <a:gd name="T0" fmla="*/ 0 w 1180"/>
                <a:gd name="T1" fmla="*/ 726 h 726"/>
                <a:gd name="T2" fmla="*/ 98 w 1180"/>
                <a:gd name="T3" fmla="*/ 726 h 726"/>
                <a:gd name="T4" fmla="*/ 697 w 1180"/>
                <a:gd name="T5" fmla="*/ 371 h 726"/>
                <a:gd name="T6" fmla="*/ 1180 w 1180"/>
                <a:gd name="T7" fmla="*/ 73 h 726"/>
                <a:gd name="T8" fmla="*/ 1180 w 1180"/>
                <a:gd name="T9" fmla="*/ 0 h 726"/>
                <a:gd name="T10" fmla="*/ 0 w 1180"/>
                <a:gd name="T11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0" h="726">
                  <a:moveTo>
                    <a:pt x="0" y="726"/>
                  </a:moveTo>
                  <a:cubicBezTo>
                    <a:pt x="98" y="726"/>
                    <a:pt x="98" y="726"/>
                    <a:pt x="98" y="726"/>
                  </a:cubicBezTo>
                  <a:cubicBezTo>
                    <a:pt x="299" y="611"/>
                    <a:pt x="499" y="492"/>
                    <a:pt x="697" y="371"/>
                  </a:cubicBezTo>
                  <a:cubicBezTo>
                    <a:pt x="859" y="273"/>
                    <a:pt x="1020" y="173"/>
                    <a:pt x="1180" y="73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790" y="247"/>
                    <a:pt x="398" y="492"/>
                    <a:pt x="0" y="7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8" name="Freeform 2711"/>
            <p:cNvSpPr>
              <a:spLocks/>
            </p:cNvSpPr>
            <p:nvPr/>
          </p:nvSpPr>
          <p:spPr bwMode="auto">
            <a:xfrm>
              <a:off x="5095" y="3880"/>
              <a:ext cx="662" cy="437"/>
            </a:xfrm>
            <a:custGeom>
              <a:avLst/>
              <a:gdLst>
                <a:gd name="T0" fmla="*/ 0 w 994"/>
                <a:gd name="T1" fmla="*/ 656 h 656"/>
                <a:gd name="T2" fmla="*/ 101 w 994"/>
                <a:gd name="T3" fmla="*/ 656 h 656"/>
                <a:gd name="T4" fmla="*/ 377 w 994"/>
                <a:gd name="T5" fmla="*/ 480 h 656"/>
                <a:gd name="T6" fmla="*/ 994 w 994"/>
                <a:gd name="T7" fmla="*/ 77 h 656"/>
                <a:gd name="T8" fmla="*/ 994 w 994"/>
                <a:gd name="T9" fmla="*/ 0 h 656"/>
                <a:gd name="T10" fmla="*/ 0 w 994"/>
                <a:gd name="T11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4" h="656">
                  <a:moveTo>
                    <a:pt x="0" y="656"/>
                  </a:moveTo>
                  <a:cubicBezTo>
                    <a:pt x="101" y="656"/>
                    <a:pt x="101" y="656"/>
                    <a:pt x="101" y="656"/>
                  </a:cubicBezTo>
                  <a:cubicBezTo>
                    <a:pt x="193" y="598"/>
                    <a:pt x="285" y="540"/>
                    <a:pt x="377" y="480"/>
                  </a:cubicBezTo>
                  <a:cubicBezTo>
                    <a:pt x="584" y="347"/>
                    <a:pt x="789" y="213"/>
                    <a:pt x="994" y="77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665" y="222"/>
                    <a:pt x="334" y="442"/>
                    <a:pt x="0" y="6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9" name="Freeform 2712"/>
            <p:cNvSpPr>
              <a:spLocks/>
            </p:cNvSpPr>
            <p:nvPr/>
          </p:nvSpPr>
          <p:spPr bwMode="auto">
            <a:xfrm>
              <a:off x="5193" y="3921"/>
              <a:ext cx="564" cy="396"/>
            </a:xfrm>
            <a:custGeom>
              <a:avLst/>
              <a:gdLst>
                <a:gd name="T0" fmla="*/ 63 w 847"/>
                <a:gd name="T1" fmla="*/ 551 h 594"/>
                <a:gd name="T2" fmla="*/ 0 w 847"/>
                <a:gd name="T3" fmla="*/ 594 h 594"/>
                <a:gd name="T4" fmla="*/ 102 w 847"/>
                <a:gd name="T5" fmla="*/ 594 h 594"/>
                <a:gd name="T6" fmla="*/ 847 w 847"/>
                <a:gd name="T7" fmla="*/ 78 h 594"/>
                <a:gd name="T8" fmla="*/ 847 w 847"/>
                <a:gd name="T9" fmla="*/ 0 h 594"/>
                <a:gd name="T10" fmla="*/ 63 w 847"/>
                <a:gd name="T11" fmla="*/ 551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594">
                  <a:moveTo>
                    <a:pt x="63" y="551"/>
                  </a:moveTo>
                  <a:cubicBezTo>
                    <a:pt x="42" y="566"/>
                    <a:pt x="21" y="580"/>
                    <a:pt x="0" y="594"/>
                  </a:cubicBezTo>
                  <a:cubicBezTo>
                    <a:pt x="102" y="594"/>
                    <a:pt x="102" y="594"/>
                    <a:pt x="102" y="594"/>
                  </a:cubicBezTo>
                  <a:cubicBezTo>
                    <a:pt x="352" y="424"/>
                    <a:pt x="600" y="252"/>
                    <a:pt x="847" y="78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587" y="185"/>
                    <a:pt x="326" y="370"/>
                    <a:pt x="63" y="5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0" name="Freeform 2713"/>
            <p:cNvSpPr>
              <a:spLocks/>
            </p:cNvSpPr>
            <p:nvPr/>
          </p:nvSpPr>
          <p:spPr bwMode="auto">
            <a:xfrm>
              <a:off x="5273" y="3957"/>
              <a:ext cx="484" cy="360"/>
            </a:xfrm>
            <a:custGeom>
              <a:avLst/>
              <a:gdLst>
                <a:gd name="T0" fmla="*/ 0 w 727"/>
                <a:gd name="T1" fmla="*/ 540 h 540"/>
                <a:gd name="T2" fmla="*/ 101 w 727"/>
                <a:gd name="T3" fmla="*/ 540 h 540"/>
                <a:gd name="T4" fmla="*/ 727 w 727"/>
                <a:gd name="T5" fmla="*/ 79 h 540"/>
                <a:gd name="T6" fmla="*/ 727 w 727"/>
                <a:gd name="T7" fmla="*/ 0 h 540"/>
                <a:gd name="T8" fmla="*/ 0 w 727"/>
                <a:gd name="T9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7" h="540">
                  <a:moveTo>
                    <a:pt x="0" y="540"/>
                  </a:moveTo>
                  <a:cubicBezTo>
                    <a:pt x="101" y="540"/>
                    <a:pt x="101" y="540"/>
                    <a:pt x="101" y="540"/>
                  </a:cubicBezTo>
                  <a:cubicBezTo>
                    <a:pt x="311" y="388"/>
                    <a:pt x="519" y="234"/>
                    <a:pt x="727" y="79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485" y="181"/>
                    <a:pt x="243" y="362"/>
                    <a:pt x="0" y="5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1" name="Freeform 2714"/>
            <p:cNvSpPr>
              <a:spLocks/>
            </p:cNvSpPr>
            <p:nvPr/>
          </p:nvSpPr>
          <p:spPr bwMode="auto">
            <a:xfrm>
              <a:off x="5336" y="3987"/>
              <a:ext cx="421" cy="330"/>
            </a:xfrm>
            <a:custGeom>
              <a:avLst/>
              <a:gdLst>
                <a:gd name="T0" fmla="*/ 0 w 632"/>
                <a:gd name="T1" fmla="*/ 495 h 495"/>
                <a:gd name="T2" fmla="*/ 101 w 632"/>
                <a:gd name="T3" fmla="*/ 495 h 495"/>
                <a:gd name="T4" fmla="*/ 632 w 632"/>
                <a:gd name="T5" fmla="*/ 81 h 495"/>
                <a:gd name="T6" fmla="*/ 632 w 632"/>
                <a:gd name="T7" fmla="*/ 0 h 495"/>
                <a:gd name="T8" fmla="*/ 0 w 632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95">
                  <a:moveTo>
                    <a:pt x="0" y="495"/>
                  </a:moveTo>
                  <a:cubicBezTo>
                    <a:pt x="101" y="495"/>
                    <a:pt x="101" y="495"/>
                    <a:pt x="101" y="495"/>
                  </a:cubicBezTo>
                  <a:cubicBezTo>
                    <a:pt x="279" y="358"/>
                    <a:pt x="456" y="220"/>
                    <a:pt x="632" y="81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422" y="166"/>
                    <a:pt x="211" y="331"/>
                    <a:pt x="0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2" name="Freeform 2715"/>
            <p:cNvSpPr>
              <a:spLocks/>
            </p:cNvSpPr>
            <p:nvPr/>
          </p:nvSpPr>
          <p:spPr bwMode="auto">
            <a:xfrm>
              <a:off x="5387" y="4012"/>
              <a:ext cx="370" cy="305"/>
            </a:xfrm>
            <a:custGeom>
              <a:avLst/>
              <a:gdLst>
                <a:gd name="T0" fmla="*/ 0 w 556"/>
                <a:gd name="T1" fmla="*/ 457 h 457"/>
                <a:gd name="T2" fmla="*/ 100 w 556"/>
                <a:gd name="T3" fmla="*/ 457 h 457"/>
                <a:gd name="T4" fmla="*/ 556 w 556"/>
                <a:gd name="T5" fmla="*/ 81 h 457"/>
                <a:gd name="T6" fmla="*/ 556 w 556"/>
                <a:gd name="T7" fmla="*/ 0 h 457"/>
                <a:gd name="T8" fmla="*/ 0 w 556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457">
                  <a:moveTo>
                    <a:pt x="0" y="457"/>
                  </a:moveTo>
                  <a:cubicBezTo>
                    <a:pt x="100" y="457"/>
                    <a:pt x="100" y="457"/>
                    <a:pt x="100" y="457"/>
                  </a:cubicBezTo>
                  <a:cubicBezTo>
                    <a:pt x="253" y="333"/>
                    <a:pt x="405" y="207"/>
                    <a:pt x="556" y="81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371" y="152"/>
                    <a:pt x="186" y="305"/>
                    <a:pt x="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82" name="Rektangel 81"/>
          <p:cNvSpPr/>
          <p:nvPr userDrawn="1"/>
        </p:nvSpPr>
        <p:spPr>
          <a:xfrm>
            <a:off x="-3600" y="6274800"/>
            <a:ext cx="9147600" cy="583200"/>
          </a:xfrm>
          <a:prstGeom prst="rect">
            <a:avLst/>
          </a:prstGeom>
          <a:gradFill>
            <a:gsLst>
              <a:gs pos="55000">
                <a:srgbClr val="FFFFFF">
                  <a:alpha val="45000"/>
                </a:srgbClr>
              </a:gs>
              <a:gs pos="0">
                <a:schemeClr val="bg1"/>
              </a:gs>
              <a:gs pos="100000">
                <a:schemeClr val="bg1">
                  <a:alpha val="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932039" y="6274792"/>
            <a:ext cx="3742061" cy="583208"/>
          </a:xfrm>
        </p:spPr>
        <p:txBody>
          <a:bodyPr/>
          <a:lstStyle/>
          <a:p>
            <a:r>
              <a:rPr lang="da-DK" noProof="0" dirty="0" smtClean="0"/>
              <a:t>Navn Navnesen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257299" y="6957392"/>
            <a:ext cx="3674741" cy="4318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257300" y="7251530"/>
            <a:ext cx="3674740" cy="13766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E4993A5-71AC-4FC9-BA31-3E15C92EC10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1" name="Rektangel 80"/>
          <p:cNvSpPr/>
          <p:nvPr userDrawn="1"/>
        </p:nvSpPr>
        <p:spPr>
          <a:xfrm>
            <a:off x="1976400" y="0"/>
            <a:ext cx="7167600" cy="223200"/>
          </a:xfrm>
          <a:prstGeom prst="rect">
            <a:avLst/>
          </a:prstGeom>
          <a:gradFill>
            <a:gsLst>
              <a:gs pos="45000">
                <a:srgbClr val="FFFFFF">
                  <a:alpha val="45000"/>
                </a:srgbClr>
              </a:gs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 smtClean="0">
              <a:solidFill>
                <a:schemeClr val="tx1"/>
              </a:solidFill>
            </a:endParaRPr>
          </a:p>
        </p:txBody>
      </p:sp>
      <p:pic>
        <p:nvPicPr>
          <p:cNvPr id="80" name="Picture 3" descr="U:\DGI\Jobs\4350_PowerPoint skabelon til DGI\Received\DGI SkabelonDesign\fors-bå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00" y="3434561"/>
            <a:ext cx="86645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996186" y="2599361"/>
            <a:ext cx="7146227" cy="835200"/>
          </a:xfrm>
          <a:solidFill>
            <a:schemeClr val="tx1"/>
          </a:solidFill>
        </p:spPr>
        <p:txBody>
          <a:bodyPr lIns="252000" rIns="396000" anchor="ctr" anchorCtr="0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996986" y="3430862"/>
            <a:ext cx="7147014" cy="832374"/>
          </a:xfrm>
          <a:noFill/>
        </p:spPr>
        <p:txBody>
          <a:bodyPr lIns="252000" rIns="432000" anchor="ctr" anchorCtr="0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89768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ort billede (t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79" y="1916833"/>
            <a:ext cx="3385195" cy="3744192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571505"/>
            <a:ext cx="3567114" cy="508952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2079" y="571505"/>
            <a:ext cx="3385198" cy="841271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0655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2" y="3717032"/>
            <a:ext cx="7451725" cy="2232248"/>
          </a:xfrm>
        </p:spPr>
        <p:txBody>
          <a:bodyPr/>
          <a:lstStyle>
            <a:lvl1pPr marL="15875" indent="0">
              <a:spcBef>
                <a:spcPts val="300"/>
              </a:spcBef>
              <a:buFontTx/>
              <a:buNone/>
              <a:tabLst/>
              <a:defRPr sz="1600"/>
            </a:lvl1pPr>
            <a:lvl2pPr marL="14400" indent="0">
              <a:spcBef>
                <a:spcPts val="300"/>
              </a:spcBef>
              <a:buFontTx/>
              <a:buNone/>
              <a:defRPr sz="1600" b="1"/>
            </a:lvl2pPr>
            <a:lvl3pPr marL="324000" indent="-3420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23962" y="152400"/>
            <a:ext cx="7956550" cy="241250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0240" y="2852936"/>
            <a:ext cx="7450139" cy="576064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375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3717032"/>
            <a:ext cx="7956550" cy="255652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268760"/>
            <a:ext cx="7450138" cy="2160240"/>
          </a:xfrm>
        </p:spPr>
        <p:txBody>
          <a:bodyPr/>
          <a:lstStyle>
            <a:lvl1pPr marL="15875" indent="0">
              <a:spcBef>
                <a:spcPts val="300"/>
              </a:spcBef>
              <a:buFontTx/>
              <a:buNone/>
              <a:tabLst/>
              <a:defRPr sz="1600"/>
            </a:lvl1pPr>
            <a:lvl2pPr marL="14400" indent="0">
              <a:spcBef>
                <a:spcPts val="300"/>
              </a:spcBef>
              <a:buFontTx/>
              <a:buNone/>
              <a:defRPr sz="1600" b="1"/>
            </a:lvl2pPr>
            <a:lvl3pPr marL="324000" indent="-342000">
              <a:spcBef>
                <a:spcPts val="300"/>
              </a:spcBef>
              <a:buClr>
                <a:schemeClr val="accent4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chemeClr val="accent4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8171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stort billede og gradient i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628799"/>
            <a:ext cx="7885113" cy="4032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5076825" y="7029400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7300" y="6273801"/>
            <a:ext cx="3567114" cy="4318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57300" y="6567938"/>
            <a:ext cx="3567114" cy="138661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4869160"/>
            <a:ext cx="7894055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 rtl="0">
              <a:lnSpc>
                <a:spcPct val="117000"/>
              </a:lnSpc>
              <a:buFontTx/>
              <a:buNone/>
              <a:defRPr sz="1400"/>
            </a:lvl1pPr>
            <a:lvl2pPr marL="2520000" indent="0" algn="l">
              <a:buFontTx/>
              <a:buNone/>
              <a:defRPr sz="1400"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419873" y="4869160"/>
            <a:ext cx="5731482" cy="791864"/>
          </a:xfrm>
          <a:noFill/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0989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stort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700808"/>
            <a:ext cx="8067228" cy="3960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5076825" y="7029400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7300" y="6273801"/>
            <a:ext cx="3567114" cy="4318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57300" y="6567938"/>
            <a:ext cx="3567114" cy="138661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3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1657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dirty="0" smtClean="0"/>
              <a:t>Klik for </a:t>
            </a:r>
            <a:r>
              <a:rPr lang="da-DK" noProof="0" dirty="0" smtClean="0"/>
              <a:t>at tilføje tekst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03702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/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6500" y="1988840"/>
            <a:ext cx="7419187" cy="3672184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 smtClean="0"/>
              <a:t>Klik for at indsætte tabel, graf, videoklip eller andet.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2040" y="6957392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7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5206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 smtClean="0"/>
              <a:t>Klik for at tilføje tekst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5805264"/>
            <a:ext cx="7450138" cy="216024"/>
          </a:xfrm>
        </p:spPr>
        <p:txBody>
          <a:bodyPr/>
          <a:lstStyle>
            <a:lvl1pPr marL="1440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a-DK" noProof="0" dirty="0" smtClean="0"/>
              <a:t>Klik for at tilføje kilde</a:t>
            </a:r>
          </a:p>
        </p:txBody>
      </p:sp>
    </p:spTree>
    <p:extLst>
      <p:ext uri="{BB962C8B-B14F-4D97-AF65-F5344CB8AC3E}">
        <p14:creationId xmlns:p14="http://schemas.microsoft.com/office/powerpoint/2010/main" val="41025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graf/tabel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1772816"/>
            <a:ext cx="3420000" cy="3888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tilføje tekst eller </a:t>
            </a:r>
            <a:r>
              <a:rPr lang="da-DK" dirty="0" err="1" smtClean="0"/>
              <a:t>ind-sætte</a:t>
            </a:r>
            <a:r>
              <a:rPr lang="da-DK" dirty="0" smtClean="0"/>
              <a:t> diagram/billede/tabel osv.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54101" y="1772816"/>
            <a:ext cx="3420000" cy="3888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tilføje tekst eller </a:t>
            </a:r>
            <a:r>
              <a:rPr lang="da-DK" dirty="0" err="1" smtClean="0"/>
              <a:t>ind-sætte</a:t>
            </a:r>
            <a:r>
              <a:rPr lang="da-DK" dirty="0" smtClean="0"/>
              <a:t> diagram/billede/tabel osv.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6825" y="7173416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8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268760"/>
            <a:ext cx="7441429" cy="288578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 smtClean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94479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520825"/>
            <a:ext cx="3492053" cy="414020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2878C8"/>
              </a:buClr>
              <a:buFontTx/>
              <a:buNone/>
              <a:tabLst/>
              <a:defRPr sz="2400" baseline="0">
                <a:solidFill>
                  <a:srgbClr val="2878C8"/>
                </a:solidFill>
              </a:defRPr>
            </a:lvl1pPr>
            <a:lvl2pPr marL="14400" indent="0">
              <a:spcBef>
                <a:spcPts val="300"/>
              </a:spcBef>
              <a:buClr>
                <a:srgbClr val="2878C8"/>
              </a:buClr>
              <a:buFontTx/>
              <a:buNone/>
              <a:defRPr sz="1600" b="0" i="1">
                <a:solidFill>
                  <a:srgbClr val="2878C8"/>
                </a:solidFill>
              </a:defRPr>
            </a:lvl2pPr>
            <a:lvl3pPr marL="324000" indent="-3420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4pPr>
            <a:lvl5pPr marL="907200">
              <a:spcBef>
                <a:spcPts val="300"/>
              </a:spcBef>
              <a:buClr>
                <a:srgbClr val="2878C8"/>
              </a:buClr>
              <a:defRPr sz="1600">
                <a:solidFill>
                  <a:srgbClr val="2878C8"/>
                </a:solidFill>
              </a:defRPr>
            </a:lvl5pPr>
          </a:lstStyle>
          <a:p>
            <a:pPr lvl="0"/>
            <a:r>
              <a:rPr lang="da-DK" noProof="0" dirty="0" smtClean="0"/>
              <a:t>Klik for at tilføje tekst</a:t>
            </a:r>
          </a:p>
          <a:p>
            <a:pPr lvl="1"/>
            <a:r>
              <a:rPr lang="da-DK" noProof="0" dirty="0" smtClean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2878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52400"/>
            <a:ext cx="4067176" cy="6121401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254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92080" y="1557338"/>
            <a:ext cx="3382021" cy="4031902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2878C8"/>
              </a:buClr>
              <a:buFontTx/>
              <a:buNone/>
              <a:tabLst/>
              <a:defRPr sz="2400" baseline="0">
                <a:solidFill>
                  <a:srgbClr val="2878C8"/>
                </a:solidFill>
              </a:defRPr>
            </a:lvl1pPr>
            <a:lvl2pPr marL="14400" indent="0">
              <a:spcBef>
                <a:spcPts val="300"/>
              </a:spcBef>
              <a:buClr>
                <a:srgbClr val="2878C8"/>
              </a:buClr>
              <a:buFontTx/>
              <a:buNone/>
              <a:defRPr sz="1600" b="0" i="1">
                <a:solidFill>
                  <a:srgbClr val="2878C8"/>
                </a:solidFill>
              </a:defRPr>
            </a:lvl2pPr>
            <a:lvl3pPr marL="324000" indent="-3420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4pPr>
            <a:lvl5pPr marL="907200">
              <a:spcBef>
                <a:spcPts val="300"/>
              </a:spcBef>
              <a:buClr>
                <a:srgbClr val="2878C8"/>
              </a:buClr>
              <a:defRPr sz="1600">
                <a:solidFill>
                  <a:srgbClr val="2878C8"/>
                </a:solidFill>
              </a:defRPr>
            </a:lvl5pPr>
          </a:lstStyle>
          <a:p>
            <a:pPr lvl="0"/>
            <a:r>
              <a:rPr lang="da-DK" noProof="0" dirty="0" smtClean="0"/>
              <a:t>Klik for at tilføje tekst</a:t>
            </a:r>
          </a:p>
          <a:p>
            <a:pPr lvl="1"/>
            <a:r>
              <a:rPr lang="da-DK" noProof="0" dirty="0" smtClean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5237834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2878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28700" y="548680"/>
            <a:ext cx="3703340" cy="5040560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360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520825"/>
            <a:ext cx="7450138" cy="414020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2878C8"/>
              </a:buClr>
              <a:buFontTx/>
              <a:buNone/>
              <a:tabLst/>
              <a:defRPr sz="2400" baseline="0">
                <a:solidFill>
                  <a:srgbClr val="2878C8"/>
                </a:solidFill>
              </a:defRPr>
            </a:lvl1pPr>
            <a:lvl2pPr marL="14400" indent="0">
              <a:spcBef>
                <a:spcPts val="300"/>
              </a:spcBef>
              <a:buClr>
                <a:srgbClr val="2878C8"/>
              </a:buClr>
              <a:buFontTx/>
              <a:buNone/>
              <a:defRPr sz="1600" b="0" i="1">
                <a:solidFill>
                  <a:srgbClr val="2878C8"/>
                </a:solidFill>
              </a:defRPr>
            </a:lvl2pPr>
            <a:lvl3pPr marL="324000" indent="-3420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4pPr>
            <a:lvl5pPr marL="907200">
              <a:spcBef>
                <a:spcPts val="300"/>
              </a:spcBef>
              <a:buClr>
                <a:srgbClr val="2878C8"/>
              </a:buClr>
              <a:defRPr sz="1600">
                <a:solidFill>
                  <a:srgbClr val="2878C8"/>
                </a:solidFill>
              </a:defRPr>
            </a:lvl5pPr>
          </a:lstStyle>
          <a:p>
            <a:pPr lvl="0"/>
            <a:r>
              <a:rPr lang="da-DK" noProof="0" dirty="0" smtClean="0"/>
              <a:t>Klik for at tilføje tekst</a:t>
            </a:r>
          </a:p>
          <a:p>
            <a:pPr lvl="1"/>
            <a:r>
              <a:rPr lang="da-DK" noProof="0" dirty="0" smtClean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973138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2878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8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7600" cy="6858000"/>
          </a:xfrm>
          <a:prstGeom prst="rect">
            <a:avLst/>
          </a:prstGeom>
          <a:solidFill>
            <a:srgbClr val="287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 smtClean="0">
              <a:solidFill>
                <a:schemeClr val="tx1"/>
              </a:solidFill>
            </a:endParaRPr>
          </a:p>
        </p:txBody>
      </p:sp>
      <p:pic>
        <p:nvPicPr>
          <p:cNvPr id="9968" name="Picture 587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69159"/>
            <a:ext cx="9144000" cy="19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U:\DGI\Jobs\4350_PowerPoint skabelon til DGI\Received\DGI SkabelonDesign\hvid logoband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0" y="6274800"/>
            <a:ext cx="867822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>
          <a:xfrm>
            <a:off x="1257299" y="6273801"/>
            <a:ext cx="3567115" cy="431799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>
          <a:xfrm>
            <a:off x="1257300" y="6567939"/>
            <a:ext cx="3567114" cy="131652"/>
          </a:xfrm>
        </p:spPr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4932040" y="6997204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9951" name="Text Placeholder 9950"/>
          <p:cNvSpPr>
            <a:spLocks noGrp="1"/>
          </p:cNvSpPr>
          <p:nvPr userDrawn="1">
            <p:ph type="body" sz="quarter" idx="14"/>
          </p:nvPr>
        </p:nvSpPr>
        <p:spPr>
          <a:xfrm>
            <a:off x="1547664" y="762607"/>
            <a:ext cx="7126436" cy="4898417"/>
          </a:xfrm>
        </p:spPr>
        <p:txBody>
          <a:bodyPr/>
          <a:lstStyle>
            <a:lvl1pPr marL="514350" indent="-514350">
              <a:spcBef>
                <a:spcPts val="3000"/>
              </a:spcBef>
              <a:buClr>
                <a:schemeClr val="bg1"/>
              </a:buClr>
              <a:buFont typeface="+mj-lt"/>
              <a:buAutoNum type="arabicPeriod"/>
              <a:defRPr sz="24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0" name="Rectangle 12"/>
          <p:cNvSpPr/>
          <p:nvPr userDrawn="1"/>
        </p:nvSpPr>
        <p:spPr>
          <a:xfrm>
            <a:off x="1228231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2878C8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7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tekst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4278500"/>
            <a:ext cx="7450138" cy="167078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2878C8"/>
              </a:buClr>
              <a:buFontTx/>
              <a:buNone/>
              <a:tabLst/>
              <a:defRPr sz="2400" baseline="0">
                <a:solidFill>
                  <a:srgbClr val="2878C8"/>
                </a:solidFill>
              </a:defRPr>
            </a:lvl1pPr>
            <a:lvl2pPr marL="14400" indent="0">
              <a:spcBef>
                <a:spcPts val="0"/>
              </a:spcBef>
              <a:buClr>
                <a:srgbClr val="2878C8"/>
              </a:buClr>
              <a:buFontTx/>
              <a:buNone/>
              <a:defRPr sz="1600" b="0" i="1">
                <a:solidFill>
                  <a:srgbClr val="2878C8"/>
                </a:solidFill>
              </a:defRPr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4pPr>
            <a:lvl5pPr marL="907200">
              <a:spcBef>
                <a:spcPts val="300"/>
              </a:spcBef>
              <a:buClr>
                <a:srgbClr val="2878C8"/>
              </a:buClr>
              <a:defRPr sz="1600">
                <a:solidFill>
                  <a:srgbClr val="2878C8"/>
                </a:solidFill>
              </a:defRPr>
            </a:lvl5pPr>
          </a:lstStyle>
          <a:p>
            <a:pPr lvl="0"/>
            <a:r>
              <a:rPr lang="da-DK" noProof="0" dirty="0" smtClean="0"/>
              <a:t>Klik for at tilføje tekst</a:t>
            </a:r>
          </a:p>
          <a:p>
            <a:pPr lvl="1"/>
            <a:r>
              <a:rPr lang="da-DK" noProof="0" dirty="0" smtClean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3730813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2878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1556792"/>
            <a:ext cx="7450140" cy="1872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</p:spTree>
    <p:extLst>
      <p:ext uri="{BB962C8B-B14F-4D97-AF65-F5344CB8AC3E}">
        <p14:creationId xmlns:p14="http://schemas.microsoft.com/office/powerpoint/2010/main" val="345514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tekst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5076825" y="7065404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23963" y="1119192"/>
            <a:ext cx="7450138" cy="1670780"/>
          </a:xfrm>
        </p:spPr>
        <p:txBody>
          <a:bodyPr/>
          <a:lstStyle>
            <a:lvl1pPr marL="14400" indent="0">
              <a:spcBef>
                <a:spcPts val="0"/>
              </a:spcBef>
              <a:buClr>
                <a:srgbClr val="2878C8"/>
              </a:buClr>
              <a:buFontTx/>
              <a:buNone/>
              <a:tabLst/>
              <a:defRPr sz="2400" baseline="0">
                <a:solidFill>
                  <a:srgbClr val="2878C8"/>
                </a:solidFill>
              </a:defRPr>
            </a:lvl1pPr>
            <a:lvl2pPr marL="14400" indent="0">
              <a:spcBef>
                <a:spcPts val="0"/>
              </a:spcBef>
              <a:buClr>
                <a:srgbClr val="2878C8"/>
              </a:buClr>
              <a:buFontTx/>
              <a:buNone/>
              <a:defRPr sz="1600" b="0" i="1">
                <a:solidFill>
                  <a:srgbClr val="2878C8"/>
                </a:solidFill>
              </a:defRPr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>
                <a:solidFill>
                  <a:srgbClr val="2878C8"/>
                </a:solidFill>
              </a:defRPr>
            </a:lvl4pPr>
            <a:lvl5pPr marL="907200">
              <a:spcBef>
                <a:spcPts val="300"/>
              </a:spcBef>
              <a:buClr>
                <a:srgbClr val="2878C8"/>
              </a:buClr>
              <a:defRPr sz="1600">
                <a:solidFill>
                  <a:srgbClr val="2878C8"/>
                </a:solidFill>
              </a:defRPr>
            </a:lvl5pPr>
          </a:lstStyle>
          <a:p>
            <a:pPr lvl="0"/>
            <a:r>
              <a:rPr lang="da-DK" noProof="0" dirty="0" smtClean="0"/>
              <a:t>Klik for at tilføje tekst</a:t>
            </a:r>
          </a:p>
          <a:p>
            <a:pPr lvl="1"/>
            <a:r>
              <a:rPr lang="da-DK" noProof="0" dirty="0" smtClean="0"/>
              <a:t>Navn Navnesen</a:t>
            </a: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1259102" y="571505"/>
            <a:ext cx="573087" cy="428625"/>
          </a:xfrm>
          <a:custGeom>
            <a:avLst/>
            <a:gdLst>
              <a:gd name="T0" fmla="*/ 831 w 1571"/>
              <a:gd name="T1" fmla="*/ 740 h 1174"/>
              <a:gd name="T2" fmla="*/ 1221 w 1571"/>
              <a:gd name="T3" fmla="*/ 1174 h 1174"/>
              <a:gd name="T4" fmla="*/ 1571 w 1571"/>
              <a:gd name="T5" fmla="*/ 821 h 1174"/>
              <a:gd name="T6" fmla="*/ 1278 w 1571"/>
              <a:gd name="T7" fmla="*/ 508 h 1174"/>
              <a:gd name="T8" fmla="*/ 1190 w 1571"/>
              <a:gd name="T9" fmla="*/ 522 h 1174"/>
              <a:gd name="T10" fmla="*/ 1497 w 1571"/>
              <a:gd name="T11" fmla="*/ 199 h 1174"/>
              <a:gd name="T12" fmla="*/ 1251 w 1571"/>
              <a:gd name="T13" fmla="*/ 0 h 1174"/>
              <a:gd name="T14" fmla="*/ 831 w 1571"/>
              <a:gd name="T15" fmla="*/ 740 h 1174"/>
              <a:gd name="T16" fmla="*/ 0 w 1571"/>
              <a:gd name="T17" fmla="*/ 740 h 1174"/>
              <a:gd name="T18" fmla="*/ 390 w 1571"/>
              <a:gd name="T19" fmla="*/ 1174 h 1174"/>
              <a:gd name="T20" fmla="*/ 740 w 1571"/>
              <a:gd name="T21" fmla="*/ 821 h 1174"/>
              <a:gd name="T22" fmla="*/ 447 w 1571"/>
              <a:gd name="T23" fmla="*/ 508 h 1174"/>
              <a:gd name="T24" fmla="*/ 360 w 1571"/>
              <a:gd name="T25" fmla="*/ 522 h 1174"/>
              <a:gd name="T26" fmla="*/ 666 w 1571"/>
              <a:gd name="T27" fmla="*/ 199 h 1174"/>
              <a:gd name="T28" fmla="*/ 420 w 1571"/>
              <a:gd name="T29" fmla="*/ 0 h 1174"/>
              <a:gd name="T30" fmla="*/ 0 w 1571"/>
              <a:gd name="T31" fmla="*/ 7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1" h="1174">
                <a:moveTo>
                  <a:pt x="831" y="740"/>
                </a:moveTo>
                <a:cubicBezTo>
                  <a:pt x="831" y="1016"/>
                  <a:pt x="1016" y="1174"/>
                  <a:pt x="1221" y="1174"/>
                </a:cubicBezTo>
                <a:cubicBezTo>
                  <a:pt x="1409" y="1174"/>
                  <a:pt x="1571" y="1016"/>
                  <a:pt x="1571" y="821"/>
                </a:cubicBezTo>
                <a:cubicBezTo>
                  <a:pt x="1571" y="633"/>
                  <a:pt x="1439" y="508"/>
                  <a:pt x="1278" y="508"/>
                </a:cubicBezTo>
                <a:cubicBezTo>
                  <a:pt x="1241" y="508"/>
                  <a:pt x="1207" y="515"/>
                  <a:pt x="1190" y="522"/>
                </a:cubicBezTo>
                <a:cubicBezTo>
                  <a:pt x="1234" y="394"/>
                  <a:pt x="1389" y="246"/>
                  <a:pt x="1497" y="199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989" y="185"/>
                  <a:pt x="831" y="444"/>
                  <a:pt x="831" y="740"/>
                </a:cubicBezTo>
                <a:moveTo>
                  <a:pt x="0" y="740"/>
                </a:moveTo>
                <a:cubicBezTo>
                  <a:pt x="0" y="1016"/>
                  <a:pt x="185" y="1174"/>
                  <a:pt x="390" y="1174"/>
                </a:cubicBezTo>
                <a:cubicBezTo>
                  <a:pt x="578" y="1174"/>
                  <a:pt x="740" y="1016"/>
                  <a:pt x="740" y="821"/>
                </a:cubicBezTo>
                <a:cubicBezTo>
                  <a:pt x="740" y="633"/>
                  <a:pt x="609" y="508"/>
                  <a:pt x="447" y="508"/>
                </a:cubicBezTo>
                <a:cubicBezTo>
                  <a:pt x="410" y="508"/>
                  <a:pt x="376" y="515"/>
                  <a:pt x="360" y="522"/>
                </a:cubicBezTo>
                <a:cubicBezTo>
                  <a:pt x="403" y="394"/>
                  <a:pt x="558" y="246"/>
                  <a:pt x="666" y="199"/>
                </a:cubicBezTo>
                <a:cubicBezTo>
                  <a:pt x="420" y="0"/>
                  <a:pt x="420" y="0"/>
                  <a:pt x="420" y="0"/>
                </a:cubicBezTo>
                <a:cubicBezTo>
                  <a:pt x="158" y="185"/>
                  <a:pt x="0" y="444"/>
                  <a:pt x="0" y="740"/>
                </a:cubicBezTo>
              </a:path>
            </a:pathLst>
          </a:custGeom>
          <a:solidFill>
            <a:srgbClr val="2878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schemeClr val="accent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3140968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1" y="4005064"/>
            <a:ext cx="7450140" cy="187220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</p:spTree>
    <p:extLst>
      <p:ext uri="{BB962C8B-B14F-4D97-AF65-F5344CB8AC3E}">
        <p14:creationId xmlns:p14="http://schemas.microsoft.com/office/powerpoint/2010/main" val="375764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23962" y="571505"/>
            <a:ext cx="7450139" cy="46635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solidFill>
            <a:srgbClr val="287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 smtClean="0">
              <a:solidFill>
                <a:schemeClr val="tx1"/>
              </a:solidFill>
            </a:endParaRPr>
          </a:p>
        </p:txBody>
      </p:sp>
      <p:pic>
        <p:nvPicPr>
          <p:cNvPr id="9968" name="Picture 587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81325"/>
            <a:ext cx="91440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U:\DGI\Jobs\4350_PowerPoint skabelon til DGI\Received\DGI SkabelonDesign\hvid logoband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0" y="6274800"/>
            <a:ext cx="867822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932040" y="6997204"/>
            <a:ext cx="3742061" cy="583208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9951" name="Text Placeholder 9950"/>
          <p:cNvSpPr>
            <a:spLocks noGrp="1"/>
          </p:cNvSpPr>
          <p:nvPr>
            <p:ph type="body" sz="quarter" idx="14" hasCustomPrompt="1"/>
          </p:nvPr>
        </p:nvSpPr>
        <p:spPr>
          <a:xfrm>
            <a:off x="1547664" y="1010257"/>
            <a:ext cx="7126436" cy="3909405"/>
          </a:xfrm>
        </p:spPr>
        <p:txBody>
          <a:bodyPr/>
          <a:lstStyle>
            <a:lvl1pPr marL="0" indent="0">
              <a:spcBef>
                <a:spcPts val="3000"/>
              </a:spcBef>
              <a:buClr>
                <a:schemeClr val="bg1"/>
              </a:buClr>
              <a:buFontTx/>
              <a:buNone/>
              <a:defRPr sz="50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Klik for at tilføje tekst</a:t>
            </a:r>
          </a:p>
        </p:txBody>
      </p:sp>
      <p:sp>
        <p:nvSpPr>
          <p:cNvPr id="10" name="Rectangle 12"/>
          <p:cNvSpPr/>
          <p:nvPr userDrawn="1"/>
        </p:nvSpPr>
        <p:spPr>
          <a:xfrm>
            <a:off x="1223963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2878C8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73416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9" name="Underoverskrift"/>
          <p:cNvSpPr>
            <a:spLocks noGrp="1"/>
          </p:cNvSpPr>
          <p:nvPr>
            <p:ph type="body" sz="quarter" idx="14" hasCustomPrompt="1"/>
          </p:nvPr>
        </p:nvSpPr>
        <p:spPr>
          <a:xfrm>
            <a:off x="1232672" y="1520824"/>
            <a:ext cx="7441429" cy="25206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a-DK" noProof="0" dirty="0" smtClean="0"/>
              <a:t>Klik</a:t>
            </a:r>
            <a:r>
              <a:rPr lang="en-US" dirty="0" smtClean="0"/>
              <a:t> for at </a:t>
            </a:r>
            <a:r>
              <a:rPr lang="da-DK" noProof="0" dirty="0" smtClean="0"/>
              <a:t>tilføje tekst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988840"/>
            <a:ext cx="7450138" cy="3600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tabLst/>
              <a:defRPr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7002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og gradient (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520825"/>
            <a:ext cx="3492053" cy="4140200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520825"/>
            <a:ext cx="4065588" cy="41402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76825" y="4869160"/>
            <a:ext cx="4074529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 smtClean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99053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og gradient (t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31829" y="1700807"/>
            <a:ext cx="3342272" cy="3960218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buClr>
                <a:schemeClr val="tx1"/>
              </a:buClr>
              <a:defRPr sz="1600"/>
            </a:lvl5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7300" y="1700807"/>
            <a:ext cx="3819525" cy="396021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2" y="571505"/>
            <a:ext cx="7450139" cy="697255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257300" y="4869025"/>
            <a:ext cx="3819525" cy="792000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 smtClean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8763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to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1268760"/>
            <a:ext cx="3597276" cy="439226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229817" y="1268760"/>
            <a:ext cx="3594597" cy="4392264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076826" y="4869160"/>
            <a:ext cx="3597276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 smtClean="0"/>
              <a:t>Klik for at skrive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23962" y="4869160"/>
            <a:ext cx="3600452" cy="791864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lIns="1116000" tIns="216000" rIns="468000" bIns="144000"/>
          <a:lstStyle>
            <a:lvl1pPr marL="0" indent="0" algn="r">
              <a:lnSpc>
                <a:spcPct val="117000"/>
              </a:lnSpc>
              <a:buFontTx/>
              <a:buNone/>
              <a:defRPr sz="1600"/>
            </a:lvl1pPr>
            <a:lvl2pPr marL="303212" indent="0" algn="r">
              <a:buFontTx/>
              <a:buNone/>
              <a:defRPr/>
            </a:lvl2pPr>
            <a:lvl3pPr marL="622300" indent="0" algn="r">
              <a:buFontTx/>
              <a:buNone/>
              <a:defRPr/>
            </a:lvl3pPr>
            <a:lvl4pPr marL="910988" indent="0" algn="r">
              <a:buFontTx/>
              <a:buNone/>
              <a:defRPr/>
            </a:lvl4pPr>
            <a:lvl5pPr marL="1199913" indent="0" algn="r">
              <a:buFontTx/>
              <a:buNone/>
              <a:defRPr/>
            </a:lvl5pPr>
          </a:lstStyle>
          <a:p>
            <a:pPr lvl="0"/>
            <a:r>
              <a:rPr lang="da-DK" noProof="0" dirty="0" smtClean="0"/>
              <a:t>Klik for skrive</a:t>
            </a:r>
          </a:p>
        </p:txBody>
      </p:sp>
    </p:spTree>
    <p:extLst>
      <p:ext uri="{BB962C8B-B14F-4D97-AF65-F5344CB8AC3E}">
        <p14:creationId xmlns:p14="http://schemas.microsoft.com/office/powerpoint/2010/main" val="2964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484784"/>
            <a:ext cx="3420045" cy="4104456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571505"/>
            <a:ext cx="4065588" cy="235344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3" y="571505"/>
            <a:ext cx="3420045" cy="46635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098504" y="3284984"/>
            <a:ext cx="4065588" cy="2304256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96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ort billede (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076825" y="7137412"/>
            <a:ext cx="3597276" cy="58320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916832"/>
            <a:ext cx="3420045" cy="3960440"/>
          </a:xfrm>
        </p:spPr>
        <p:txBody>
          <a:bodyPr/>
          <a:lstStyle>
            <a:lvl1pPr marL="15875" indent="0">
              <a:spcBef>
                <a:spcPts val="0"/>
              </a:spcBef>
              <a:buFontTx/>
              <a:buNone/>
              <a:tabLst/>
              <a:defRPr sz="1600"/>
            </a:lvl1pPr>
            <a:lvl2pPr marL="14400" indent="0">
              <a:spcBef>
                <a:spcPts val="0"/>
              </a:spcBef>
              <a:buFontTx/>
              <a:buNone/>
              <a:defRPr sz="1600" b="1"/>
            </a:lvl2pPr>
            <a:lvl3pPr marL="324000" indent="-342000">
              <a:buClr>
                <a:srgbClr val="2878C8"/>
              </a:buClr>
              <a:buFont typeface="Wingdings 2" pitchFamily="18" charset="2"/>
              <a:buChar char="¾"/>
              <a:defRPr sz="1600"/>
            </a:lvl3pPr>
            <a:lvl4pPr marL="619200" indent="-316800">
              <a:spcBef>
                <a:spcPts val="300"/>
              </a:spcBef>
              <a:buClr>
                <a:srgbClr val="2878C8"/>
              </a:buClr>
              <a:buFont typeface="Wingdings 2" pitchFamily="18" charset="2"/>
              <a:buChar char="¾"/>
              <a:defRPr sz="1600" baseline="0"/>
            </a:lvl4pPr>
            <a:lvl5pPr marL="324000">
              <a:spcBef>
                <a:spcPts val="300"/>
              </a:spcBef>
              <a:defRPr sz="1600"/>
            </a:lvl5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76825" y="571504"/>
            <a:ext cx="4065588" cy="530576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3963" y="571505"/>
            <a:ext cx="3420045" cy="466353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5343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257300" y="6275387"/>
            <a:ext cx="7886700" cy="582613"/>
          </a:xfrm>
          <a:prstGeom prst="rect">
            <a:avLst/>
          </a:prstGeom>
          <a:solidFill>
            <a:srgbClr val="287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3" descr="U:\DGI\Jobs\4350_PowerPoint skabelon til DGI\Received\DGI SkabelonDesign\sort logoband.png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680" y="6274800"/>
            <a:ext cx="8679541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7300" y="6273801"/>
            <a:ext cx="3567114" cy="431800"/>
          </a:xfrm>
          <a:prstGeom prst="rect">
            <a:avLst/>
          </a:prstGeom>
        </p:spPr>
        <p:txBody>
          <a:bodyPr vert="horz" lIns="28800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223963" y="0"/>
            <a:ext cx="7922258" cy="152400"/>
          </a:xfrm>
          <a:prstGeom prst="rect">
            <a:avLst/>
          </a:prstGeom>
          <a:gradFill flip="none" rotWithShape="1">
            <a:gsLst>
              <a:gs pos="0">
                <a:srgbClr val="2878C8"/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noProof="0" dirty="0" smtClean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962" y="571505"/>
            <a:ext cx="7450139" cy="4663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smtClean="0"/>
              <a:t>Klik for at tilføje tekst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2" y="1520825"/>
            <a:ext cx="7451726" cy="414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7300" y="6567938"/>
            <a:ext cx="3567114" cy="138661"/>
          </a:xfrm>
          <a:prstGeom prst="rect">
            <a:avLst/>
          </a:prstGeom>
        </p:spPr>
        <p:txBody>
          <a:bodyPr vert="horz" lIns="28800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E4993A5-71AC-4FC9-BA31-3E15C92EC10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grpSp>
        <p:nvGrpSpPr>
          <p:cNvPr id="1059" name="Group 1058"/>
          <p:cNvGrpSpPr/>
          <p:nvPr/>
        </p:nvGrpSpPr>
        <p:grpSpPr>
          <a:xfrm>
            <a:off x="1762126" y="6275387"/>
            <a:ext cx="7381875" cy="582613"/>
            <a:chOff x="1762126" y="6265863"/>
            <a:chExt cx="7381875" cy="582613"/>
          </a:xfrm>
          <a:solidFill>
            <a:srgbClr val="FFFFFF">
              <a:alpha val="50196"/>
            </a:srgbClr>
          </a:solidFill>
        </p:grpSpPr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1849438" y="6265863"/>
              <a:ext cx="23813" cy="200025"/>
            </a:xfrm>
            <a:custGeom>
              <a:avLst/>
              <a:gdLst>
                <a:gd name="T0" fmla="*/ 23 w 23"/>
                <a:gd name="T1" fmla="*/ 0 h 187"/>
                <a:gd name="T2" fmla="*/ 17 w 23"/>
                <a:gd name="T3" fmla="*/ 0 h 187"/>
                <a:gd name="T4" fmla="*/ 1 w 23"/>
                <a:gd name="T5" fmla="*/ 187 h 187"/>
                <a:gd name="T6" fmla="*/ 1 w 23"/>
                <a:gd name="T7" fmla="*/ 187 h 187"/>
                <a:gd name="T8" fmla="*/ 23 w 23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7">
                  <a:moveTo>
                    <a:pt x="2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5" y="62"/>
                    <a:pt x="0" y="125"/>
                    <a:pt x="1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2" y="124"/>
                    <a:pt x="9" y="61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8577263" y="6265863"/>
              <a:ext cx="566738" cy="552450"/>
            </a:xfrm>
            <a:custGeom>
              <a:avLst/>
              <a:gdLst>
                <a:gd name="T0" fmla="*/ 27 w 532"/>
                <a:gd name="T1" fmla="*/ 0 h 516"/>
                <a:gd name="T2" fmla="*/ 0 w 532"/>
                <a:gd name="T3" fmla="*/ 0 h 516"/>
                <a:gd name="T4" fmla="*/ 347 w 532"/>
                <a:gd name="T5" fmla="*/ 299 h 516"/>
                <a:gd name="T6" fmla="*/ 532 w 532"/>
                <a:gd name="T7" fmla="*/ 516 h 516"/>
                <a:gd name="T8" fmla="*/ 532 w 532"/>
                <a:gd name="T9" fmla="*/ 497 h 516"/>
                <a:gd name="T10" fmla="*/ 356 w 532"/>
                <a:gd name="T11" fmla="*/ 290 h 516"/>
                <a:gd name="T12" fmla="*/ 27 w 532"/>
                <a:gd name="T1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2" h="516"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91"/>
                    <a:pt x="241" y="189"/>
                    <a:pt x="347" y="299"/>
                  </a:cubicBezTo>
                  <a:cubicBezTo>
                    <a:pt x="414" y="367"/>
                    <a:pt x="476" y="440"/>
                    <a:pt x="532" y="516"/>
                  </a:cubicBezTo>
                  <a:cubicBezTo>
                    <a:pt x="532" y="497"/>
                    <a:pt x="532" y="497"/>
                    <a:pt x="532" y="497"/>
                  </a:cubicBezTo>
                  <a:cubicBezTo>
                    <a:pt x="478" y="424"/>
                    <a:pt x="419" y="355"/>
                    <a:pt x="356" y="290"/>
                  </a:cubicBezTo>
                  <a:cubicBezTo>
                    <a:pt x="255" y="184"/>
                    <a:pt x="144" y="88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1936751" y="6265863"/>
              <a:ext cx="65088" cy="342900"/>
            </a:xfrm>
            <a:custGeom>
              <a:avLst/>
              <a:gdLst>
                <a:gd name="T0" fmla="*/ 61 w 61"/>
                <a:gd name="T1" fmla="*/ 0 h 321"/>
                <a:gd name="T2" fmla="*/ 51 w 61"/>
                <a:gd name="T3" fmla="*/ 0 h 321"/>
                <a:gd name="T4" fmla="*/ 34 w 61"/>
                <a:gd name="T5" fmla="*/ 53 h 321"/>
                <a:gd name="T6" fmla="*/ 1 w 61"/>
                <a:gd name="T7" fmla="*/ 321 h 321"/>
                <a:gd name="T8" fmla="*/ 2 w 61"/>
                <a:gd name="T9" fmla="*/ 321 h 321"/>
                <a:gd name="T10" fmla="*/ 61 w 61"/>
                <a:gd name="T1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1">
                  <a:moveTo>
                    <a:pt x="6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5" y="18"/>
                    <a:pt x="39" y="35"/>
                    <a:pt x="34" y="53"/>
                  </a:cubicBezTo>
                  <a:cubicBezTo>
                    <a:pt x="10" y="140"/>
                    <a:pt x="0" y="231"/>
                    <a:pt x="1" y="321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3" y="212"/>
                    <a:pt x="23" y="103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8674101" y="6265863"/>
              <a:ext cx="469900" cy="481013"/>
            </a:xfrm>
            <a:custGeom>
              <a:avLst/>
              <a:gdLst>
                <a:gd name="T0" fmla="*/ 25 w 442"/>
                <a:gd name="T1" fmla="*/ 0 h 449"/>
                <a:gd name="T2" fmla="*/ 0 w 442"/>
                <a:gd name="T3" fmla="*/ 0 h 449"/>
                <a:gd name="T4" fmla="*/ 301 w 442"/>
                <a:gd name="T5" fmla="*/ 277 h 449"/>
                <a:gd name="T6" fmla="*/ 442 w 442"/>
                <a:gd name="T7" fmla="*/ 449 h 449"/>
                <a:gd name="T8" fmla="*/ 442 w 442"/>
                <a:gd name="T9" fmla="*/ 429 h 449"/>
                <a:gd name="T10" fmla="*/ 311 w 442"/>
                <a:gd name="T11" fmla="*/ 268 h 449"/>
                <a:gd name="T12" fmla="*/ 25 w 442"/>
                <a:gd name="T13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449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8" y="84"/>
                    <a:pt x="209" y="176"/>
                    <a:pt x="301" y="277"/>
                  </a:cubicBezTo>
                  <a:cubicBezTo>
                    <a:pt x="351" y="332"/>
                    <a:pt x="399" y="389"/>
                    <a:pt x="442" y="449"/>
                  </a:cubicBezTo>
                  <a:cubicBezTo>
                    <a:pt x="442" y="429"/>
                    <a:pt x="442" y="429"/>
                    <a:pt x="442" y="429"/>
                  </a:cubicBezTo>
                  <a:cubicBezTo>
                    <a:pt x="401" y="373"/>
                    <a:pt x="357" y="320"/>
                    <a:pt x="311" y="268"/>
                  </a:cubicBezTo>
                  <a:cubicBezTo>
                    <a:pt x="223" y="171"/>
                    <a:pt x="127" y="82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3541713" y="6265863"/>
              <a:ext cx="628650" cy="582613"/>
            </a:xfrm>
            <a:custGeom>
              <a:avLst/>
              <a:gdLst>
                <a:gd name="T0" fmla="*/ 149 w 590"/>
                <a:gd name="T1" fmla="*/ 380 h 544"/>
                <a:gd name="T2" fmla="*/ 0 w 590"/>
                <a:gd name="T3" fmla="*/ 544 h 544"/>
                <a:gd name="T4" fmla="*/ 18 w 590"/>
                <a:gd name="T5" fmla="*/ 544 h 544"/>
                <a:gd name="T6" fmla="*/ 155 w 590"/>
                <a:gd name="T7" fmla="*/ 385 h 544"/>
                <a:gd name="T8" fmla="*/ 362 w 590"/>
                <a:gd name="T9" fmla="*/ 185 h 544"/>
                <a:gd name="T10" fmla="*/ 585 w 590"/>
                <a:gd name="T11" fmla="*/ 3 h 544"/>
                <a:gd name="T12" fmla="*/ 590 w 590"/>
                <a:gd name="T13" fmla="*/ 0 h 544"/>
                <a:gd name="T14" fmla="*/ 572 w 590"/>
                <a:gd name="T15" fmla="*/ 0 h 544"/>
                <a:gd name="T16" fmla="*/ 149 w 590"/>
                <a:gd name="T17" fmla="*/ 38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0" h="544">
                  <a:moveTo>
                    <a:pt x="149" y="380"/>
                  </a:moveTo>
                  <a:cubicBezTo>
                    <a:pt x="98" y="433"/>
                    <a:pt x="48" y="488"/>
                    <a:pt x="0" y="544"/>
                  </a:cubicBezTo>
                  <a:cubicBezTo>
                    <a:pt x="18" y="544"/>
                    <a:pt x="18" y="544"/>
                    <a:pt x="18" y="544"/>
                  </a:cubicBezTo>
                  <a:cubicBezTo>
                    <a:pt x="61" y="490"/>
                    <a:pt x="107" y="436"/>
                    <a:pt x="155" y="385"/>
                  </a:cubicBezTo>
                  <a:cubicBezTo>
                    <a:pt x="220" y="314"/>
                    <a:pt x="290" y="248"/>
                    <a:pt x="362" y="185"/>
                  </a:cubicBezTo>
                  <a:cubicBezTo>
                    <a:pt x="434" y="121"/>
                    <a:pt x="509" y="61"/>
                    <a:pt x="585" y="3"/>
                  </a:cubicBezTo>
                  <a:cubicBezTo>
                    <a:pt x="587" y="2"/>
                    <a:pt x="588" y="1"/>
                    <a:pt x="590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422" y="116"/>
                    <a:pt x="281" y="243"/>
                    <a:pt x="149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714751" y="6265863"/>
              <a:ext cx="642938" cy="582613"/>
            </a:xfrm>
            <a:custGeom>
              <a:avLst/>
              <a:gdLst>
                <a:gd name="T0" fmla="*/ 56 w 603"/>
                <a:gd name="T1" fmla="*/ 493 h 544"/>
                <a:gd name="T2" fmla="*/ 479 w 603"/>
                <a:gd name="T3" fmla="*/ 95 h 544"/>
                <a:gd name="T4" fmla="*/ 603 w 603"/>
                <a:gd name="T5" fmla="*/ 0 h 544"/>
                <a:gd name="T6" fmla="*/ 583 w 603"/>
                <a:gd name="T7" fmla="*/ 0 h 544"/>
                <a:gd name="T8" fmla="*/ 473 w 603"/>
                <a:gd name="T9" fmla="*/ 87 h 544"/>
                <a:gd name="T10" fmla="*/ 51 w 603"/>
                <a:gd name="T11" fmla="*/ 488 h 544"/>
                <a:gd name="T12" fmla="*/ 0 w 603"/>
                <a:gd name="T13" fmla="*/ 544 h 544"/>
                <a:gd name="T14" fmla="*/ 12 w 603"/>
                <a:gd name="T15" fmla="*/ 544 h 544"/>
                <a:gd name="T16" fmla="*/ 56 w 603"/>
                <a:gd name="T17" fmla="*/ 49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544">
                  <a:moveTo>
                    <a:pt x="56" y="493"/>
                  </a:moveTo>
                  <a:cubicBezTo>
                    <a:pt x="184" y="347"/>
                    <a:pt x="328" y="217"/>
                    <a:pt x="479" y="95"/>
                  </a:cubicBezTo>
                  <a:cubicBezTo>
                    <a:pt x="520" y="63"/>
                    <a:pt x="561" y="31"/>
                    <a:pt x="60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46" y="29"/>
                    <a:pt x="509" y="58"/>
                    <a:pt x="473" y="87"/>
                  </a:cubicBezTo>
                  <a:cubicBezTo>
                    <a:pt x="322" y="210"/>
                    <a:pt x="182" y="344"/>
                    <a:pt x="51" y="488"/>
                  </a:cubicBezTo>
                  <a:cubicBezTo>
                    <a:pt x="34" y="506"/>
                    <a:pt x="17" y="525"/>
                    <a:pt x="0" y="544"/>
                  </a:cubicBezTo>
                  <a:cubicBezTo>
                    <a:pt x="12" y="544"/>
                    <a:pt x="12" y="544"/>
                    <a:pt x="12" y="544"/>
                  </a:cubicBezTo>
                  <a:cubicBezTo>
                    <a:pt x="27" y="527"/>
                    <a:pt x="41" y="510"/>
                    <a:pt x="56" y="4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371851" y="6265863"/>
              <a:ext cx="609600" cy="582613"/>
            </a:xfrm>
            <a:custGeom>
              <a:avLst/>
              <a:gdLst>
                <a:gd name="T0" fmla="*/ 247 w 572"/>
                <a:gd name="T1" fmla="*/ 273 h 544"/>
                <a:gd name="T2" fmla="*/ 51 w 572"/>
                <a:gd name="T3" fmla="*/ 481 h 544"/>
                <a:gd name="T4" fmla="*/ 0 w 572"/>
                <a:gd name="T5" fmla="*/ 544 h 544"/>
                <a:gd name="T6" fmla="*/ 22 w 572"/>
                <a:gd name="T7" fmla="*/ 544 h 544"/>
                <a:gd name="T8" fmla="*/ 63 w 572"/>
                <a:gd name="T9" fmla="*/ 492 h 544"/>
                <a:gd name="T10" fmla="*/ 252 w 572"/>
                <a:gd name="T11" fmla="*/ 278 h 544"/>
                <a:gd name="T12" fmla="*/ 572 w 572"/>
                <a:gd name="T13" fmla="*/ 0 h 544"/>
                <a:gd name="T14" fmla="*/ 557 w 572"/>
                <a:gd name="T15" fmla="*/ 0 h 544"/>
                <a:gd name="T16" fmla="*/ 247 w 572"/>
                <a:gd name="T17" fmla="*/ 27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2" h="544">
                  <a:moveTo>
                    <a:pt x="247" y="273"/>
                  </a:moveTo>
                  <a:cubicBezTo>
                    <a:pt x="179" y="339"/>
                    <a:pt x="113" y="408"/>
                    <a:pt x="51" y="481"/>
                  </a:cubicBezTo>
                  <a:cubicBezTo>
                    <a:pt x="33" y="502"/>
                    <a:pt x="17" y="523"/>
                    <a:pt x="0" y="544"/>
                  </a:cubicBezTo>
                  <a:cubicBezTo>
                    <a:pt x="22" y="544"/>
                    <a:pt x="22" y="544"/>
                    <a:pt x="22" y="544"/>
                  </a:cubicBezTo>
                  <a:cubicBezTo>
                    <a:pt x="36" y="527"/>
                    <a:pt x="49" y="509"/>
                    <a:pt x="63" y="492"/>
                  </a:cubicBezTo>
                  <a:cubicBezTo>
                    <a:pt x="123" y="417"/>
                    <a:pt x="185" y="345"/>
                    <a:pt x="252" y="278"/>
                  </a:cubicBezTo>
                  <a:cubicBezTo>
                    <a:pt x="352" y="177"/>
                    <a:pt x="459" y="86"/>
                    <a:pt x="572" y="0"/>
                  </a:cubicBezTo>
                  <a:cubicBezTo>
                    <a:pt x="557" y="0"/>
                    <a:pt x="557" y="0"/>
                    <a:pt x="557" y="0"/>
                  </a:cubicBezTo>
                  <a:cubicBezTo>
                    <a:pt x="449" y="85"/>
                    <a:pt x="346" y="176"/>
                    <a:pt x="247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2324101" y="6265863"/>
              <a:ext cx="327025" cy="582613"/>
            </a:xfrm>
            <a:custGeom>
              <a:avLst/>
              <a:gdLst>
                <a:gd name="T0" fmla="*/ 77 w 307"/>
                <a:gd name="T1" fmla="*/ 324 h 544"/>
                <a:gd name="T2" fmla="*/ 0 w 307"/>
                <a:gd name="T3" fmla="*/ 544 h 544"/>
                <a:gd name="T4" fmla="*/ 10 w 307"/>
                <a:gd name="T5" fmla="*/ 544 h 544"/>
                <a:gd name="T6" fmla="*/ 89 w 307"/>
                <a:gd name="T7" fmla="*/ 329 h 544"/>
                <a:gd name="T8" fmla="*/ 307 w 307"/>
                <a:gd name="T9" fmla="*/ 0 h 544"/>
                <a:gd name="T10" fmla="*/ 284 w 307"/>
                <a:gd name="T11" fmla="*/ 0 h 544"/>
                <a:gd name="T12" fmla="*/ 77 w 307"/>
                <a:gd name="T13" fmla="*/ 32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44">
                  <a:moveTo>
                    <a:pt x="77" y="324"/>
                  </a:moveTo>
                  <a:cubicBezTo>
                    <a:pt x="44" y="395"/>
                    <a:pt x="19" y="469"/>
                    <a:pt x="0" y="544"/>
                  </a:cubicBezTo>
                  <a:cubicBezTo>
                    <a:pt x="10" y="544"/>
                    <a:pt x="10" y="544"/>
                    <a:pt x="10" y="544"/>
                  </a:cubicBezTo>
                  <a:cubicBezTo>
                    <a:pt x="29" y="470"/>
                    <a:pt x="56" y="398"/>
                    <a:pt x="89" y="329"/>
                  </a:cubicBezTo>
                  <a:cubicBezTo>
                    <a:pt x="145" y="210"/>
                    <a:pt x="220" y="100"/>
                    <a:pt x="307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01" y="98"/>
                    <a:pt x="130" y="206"/>
                    <a:pt x="77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2212976" y="6265863"/>
              <a:ext cx="258763" cy="582613"/>
            </a:xfrm>
            <a:custGeom>
              <a:avLst/>
              <a:gdLst>
                <a:gd name="T0" fmla="*/ 106 w 244"/>
                <a:gd name="T1" fmla="*/ 194 h 544"/>
                <a:gd name="T2" fmla="*/ 16 w 244"/>
                <a:gd name="T3" fmla="*/ 452 h 544"/>
                <a:gd name="T4" fmla="*/ 0 w 244"/>
                <a:gd name="T5" fmla="*/ 544 h 544"/>
                <a:gd name="T6" fmla="*/ 5 w 244"/>
                <a:gd name="T7" fmla="*/ 544 h 544"/>
                <a:gd name="T8" fmla="*/ 118 w 244"/>
                <a:gd name="T9" fmla="*/ 200 h 544"/>
                <a:gd name="T10" fmla="*/ 244 w 244"/>
                <a:gd name="T11" fmla="*/ 0 h 544"/>
                <a:gd name="T12" fmla="*/ 224 w 244"/>
                <a:gd name="T13" fmla="*/ 0 h 544"/>
                <a:gd name="T14" fmla="*/ 106 w 244"/>
                <a:gd name="T15" fmla="*/ 19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544">
                  <a:moveTo>
                    <a:pt x="106" y="194"/>
                  </a:moveTo>
                  <a:cubicBezTo>
                    <a:pt x="66" y="276"/>
                    <a:pt x="35" y="363"/>
                    <a:pt x="16" y="452"/>
                  </a:cubicBezTo>
                  <a:cubicBezTo>
                    <a:pt x="9" y="483"/>
                    <a:pt x="4" y="513"/>
                    <a:pt x="0" y="544"/>
                  </a:cubicBezTo>
                  <a:cubicBezTo>
                    <a:pt x="5" y="544"/>
                    <a:pt x="5" y="544"/>
                    <a:pt x="5" y="544"/>
                  </a:cubicBezTo>
                  <a:cubicBezTo>
                    <a:pt x="25" y="424"/>
                    <a:pt x="63" y="308"/>
                    <a:pt x="118" y="200"/>
                  </a:cubicBezTo>
                  <a:cubicBezTo>
                    <a:pt x="154" y="129"/>
                    <a:pt x="196" y="63"/>
                    <a:pt x="24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79" y="61"/>
                    <a:pt x="139" y="126"/>
                    <a:pt x="106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5837238" y="6265863"/>
              <a:ext cx="1322388" cy="582613"/>
            </a:xfrm>
            <a:custGeom>
              <a:avLst/>
              <a:gdLst>
                <a:gd name="T0" fmla="*/ 7 w 1241"/>
                <a:gd name="T1" fmla="*/ 0 h 544"/>
                <a:gd name="T2" fmla="*/ 0 w 1241"/>
                <a:gd name="T3" fmla="*/ 0 h 544"/>
                <a:gd name="T4" fmla="*/ 1061 w 1241"/>
                <a:gd name="T5" fmla="*/ 485 h 544"/>
                <a:gd name="T6" fmla="*/ 1200 w 1241"/>
                <a:gd name="T7" fmla="*/ 544 h 544"/>
                <a:gd name="T8" fmla="*/ 1241 w 1241"/>
                <a:gd name="T9" fmla="*/ 544 h 544"/>
                <a:gd name="T10" fmla="*/ 1066 w 1241"/>
                <a:gd name="T11" fmla="*/ 472 h 544"/>
                <a:gd name="T12" fmla="*/ 7 w 1241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1" h="54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1" y="167"/>
                    <a:pt x="703" y="331"/>
                    <a:pt x="1061" y="485"/>
                  </a:cubicBezTo>
                  <a:cubicBezTo>
                    <a:pt x="1107" y="505"/>
                    <a:pt x="1153" y="525"/>
                    <a:pt x="1200" y="544"/>
                  </a:cubicBezTo>
                  <a:cubicBezTo>
                    <a:pt x="1241" y="544"/>
                    <a:pt x="1241" y="544"/>
                    <a:pt x="1241" y="544"/>
                  </a:cubicBezTo>
                  <a:cubicBezTo>
                    <a:pt x="1183" y="520"/>
                    <a:pt x="1124" y="496"/>
                    <a:pt x="1066" y="472"/>
                  </a:cubicBezTo>
                  <a:cubicBezTo>
                    <a:pt x="710" y="322"/>
                    <a:pt x="356" y="165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6767513" y="6265863"/>
              <a:ext cx="1255713" cy="582613"/>
            </a:xfrm>
            <a:custGeom>
              <a:avLst/>
              <a:gdLst>
                <a:gd name="T0" fmla="*/ 20 w 1178"/>
                <a:gd name="T1" fmla="*/ 0 h 544"/>
                <a:gd name="T2" fmla="*/ 0 w 1178"/>
                <a:gd name="T3" fmla="*/ 0 h 544"/>
                <a:gd name="T4" fmla="*/ 483 w 1178"/>
                <a:gd name="T5" fmla="*/ 229 h 544"/>
                <a:gd name="T6" fmla="*/ 1143 w 1178"/>
                <a:gd name="T7" fmla="*/ 544 h 544"/>
                <a:gd name="T8" fmla="*/ 1178 w 1178"/>
                <a:gd name="T9" fmla="*/ 544 h 544"/>
                <a:gd name="T10" fmla="*/ 489 w 1178"/>
                <a:gd name="T11" fmla="*/ 215 h 544"/>
                <a:gd name="T12" fmla="*/ 20 w 1178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8" h="54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2" y="76"/>
                    <a:pt x="322" y="152"/>
                    <a:pt x="483" y="229"/>
                  </a:cubicBezTo>
                  <a:cubicBezTo>
                    <a:pt x="703" y="334"/>
                    <a:pt x="923" y="439"/>
                    <a:pt x="1143" y="544"/>
                  </a:cubicBezTo>
                  <a:cubicBezTo>
                    <a:pt x="1178" y="544"/>
                    <a:pt x="1178" y="544"/>
                    <a:pt x="1178" y="544"/>
                  </a:cubicBezTo>
                  <a:cubicBezTo>
                    <a:pt x="950" y="433"/>
                    <a:pt x="720" y="322"/>
                    <a:pt x="489" y="215"/>
                  </a:cubicBezTo>
                  <a:cubicBezTo>
                    <a:pt x="333" y="143"/>
                    <a:pt x="177" y="71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7165976" y="6265863"/>
              <a:ext cx="1168400" cy="582613"/>
            </a:xfrm>
            <a:custGeom>
              <a:avLst/>
              <a:gdLst>
                <a:gd name="T0" fmla="*/ 28 w 1097"/>
                <a:gd name="T1" fmla="*/ 0 h 544"/>
                <a:gd name="T2" fmla="*/ 0 w 1097"/>
                <a:gd name="T3" fmla="*/ 0 h 544"/>
                <a:gd name="T4" fmla="*/ 237 w 1097"/>
                <a:gd name="T5" fmla="*/ 115 h 544"/>
                <a:gd name="T6" fmla="*/ 734 w 1097"/>
                <a:gd name="T7" fmla="*/ 367 h 544"/>
                <a:gd name="T8" fmla="*/ 1068 w 1097"/>
                <a:gd name="T9" fmla="*/ 544 h 544"/>
                <a:gd name="T10" fmla="*/ 1097 w 1097"/>
                <a:gd name="T11" fmla="*/ 544 h 544"/>
                <a:gd name="T12" fmla="*/ 243 w 1097"/>
                <a:gd name="T13" fmla="*/ 102 h 544"/>
                <a:gd name="T14" fmla="*/ 28 w 109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7" h="544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38"/>
                    <a:pt x="158" y="77"/>
                    <a:pt x="237" y="115"/>
                  </a:cubicBezTo>
                  <a:cubicBezTo>
                    <a:pt x="404" y="197"/>
                    <a:pt x="569" y="281"/>
                    <a:pt x="734" y="367"/>
                  </a:cubicBezTo>
                  <a:cubicBezTo>
                    <a:pt x="846" y="425"/>
                    <a:pt x="957" y="484"/>
                    <a:pt x="1068" y="544"/>
                  </a:cubicBezTo>
                  <a:cubicBezTo>
                    <a:pt x="1097" y="544"/>
                    <a:pt x="1097" y="544"/>
                    <a:pt x="1097" y="544"/>
                  </a:cubicBezTo>
                  <a:cubicBezTo>
                    <a:pt x="817" y="388"/>
                    <a:pt x="532" y="241"/>
                    <a:pt x="243" y="102"/>
                  </a:cubicBezTo>
                  <a:cubicBezTo>
                    <a:pt x="172" y="68"/>
                    <a:pt x="100" y="3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7296151" y="6265863"/>
              <a:ext cx="1131888" cy="582613"/>
            </a:xfrm>
            <a:custGeom>
              <a:avLst/>
              <a:gdLst>
                <a:gd name="T0" fmla="*/ 31 w 1063"/>
                <a:gd name="T1" fmla="*/ 0 h 544"/>
                <a:gd name="T2" fmla="*/ 0 w 1063"/>
                <a:gd name="T3" fmla="*/ 0 h 544"/>
                <a:gd name="T4" fmla="*/ 158 w 1063"/>
                <a:gd name="T5" fmla="*/ 77 h 544"/>
                <a:gd name="T6" fmla="*/ 650 w 1063"/>
                <a:gd name="T7" fmla="*/ 331 h 544"/>
                <a:gd name="T8" fmla="*/ 1036 w 1063"/>
                <a:gd name="T9" fmla="*/ 544 h 544"/>
                <a:gd name="T10" fmla="*/ 1063 w 1063"/>
                <a:gd name="T11" fmla="*/ 544 h 544"/>
                <a:gd name="T12" fmla="*/ 164 w 1063"/>
                <a:gd name="T13" fmla="*/ 64 h 544"/>
                <a:gd name="T14" fmla="*/ 31 w 106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3" h="544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3" y="26"/>
                    <a:pt x="105" y="51"/>
                    <a:pt x="158" y="77"/>
                  </a:cubicBezTo>
                  <a:cubicBezTo>
                    <a:pt x="323" y="159"/>
                    <a:pt x="487" y="244"/>
                    <a:pt x="650" y="331"/>
                  </a:cubicBezTo>
                  <a:cubicBezTo>
                    <a:pt x="780" y="400"/>
                    <a:pt x="909" y="471"/>
                    <a:pt x="1036" y="544"/>
                  </a:cubicBezTo>
                  <a:cubicBezTo>
                    <a:pt x="1063" y="544"/>
                    <a:pt x="1063" y="544"/>
                    <a:pt x="1063" y="544"/>
                  </a:cubicBezTo>
                  <a:cubicBezTo>
                    <a:pt x="770" y="372"/>
                    <a:pt x="470" y="213"/>
                    <a:pt x="164" y="64"/>
                  </a:cubicBezTo>
                  <a:cubicBezTo>
                    <a:pt x="120" y="43"/>
                    <a:pt x="75" y="21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7424738" y="6265863"/>
              <a:ext cx="1093788" cy="582613"/>
            </a:xfrm>
            <a:custGeom>
              <a:avLst/>
              <a:gdLst>
                <a:gd name="T0" fmla="*/ 31 w 1025"/>
                <a:gd name="T1" fmla="*/ 0 h 544"/>
                <a:gd name="T2" fmla="*/ 0 w 1025"/>
                <a:gd name="T3" fmla="*/ 0 h 544"/>
                <a:gd name="T4" fmla="*/ 79 w 1025"/>
                <a:gd name="T5" fmla="*/ 40 h 544"/>
                <a:gd name="T6" fmla="*/ 567 w 1025"/>
                <a:gd name="T7" fmla="*/ 295 h 544"/>
                <a:gd name="T8" fmla="*/ 1000 w 1025"/>
                <a:gd name="T9" fmla="*/ 544 h 544"/>
                <a:gd name="T10" fmla="*/ 1025 w 1025"/>
                <a:gd name="T11" fmla="*/ 544 h 544"/>
                <a:gd name="T12" fmla="*/ 86 w 1025"/>
                <a:gd name="T13" fmla="*/ 26 h 544"/>
                <a:gd name="T14" fmla="*/ 31 w 1025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5" h="544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13"/>
                    <a:pt x="53" y="26"/>
                    <a:pt x="79" y="40"/>
                  </a:cubicBezTo>
                  <a:cubicBezTo>
                    <a:pt x="244" y="121"/>
                    <a:pt x="406" y="207"/>
                    <a:pt x="567" y="295"/>
                  </a:cubicBezTo>
                  <a:cubicBezTo>
                    <a:pt x="713" y="374"/>
                    <a:pt x="858" y="457"/>
                    <a:pt x="1000" y="544"/>
                  </a:cubicBezTo>
                  <a:cubicBezTo>
                    <a:pt x="1025" y="544"/>
                    <a:pt x="1025" y="544"/>
                    <a:pt x="1025" y="544"/>
                  </a:cubicBezTo>
                  <a:cubicBezTo>
                    <a:pt x="722" y="355"/>
                    <a:pt x="407" y="184"/>
                    <a:pt x="86" y="26"/>
                  </a:cubicBezTo>
                  <a:cubicBezTo>
                    <a:pt x="68" y="18"/>
                    <a:pt x="49" y="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7551738" y="6265863"/>
              <a:ext cx="1050925" cy="582613"/>
            </a:xfrm>
            <a:custGeom>
              <a:avLst/>
              <a:gdLst>
                <a:gd name="T0" fmla="*/ 34 w 986"/>
                <a:gd name="T1" fmla="*/ 0 h 544"/>
                <a:gd name="T2" fmla="*/ 0 w 986"/>
                <a:gd name="T3" fmla="*/ 0 h 544"/>
                <a:gd name="T4" fmla="*/ 4 w 986"/>
                <a:gd name="T5" fmla="*/ 2 h 544"/>
                <a:gd name="T6" fmla="*/ 488 w 986"/>
                <a:gd name="T7" fmla="*/ 259 h 544"/>
                <a:gd name="T8" fmla="*/ 957 w 986"/>
                <a:gd name="T9" fmla="*/ 541 h 544"/>
                <a:gd name="T10" fmla="*/ 963 w 986"/>
                <a:gd name="T11" fmla="*/ 544 h 544"/>
                <a:gd name="T12" fmla="*/ 986 w 986"/>
                <a:gd name="T13" fmla="*/ 544 h 544"/>
                <a:gd name="T14" fmla="*/ 964 w 986"/>
                <a:gd name="T15" fmla="*/ 530 h 544"/>
                <a:gd name="T16" fmla="*/ 34 w 986"/>
                <a:gd name="T17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168" y="84"/>
                    <a:pt x="328" y="170"/>
                    <a:pt x="488" y="259"/>
                  </a:cubicBezTo>
                  <a:cubicBezTo>
                    <a:pt x="647" y="348"/>
                    <a:pt x="804" y="441"/>
                    <a:pt x="957" y="541"/>
                  </a:cubicBezTo>
                  <a:cubicBezTo>
                    <a:pt x="959" y="542"/>
                    <a:pt x="961" y="543"/>
                    <a:pt x="963" y="544"/>
                  </a:cubicBezTo>
                  <a:cubicBezTo>
                    <a:pt x="986" y="544"/>
                    <a:pt x="986" y="544"/>
                    <a:pt x="986" y="544"/>
                  </a:cubicBezTo>
                  <a:cubicBezTo>
                    <a:pt x="979" y="540"/>
                    <a:pt x="971" y="535"/>
                    <a:pt x="964" y="530"/>
                  </a:cubicBezTo>
                  <a:cubicBezTo>
                    <a:pt x="666" y="333"/>
                    <a:pt x="353" y="159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7678738" y="6265863"/>
              <a:ext cx="1004888" cy="582613"/>
            </a:xfrm>
            <a:custGeom>
              <a:avLst/>
              <a:gdLst>
                <a:gd name="T0" fmla="*/ 34 w 943"/>
                <a:gd name="T1" fmla="*/ 0 h 544"/>
                <a:gd name="T2" fmla="*/ 0 w 943"/>
                <a:gd name="T3" fmla="*/ 0 h 544"/>
                <a:gd name="T4" fmla="*/ 411 w 943"/>
                <a:gd name="T5" fmla="*/ 223 h 544"/>
                <a:gd name="T6" fmla="*/ 873 w 943"/>
                <a:gd name="T7" fmla="*/ 511 h 544"/>
                <a:gd name="T8" fmla="*/ 922 w 943"/>
                <a:gd name="T9" fmla="*/ 544 h 544"/>
                <a:gd name="T10" fmla="*/ 943 w 943"/>
                <a:gd name="T11" fmla="*/ 544 h 544"/>
                <a:gd name="T12" fmla="*/ 881 w 943"/>
                <a:gd name="T13" fmla="*/ 500 h 544"/>
                <a:gd name="T14" fmla="*/ 34 w 94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3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9" y="72"/>
                    <a:pt x="275" y="146"/>
                    <a:pt x="411" y="223"/>
                  </a:cubicBezTo>
                  <a:cubicBezTo>
                    <a:pt x="568" y="314"/>
                    <a:pt x="723" y="409"/>
                    <a:pt x="873" y="511"/>
                  </a:cubicBezTo>
                  <a:cubicBezTo>
                    <a:pt x="890" y="522"/>
                    <a:pt x="906" y="533"/>
                    <a:pt x="922" y="544"/>
                  </a:cubicBezTo>
                  <a:cubicBezTo>
                    <a:pt x="943" y="544"/>
                    <a:pt x="943" y="544"/>
                    <a:pt x="943" y="544"/>
                  </a:cubicBezTo>
                  <a:cubicBezTo>
                    <a:pt x="923" y="530"/>
                    <a:pt x="902" y="515"/>
                    <a:pt x="881" y="500"/>
                  </a:cubicBezTo>
                  <a:cubicBezTo>
                    <a:pt x="611" y="314"/>
                    <a:pt x="326" y="15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6900863" y="6265863"/>
              <a:ext cx="1231900" cy="582613"/>
            </a:xfrm>
            <a:custGeom>
              <a:avLst/>
              <a:gdLst>
                <a:gd name="T0" fmla="*/ 22 w 1155"/>
                <a:gd name="T1" fmla="*/ 0 h 544"/>
                <a:gd name="T2" fmla="*/ 0 w 1155"/>
                <a:gd name="T3" fmla="*/ 0 h 544"/>
                <a:gd name="T4" fmla="*/ 400 w 1155"/>
                <a:gd name="T5" fmla="*/ 191 h 544"/>
                <a:gd name="T6" fmla="*/ 1121 w 1155"/>
                <a:gd name="T7" fmla="*/ 544 h 544"/>
                <a:gd name="T8" fmla="*/ 1155 w 1155"/>
                <a:gd name="T9" fmla="*/ 544 h 544"/>
                <a:gd name="T10" fmla="*/ 406 w 1155"/>
                <a:gd name="T11" fmla="*/ 178 h 544"/>
                <a:gd name="T12" fmla="*/ 22 w 1155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544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4" y="63"/>
                    <a:pt x="267" y="127"/>
                    <a:pt x="400" y="191"/>
                  </a:cubicBezTo>
                  <a:cubicBezTo>
                    <a:pt x="641" y="307"/>
                    <a:pt x="882" y="425"/>
                    <a:pt x="1121" y="544"/>
                  </a:cubicBezTo>
                  <a:cubicBezTo>
                    <a:pt x="1155" y="544"/>
                    <a:pt x="1155" y="544"/>
                    <a:pt x="1155" y="544"/>
                  </a:cubicBezTo>
                  <a:cubicBezTo>
                    <a:pt x="907" y="418"/>
                    <a:pt x="658" y="296"/>
                    <a:pt x="406" y="178"/>
                  </a:cubicBezTo>
                  <a:cubicBezTo>
                    <a:pt x="279" y="117"/>
                    <a:pt x="151" y="5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8154988" y="6265863"/>
              <a:ext cx="806450" cy="582613"/>
            </a:xfrm>
            <a:custGeom>
              <a:avLst/>
              <a:gdLst>
                <a:gd name="T0" fmla="*/ 33 w 757"/>
                <a:gd name="T1" fmla="*/ 0 h 544"/>
                <a:gd name="T2" fmla="*/ 0 w 757"/>
                <a:gd name="T3" fmla="*/ 0 h 544"/>
                <a:gd name="T4" fmla="*/ 138 w 757"/>
                <a:gd name="T5" fmla="*/ 84 h 544"/>
                <a:gd name="T6" fmla="*/ 576 w 757"/>
                <a:gd name="T7" fmla="*/ 398 h 544"/>
                <a:gd name="T8" fmla="*/ 741 w 757"/>
                <a:gd name="T9" fmla="*/ 544 h 544"/>
                <a:gd name="T10" fmla="*/ 757 w 757"/>
                <a:gd name="T11" fmla="*/ 544 h 544"/>
                <a:gd name="T12" fmla="*/ 584 w 757"/>
                <a:gd name="T13" fmla="*/ 388 h 544"/>
                <a:gd name="T14" fmla="*/ 33 w 75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7" h="544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7" y="28"/>
                    <a:pt x="93" y="56"/>
                    <a:pt x="138" y="84"/>
                  </a:cubicBezTo>
                  <a:cubicBezTo>
                    <a:pt x="290" y="180"/>
                    <a:pt x="438" y="284"/>
                    <a:pt x="576" y="398"/>
                  </a:cubicBezTo>
                  <a:cubicBezTo>
                    <a:pt x="633" y="445"/>
                    <a:pt x="688" y="494"/>
                    <a:pt x="741" y="544"/>
                  </a:cubicBezTo>
                  <a:cubicBezTo>
                    <a:pt x="757" y="544"/>
                    <a:pt x="757" y="544"/>
                    <a:pt x="757" y="544"/>
                  </a:cubicBezTo>
                  <a:cubicBezTo>
                    <a:pt x="702" y="490"/>
                    <a:pt x="644" y="438"/>
                    <a:pt x="584" y="388"/>
                  </a:cubicBezTo>
                  <a:cubicBezTo>
                    <a:pt x="411" y="244"/>
                    <a:pt x="226" y="11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8266113" y="6265863"/>
              <a:ext cx="755650" cy="582613"/>
            </a:xfrm>
            <a:custGeom>
              <a:avLst/>
              <a:gdLst>
                <a:gd name="T0" fmla="*/ 520 w 709"/>
                <a:gd name="T1" fmla="*/ 362 h 544"/>
                <a:gd name="T2" fmla="*/ 31 w 709"/>
                <a:gd name="T3" fmla="*/ 0 h 544"/>
                <a:gd name="T4" fmla="*/ 0 w 709"/>
                <a:gd name="T5" fmla="*/ 0 h 544"/>
                <a:gd name="T6" fmla="*/ 80 w 709"/>
                <a:gd name="T7" fmla="*/ 51 h 544"/>
                <a:gd name="T8" fmla="*/ 512 w 709"/>
                <a:gd name="T9" fmla="*/ 372 h 544"/>
                <a:gd name="T10" fmla="*/ 693 w 709"/>
                <a:gd name="T11" fmla="*/ 544 h 544"/>
                <a:gd name="T12" fmla="*/ 709 w 709"/>
                <a:gd name="T13" fmla="*/ 544 h 544"/>
                <a:gd name="T14" fmla="*/ 520 w 709"/>
                <a:gd name="T15" fmla="*/ 36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9" h="544">
                  <a:moveTo>
                    <a:pt x="520" y="362"/>
                  </a:moveTo>
                  <a:cubicBezTo>
                    <a:pt x="367" y="228"/>
                    <a:pt x="203" y="108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7"/>
                    <a:pt x="53" y="34"/>
                    <a:pt x="80" y="51"/>
                  </a:cubicBezTo>
                  <a:cubicBezTo>
                    <a:pt x="231" y="148"/>
                    <a:pt x="376" y="254"/>
                    <a:pt x="512" y="372"/>
                  </a:cubicBezTo>
                  <a:cubicBezTo>
                    <a:pt x="575" y="427"/>
                    <a:pt x="635" y="484"/>
                    <a:pt x="693" y="544"/>
                  </a:cubicBezTo>
                  <a:cubicBezTo>
                    <a:pt x="709" y="544"/>
                    <a:pt x="709" y="544"/>
                    <a:pt x="709" y="544"/>
                  </a:cubicBezTo>
                  <a:cubicBezTo>
                    <a:pt x="649" y="481"/>
                    <a:pt x="586" y="420"/>
                    <a:pt x="520" y="3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8374063" y="6265863"/>
              <a:ext cx="703263" cy="582613"/>
            </a:xfrm>
            <a:custGeom>
              <a:avLst/>
              <a:gdLst>
                <a:gd name="T0" fmla="*/ 461 w 660"/>
                <a:gd name="T1" fmla="*/ 337 h 544"/>
                <a:gd name="T2" fmla="*/ 30 w 660"/>
                <a:gd name="T3" fmla="*/ 0 h 544"/>
                <a:gd name="T4" fmla="*/ 0 w 660"/>
                <a:gd name="T5" fmla="*/ 0 h 544"/>
                <a:gd name="T6" fmla="*/ 27 w 660"/>
                <a:gd name="T7" fmla="*/ 18 h 544"/>
                <a:gd name="T8" fmla="*/ 452 w 660"/>
                <a:gd name="T9" fmla="*/ 347 h 544"/>
                <a:gd name="T10" fmla="*/ 646 w 660"/>
                <a:gd name="T11" fmla="*/ 544 h 544"/>
                <a:gd name="T12" fmla="*/ 660 w 660"/>
                <a:gd name="T13" fmla="*/ 544 h 544"/>
                <a:gd name="T14" fmla="*/ 461 w 660"/>
                <a:gd name="T15" fmla="*/ 33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0" h="544">
                  <a:moveTo>
                    <a:pt x="461" y="337"/>
                  </a:moveTo>
                  <a:cubicBezTo>
                    <a:pt x="327" y="213"/>
                    <a:pt x="182" y="101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6"/>
                    <a:pt x="18" y="12"/>
                    <a:pt x="27" y="18"/>
                  </a:cubicBezTo>
                  <a:cubicBezTo>
                    <a:pt x="176" y="117"/>
                    <a:pt x="320" y="225"/>
                    <a:pt x="452" y="347"/>
                  </a:cubicBezTo>
                  <a:cubicBezTo>
                    <a:pt x="520" y="409"/>
                    <a:pt x="585" y="475"/>
                    <a:pt x="646" y="544"/>
                  </a:cubicBezTo>
                  <a:cubicBezTo>
                    <a:pt x="660" y="544"/>
                    <a:pt x="660" y="544"/>
                    <a:pt x="660" y="544"/>
                  </a:cubicBezTo>
                  <a:cubicBezTo>
                    <a:pt x="598" y="471"/>
                    <a:pt x="531" y="402"/>
                    <a:pt x="461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1762126" y="6265863"/>
              <a:ext cx="3175" cy="57150"/>
            </a:xfrm>
            <a:custGeom>
              <a:avLst/>
              <a:gdLst>
                <a:gd name="T0" fmla="*/ 1 w 3"/>
                <a:gd name="T1" fmla="*/ 53 h 53"/>
                <a:gd name="T2" fmla="*/ 1 w 3"/>
                <a:gd name="T3" fmla="*/ 53 h 53"/>
                <a:gd name="T4" fmla="*/ 3 w 3"/>
                <a:gd name="T5" fmla="*/ 0 h 53"/>
                <a:gd name="T6" fmla="*/ 2 w 3"/>
                <a:gd name="T7" fmla="*/ 0 h 53"/>
                <a:gd name="T8" fmla="*/ 1 w 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3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1" y="35"/>
                    <a:pt x="2" y="18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8"/>
                    <a:pt x="0" y="35"/>
                    <a:pt x="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24" name="Freeform 32"/>
            <p:cNvSpPr>
              <a:spLocks/>
            </p:cNvSpPr>
            <p:nvPr userDrawn="1"/>
          </p:nvSpPr>
          <p:spPr bwMode="auto">
            <a:xfrm>
              <a:off x="8477251" y="6265863"/>
              <a:ext cx="654050" cy="582613"/>
            </a:xfrm>
            <a:custGeom>
              <a:avLst/>
              <a:gdLst>
                <a:gd name="T0" fmla="*/ 29 w 613"/>
                <a:gd name="T1" fmla="*/ 0 h 544"/>
                <a:gd name="T2" fmla="*/ 0 w 613"/>
                <a:gd name="T3" fmla="*/ 0 h 544"/>
                <a:gd name="T4" fmla="*/ 398 w 613"/>
                <a:gd name="T5" fmla="*/ 322 h 544"/>
                <a:gd name="T6" fmla="*/ 599 w 613"/>
                <a:gd name="T7" fmla="*/ 544 h 544"/>
                <a:gd name="T8" fmla="*/ 613 w 613"/>
                <a:gd name="T9" fmla="*/ 544 h 544"/>
                <a:gd name="T10" fmla="*/ 407 w 613"/>
                <a:gd name="T11" fmla="*/ 313 h 544"/>
                <a:gd name="T12" fmla="*/ 29 w 613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54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1" y="97"/>
                    <a:pt x="275" y="203"/>
                    <a:pt x="398" y="322"/>
                  </a:cubicBezTo>
                  <a:cubicBezTo>
                    <a:pt x="469" y="392"/>
                    <a:pt x="537" y="466"/>
                    <a:pt x="599" y="544"/>
                  </a:cubicBezTo>
                  <a:cubicBezTo>
                    <a:pt x="613" y="544"/>
                    <a:pt x="613" y="544"/>
                    <a:pt x="613" y="544"/>
                  </a:cubicBezTo>
                  <a:cubicBezTo>
                    <a:pt x="550" y="463"/>
                    <a:pt x="480" y="385"/>
                    <a:pt x="407" y="313"/>
                  </a:cubicBezTo>
                  <a:cubicBezTo>
                    <a:pt x="289" y="198"/>
                    <a:pt x="162" y="95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25" name="Freeform 33"/>
            <p:cNvSpPr>
              <a:spLocks/>
            </p:cNvSpPr>
            <p:nvPr userDrawn="1"/>
          </p:nvSpPr>
          <p:spPr bwMode="auto">
            <a:xfrm>
              <a:off x="3205163" y="6265863"/>
              <a:ext cx="582613" cy="582613"/>
            </a:xfrm>
            <a:custGeom>
              <a:avLst/>
              <a:gdLst>
                <a:gd name="T0" fmla="*/ 344 w 548"/>
                <a:gd name="T1" fmla="*/ 166 h 544"/>
                <a:gd name="T2" fmla="*/ 142 w 548"/>
                <a:gd name="T3" fmla="*/ 368 h 544"/>
                <a:gd name="T4" fmla="*/ 0 w 548"/>
                <a:gd name="T5" fmla="*/ 544 h 544"/>
                <a:gd name="T6" fmla="*/ 23 w 548"/>
                <a:gd name="T7" fmla="*/ 544 h 544"/>
                <a:gd name="T8" fmla="*/ 155 w 548"/>
                <a:gd name="T9" fmla="*/ 378 h 544"/>
                <a:gd name="T10" fmla="*/ 348 w 548"/>
                <a:gd name="T11" fmla="*/ 172 h 544"/>
                <a:gd name="T12" fmla="*/ 548 w 548"/>
                <a:gd name="T13" fmla="*/ 0 h 544"/>
                <a:gd name="T14" fmla="*/ 537 w 548"/>
                <a:gd name="T15" fmla="*/ 0 h 544"/>
                <a:gd name="T16" fmla="*/ 344 w 548"/>
                <a:gd name="T17" fmla="*/ 16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544">
                  <a:moveTo>
                    <a:pt x="344" y="166"/>
                  </a:moveTo>
                  <a:cubicBezTo>
                    <a:pt x="274" y="230"/>
                    <a:pt x="206" y="297"/>
                    <a:pt x="142" y="368"/>
                  </a:cubicBezTo>
                  <a:cubicBezTo>
                    <a:pt x="92" y="424"/>
                    <a:pt x="45" y="483"/>
                    <a:pt x="0" y="544"/>
                  </a:cubicBezTo>
                  <a:cubicBezTo>
                    <a:pt x="23" y="544"/>
                    <a:pt x="23" y="544"/>
                    <a:pt x="23" y="544"/>
                  </a:cubicBezTo>
                  <a:cubicBezTo>
                    <a:pt x="65" y="487"/>
                    <a:pt x="109" y="432"/>
                    <a:pt x="155" y="378"/>
                  </a:cubicBezTo>
                  <a:cubicBezTo>
                    <a:pt x="216" y="306"/>
                    <a:pt x="280" y="237"/>
                    <a:pt x="348" y="172"/>
                  </a:cubicBezTo>
                  <a:cubicBezTo>
                    <a:pt x="412" y="111"/>
                    <a:pt x="479" y="54"/>
                    <a:pt x="548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471" y="53"/>
                    <a:pt x="406" y="109"/>
                    <a:pt x="344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2" name="Freeform 34"/>
            <p:cNvSpPr>
              <a:spLocks/>
            </p:cNvSpPr>
            <p:nvPr userDrawn="1"/>
          </p:nvSpPr>
          <p:spPr bwMode="auto">
            <a:xfrm>
              <a:off x="3043238" y="6265863"/>
              <a:ext cx="552450" cy="582613"/>
            </a:xfrm>
            <a:custGeom>
              <a:avLst/>
              <a:gdLst>
                <a:gd name="T0" fmla="*/ 437 w 519"/>
                <a:gd name="T1" fmla="*/ 61 h 544"/>
                <a:gd name="T2" fmla="*/ 230 w 519"/>
                <a:gd name="T3" fmla="*/ 254 h 544"/>
                <a:gd name="T4" fmla="*/ 50 w 519"/>
                <a:gd name="T5" fmla="*/ 472 h 544"/>
                <a:gd name="T6" fmla="*/ 0 w 519"/>
                <a:gd name="T7" fmla="*/ 544 h 544"/>
                <a:gd name="T8" fmla="*/ 21 w 519"/>
                <a:gd name="T9" fmla="*/ 544 h 544"/>
                <a:gd name="T10" fmla="*/ 65 w 519"/>
                <a:gd name="T11" fmla="*/ 483 h 544"/>
                <a:gd name="T12" fmla="*/ 242 w 519"/>
                <a:gd name="T13" fmla="*/ 265 h 544"/>
                <a:gd name="T14" fmla="*/ 441 w 519"/>
                <a:gd name="T15" fmla="*/ 66 h 544"/>
                <a:gd name="T16" fmla="*/ 519 w 519"/>
                <a:gd name="T17" fmla="*/ 0 h 544"/>
                <a:gd name="T18" fmla="*/ 509 w 519"/>
                <a:gd name="T19" fmla="*/ 0 h 544"/>
                <a:gd name="T20" fmla="*/ 437 w 519"/>
                <a:gd name="T21" fmla="*/ 6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9" h="544">
                  <a:moveTo>
                    <a:pt x="437" y="61"/>
                  </a:moveTo>
                  <a:cubicBezTo>
                    <a:pt x="365" y="122"/>
                    <a:pt x="296" y="186"/>
                    <a:pt x="230" y="254"/>
                  </a:cubicBezTo>
                  <a:cubicBezTo>
                    <a:pt x="165" y="323"/>
                    <a:pt x="105" y="395"/>
                    <a:pt x="50" y="472"/>
                  </a:cubicBezTo>
                  <a:cubicBezTo>
                    <a:pt x="33" y="496"/>
                    <a:pt x="16" y="520"/>
                    <a:pt x="0" y="544"/>
                  </a:cubicBezTo>
                  <a:cubicBezTo>
                    <a:pt x="21" y="544"/>
                    <a:pt x="21" y="544"/>
                    <a:pt x="21" y="544"/>
                  </a:cubicBezTo>
                  <a:cubicBezTo>
                    <a:pt x="35" y="524"/>
                    <a:pt x="50" y="503"/>
                    <a:pt x="65" y="483"/>
                  </a:cubicBezTo>
                  <a:cubicBezTo>
                    <a:pt x="120" y="407"/>
                    <a:pt x="179" y="335"/>
                    <a:pt x="242" y="265"/>
                  </a:cubicBezTo>
                  <a:cubicBezTo>
                    <a:pt x="305" y="196"/>
                    <a:pt x="371" y="129"/>
                    <a:pt x="441" y="66"/>
                  </a:cubicBezTo>
                  <a:cubicBezTo>
                    <a:pt x="467" y="44"/>
                    <a:pt x="493" y="22"/>
                    <a:pt x="519" y="0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485" y="20"/>
                    <a:pt x="460" y="40"/>
                    <a:pt x="43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3" name="Freeform 35"/>
            <p:cNvSpPr>
              <a:spLocks/>
            </p:cNvSpPr>
            <p:nvPr userDrawn="1"/>
          </p:nvSpPr>
          <p:spPr bwMode="auto">
            <a:xfrm>
              <a:off x="2884488" y="6265863"/>
              <a:ext cx="519113" cy="582613"/>
            </a:xfrm>
            <a:custGeom>
              <a:avLst/>
              <a:gdLst>
                <a:gd name="T0" fmla="*/ 317 w 488"/>
                <a:gd name="T1" fmla="*/ 142 h 544"/>
                <a:gd name="T2" fmla="*/ 131 w 488"/>
                <a:gd name="T3" fmla="*/ 352 h 544"/>
                <a:gd name="T4" fmla="*/ 0 w 488"/>
                <a:gd name="T5" fmla="*/ 544 h 544"/>
                <a:gd name="T6" fmla="*/ 20 w 488"/>
                <a:gd name="T7" fmla="*/ 544 h 544"/>
                <a:gd name="T8" fmla="*/ 145 w 488"/>
                <a:gd name="T9" fmla="*/ 363 h 544"/>
                <a:gd name="T10" fmla="*/ 328 w 488"/>
                <a:gd name="T11" fmla="*/ 153 h 544"/>
                <a:gd name="T12" fmla="*/ 488 w 488"/>
                <a:gd name="T13" fmla="*/ 0 h 544"/>
                <a:gd name="T14" fmla="*/ 475 w 488"/>
                <a:gd name="T15" fmla="*/ 0 h 544"/>
                <a:gd name="T16" fmla="*/ 317 w 488"/>
                <a:gd name="T17" fmla="*/ 14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544">
                  <a:moveTo>
                    <a:pt x="317" y="142"/>
                  </a:moveTo>
                  <a:cubicBezTo>
                    <a:pt x="250" y="207"/>
                    <a:pt x="187" y="277"/>
                    <a:pt x="131" y="352"/>
                  </a:cubicBezTo>
                  <a:cubicBezTo>
                    <a:pt x="84" y="414"/>
                    <a:pt x="40" y="478"/>
                    <a:pt x="0" y="544"/>
                  </a:cubicBezTo>
                  <a:cubicBezTo>
                    <a:pt x="20" y="544"/>
                    <a:pt x="20" y="544"/>
                    <a:pt x="20" y="544"/>
                  </a:cubicBezTo>
                  <a:cubicBezTo>
                    <a:pt x="58" y="482"/>
                    <a:pt x="100" y="421"/>
                    <a:pt x="145" y="363"/>
                  </a:cubicBezTo>
                  <a:cubicBezTo>
                    <a:pt x="202" y="290"/>
                    <a:pt x="264" y="220"/>
                    <a:pt x="328" y="153"/>
                  </a:cubicBezTo>
                  <a:cubicBezTo>
                    <a:pt x="379" y="100"/>
                    <a:pt x="433" y="49"/>
                    <a:pt x="488" y="0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420" y="45"/>
                    <a:pt x="367" y="92"/>
                    <a:pt x="317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4" name="Freeform 36"/>
            <p:cNvSpPr>
              <a:spLocks/>
            </p:cNvSpPr>
            <p:nvPr userDrawn="1"/>
          </p:nvSpPr>
          <p:spPr bwMode="auto">
            <a:xfrm>
              <a:off x="2732088" y="6265863"/>
              <a:ext cx="482600" cy="582613"/>
            </a:xfrm>
            <a:custGeom>
              <a:avLst/>
              <a:gdLst>
                <a:gd name="T0" fmla="*/ 399 w 454"/>
                <a:gd name="T1" fmla="*/ 30 h 544"/>
                <a:gd name="T2" fmla="*/ 207 w 454"/>
                <a:gd name="T3" fmla="*/ 233 h 544"/>
                <a:gd name="T4" fmla="*/ 0 w 454"/>
                <a:gd name="T5" fmla="*/ 544 h 544"/>
                <a:gd name="T6" fmla="*/ 18 w 454"/>
                <a:gd name="T7" fmla="*/ 544 h 544"/>
                <a:gd name="T8" fmla="*/ 221 w 454"/>
                <a:gd name="T9" fmla="*/ 244 h 544"/>
                <a:gd name="T10" fmla="*/ 410 w 454"/>
                <a:gd name="T11" fmla="*/ 42 h 544"/>
                <a:gd name="T12" fmla="*/ 454 w 454"/>
                <a:gd name="T13" fmla="*/ 0 h 544"/>
                <a:gd name="T14" fmla="*/ 433 w 454"/>
                <a:gd name="T15" fmla="*/ 0 h 544"/>
                <a:gd name="T16" fmla="*/ 399 w 454"/>
                <a:gd name="T17" fmla="*/ 3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544">
                  <a:moveTo>
                    <a:pt x="399" y="30"/>
                  </a:moveTo>
                  <a:cubicBezTo>
                    <a:pt x="330" y="93"/>
                    <a:pt x="266" y="160"/>
                    <a:pt x="207" y="233"/>
                  </a:cubicBezTo>
                  <a:cubicBezTo>
                    <a:pt x="128" y="329"/>
                    <a:pt x="58" y="434"/>
                    <a:pt x="0" y="544"/>
                  </a:cubicBezTo>
                  <a:cubicBezTo>
                    <a:pt x="18" y="544"/>
                    <a:pt x="18" y="544"/>
                    <a:pt x="18" y="544"/>
                  </a:cubicBezTo>
                  <a:cubicBezTo>
                    <a:pt x="75" y="438"/>
                    <a:pt x="143" y="337"/>
                    <a:pt x="221" y="244"/>
                  </a:cubicBezTo>
                  <a:cubicBezTo>
                    <a:pt x="280" y="173"/>
                    <a:pt x="343" y="106"/>
                    <a:pt x="410" y="42"/>
                  </a:cubicBezTo>
                  <a:cubicBezTo>
                    <a:pt x="424" y="28"/>
                    <a:pt x="439" y="14"/>
                    <a:pt x="454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21" y="10"/>
                    <a:pt x="410" y="20"/>
                    <a:pt x="39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5" name="Freeform 37"/>
            <p:cNvSpPr>
              <a:spLocks/>
            </p:cNvSpPr>
            <p:nvPr userDrawn="1"/>
          </p:nvSpPr>
          <p:spPr bwMode="auto">
            <a:xfrm>
              <a:off x="2586038" y="6265863"/>
              <a:ext cx="441325" cy="582613"/>
            </a:xfrm>
            <a:custGeom>
              <a:avLst/>
              <a:gdLst>
                <a:gd name="T0" fmla="*/ 277 w 413"/>
                <a:gd name="T1" fmla="*/ 114 h 544"/>
                <a:gd name="T2" fmla="*/ 0 w 413"/>
                <a:gd name="T3" fmla="*/ 544 h 544"/>
                <a:gd name="T4" fmla="*/ 15 w 413"/>
                <a:gd name="T5" fmla="*/ 544 h 544"/>
                <a:gd name="T6" fmla="*/ 291 w 413"/>
                <a:gd name="T7" fmla="*/ 126 h 544"/>
                <a:gd name="T8" fmla="*/ 413 w 413"/>
                <a:gd name="T9" fmla="*/ 0 h 544"/>
                <a:gd name="T10" fmla="*/ 386 w 413"/>
                <a:gd name="T11" fmla="*/ 0 h 544"/>
                <a:gd name="T12" fmla="*/ 277 w 413"/>
                <a:gd name="T13" fmla="*/ 11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544">
                  <a:moveTo>
                    <a:pt x="277" y="114"/>
                  </a:moveTo>
                  <a:cubicBezTo>
                    <a:pt x="165" y="243"/>
                    <a:pt x="68" y="387"/>
                    <a:pt x="0" y="544"/>
                  </a:cubicBezTo>
                  <a:cubicBezTo>
                    <a:pt x="15" y="544"/>
                    <a:pt x="15" y="544"/>
                    <a:pt x="15" y="544"/>
                  </a:cubicBezTo>
                  <a:cubicBezTo>
                    <a:pt x="85" y="392"/>
                    <a:pt x="179" y="251"/>
                    <a:pt x="291" y="126"/>
                  </a:cubicBezTo>
                  <a:cubicBezTo>
                    <a:pt x="330" y="83"/>
                    <a:pt x="371" y="41"/>
                    <a:pt x="413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48" y="37"/>
                    <a:pt x="312" y="74"/>
                    <a:pt x="277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6" name="Freeform 38"/>
            <p:cNvSpPr>
              <a:spLocks/>
            </p:cNvSpPr>
            <p:nvPr userDrawn="1"/>
          </p:nvSpPr>
          <p:spPr bwMode="auto">
            <a:xfrm>
              <a:off x="2449513" y="6265863"/>
              <a:ext cx="387350" cy="582613"/>
            </a:xfrm>
            <a:custGeom>
              <a:avLst/>
              <a:gdLst>
                <a:gd name="T0" fmla="*/ 35 w 363"/>
                <a:gd name="T1" fmla="*/ 454 h 544"/>
                <a:gd name="T2" fmla="*/ 0 w 363"/>
                <a:gd name="T3" fmla="*/ 544 h 544"/>
                <a:gd name="T4" fmla="*/ 12 w 363"/>
                <a:gd name="T5" fmla="*/ 544 h 544"/>
                <a:gd name="T6" fmla="*/ 47 w 363"/>
                <a:gd name="T7" fmla="*/ 459 h 544"/>
                <a:gd name="T8" fmla="*/ 355 w 363"/>
                <a:gd name="T9" fmla="*/ 9 h 544"/>
                <a:gd name="T10" fmla="*/ 363 w 363"/>
                <a:gd name="T11" fmla="*/ 0 h 544"/>
                <a:gd name="T12" fmla="*/ 337 w 363"/>
                <a:gd name="T13" fmla="*/ 0 h 544"/>
                <a:gd name="T14" fmla="*/ 35 w 363"/>
                <a:gd name="T15" fmla="*/ 45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544">
                  <a:moveTo>
                    <a:pt x="35" y="454"/>
                  </a:moveTo>
                  <a:cubicBezTo>
                    <a:pt x="22" y="483"/>
                    <a:pt x="11" y="514"/>
                    <a:pt x="0" y="544"/>
                  </a:cubicBezTo>
                  <a:cubicBezTo>
                    <a:pt x="12" y="544"/>
                    <a:pt x="12" y="544"/>
                    <a:pt x="12" y="544"/>
                  </a:cubicBezTo>
                  <a:cubicBezTo>
                    <a:pt x="23" y="516"/>
                    <a:pt x="34" y="487"/>
                    <a:pt x="47" y="459"/>
                  </a:cubicBezTo>
                  <a:cubicBezTo>
                    <a:pt x="121" y="292"/>
                    <a:pt x="228" y="140"/>
                    <a:pt x="355" y="9"/>
                  </a:cubicBezTo>
                  <a:cubicBezTo>
                    <a:pt x="357" y="6"/>
                    <a:pt x="360" y="3"/>
                    <a:pt x="363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13" y="133"/>
                    <a:pt x="106" y="285"/>
                    <a:pt x="35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7" name="Freeform 39"/>
            <p:cNvSpPr>
              <a:spLocks/>
            </p:cNvSpPr>
            <p:nvPr userDrawn="1"/>
          </p:nvSpPr>
          <p:spPr bwMode="auto">
            <a:xfrm>
              <a:off x="9091613" y="6265863"/>
              <a:ext cx="52388" cy="65088"/>
            </a:xfrm>
            <a:custGeom>
              <a:avLst/>
              <a:gdLst>
                <a:gd name="T0" fmla="*/ 19 w 49"/>
                <a:gd name="T1" fmla="*/ 0 h 61"/>
                <a:gd name="T2" fmla="*/ 0 w 49"/>
                <a:gd name="T3" fmla="*/ 0 h 61"/>
                <a:gd name="T4" fmla="*/ 49 w 49"/>
                <a:gd name="T5" fmla="*/ 61 h 61"/>
                <a:gd name="T6" fmla="*/ 49 w 49"/>
                <a:gd name="T7" fmla="*/ 38 h 61"/>
                <a:gd name="T8" fmla="*/ 19 w 49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0"/>
                    <a:pt x="33" y="40"/>
                    <a:pt x="49" y="61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9" y="25"/>
                    <a:pt x="29" y="13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8" name="Freeform 40"/>
            <p:cNvSpPr>
              <a:spLocks/>
            </p:cNvSpPr>
            <p:nvPr userDrawn="1"/>
          </p:nvSpPr>
          <p:spPr bwMode="auto">
            <a:xfrm>
              <a:off x="2112963" y="6265863"/>
              <a:ext cx="190500" cy="582613"/>
            </a:xfrm>
            <a:custGeom>
              <a:avLst/>
              <a:gdLst>
                <a:gd name="T0" fmla="*/ 125 w 178"/>
                <a:gd name="T1" fmla="*/ 64 h 544"/>
                <a:gd name="T2" fmla="*/ 28 w 178"/>
                <a:gd name="T3" fmla="*/ 319 h 544"/>
                <a:gd name="T4" fmla="*/ 0 w 178"/>
                <a:gd name="T5" fmla="*/ 544 h 544"/>
                <a:gd name="T6" fmla="*/ 2 w 178"/>
                <a:gd name="T7" fmla="*/ 544 h 544"/>
                <a:gd name="T8" fmla="*/ 136 w 178"/>
                <a:gd name="T9" fmla="*/ 70 h 544"/>
                <a:gd name="T10" fmla="*/ 178 w 178"/>
                <a:gd name="T11" fmla="*/ 0 h 544"/>
                <a:gd name="T12" fmla="*/ 161 w 178"/>
                <a:gd name="T13" fmla="*/ 0 h 544"/>
                <a:gd name="T14" fmla="*/ 125 w 178"/>
                <a:gd name="T15" fmla="*/ 6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544">
                  <a:moveTo>
                    <a:pt x="125" y="64"/>
                  </a:moveTo>
                  <a:cubicBezTo>
                    <a:pt x="82" y="145"/>
                    <a:pt x="49" y="230"/>
                    <a:pt x="28" y="319"/>
                  </a:cubicBezTo>
                  <a:cubicBezTo>
                    <a:pt x="11" y="393"/>
                    <a:pt x="2" y="469"/>
                    <a:pt x="0" y="544"/>
                  </a:cubicBezTo>
                  <a:cubicBezTo>
                    <a:pt x="2" y="544"/>
                    <a:pt x="2" y="544"/>
                    <a:pt x="2" y="544"/>
                  </a:cubicBezTo>
                  <a:cubicBezTo>
                    <a:pt x="10" y="378"/>
                    <a:pt x="56" y="215"/>
                    <a:pt x="136" y="70"/>
                  </a:cubicBezTo>
                  <a:cubicBezTo>
                    <a:pt x="149" y="46"/>
                    <a:pt x="163" y="23"/>
                    <a:pt x="178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48" y="21"/>
                    <a:pt x="136" y="42"/>
                    <a:pt x="12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39" name="Freeform 41"/>
            <p:cNvSpPr>
              <a:spLocks/>
            </p:cNvSpPr>
            <p:nvPr userDrawn="1"/>
          </p:nvSpPr>
          <p:spPr bwMode="auto">
            <a:xfrm>
              <a:off x="2024063" y="6265863"/>
              <a:ext cx="120650" cy="487363"/>
            </a:xfrm>
            <a:custGeom>
              <a:avLst/>
              <a:gdLst>
                <a:gd name="T0" fmla="*/ 32 w 113"/>
                <a:gd name="T1" fmla="*/ 186 h 455"/>
                <a:gd name="T2" fmla="*/ 1 w 113"/>
                <a:gd name="T3" fmla="*/ 455 h 455"/>
                <a:gd name="T4" fmla="*/ 2 w 113"/>
                <a:gd name="T5" fmla="*/ 455 h 455"/>
                <a:gd name="T6" fmla="*/ 113 w 113"/>
                <a:gd name="T7" fmla="*/ 0 h 455"/>
                <a:gd name="T8" fmla="*/ 100 w 113"/>
                <a:gd name="T9" fmla="*/ 0 h 455"/>
                <a:gd name="T10" fmla="*/ 32 w 113"/>
                <a:gd name="T11" fmla="*/ 18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55">
                  <a:moveTo>
                    <a:pt x="32" y="186"/>
                  </a:moveTo>
                  <a:cubicBezTo>
                    <a:pt x="10" y="274"/>
                    <a:pt x="0" y="365"/>
                    <a:pt x="1" y="455"/>
                  </a:cubicBezTo>
                  <a:cubicBezTo>
                    <a:pt x="2" y="455"/>
                    <a:pt x="2" y="455"/>
                    <a:pt x="2" y="455"/>
                  </a:cubicBezTo>
                  <a:cubicBezTo>
                    <a:pt x="4" y="297"/>
                    <a:pt x="42" y="14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1" y="60"/>
                    <a:pt x="48" y="122"/>
                    <a:pt x="32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0" name="Freeform 42"/>
            <p:cNvSpPr>
              <a:spLocks/>
            </p:cNvSpPr>
            <p:nvPr userDrawn="1"/>
          </p:nvSpPr>
          <p:spPr bwMode="auto">
            <a:xfrm>
              <a:off x="8764588" y="6265863"/>
              <a:ext cx="379413" cy="404813"/>
            </a:xfrm>
            <a:custGeom>
              <a:avLst/>
              <a:gdLst>
                <a:gd name="T0" fmla="*/ 270 w 356"/>
                <a:gd name="T1" fmla="*/ 247 h 378"/>
                <a:gd name="T2" fmla="*/ 24 w 356"/>
                <a:gd name="T3" fmla="*/ 0 h 378"/>
                <a:gd name="T4" fmla="*/ 0 w 356"/>
                <a:gd name="T5" fmla="*/ 0 h 378"/>
                <a:gd name="T6" fmla="*/ 260 w 356"/>
                <a:gd name="T7" fmla="*/ 256 h 378"/>
                <a:gd name="T8" fmla="*/ 356 w 356"/>
                <a:gd name="T9" fmla="*/ 378 h 378"/>
                <a:gd name="T10" fmla="*/ 356 w 356"/>
                <a:gd name="T11" fmla="*/ 357 h 378"/>
                <a:gd name="T12" fmla="*/ 270 w 356"/>
                <a:gd name="T13" fmla="*/ 24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378">
                  <a:moveTo>
                    <a:pt x="270" y="247"/>
                  </a:moveTo>
                  <a:cubicBezTo>
                    <a:pt x="195" y="159"/>
                    <a:pt x="112" y="76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" y="79"/>
                    <a:pt x="181" y="163"/>
                    <a:pt x="260" y="256"/>
                  </a:cubicBezTo>
                  <a:cubicBezTo>
                    <a:pt x="294" y="295"/>
                    <a:pt x="326" y="336"/>
                    <a:pt x="356" y="378"/>
                  </a:cubicBezTo>
                  <a:cubicBezTo>
                    <a:pt x="356" y="357"/>
                    <a:pt x="356" y="357"/>
                    <a:pt x="356" y="357"/>
                  </a:cubicBezTo>
                  <a:cubicBezTo>
                    <a:pt x="329" y="320"/>
                    <a:pt x="300" y="283"/>
                    <a:pt x="270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1" name="Freeform 43"/>
            <p:cNvSpPr>
              <a:spLocks/>
            </p:cNvSpPr>
            <p:nvPr userDrawn="1"/>
          </p:nvSpPr>
          <p:spPr bwMode="auto">
            <a:xfrm>
              <a:off x="7921626" y="6265863"/>
              <a:ext cx="909638" cy="582613"/>
            </a:xfrm>
            <a:custGeom>
              <a:avLst/>
              <a:gdLst>
                <a:gd name="T0" fmla="*/ 34 w 853"/>
                <a:gd name="T1" fmla="*/ 0 h 544"/>
                <a:gd name="T2" fmla="*/ 0 w 853"/>
                <a:gd name="T3" fmla="*/ 0 h 544"/>
                <a:gd name="T4" fmla="*/ 267 w 853"/>
                <a:gd name="T5" fmla="*/ 153 h 544"/>
                <a:gd name="T6" fmla="*/ 717 w 853"/>
                <a:gd name="T7" fmla="*/ 453 h 544"/>
                <a:gd name="T8" fmla="*/ 834 w 853"/>
                <a:gd name="T9" fmla="*/ 544 h 544"/>
                <a:gd name="T10" fmla="*/ 853 w 853"/>
                <a:gd name="T11" fmla="*/ 544 h 544"/>
                <a:gd name="T12" fmla="*/ 725 w 853"/>
                <a:gd name="T13" fmla="*/ 443 h 544"/>
                <a:gd name="T14" fmla="*/ 34 w 853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3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50"/>
                    <a:pt x="179" y="100"/>
                    <a:pt x="267" y="153"/>
                  </a:cubicBezTo>
                  <a:cubicBezTo>
                    <a:pt x="421" y="246"/>
                    <a:pt x="572" y="345"/>
                    <a:pt x="717" y="453"/>
                  </a:cubicBezTo>
                  <a:cubicBezTo>
                    <a:pt x="756" y="483"/>
                    <a:pt x="795" y="513"/>
                    <a:pt x="834" y="544"/>
                  </a:cubicBezTo>
                  <a:cubicBezTo>
                    <a:pt x="853" y="544"/>
                    <a:pt x="853" y="544"/>
                    <a:pt x="853" y="544"/>
                  </a:cubicBezTo>
                  <a:cubicBezTo>
                    <a:pt x="811" y="510"/>
                    <a:pt x="768" y="476"/>
                    <a:pt x="725" y="443"/>
                  </a:cubicBezTo>
                  <a:cubicBezTo>
                    <a:pt x="506" y="278"/>
                    <a:pt x="274" y="132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2" name="Freeform 44"/>
            <p:cNvSpPr>
              <a:spLocks/>
            </p:cNvSpPr>
            <p:nvPr userDrawn="1"/>
          </p:nvSpPr>
          <p:spPr bwMode="auto">
            <a:xfrm>
              <a:off x="7800976" y="6265863"/>
              <a:ext cx="957263" cy="582613"/>
            </a:xfrm>
            <a:custGeom>
              <a:avLst/>
              <a:gdLst>
                <a:gd name="T0" fmla="*/ 34 w 898"/>
                <a:gd name="T1" fmla="*/ 0 h 544"/>
                <a:gd name="T2" fmla="*/ 0 w 898"/>
                <a:gd name="T3" fmla="*/ 0 h 544"/>
                <a:gd name="T4" fmla="*/ 337 w 898"/>
                <a:gd name="T5" fmla="*/ 188 h 544"/>
                <a:gd name="T6" fmla="*/ 793 w 898"/>
                <a:gd name="T7" fmla="*/ 482 h 544"/>
                <a:gd name="T8" fmla="*/ 878 w 898"/>
                <a:gd name="T9" fmla="*/ 544 h 544"/>
                <a:gd name="T10" fmla="*/ 898 w 898"/>
                <a:gd name="T11" fmla="*/ 544 h 544"/>
                <a:gd name="T12" fmla="*/ 800 w 898"/>
                <a:gd name="T13" fmla="*/ 471 h 544"/>
                <a:gd name="T14" fmla="*/ 34 w 898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8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4" y="60"/>
                    <a:pt x="226" y="123"/>
                    <a:pt x="337" y="188"/>
                  </a:cubicBezTo>
                  <a:cubicBezTo>
                    <a:pt x="493" y="280"/>
                    <a:pt x="646" y="377"/>
                    <a:pt x="793" y="482"/>
                  </a:cubicBezTo>
                  <a:cubicBezTo>
                    <a:pt x="822" y="502"/>
                    <a:pt x="850" y="523"/>
                    <a:pt x="878" y="544"/>
                  </a:cubicBezTo>
                  <a:cubicBezTo>
                    <a:pt x="898" y="544"/>
                    <a:pt x="898" y="544"/>
                    <a:pt x="898" y="544"/>
                  </a:cubicBezTo>
                  <a:cubicBezTo>
                    <a:pt x="866" y="520"/>
                    <a:pt x="833" y="495"/>
                    <a:pt x="800" y="471"/>
                  </a:cubicBezTo>
                  <a:cubicBezTo>
                    <a:pt x="557" y="296"/>
                    <a:pt x="300" y="14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3" name="Freeform 45"/>
            <p:cNvSpPr>
              <a:spLocks/>
            </p:cNvSpPr>
            <p:nvPr userDrawn="1"/>
          </p:nvSpPr>
          <p:spPr bwMode="auto">
            <a:xfrm>
              <a:off x="8040688" y="6265863"/>
              <a:ext cx="857250" cy="582613"/>
            </a:xfrm>
            <a:custGeom>
              <a:avLst/>
              <a:gdLst>
                <a:gd name="T0" fmla="*/ 34 w 805"/>
                <a:gd name="T1" fmla="*/ 0 h 544"/>
                <a:gd name="T2" fmla="*/ 0 w 805"/>
                <a:gd name="T3" fmla="*/ 0 h 544"/>
                <a:gd name="T4" fmla="*/ 200 w 805"/>
                <a:gd name="T5" fmla="*/ 119 h 544"/>
                <a:gd name="T6" fmla="*/ 644 w 805"/>
                <a:gd name="T7" fmla="*/ 425 h 544"/>
                <a:gd name="T8" fmla="*/ 787 w 805"/>
                <a:gd name="T9" fmla="*/ 544 h 544"/>
                <a:gd name="T10" fmla="*/ 805 w 805"/>
                <a:gd name="T11" fmla="*/ 544 h 544"/>
                <a:gd name="T12" fmla="*/ 652 w 805"/>
                <a:gd name="T13" fmla="*/ 415 h 544"/>
                <a:gd name="T14" fmla="*/ 34 w 805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5" h="54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7" y="39"/>
                    <a:pt x="134" y="78"/>
                    <a:pt x="200" y="119"/>
                  </a:cubicBezTo>
                  <a:cubicBezTo>
                    <a:pt x="353" y="213"/>
                    <a:pt x="502" y="314"/>
                    <a:pt x="644" y="425"/>
                  </a:cubicBezTo>
                  <a:cubicBezTo>
                    <a:pt x="693" y="464"/>
                    <a:pt x="741" y="504"/>
                    <a:pt x="787" y="544"/>
                  </a:cubicBezTo>
                  <a:cubicBezTo>
                    <a:pt x="805" y="544"/>
                    <a:pt x="805" y="544"/>
                    <a:pt x="805" y="544"/>
                  </a:cubicBezTo>
                  <a:cubicBezTo>
                    <a:pt x="755" y="500"/>
                    <a:pt x="704" y="457"/>
                    <a:pt x="652" y="415"/>
                  </a:cubicBezTo>
                  <a:cubicBezTo>
                    <a:pt x="457" y="261"/>
                    <a:pt x="249" y="124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4" name="Freeform 46"/>
            <p:cNvSpPr>
              <a:spLocks/>
            </p:cNvSpPr>
            <p:nvPr userDrawn="1"/>
          </p:nvSpPr>
          <p:spPr bwMode="auto">
            <a:xfrm>
              <a:off x="7034213" y="6265863"/>
              <a:ext cx="1201738" cy="582613"/>
            </a:xfrm>
            <a:custGeom>
              <a:avLst/>
              <a:gdLst>
                <a:gd name="T0" fmla="*/ 25 w 1127"/>
                <a:gd name="T1" fmla="*/ 0 h 544"/>
                <a:gd name="T2" fmla="*/ 0 w 1127"/>
                <a:gd name="T3" fmla="*/ 0 h 544"/>
                <a:gd name="T4" fmla="*/ 317 w 1127"/>
                <a:gd name="T5" fmla="*/ 153 h 544"/>
                <a:gd name="T6" fmla="*/ 820 w 1127"/>
                <a:gd name="T7" fmla="*/ 403 h 544"/>
                <a:gd name="T8" fmla="*/ 1096 w 1127"/>
                <a:gd name="T9" fmla="*/ 544 h 544"/>
                <a:gd name="T10" fmla="*/ 1127 w 1127"/>
                <a:gd name="T11" fmla="*/ 544 h 544"/>
                <a:gd name="T12" fmla="*/ 324 w 1127"/>
                <a:gd name="T13" fmla="*/ 140 h 544"/>
                <a:gd name="T14" fmla="*/ 25 w 112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7" h="544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6" y="51"/>
                    <a:pt x="212" y="102"/>
                    <a:pt x="317" y="153"/>
                  </a:cubicBezTo>
                  <a:cubicBezTo>
                    <a:pt x="486" y="235"/>
                    <a:pt x="653" y="319"/>
                    <a:pt x="820" y="403"/>
                  </a:cubicBezTo>
                  <a:cubicBezTo>
                    <a:pt x="913" y="449"/>
                    <a:pt x="1004" y="497"/>
                    <a:pt x="1096" y="544"/>
                  </a:cubicBezTo>
                  <a:cubicBezTo>
                    <a:pt x="1127" y="544"/>
                    <a:pt x="1127" y="544"/>
                    <a:pt x="1127" y="544"/>
                  </a:cubicBezTo>
                  <a:cubicBezTo>
                    <a:pt x="862" y="403"/>
                    <a:pt x="594" y="269"/>
                    <a:pt x="324" y="140"/>
                  </a:cubicBezTo>
                  <a:cubicBezTo>
                    <a:pt x="224" y="93"/>
                    <a:pt x="125" y="46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5" name="Freeform 47"/>
            <p:cNvSpPr>
              <a:spLocks/>
            </p:cNvSpPr>
            <p:nvPr userDrawn="1"/>
          </p:nvSpPr>
          <p:spPr bwMode="auto">
            <a:xfrm>
              <a:off x="6500813" y="6265863"/>
              <a:ext cx="1293813" cy="582613"/>
            </a:xfrm>
            <a:custGeom>
              <a:avLst/>
              <a:gdLst>
                <a:gd name="T0" fmla="*/ 14 w 1214"/>
                <a:gd name="T1" fmla="*/ 0 h 544"/>
                <a:gd name="T2" fmla="*/ 0 w 1214"/>
                <a:gd name="T3" fmla="*/ 0 h 544"/>
                <a:gd name="T4" fmla="*/ 649 w 1214"/>
                <a:gd name="T5" fmla="*/ 303 h 544"/>
                <a:gd name="T6" fmla="*/ 1175 w 1214"/>
                <a:gd name="T7" fmla="*/ 544 h 544"/>
                <a:gd name="T8" fmla="*/ 1214 w 1214"/>
                <a:gd name="T9" fmla="*/ 544 h 544"/>
                <a:gd name="T10" fmla="*/ 655 w 1214"/>
                <a:gd name="T11" fmla="*/ 290 h 544"/>
                <a:gd name="T12" fmla="*/ 14 w 1214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4" h="5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" y="101"/>
                    <a:pt x="433" y="203"/>
                    <a:pt x="649" y="303"/>
                  </a:cubicBezTo>
                  <a:cubicBezTo>
                    <a:pt x="824" y="385"/>
                    <a:pt x="999" y="465"/>
                    <a:pt x="1175" y="544"/>
                  </a:cubicBezTo>
                  <a:cubicBezTo>
                    <a:pt x="1214" y="544"/>
                    <a:pt x="1214" y="544"/>
                    <a:pt x="1214" y="544"/>
                  </a:cubicBezTo>
                  <a:cubicBezTo>
                    <a:pt x="655" y="290"/>
                    <a:pt x="655" y="290"/>
                    <a:pt x="655" y="290"/>
                  </a:cubicBezTo>
                  <a:cubicBezTo>
                    <a:pt x="442" y="193"/>
                    <a:pt x="228" y="97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6" name="Freeform 48"/>
            <p:cNvSpPr>
              <a:spLocks/>
            </p:cNvSpPr>
            <p:nvPr userDrawn="1"/>
          </p:nvSpPr>
          <p:spPr bwMode="auto">
            <a:xfrm>
              <a:off x="6634163" y="6265863"/>
              <a:ext cx="1277938" cy="582613"/>
            </a:xfrm>
            <a:custGeom>
              <a:avLst/>
              <a:gdLst>
                <a:gd name="T0" fmla="*/ 15 w 1198"/>
                <a:gd name="T1" fmla="*/ 0 h 544"/>
                <a:gd name="T2" fmla="*/ 0 w 1198"/>
                <a:gd name="T3" fmla="*/ 0 h 544"/>
                <a:gd name="T4" fmla="*/ 566 w 1198"/>
                <a:gd name="T5" fmla="*/ 266 h 544"/>
                <a:gd name="T6" fmla="*/ 1162 w 1198"/>
                <a:gd name="T7" fmla="*/ 544 h 544"/>
                <a:gd name="T8" fmla="*/ 1198 w 1198"/>
                <a:gd name="T9" fmla="*/ 544 h 544"/>
                <a:gd name="T10" fmla="*/ 572 w 1198"/>
                <a:gd name="T11" fmla="*/ 253 h 544"/>
                <a:gd name="T12" fmla="*/ 15 w 1198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8" h="544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9" y="88"/>
                    <a:pt x="378" y="177"/>
                    <a:pt x="566" y="266"/>
                  </a:cubicBezTo>
                  <a:cubicBezTo>
                    <a:pt x="1162" y="544"/>
                    <a:pt x="1162" y="544"/>
                    <a:pt x="1162" y="544"/>
                  </a:cubicBezTo>
                  <a:cubicBezTo>
                    <a:pt x="1198" y="544"/>
                    <a:pt x="1198" y="544"/>
                    <a:pt x="1198" y="544"/>
                  </a:cubicBezTo>
                  <a:cubicBezTo>
                    <a:pt x="990" y="446"/>
                    <a:pt x="781" y="349"/>
                    <a:pt x="572" y="25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7" name="Freeform 49"/>
            <p:cNvSpPr>
              <a:spLocks/>
            </p:cNvSpPr>
            <p:nvPr userDrawn="1"/>
          </p:nvSpPr>
          <p:spPr bwMode="auto">
            <a:xfrm>
              <a:off x="6369051" y="6265863"/>
              <a:ext cx="1306513" cy="582613"/>
            </a:xfrm>
            <a:custGeom>
              <a:avLst/>
              <a:gdLst>
                <a:gd name="T0" fmla="*/ 738 w 1226"/>
                <a:gd name="T1" fmla="*/ 327 h 544"/>
                <a:gd name="T2" fmla="*/ 12 w 1226"/>
                <a:gd name="T3" fmla="*/ 0 h 544"/>
                <a:gd name="T4" fmla="*/ 0 w 1226"/>
                <a:gd name="T5" fmla="*/ 0 h 544"/>
                <a:gd name="T6" fmla="*/ 732 w 1226"/>
                <a:gd name="T7" fmla="*/ 340 h 544"/>
                <a:gd name="T8" fmla="*/ 1186 w 1226"/>
                <a:gd name="T9" fmla="*/ 544 h 544"/>
                <a:gd name="T10" fmla="*/ 1226 w 1226"/>
                <a:gd name="T11" fmla="*/ 544 h 544"/>
                <a:gd name="T12" fmla="*/ 738 w 1226"/>
                <a:gd name="T13" fmla="*/ 32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6" h="544">
                  <a:moveTo>
                    <a:pt x="738" y="327"/>
                  </a:moveTo>
                  <a:cubicBezTo>
                    <a:pt x="496" y="219"/>
                    <a:pt x="254" y="1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114"/>
                    <a:pt x="487" y="228"/>
                    <a:pt x="732" y="340"/>
                  </a:cubicBezTo>
                  <a:cubicBezTo>
                    <a:pt x="883" y="409"/>
                    <a:pt x="1034" y="477"/>
                    <a:pt x="1186" y="544"/>
                  </a:cubicBezTo>
                  <a:cubicBezTo>
                    <a:pt x="1226" y="544"/>
                    <a:pt x="1226" y="544"/>
                    <a:pt x="1226" y="544"/>
                  </a:cubicBezTo>
                  <a:cubicBezTo>
                    <a:pt x="1063" y="472"/>
                    <a:pt x="901" y="399"/>
                    <a:pt x="738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8" name="Freeform 50"/>
            <p:cNvSpPr>
              <a:spLocks/>
            </p:cNvSpPr>
            <p:nvPr userDrawn="1"/>
          </p:nvSpPr>
          <p:spPr bwMode="auto">
            <a:xfrm>
              <a:off x="6235701" y="6265863"/>
              <a:ext cx="1316038" cy="582613"/>
            </a:xfrm>
            <a:custGeom>
              <a:avLst/>
              <a:gdLst>
                <a:gd name="T0" fmla="*/ 9 w 1235"/>
                <a:gd name="T1" fmla="*/ 0 h 544"/>
                <a:gd name="T2" fmla="*/ 0 w 1235"/>
                <a:gd name="T3" fmla="*/ 0 h 544"/>
                <a:gd name="T4" fmla="*/ 815 w 1235"/>
                <a:gd name="T5" fmla="*/ 377 h 544"/>
                <a:gd name="T6" fmla="*/ 1193 w 1235"/>
                <a:gd name="T7" fmla="*/ 544 h 544"/>
                <a:gd name="T8" fmla="*/ 1235 w 1235"/>
                <a:gd name="T9" fmla="*/ 544 h 544"/>
                <a:gd name="T10" fmla="*/ 821 w 1235"/>
                <a:gd name="T11" fmla="*/ 364 h 544"/>
                <a:gd name="T12" fmla="*/ 9 w 1235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5" h="54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1" y="127"/>
                    <a:pt x="542" y="254"/>
                    <a:pt x="815" y="377"/>
                  </a:cubicBezTo>
                  <a:cubicBezTo>
                    <a:pt x="941" y="434"/>
                    <a:pt x="1066" y="490"/>
                    <a:pt x="1193" y="544"/>
                  </a:cubicBezTo>
                  <a:cubicBezTo>
                    <a:pt x="1235" y="544"/>
                    <a:pt x="1235" y="544"/>
                    <a:pt x="1235" y="544"/>
                  </a:cubicBezTo>
                  <a:cubicBezTo>
                    <a:pt x="1097" y="484"/>
                    <a:pt x="959" y="424"/>
                    <a:pt x="821" y="364"/>
                  </a:cubicBezTo>
                  <a:cubicBezTo>
                    <a:pt x="550" y="244"/>
                    <a:pt x="279" y="12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49" name="Freeform 51"/>
            <p:cNvSpPr>
              <a:spLocks/>
            </p:cNvSpPr>
            <p:nvPr userDrawn="1"/>
          </p:nvSpPr>
          <p:spPr bwMode="auto">
            <a:xfrm>
              <a:off x="6102351" y="6265863"/>
              <a:ext cx="1320800" cy="582613"/>
            </a:xfrm>
            <a:custGeom>
              <a:avLst/>
              <a:gdLst>
                <a:gd name="T0" fmla="*/ 9 w 1240"/>
                <a:gd name="T1" fmla="*/ 0 h 544"/>
                <a:gd name="T2" fmla="*/ 0 w 1240"/>
                <a:gd name="T3" fmla="*/ 0 h 544"/>
                <a:gd name="T4" fmla="*/ 898 w 1240"/>
                <a:gd name="T5" fmla="*/ 414 h 544"/>
                <a:gd name="T6" fmla="*/ 1198 w 1240"/>
                <a:gd name="T7" fmla="*/ 544 h 544"/>
                <a:gd name="T8" fmla="*/ 1240 w 1240"/>
                <a:gd name="T9" fmla="*/ 544 h 544"/>
                <a:gd name="T10" fmla="*/ 904 w 1240"/>
                <a:gd name="T11" fmla="*/ 400 h 544"/>
                <a:gd name="T12" fmla="*/ 9 w 1240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0" h="54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8" y="140"/>
                    <a:pt x="597" y="280"/>
                    <a:pt x="898" y="414"/>
                  </a:cubicBezTo>
                  <a:cubicBezTo>
                    <a:pt x="997" y="458"/>
                    <a:pt x="1097" y="501"/>
                    <a:pt x="1198" y="544"/>
                  </a:cubicBezTo>
                  <a:cubicBezTo>
                    <a:pt x="1240" y="544"/>
                    <a:pt x="1240" y="544"/>
                    <a:pt x="1240" y="544"/>
                  </a:cubicBezTo>
                  <a:cubicBezTo>
                    <a:pt x="1128" y="497"/>
                    <a:pt x="1015" y="449"/>
                    <a:pt x="904" y="400"/>
                  </a:cubicBezTo>
                  <a:cubicBezTo>
                    <a:pt x="604" y="270"/>
                    <a:pt x="305" y="137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0" name="Freeform 52"/>
            <p:cNvSpPr>
              <a:spLocks/>
            </p:cNvSpPr>
            <p:nvPr userDrawn="1"/>
          </p:nvSpPr>
          <p:spPr bwMode="auto">
            <a:xfrm>
              <a:off x="5969001" y="6265863"/>
              <a:ext cx="1323975" cy="582613"/>
            </a:xfrm>
            <a:custGeom>
              <a:avLst/>
              <a:gdLst>
                <a:gd name="T0" fmla="*/ 7 w 1242"/>
                <a:gd name="T1" fmla="*/ 0 h 544"/>
                <a:gd name="T2" fmla="*/ 0 w 1242"/>
                <a:gd name="T3" fmla="*/ 0 h 544"/>
                <a:gd name="T4" fmla="*/ 980 w 1242"/>
                <a:gd name="T5" fmla="*/ 450 h 544"/>
                <a:gd name="T6" fmla="*/ 1200 w 1242"/>
                <a:gd name="T7" fmla="*/ 544 h 544"/>
                <a:gd name="T8" fmla="*/ 1242 w 1242"/>
                <a:gd name="T9" fmla="*/ 544 h 544"/>
                <a:gd name="T10" fmla="*/ 986 w 1242"/>
                <a:gd name="T11" fmla="*/ 436 h 544"/>
                <a:gd name="T12" fmla="*/ 7 w 1242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2" h="54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25" y="154"/>
                    <a:pt x="651" y="306"/>
                    <a:pt x="980" y="450"/>
                  </a:cubicBezTo>
                  <a:cubicBezTo>
                    <a:pt x="1053" y="482"/>
                    <a:pt x="1127" y="513"/>
                    <a:pt x="1200" y="544"/>
                  </a:cubicBezTo>
                  <a:cubicBezTo>
                    <a:pt x="1242" y="544"/>
                    <a:pt x="1242" y="544"/>
                    <a:pt x="1242" y="544"/>
                  </a:cubicBezTo>
                  <a:cubicBezTo>
                    <a:pt x="1156" y="509"/>
                    <a:pt x="1071" y="473"/>
                    <a:pt x="986" y="436"/>
                  </a:cubicBezTo>
                  <a:cubicBezTo>
                    <a:pt x="657" y="296"/>
                    <a:pt x="331" y="15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1" name="Freeform 53"/>
            <p:cNvSpPr>
              <a:spLocks/>
            </p:cNvSpPr>
            <p:nvPr userDrawn="1"/>
          </p:nvSpPr>
          <p:spPr bwMode="auto">
            <a:xfrm>
              <a:off x="5705476" y="6265863"/>
              <a:ext cx="1317625" cy="582613"/>
            </a:xfrm>
            <a:custGeom>
              <a:avLst/>
              <a:gdLst>
                <a:gd name="T0" fmla="*/ 6 w 1237"/>
                <a:gd name="T1" fmla="*/ 0 h 544"/>
                <a:gd name="T2" fmla="*/ 0 w 1237"/>
                <a:gd name="T3" fmla="*/ 0 h 544"/>
                <a:gd name="T4" fmla="*/ 2 w 1237"/>
                <a:gd name="T5" fmla="*/ 1 h 544"/>
                <a:gd name="T6" fmla="*/ 1140 w 1237"/>
                <a:gd name="T7" fmla="*/ 520 h 544"/>
                <a:gd name="T8" fmla="*/ 1197 w 1237"/>
                <a:gd name="T9" fmla="*/ 544 h 544"/>
                <a:gd name="T10" fmla="*/ 1237 w 1237"/>
                <a:gd name="T11" fmla="*/ 544 h 544"/>
                <a:gd name="T12" fmla="*/ 1145 w 1237"/>
                <a:gd name="T13" fmla="*/ 507 h 544"/>
                <a:gd name="T14" fmla="*/ 6 w 1237"/>
                <a:gd name="T1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7" h="54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78" y="181"/>
                    <a:pt x="756" y="358"/>
                    <a:pt x="1140" y="520"/>
                  </a:cubicBezTo>
                  <a:cubicBezTo>
                    <a:pt x="1159" y="529"/>
                    <a:pt x="1178" y="536"/>
                    <a:pt x="1197" y="544"/>
                  </a:cubicBezTo>
                  <a:cubicBezTo>
                    <a:pt x="1237" y="544"/>
                    <a:pt x="1237" y="544"/>
                    <a:pt x="1237" y="544"/>
                  </a:cubicBezTo>
                  <a:cubicBezTo>
                    <a:pt x="1206" y="532"/>
                    <a:pt x="1176" y="519"/>
                    <a:pt x="1145" y="507"/>
                  </a:cubicBezTo>
                  <a:cubicBezTo>
                    <a:pt x="761" y="348"/>
                    <a:pt x="381" y="179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2" name="Freeform 54"/>
            <p:cNvSpPr>
              <a:spLocks/>
            </p:cNvSpPr>
            <p:nvPr userDrawn="1"/>
          </p:nvSpPr>
          <p:spPr bwMode="auto">
            <a:xfrm>
              <a:off x="5575301" y="6265863"/>
              <a:ext cx="1311275" cy="582613"/>
            </a:xfrm>
            <a:custGeom>
              <a:avLst/>
              <a:gdLst>
                <a:gd name="T0" fmla="*/ 64 w 1230"/>
                <a:gd name="T1" fmla="*/ 29 h 544"/>
                <a:gd name="T2" fmla="*/ 5 w 1230"/>
                <a:gd name="T3" fmla="*/ 0 h 544"/>
                <a:gd name="T4" fmla="*/ 0 w 1230"/>
                <a:gd name="T5" fmla="*/ 0 h 544"/>
                <a:gd name="T6" fmla="*/ 63 w 1230"/>
                <a:gd name="T7" fmla="*/ 31 h 544"/>
                <a:gd name="T8" fmla="*/ 1192 w 1230"/>
                <a:gd name="T9" fmla="*/ 544 h 544"/>
                <a:gd name="T10" fmla="*/ 1230 w 1230"/>
                <a:gd name="T11" fmla="*/ 544 h 544"/>
                <a:gd name="T12" fmla="*/ 1223 w 1230"/>
                <a:gd name="T13" fmla="*/ 541 h 544"/>
                <a:gd name="T14" fmla="*/ 64 w 1230"/>
                <a:gd name="T15" fmla="*/ 2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0" h="544">
                  <a:moveTo>
                    <a:pt x="64" y="29"/>
                  </a:moveTo>
                  <a:cubicBezTo>
                    <a:pt x="44" y="19"/>
                    <a:pt x="25" y="1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10"/>
                    <a:pt x="42" y="21"/>
                    <a:pt x="63" y="31"/>
                  </a:cubicBezTo>
                  <a:cubicBezTo>
                    <a:pt x="435" y="210"/>
                    <a:pt x="810" y="385"/>
                    <a:pt x="1192" y="544"/>
                  </a:cubicBezTo>
                  <a:cubicBezTo>
                    <a:pt x="1230" y="544"/>
                    <a:pt x="1230" y="544"/>
                    <a:pt x="1230" y="544"/>
                  </a:cubicBezTo>
                  <a:cubicBezTo>
                    <a:pt x="1228" y="543"/>
                    <a:pt x="1225" y="542"/>
                    <a:pt x="1223" y="541"/>
                  </a:cubicBezTo>
                  <a:cubicBezTo>
                    <a:pt x="832" y="382"/>
                    <a:pt x="445" y="211"/>
                    <a:pt x="6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3" name="Freeform 55"/>
            <p:cNvSpPr>
              <a:spLocks/>
            </p:cNvSpPr>
            <p:nvPr userDrawn="1"/>
          </p:nvSpPr>
          <p:spPr bwMode="auto">
            <a:xfrm>
              <a:off x="5445126" y="6265863"/>
              <a:ext cx="1301750" cy="582613"/>
            </a:xfrm>
            <a:custGeom>
              <a:avLst/>
              <a:gdLst>
                <a:gd name="T0" fmla="*/ 0 w 1222"/>
                <a:gd name="T1" fmla="*/ 0 h 544"/>
                <a:gd name="T2" fmla="*/ 122 w 1222"/>
                <a:gd name="T3" fmla="*/ 60 h 544"/>
                <a:gd name="T4" fmla="*/ 1189 w 1222"/>
                <a:gd name="T5" fmla="*/ 544 h 544"/>
                <a:gd name="T6" fmla="*/ 1222 w 1222"/>
                <a:gd name="T7" fmla="*/ 544 h 544"/>
                <a:gd name="T8" fmla="*/ 7 w 1222"/>
                <a:gd name="T9" fmla="*/ 0 h 544"/>
                <a:gd name="T10" fmla="*/ 0 w 1222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544">
                  <a:moveTo>
                    <a:pt x="0" y="0"/>
                  </a:moveTo>
                  <a:cubicBezTo>
                    <a:pt x="41" y="20"/>
                    <a:pt x="82" y="40"/>
                    <a:pt x="122" y="60"/>
                  </a:cubicBezTo>
                  <a:cubicBezTo>
                    <a:pt x="473" y="231"/>
                    <a:pt x="829" y="394"/>
                    <a:pt x="1189" y="544"/>
                  </a:cubicBezTo>
                  <a:cubicBezTo>
                    <a:pt x="1222" y="544"/>
                    <a:pt x="1222" y="544"/>
                    <a:pt x="1222" y="544"/>
                  </a:cubicBezTo>
                  <a:cubicBezTo>
                    <a:pt x="811" y="377"/>
                    <a:pt x="406" y="195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4" name="Freeform 56"/>
            <p:cNvSpPr>
              <a:spLocks/>
            </p:cNvSpPr>
            <p:nvPr userDrawn="1"/>
          </p:nvSpPr>
          <p:spPr bwMode="auto">
            <a:xfrm>
              <a:off x="5316538" y="6265863"/>
              <a:ext cx="1289050" cy="582613"/>
            </a:xfrm>
            <a:custGeom>
              <a:avLst/>
              <a:gdLst>
                <a:gd name="T0" fmla="*/ 0 w 1210"/>
                <a:gd name="T1" fmla="*/ 0 h 544"/>
                <a:gd name="T2" fmla="*/ 178 w 1210"/>
                <a:gd name="T3" fmla="*/ 88 h 544"/>
                <a:gd name="T4" fmla="*/ 1180 w 1210"/>
                <a:gd name="T5" fmla="*/ 544 h 544"/>
                <a:gd name="T6" fmla="*/ 1210 w 1210"/>
                <a:gd name="T7" fmla="*/ 544 h 544"/>
                <a:gd name="T8" fmla="*/ 6 w 1210"/>
                <a:gd name="T9" fmla="*/ 0 h 544"/>
                <a:gd name="T10" fmla="*/ 0 w 1210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0" h="544">
                  <a:moveTo>
                    <a:pt x="0" y="0"/>
                  </a:moveTo>
                  <a:cubicBezTo>
                    <a:pt x="59" y="30"/>
                    <a:pt x="118" y="59"/>
                    <a:pt x="178" y="88"/>
                  </a:cubicBezTo>
                  <a:cubicBezTo>
                    <a:pt x="507" y="250"/>
                    <a:pt x="841" y="403"/>
                    <a:pt x="1180" y="544"/>
                  </a:cubicBezTo>
                  <a:cubicBezTo>
                    <a:pt x="1210" y="544"/>
                    <a:pt x="1210" y="544"/>
                    <a:pt x="1210" y="544"/>
                  </a:cubicBezTo>
                  <a:cubicBezTo>
                    <a:pt x="802" y="378"/>
                    <a:pt x="401" y="196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5" name="Freeform 57"/>
            <p:cNvSpPr>
              <a:spLocks/>
            </p:cNvSpPr>
            <p:nvPr userDrawn="1"/>
          </p:nvSpPr>
          <p:spPr bwMode="auto">
            <a:xfrm>
              <a:off x="5187951" y="6265863"/>
              <a:ext cx="1277938" cy="582613"/>
            </a:xfrm>
            <a:custGeom>
              <a:avLst/>
              <a:gdLst>
                <a:gd name="T0" fmla="*/ 0 w 1199"/>
                <a:gd name="T1" fmla="*/ 0 h 544"/>
                <a:gd name="T2" fmla="*/ 231 w 1199"/>
                <a:gd name="T3" fmla="*/ 115 h 544"/>
                <a:gd name="T4" fmla="*/ 1170 w 1199"/>
                <a:gd name="T5" fmla="*/ 544 h 544"/>
                <a:gd name="T6" fmla="*/ 1199 w 1199"/>
                <a:gd name="T7" fmla="*/ 544 h 544"/>
                <a:gd name="T8" fmla="*/ 6 w 1199"/>
                <a:gd name="T9" fmla="*/ 0 h 544"/>
                <a:gd name="T10" fmla="*/ 0 w 1199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9" h="544">
                  <a:moveTo>
                    <a:pt x="0" y="0"/>
                  </a:moveTo>
                  <a:cubicBezTo>
                    <a:pt x="77" y="39"/>
                    <a:pt x="154" y="77"/>
                    <a:pt x="231" y="115"/>
                  </a:cubicBezTo>
                  <a:cubicBezTo>
                    <a:pt x="540" y="267"/>
                    <a:pt x="853" y="411"/>
                    <a:pt x="1170" y="544"/>
                  </a:cubicBezTo>
                  <a:cubicBezTo>
                    <a:pt x="1199" y="544"/>
                    <a:pt x="1199" y="544"/>
                    <a:pt x="1199" y="544"/>
                  </a:cubicBezTo>
                  <a:cubicBezTo>
                    <a:pt x="795" y="379"/>
                    <a:pt x="397" y="196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6" name="Freeform 58"/>
            <p:cNvSpPr>
              <a:spLocks/>
            </p:cNvSpPr>
            <p:nvPr userDrawn="1"/>
          </p:nvSpPr>
          <p:spPr bwMode="auto">
            <a:xfrm>
              <a:off x="9017001" y="6265863"/>
              <a:ext cx="127000" cy="153988"/>
            </a:xfrm>
            <a:custGeom>
              <a:avLst/>
              <a:gdLst>
                <a:gd name="T0" fmla="*/ 20 w 120"/>
                <a:gd name="T1" fmla="*/ 0 h 144"/>
                <a:gd name="T2" fmla="*/ 0 w 120"/>
                <a:gd name="T3" fmla="*/ 0 h 144"/>
                <a:gd name="T4" fmla="*/ 120 w 120"/>
                <a:gd name="T5" fmla="*/ 144 h 144"/>
                <a:gd name="T6" fmla="*/ 120 w 120"/>
                <a:gd name="T7" fmla="*/ 122 h 144"/>
                <a:gd name="T8" fmla="*/ 20 w 12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4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46"/>
                    <a:pt x="83" y="94"/>
                    <a:pt x="120" y="144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88" y="80"/>
                    <a:pt x="55" y="39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7" name="Freeform 59"/>
            <p:cNvSpPr>
              <a:spLocks/>
            </p:cNvSpPr>
            <p:nvPr userDrawn="1"/>
          </p:nvSpPr>
          <p:spPr bwMode="auto">
            <a:xfrm>
              <a:off x="8936038" y="6265863"/>
              <a:ext cx="207963" cy="241300"/>
            </a:xfrm>
            <a:custGeom>
              <a:avLst/>
              <a:gdLst>
                <a:gd name="T0" fmla="*/ 21 w 195"/>
                <a:gd name="T1" fmla="*/ 0 h 225"/>
                <a:gd name="T2" fmla="*/ 0 w 195"/>
                <a:gd name="T3" fmla="*/ 0 h 225"/>
                <a:gd name="T4" fmla="*/ 190 w 195"/>
                <a:gd name="T5" fmla="*/ 218 h 225"/>
                <a:gd name="T6" fmla="*/ 195 w 195"/>
                <a:gd name="T7" fmla="*/ 225 h 225"/>
                <a:gd name="T8" fmla="*/ 195 w 195"/>
                <a:gd name="T9" fmla="*/ 203 h 225"/>
                <a:gd name="T10" fmla="*/ 21 w 195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225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9" y="68"/>
                    <a:pt x="133" y="140"/>
                    <a:pt x="190" y="218"/>
                  </a:cubicBezTo>
                  <a:cubicBezTo>
                    <a:pt x="192" y="220"/>
                    <a:pt x="194" y="222"/>
                    <a:pt x="195" y="225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142" y="131"/>
                    <a:pt x="84" y="6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  <p:sp>
          <p:nvSpPr>
            <p:cNvPr id="1058" name="Freeform 60"/>
            <p:cNvSpPr>
              <a:spLocks/>
            </p:cNvSpPr>
            <p:nvPr userDrawn="1"/>
          </p:nvSpPr>
          <p:spPr bwMode="auto">
            <a:xfrm>
              <a:off x="8853488" y="6265863"/>
              <a:ext cx="290513" cy="323850"/>
            </a:xfrm>
            <a:custGeom>
              <a:avLst/>
              <a:gdLst>
                <a:gd name="T0" fmla="*/ 233 w 273"/>
                <a:gd name="T1" fmla="*/ 228 h 303"/>
                <a:gd name="T2" fmla="*/ 22 w 273"/>
                <a:gd name="T3" fmla="*/ 0 h 303"/>
                <a:gd name="T4" fmla="*/ 0 w 273"/>
                <a:gd name="T5" fmla="*/ 0 h 303"/>
                <a:gd name="T6" fmla="*/ 223 w 273"/>
                <a:gd name="T7" fmla="*/ 236 h 303"/>
                <a:gd name="T8" fmla="*/ 273 w 273"/>
                <a:gd name="T9" fmla="*/ 303 h 303"/>
                <a:gd name="T10" fmla="*/ 273 w 273"/>
                <a:gd name="T11" fmla="*/ 282 h 303"/>
                <a:gd name="T12" fmla="*/ 233 w 273"/>
                <a:gd name="T13" fmla="*/ 22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303">
                  <a:moveTo>
                    <a:pt x="233" y="228"/>
                  </a:moveTo>
                  <a:cubicBezTo>
                    <a:pt x="168" y="147"/>
                    <a:pt x="97" y="71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73"/>
                    <a:pt x="155" y="151"/>
                    <a:pt x="223" y="236"/>
                  </a:cubicBezTo>
                  <a:cubicBezTo>
                    <a:pt x="240" y="258"/>
                    <a:pt x="257" y="280"/>
                    <a:pt x="273" y="303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60" y="264"/>
                    <a:pt x="247" y="246"/>
                    <a:pt x="233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6825" y="6274792"/>
            <a:ext cx="3597276" cy="5832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noProof="0" dirty="0" smtClean="0"/>
              <a:t>Navn Navnesen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61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57" r:id="rId2"/>
    <p:sldLayoutId id="2147483659" r:id="rId3"/>
    <p:sldLayoutId id="2147483662" r:id="rId4"/>
    <p:sldLayoutId id="2147483664" r:id="rId5"/>
    <p:sldLayoutId id="2147483708" r:id="rId6"/>
    <p:sldLayoutId id="2147483728" r:id="rId7"/>
    <p:sldLayoutId id="2147483729" r:id="rId8"/>
    <p:sldLayoutId id="2147483723" r:id="rId9"/>
    <p:sldLayoutId id="2147483724" r:id="rId10"/>
    <p:sldLayoutId id="2147483709" r:id="rId11"/>
    <p:sldLayoutId id="2147483711" r:id="rId12"/>
    <p:sldLayoutId id="2147483704" r:id="rId13"/>
    <p:sldLayoutId id="2147483725" r:id="rId14"/>
    <p:sldLayoutId id="2147483650" r:id="rId15"/>
    <p:sldLayoutId id="2147483652" r:id="rId16"/>
    <p:sldLayoutId id="2147483665" r:id="rId17"/>
    <p:sldLayoutId id="2147483727" r:id="rId18"/>
    <p:sldLayoutId id="2147483706" r:id="rId19"/>
    <p:sldLayoutId id="2147483705" r:id="rId20"/>
    <p:sldLayoutId id="2147483726" r:id="rId21"/>
    <p:sldLayoutId id="2147483660" r:id="rId2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Clr>
          <a:schemeClr val="accent4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300"/>
        </a:spcBef>
        <a:buClr>
          <a:schemeClr val="accent4"/>
        </a:buClr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42000" algn="l" defTabSz="914400" rtl="0" eaLnBrk="1" latinLnBrk="0" hangingPunct="1">
        <a:spcBef>
          <a:spcPts val="300"/>
        </a:spcBef>
        <a:buClr>
          <a:srgbClr val="2878C8"/>
        </a:buClr>
        <a:buFont typeface="Wingdings 2" panose="05020102010507070707" pitchFamily="18" charset="2"/>
        <a:buChar char="¾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9200" indent="-316800" algn="l" defTabSz="914400" rtl="0" eaLnBrk="1" latinLnBrk="0" hangingPunct="1">
        <a:spcBef>
          <a:spcPts val="300"/>
        </a:spcBef>
        <a:buClr>
          <a:srgbClr val="2878C8"/>
        </a:buClr>
        <a:buFont typeface="Wingdings 2" panose="05020102010507070707" pitchFamily="18" charset="2"/>
        <a:buChar char="¾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-342000" algn="l" defTabSz="914400" rtl="0" eaLnBrk="1" latinLnBrk="0" hangingPunct="1">
        <a:spcBef>
          <a:spcPts val="300"/>
        </a:spcBef>
        <a:buClr>
          <a:schemeClr val="tx1"/>
        </a:buClr>
        <a:buFont typeface="Verdana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19200" indent="-288000" algn="l" defTabSz="914400" rtl="0" eaLnBrk="1" latinLnBrk="0" hangingPunct="1">
        <a:spcBef>
          <a:spcPts val="300"/>
        </a:spcBef>
        <a:buClr>
          <a:schemeClr val="tx1"/>
        </a:buClr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enriette.folkmann.hansen@dgi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i.dk/foreningsledelse/min-landsdelsforening/dgi-storkoebenhavn/projekter/faedrene-paa-banen" TargetMode="External"/><Relationship Id="rId2" Type="http://schemas.openxmlformats.org/officeDocument/2006/relationships/hyperlink" Target="https://www.dgi.d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s.dk/" TargetMode="External"/><Relationship Id="rId5" Type="http://schemas.openxmlformats.org/officeDocument/2006/relationships/hyperlink" Target="https://centerforboerneliv.dk/" TargetMode="External"/><Relationship Id="rId4" Type="http://schemas.openxmlformats.org/officeDocument/2006/relationships/hyperlink" Target="http://www.farforlivet.dk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932039" y="6274792"/>
            <a:ext cx="3096345" cy="583208"/>
          </a:xfrm>
        </p:spPr>
        <p:txBody>
          <a:bodyPr/>
          <a:lstStyle/>
          <a:p>
            <a:r>
              <a:rPr lang="da-DK" dirty="0" smtClean="0"/>
              <a:t>Henriette Folkmann Hansen, </a:t>
            </a:r>
          </a:p>
          <a:p>
            <a:r>
              <a:rPr lang="da-DK" dirty="0" smtClean="0"/>
              <a:t>Idræts- og kommunekonsulent</a:t>
            </a:r>
          </a:p>
          <a:p>
            <a:r>
              <a:rPr lang="da-DK" dirty="0" smtClean="0"/>
              <a:t>DGI Bornholm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400" dirty="0" err="1" smtClean="0">
                <a:latin typeface="Georgia" panose="02040502050405020303" pitchFamily="18" charset="0"/>
              </a:rPr>
              <a:t>Babybuilding</a:t>
            </a:r>
            <a:r>
              <a:rPr lang="da-DK" sz="2400" dirty="0" smtClean="0">
                <a:latin typeface="Georgia" panose="02040502050405020303" pitchFamily="18" charset="0"/>
              </a:rPr>
              <a:t> for bornholmske </a:t>
            </a:r>
            <a:br>
              <a:rPr lang="da-DK" sz="2400" dirty="0" smtClean="0">
                <a:latin typeface="Georgia" panose="02040502050405020303" pitchFamily="18" charset="0"/>
              </a:rPr>
            </a:br>
            <a:r>
              <a:rPr lang="da-DK" sz="2400" dirty="0" smtClean="0">
                <a:latin typeface="Georgia" panose="02040502050405020303" pitchFamily="18" charset="0"/>
              </a:rPr>
              <a:t>fædre og deres 12 til 24 måneders børn  </a:t>
            </a:r>
            <a:endParaRPr lang="da-DK" sz="2400" dirty="0">
              <a:latin typeface="Georgia" panose="02040502050405020303" pitchFamily="18" charset="0"/>
            </a:endParaRP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400" dirty="0" smtClean="0">
                <a:latin typeface="Georgia" panose="02040502050405020303" pitchFamily="18" charset="0"/>
              </a:rPr>
              <a:t>Oplæg </a:t>
            </a:r>
            <a:r>
              <a:rPr lang="da-DK" sz="2400" dirty="0" smtClean="0">
                <a:latin typeface="Georgia" panose="02040502050405020303" pitchFamily="18" charset="0"/>
              </a:rPr>
              <a:t>3. marts </a:t>
            </a:r>
            <a:r>
              <a:rPr lang="da-DK" sz="2400" dirty="0" smtClean="0">
                <a:latin typeface="Georgia" panose="02040502050405020303" pitchFamily="18" charset="0"/>
              </a:rPr>
              <a:t>2021 </a:t>
            </a:r>
          </a:p>
        </p:txBody>
      </p:sp>
      <p:pic>
        <p:nvPicPr>
          <p:cNvPr id="1026" name="Picture 2" descr="https://dgi.papirfly.com/readimage.aspx?asset=198106&amp;quality=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86" y="4184821"/>
            <a:ext cx="3611893" cy="270892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4444" y="680895"/>
            <a:ext cx="3007431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b="1" dirty="0" smtClean="0">
                <a:latin typeface="Georgia" panose="02040502050405020303" pitchFamily="18" charset="0"/>
              </a:rPr>
              <a:t>Skabe netværk  mellem fædrene</a:t>
            </a:r>
            <a:endParaRPr lang="da-DK" b="1" dirty="0">
              <a:latin typeface="Georgia" panose="02040502050405020303" pitchFamily="18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1223963" y="1988840"/>
            <a:ext cx="7450138" cy="4032448"/>
          </a:xfrm>
        </p:spPr>
        <p:txBody>
          <a:bodyPr/>
          <a:lstStyle/>
          <a:p>
            <a:endParaRPr lang="da-DK" dirty="0"/>
          </a:p>
          <a:p>
            <a:r>
              <a:rPr lang="da-DK" dirty="0" smtClean="0">
                <a:latin typeface="Georgia" panose="02040502050405020303" pitchFamily="18" charset="0"/>
              </a:rPr>
              <a:t>Første </a:t>
            </a:r>
            <a:r>
              <a:rPr lang="da-DK" dirty="0">
                <a:latin typeface="Georgia" panose="02040502050405020303" pitchFamily="18" charset="0"/>
              </a:rPr>
              <a:t>gang uden </a:t>
            </a:r>
            <a:r>
              <a:rPr lang="da-DK" dirty="0" smtClean="0">
                <a:latin typeface="Georgia" panose="02040502050405020303" pitchFamily="18" charset="0"/>
              </a:rPr>
              <a:t>børn</a:t>
            </a:r>
            <a:r>
              <a:rPr lang="da-DK" dirty="0">
                <a:latin typeface="Georgia" panose="02040502050405020303" pitchFamily="18" charset="0"/>
              </a:rPr>
              <a:t> </a:t>
            </a:r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 </a:t>
            </a: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Skydning kun for fædre med efterfølgende sandwich. </a:t>
            </a: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En </a:t>
            </a:r>
            <a:r>
              <a:rPr lang="da-DK" dirty="0">
                <a:latin typeface="Georgia" panose="02040502050405020303" pitchFamily="18" charset="0"/>
              </a:rPr>
              <a:t>fisketur – som </a:t>
            </a:r>
            <a:r>
              <a:rPr lang="da-DK" dirty="0" smtClean="0">
                <a:latin typeface="Georgia" panose="02040502050405020303" pitchFamily="18" charset="0"/>
              </a:rPr>
              <a:t>(desværre) ikke </a:t>
            </a:r>
            <a:r>
              <a:rPr lang="da-DK" dirty="0">
                <a:latin typeface="Georgia" panose="02040502050405020303" pitchFamily="18" charset="0"/>
              </a:rPr>
              <a:t>blev afholdt. </a:t>
            </a:r>
            <a:endParaRPr lang="da-DK" dirty="0" smtClean="0">
              <a:latin typeface="Georgia" panose="02040502050405020303" pitchFamily="18" charset="0"/>
            </a:endParaRPr>
          </a:p>
          <a:p>
            <a:endParaRPr lang="da-DK" i="1" dirty="0" smtClean="0">
              <a:latin typeface="Georgia" panose="02040502050405020303" pitchFamily="18" charset="0"/>
            </a:endParaRPr>
          </a:p>
          <a:p>
            <a:r>
              <a:rPr lang="da-DK" i="1" dirty="0" err="1" smtClean="0">
                <a:latin typeface="Georgia" panose="02040502050405020303" pitchFamily="18" charset="0"/>
              </a:rPr>
              <a:t>Faciliterende</a:t>
            </a:r>
            <a:r>
              <a:rPr lang="da-DK" i="1" dirty="0" smtClean="0">
                <a:latin typeface="Georgia" panose="02040502050405020303" pitchFamily="18" charset="0"/>
              </a:rPr>
              <a:t> samtale  om emner, der berørte fædrene f.eks. ”barn vil kun have mor”, ”når børnene er puttet”, ”tid til far”, ”tid til mor” m.m.</a:t>
            </a:r>
            <a:endParaRPr lang="da-DK" i="1" dirty="0">
              <a:latin typeface="Georgia" panose="02040502050405020303" pitchFamily="18" charset="0"/>
            </a:endParaRPr>
          </a:p>
          <a:p>
            <a:endParaRPr lang="da-DK" sz="1800" dirty="0" smtClean="0">
              <a:latin typeface="Georgia" panose="02040502050405020303" pitchFamily="18" charset="0"/>
            </a:endParaRPr>
          </a:p>
          <a:p>
            <a:endParaRPr lang="da-DK" sz="1800" dirty="0" smtClean="0">
              <a:latin typeface="Georgia" panose="02040502050405020303" pitchFamily="18" charset="0"/>
            </a:endParaRPr>
          </a:p>
          <a:p>
            <a:r>
              <a:rPr lang="da-DK" sz="1800" b="1" dirty="0" smtClean="0">
                <a:latin typeface="Georgia" panose="02040502050405020303" pitchFamily="18" charset="0"/>
              </a:rPr>
              <a:t>Fastholdelsesstrategier</a:t>
            </a:r>
            <a:endParaRPr lang="da-DK" sz="1800" b="1" dirty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Lukket facebookgruppe</a:t>
            </a:r>
            <a:r>
              <a:rPr lang="da-DK" dirty="0">
                <a:latin typeface="Georgia" panose="02040502050405020303" pitchFamily="18" charset="0"/>
              </a:rPr>
              <a:t>,</a:t>
            </a:r>
            <a:r>
              <a:rPr lang="da-DK" dirty="0" smtClean="0">
                <a:latin typeface="Georgia" panose="02040502050405020303" pitchFamily="18" charset="0"/>
              </a:rPr>
              <a:t> </a:t>
            </a:r>
            <a:r>
              <a:rPr lang="da-DK" dirty="0">
                <a:latin typeface="Georgia" panose="02040502050405020303" pitchFamily="18" charset="0"/>
              </a:rPr>
              <a:t>lagde billeder op efter hvert </a:t>
            </a:r>
            <a:r>
              <a:rPr lang="da-DK" dirty="0" smtClean="0">
                <a:latin typeface="Georgia" panose="02040502050405020303" pitchFamily="18" charset="0"/>
              </a:rPr>
              <a:t>forløb &amp; skrev beskeder. </a:t>
            </a:r>
          </a:p>
          <a:p>
            <a:r>
              <a:rPr lang="da-DK" dirty="0">
                <a:latin typeface="Georgia" panose="02040502050405020303" pitchFamily="18" charset="0"/>
              </a:rPr>
              <a:t>H</a:t>
            </a:r>
            <a:r>
              <a:rPr lang="da-DK" dirty="0" smtClean="0">
                <a:latin typeface="Georgia" panose="02040502050405020303" pitchFamily="18" charset="0"/>
              </a:rPr>
              <a:t>uske </a:t>
            </a:r>
            <a:r>
              <a:rPr lang="da-DK" dirty="0" err="1" smtClean="0">
                <a:latin typeface="Georgia" panose="02040502050405020303" pitchFamily="18" charset="0"/>
              </a:rPr>
              <a:t>smsér</a:t>
            </a:r>
            <a:r>
              <a:rPr lang="da-DK" dirty="0" smtClean="0">
                <a:latin typeface="Georgia" panose="02040502050405020303" pitchFamily="18" charset="0"/>
              </a:rPr>
              <a:t>. Aktivitet én gang ugentligt – </a:t>
            </a:r>
            <a:r>
              <a:rPr lang="da-DK" i="1" dirty="0" smtClean="0">
                <a:latin typeface="Georgia" panose="02040502050405020303" pitchFamily="18" charset="0"/>
              </a:rPr>
              <a:t>samme tid og sted. 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Sammenhold i gruppen </a:t>
            </a:r>
            <a:r>
              <a:rPr lang="da-DK" dirty="0">
                <a:latin typeface="Georgia" panose="02040502050405020303" pitchFamily="18" charset="0"/>
              </a:rPr>
              <a:t>blev styrket via </a:t>
            </a:r>
            <a:r>
              <a:rPr lang="da-DK" dirty="0" smtClean="0">
                <a:latin typeface="Georgia" panose="02040502050405020303" pitchFamily="18" charset="0"/>
              </a:rPr>
              <a:t>aktiviteter kun for fædre</a:t>
            </a:r>
            <a:endParaRPr lang="da-DK" dirty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  <a:p>
            <a:endParaRPr lang="da-DK" dirty="0" smtClean="0">
              <a:latin typeface="Georgia" panose="02040502050405020303" pitchFamily="18" charset="0"/>
            </a:endParaRPr>
          </a:p>
          <a:p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Aktiviteter kun for fædre </a:t>
            </a:r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Tre fædre begyndte at tage i svømmehallen sammen </a:t>
            </a: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err="1" smtClean="0">
                <a:latin typeface="Georgia" panose="02040502050405020303" pitchFamily="18" charset="0"/>
              </a:rPr>
              <a:t>Èn</a:t>
            </a:r>
            <a:r>
              <a:rPr lang="da-DK" dirty="0" smtClean="0">
                <a:latin typeface="Georgia" panose="02040502050405020303" pitchFamily="18" charset="0"/>
              </a:rPr>
              <a:t> far vil gerne starte noget op i hans by (Allinge) </a:t>
            </a: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Fædrene blev præsenteret for idrætstilbud 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for de 0- 3 årige børn og familier på Bornholm. 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Forankring </a:t>
            </a:r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852936"/>
            <a:ext cx="2529532" cy="34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b="1" dirty="0" err="1" smtClean="0">
                <a:latin typeface="Georgia" panose="02040502050405020303" pitchFamily="18" charset="0"/>
              </a:rPr>
              <a:t>Babybuilding</a:t>
            </a:r>
            <a:r>
              <a:rPr lang="da-DK" b="1" dirty="0" smtClean="0">
                <a:latin typeface="Georgia" panose="02040502050405020303" pitchFamily="18" charset="0"/>
              </a:rPr>
              <a:t> version 2</a:t>
            </a:r>
            <a:endParaRPr lang="da-DK" b="1" dirty="0">
              <a:latin typeface="Georgia" panose="02040502050405020303" pitchFamily="18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Forankre det i en idrætsforening fra begyndelsen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Tilbyde kursus </a:t>
            </a:r>
            <a:r>
              <a:rPr lang="da-DK" dirty="0" smtClean="0">
                <a:latin typeface="Georgia" panose="02040502050405020303" pitchFamily="18" charset="0"/>
              </a:rPr>
              <a:t>målrettet idrætsforeninger, der vil starte </a:t>
            </a:r>
            <a:r>
              <a:rPr lang="da-DK" dirty="0" err="1" smtClean="0">
                <a:latin typeface="Georgia" panose="02040502050405020303" pitchFamily="18" charset="0"/>
              </a:rPr>
              <a:t>fædregruppe</a:t>
            </a:r>
            <a:r>
              <a:rPr lang="da-DK" dirty="0" smtClean="0">
                <a:latin typeface="Georgia" panose="02040502050405020303" pitchFamily="18" charset="0"/>
              </a:rPr>
              <a:t>. </a:t>
            </a:r>
          </a:p>
          <a:p>
            <a:r>
              <a:rPr lang="da-DK" dirty="0">
                <a:latin typeface="Georgia" panose="02040502050405020303" pitchFamily="18" charset="0"/>
              </a:rPr>
              <a:t> </a:t>
            </a:r>
            <a:r>
              <a:rPr lang="da-DK" dirty="0" smtClean="0">
                <a:latin typeface="Georgia" panose="02040502050405020303" pitchFamily="18" charset="0"/>
              </a:rPr>
              <a:t>    </a:t>
            </a:r>
            <a:r>
              <a:rPr lang="da-DK" dirty="0" smtClean="0">
                <a:latin typeface="Georgia" panose="02040502050405020303" pitchFamily="18" charset="0"/>
              </a:rPr>
              <a:t>    </a:t>
            </a:r>
            <a:endParaRPr lang="da-DK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Instruktørteamet kan </a:t>
            </a:r>
            <a:r>
              <a:rPr lang="da-DK" dirty="0" smtClean="0">
                <a:latin typeface="Georgia" panose="02040502050405020303" pitchFamily="18" charset="0"/>
              </a:rPr>
              <a:t>støtte </a:t>
            </a:r>
            <a:r>
              <a:rPr lang="da-DK" dirty="0" smtClean="0">
                <a:latin typeface="Georgia" panose="02040502050405020303" pitchFamily="18" charset="0"/>
              </a:rPr>
              <a:t>op om nye </a:t>
            </a:r>
            <a:r>
              <a:rPr lang="da-DK" dirty="0" err="1" smtClean="0">
                <a:latin typeface="Georgia" panose="02040502050405020303" pitchFamily="18" charset="0"/>
              </a:rPr>
              <a:t>fædregrupper</a:t>
            </a:r>
            <a:r>
              <a:rPr lang="da-DK" dirty="0" smtClean="0">
                <a:latin typeface="Georgia" panose="02040502050405020303" pitchFamily="18" charset="0"/>
              </a:rPr>
              <a:t> </a:t>
            </a:r>
            <a:r>
              <a:rPr lang="da-DK" dirty="0" smtClean="0">
                <a:latin typeface="Georgia" panose="02040502050405020303" pitchFamily="18" charset="0"/>
              </a:rPr>
              <a:t>f.eks. i Allinge. </a:t>
            </a:r>
          </a:p>
          <a:p>
            <a:pPr marL="285750" indent="-285750">
              <a:buFontTx/>
              <a:buChar char="-"/>
            </a:pPr>
            <a:endParaRPr lang="da-DK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da-DK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Større</a:t>
            </a:r>
            <a:r>
              <a:rPr lang="da-DK" dirty="0" smtClean="0">
                <a:latin typeface="Georgia" panose="02040502050405020303" pitchFamily="18" charset="0"/>
              </a:rPr>
              <a:t> </a:t>
            </a:r>
            <a:r>
              <a:rPr lang="da-DK" dirty="0" smtClean="0">
                <a:latin typeface="Georgia" panose="02040502050405020303" pitchFamily="18" charset="0"/>
              </a:rPr>
              <a:t>fokus på aktiviteter kun for fædrene og den </a:t>
            </a:r>
            <a:r>
              <a:rPr lang="da-DK" dirty="0" err="1" smtClean="0">
                <a:latin typeface="Georgia" panose="02040502050405020303" pitchFamily="18" charset="0"/>
              </a:rPr>
              <a:t>faciliterende</a:t>
            </a:r>
            <a:r>
              <a:rPr lang="da-DK" dirty="0" smtClean="0">
                <a:latin typeface="Georgia" panose="02040502050405020303" pitchFamily="18" charset="0"/>
              </a:rPr>
              <a:t> samtale.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Besøge babyhåndhold, minibadminton eller instruktører til </a:t>
            </a:r>
            <a:r>
              <a:rPr lang="da-DK" dirty="0" err="1" smtClean="0">
                <a:latin typeface="Georgia" panose="02040502050405020303" pitchFamily="18" charset="0"/>
              </a:rPr>
              <a:t>babybuilding</a:t>
            </a:r>
            <a:r>
              <a:rPr lang="da-DK" dirty="0" smtClean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da-DK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UDENDØRS AKTIVITETER f.eks. </a:t>
            </a:r>
            <a:r>
              <a:rPr lang="da-DK" dirty="0" smtClean="0">
                <a:latin typeface="Georgia" panose="02040502050405020303" pitchFamily="18" charset="0"/>
              </a:rPr>
              <a:t>i samarbejde med</a:t>
            </a:r>
            <a:r>
              <a:rPr lang="da-DK" dirty="0" smtClean="0">
                <a:latin typeface="Georgia" panose="02040502050405020303" pitchFamily="18" charset="0"/>
              </a:rPr>
              <a:t> </a:t>
            </a:r>
            <a:r>
              <a:rPr lang="da-DK" dirty="0" smtClean="0">
                <a:latin typeface="Georgia" panose="02040502050405020303" pitchFamily="18" charset="0"/>
              </a:rPr>
              <a:t>”Med Far i naturen”</a:t>
            </a:r>
            <a:r>
              <a:rPr lang="da-DK" dirty="0" smtClean="0">
                <a:latin typeface="Georgia" panose="02040502050405020303" pitchFamily="18" charset="0"/>
                <a:sym typeface="Wingdings" panose="05000000000000000000" pitchFamily="2" charset="2"/>
              </a:rPr>
              <a:t></a:t>
            </a:r>
            <a:endParaRPr lang="da-DK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da-DK" dirty="0"/>
          </a:p>
          <a:p>
            <a:endParaRPr lang="da-DK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Perspektiver </a:t>
            </a:r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Jens Sune Jakobsen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23962" y="571505"/>
            <a:ext cx="7450139" cy="2240169"/>
          </a:xfrm>
        </p:spPr>
        <p:txBody>
          <a:bodyPr/>
          <a:lstStyle/>
          <a:p>
            <a:pPr algn="ctr"/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>
                <a:latin typeface="Georgia" panose="02040502050405020303" pitchFamily="18" charset="0"/>
              </a:rPr>
              <a:t/>
            </a:r>
            <a:br>
              <a:rPr lang="da-DK" dirty="0">
                <a:latin typeface="Georgia" panose="02040502050405020303" pitchFamily="18" charset="0"/>
              </a:rPr>
            </a:br>
            <a:r>
              <a:rPr lang="da-DK" dirty="0">
                <a:latin typeface="Georgia" panose="02040502050405020303" pitchFamily="18" charset="0"/>
              </a:rPr>
              <a:t>Spørgsmål?</a:t>
            </a:r>
            <a:br>
              <a:rPr lang="da-DK" dirty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/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>
                <a:latin typeface="Georgia" panose="02040502050405020303" pitchFamily="18" charset="0"/>
              </a:rPr>
              <a:t/>
            </a:r>
            <a:br>
              <a:rPr lang="da-DK" dirty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Tak fordi I lyttede </a:t>
            </a:r>
            <a:r>
              <a:rPr lang="da-DK" dirty="0" smtClean="0">
                <a:latin typeface="Georgia" panose="02040502050405020303" pitchFamily="18" charset="0"/>
                <a:sym typeface="Wingdings" panose="05000000000000000000" pitchFamily="2" charset="2"/>
              </a:rPr>
              <a:t></a:t>
            </a:r>
            <a:r>
              <a:rPr lang="da-DK" dirty="0" smtClean="0">
                <a:latin typeface="Georgia" panose="02040502050405020303" pitchFamily="18" charset="0"/>
              </a:rPr>
              <a:t> 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1043608" y="2811674"/>
            <a:ext cx="6552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r>
              <a:rPr lang="da-DK" b="1" dirty="0" smtClean="0">
                <a:latin typeface="Georgia" panose="02040502050405020303" pitchFamily="18" charset="0"/>
              </a:rPr>
              <a:t>Kontakt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Idræts- og kommunekonsulent i DGI Bornholm 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Henriette Folkmann Hansen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Mail: </a:t>
            </a:r>
            <a:r>
              <a:rPr lang="da-DK" dirty="0" smtClean="0">
                <a:latin typeface="Georgia" panose="02040502050405020303" pitchFamily="18" charset="0"/>
                <a:hlinkClick r:id="rId3"/>
              </a:rPr>
              <a:t>henriette.folkmann.hansen@dgi.dk</a:t>
            </a:r>
            <a:r>
              <a:rPr lang="da-DK" dirty="0" smtClean="0">
                <a:latin typeface="Georgia" panose="02040502050405020303" pitchFamily="18" charset="0"/>
              </a:rPr>
              <a:t>   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Tlf.: 79 40 47 55 / </a:t>
            </a:r>
            <a:r>
              <a:rPr lang="da-DK" dirty="0">
                <a:latin typeface="Georgia" panose="02040502050405020303" pitchFamily="18" charset="0"/>
              </a:rPr>
              <a:t>23 83 26 40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50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latin typeface="Georgia" panose="02040502050405020303" pitchFamily="18" charset="0"/>
              </a:rPr>
              <a:t>Referencer</a:t>
            </a:r>
            <a:endParaRPr lang="da-DK" dirty="0">
              <a:latin typeface="Georgia" panose="02040502050405020303" pitchFamily="18" charset="0"/>
            </a:endParaRPr>
          </a:p>
          <a:p>
            <a:r>
              <a:rPr lang="da-DK" sz="1800" dirty="0">
                <a:latin typeface="Georgia" panose="02040502050405020303" pitchFamily="18" charset="0"/>
              </a:rPr>
              <a:t>SUS (2017): </a:t>
            </a:r>
            <a:r>
              <a:rPr lang="da-DK" sz="1800" i="1" dirty="0">
                <a:latin typeface="Georgia" panose="02040502050405020303" pitchFamily="18" charset="0"/>
              </a:rPr>
              <a:t>Bedre inddragelse af fædre i sårbare småbørnsfamilier</a:t>
            </a:r>
            <a:r>
              <a:rPr lang="da-DK" sz="1800" dirty="0">
                <a:latin typeface="Georgia" panose="02040502050405020303" pitchFamily="18" charset="0"/>
              </a:rPr>
              <a:t> </a:t>
            </a:r>
          </a:p>
          <a:p>
            <a:r>
              <a:rPr lang="da-DK" sz="1800" dirty="0">
                <a:latin typeface="Georgia" panose="02040502050405020303" pitchFamily="18" charset="0"/>
              </a:rPr>
              <a:t>SUS (2019): </a:t>
            </a:r>
            <a:r>
              <a:rPr lang="da-DK" sz="1800" i="1" dirty="0">
                <a:latin typeface="Georgia" panose="02040502050405020303" pitchFamily="18" charset="0"/>
              </a:rPr>
              <a:t>Fædre på forkant Erfaringsopsamling fra </a:t>
            </a:r>
            <a:r>
              <a:rPr lang="da-DK" sz="1800" i="1" dirty="0" err="1">
                <a:latin typeface="Georgia" panose="02040502050405020303" pitchFamily="18" charset="0"/>
              </a:rPr>
              <a:t>fædregrupper</a:t>
            </a:r>
            <a:r>
              <a:rPr lang="da-DK" sz="1800" i="1" dirty="0">
                <a:latin typeface="Georgia" panose="02040502050405020303" pitchFamily="18" charset="0"/>
              </a:rPr>
              <a:t> i tre kommuner</a:t>
            </a:r>
            <a:r>
              <a:rPr lang="da-DK" sz="1800" dirty="0">
                <a:latin typeface="Georgia" panose="02040502050405020303" pitchFamily="18" charset="0"/>
              </a:rPr>
              <a:t> </a:t>
            </a:r>
          </a:p>
          <a:p>
            <a:r>
              <a:rPr lang="da-DK" sz="1800" u="sng" dirty="0">
                <a:latin typeface="Georgia" panose="02040502050405020303" pitchFamily="18" charset="0"/>
              </a:rPr>
              <a:t>CFB (2019): </a:t>
            </a:r>
            <a:r>
              <a:rPr lang="da-DK" sz="1800" i="1" u="sng" dirty="0">
                <a:latin typeface="Georgia" panose="02040502050405020303" pitchFamily="18" charset="0"/>
              </a:rPr>
              <a:t>Far og barn udfordringer af far –barn –relationer og gode råd til udvikling af </a:t>
            </a:r>
            <a:r>
              <a:rPr lang="da-DK" sz="1800" i="1" u="sng" dirty="0" err="1">
                <a:latin typeface="Georgia" panose="02040502050405020303" pitchFamily="18" charset="0"/>
              </a:rPr>
              <a:t>fædreindsatser</a:t>
            </a:r>
            <a:r>
              <a:rPr lang="da-DK" sz="1800" i="1" u="sng" dirty="0">
                <a:latin typeface="Georgia" panose="02040502050405020303" pitchFamily="18" charset="0"/>
              </a:rPr>
              <a:t> (</a:t>
            </a:r>
            <a:r>
              <a:rPr lang="da-DK" sz="1800" i="1" u="sng" dirty="0" err="1">
                <a:latin typeface="Georgia" panose="02040502050405020303" pitchFamily="18" charset="0"/>
              </a:rPr>
              <a:t>vidensnotat</a:t>
            </a:r>
            <a:r>
              <a:rPr lang="da-DK" sz="1800" i="1" u="sng" dirty="0">
                <a:latin typeface="Georgia" panose="02040502050405020303" pitchFamily="18" charset="0"/>
              </a:rPr>
              <a:t>)</a:t>
            </a:r>
            <a:endParaRPr lang="da-DK" sz="1800" dirty="0">
              <a:latin typeface="Georgia" panose="02040502050405020303" pitchFamily="18" charset="0"/>
            </a:endParaRPr>
          </a:p>
          <a:p>
            <a:r>
              <a:rPr lang="da-DK" sz="1800" u="sng" dirty="0">
                <a:latin typeface="Georgia" panose="02040502050405020303" pitchFamily="18" charset="0"/>
              </a:rPr>
              <a:t>CFB (2016):</a:t>
            </a:r>
            <a:r>
              <a:rPr lang="da-DK" sz="1800" i="1" u="sng" dirty="0">
                <a:latin typeface="Georgia" panose="02040502050405020303" pitchFamily="18" charset="0"/>
              </a:rPr>
              <a:t> Sårbare far – barn- relationer </a:t>
            </a:r>
            <a:endParaRPr lang="da-DK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u="sng" dirty="0" smtClean="0"/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 smtClean="0"/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 smtClean="0"/>
          </a:p>
          <a:p>
            <a:pPr marL="0" indent="0">
              <a:buNone/>
            </a:pPr>
            <a:r>
              <a:rPr lang="da-DK" u="sng" dirty="0" smtClean="0"/>
              <a:t>https</a:t>
            </a:r>
            <a:r>
              <a:rPr lang="da-DK" u="sng" dirty="0"/>
              <a:t>://www.brk.dk/Borger/Familie-boern-unge/Sider/De-små-børns-Bornholm.aspx 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8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Georgia" panose="02040502050405020303" pitchFamily="18" charset="0"/>
              </a:rPr>
              <a:t>Internetsider</a:t>
            </a:r>
            <a:endParaRPr lang="da-DK" dirty="0">
              <a:latin typeface="Georgia" panose="02040502050405020303" pitchFamily="18" charset="0"/>
            </a:endParaRPr>
          </a:p>
          <a:p>
            <a:r>
              <a:rPr lang="da-DK" sz="1600" dirty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https://www.dgi.dk/</a:t>
            </a:r>
            <a:endParaRPr lang="da-DK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da-DK" sz="1600" dirty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https://www.dgi.dk/foreningsledelse/min-landsdelsforening/dgi-storkoebenhavn/projekter/faedrene-paa-banen</a:t>
            </a:r>
            <a:endParaRPr lang="da-DK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da-DK" sz="1600" dirty="0">
                <a:solidFill>
                  <a:schemeClr val="tx1"/>
                </a:solidFill>
                <a:latin typeface="Georgia" panose="02040502050405020303" pitchFamily="18" charset="0"/>
                <a:hlinkClick r:id="rId4"/>
              </a:rPr>
              <a:t>www.Farforlivet.dk</a:t>
            </a:r>
            <a:endParaRPr lang="da-DK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da-DK" sz="1600" dirty="0">
                <a:solidFill>
                  <a:schemeClr val="tx1"/>
                </a:solidFill>
                <a:latin typeface="Georgia" panose="02040502050405020303" pitchFamily="18" charset="0"/>
                <a:hlinkClick r:id="rId5"/>
              </a:rPr>
              <a:t>https://centerforboerneliv.dk/</a:t>
            </a:r>
            <a:endParaRPr lang="da-DK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da-DK" sz="1600" dirty="0" smtClean="0">
                <a:solidFill>
                  <a:schemeClr val="tx1"/>
                </a:solidFill>
                <a:latin typeface="Georgia" panose="02040502050405020303" pitchFamily="18" charset="0"/>
                <a:hlinkClick r:id="rId6"/>
              </a:rPr>
              <a:t>www.sus.dk</a:t>
            </a:r>
            <a:endParaRPr lang="da-DK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da-DK" sz="1600" u="sng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https://www.brk.dk/Borger/Familie-boern-unge/Sider/De-små-børns-Bornholm.aspx </a:t>
            </a:r>
            <a:endParaRPr lang="da-DK" sz="1600" u="sng" dirty="0" smtClean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07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Tidsplan 2020 </a:t>
            </a:r>
            <a:endParaRPr lang="da-DK" dirty="0">
              <a:latin typeface="Georgia" panose="02040502050405020303" pitchFamily="18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39700"/>
              </p:ext>
            </p:extLst>
          </p:nvPr>
        </p:nvGraphicFramePr>
        <p:xfrm>
          <a:off x="611559" y="1188989"/>
          <a:ext cx="7992887" cy="506034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807087">
                  <a:extLst>
                    <a:ext uri="{9D8B030D-6E8A-4147-A177-3AD203B41FA5}">
                      <a16:colId xmlns:a16="http://schemas.microsoft.com/office/drawing/2014/main" val="1324025022"/>
                    </a:ext>
                  </a:extLst>
                </a:gridCol>
                <a:gridCol w="669481">
                  <a:extLst>
                    <a:ext uri="{9D8B030D-6E8A-4147-A177-3AD203B41FA5}">
                      <a16:colId xmlns:a16="http://schemas.microsoft.com/office/drawing/2014/main" val="3587879073"/>
                    </a:ext>
                  </a:extLst>
                </a:gridCol>
                <a:gridCol w="744595">
                  <a:extLst>
                    <a:ext uri="{9D8B030D-6E8A-4147-A177-3AD203B41FA5}">
                      <a16:colId xmlns:a16="http://schemas.microsoft.com/office/drawing/2014/main" val="1047203235"/>
                    </a:ext>
                  </a:extLst>
                </a:gridCol>
                <a:gridCol w="671026">
                  <a:extLst>
                    <a:ext uri="{9D8B030D-6E8A-4147-A177-3AD203B41FA5}">
                      <a16:colId xmlns:a16="http://schemas.microsoft.com/office/drawing/2014/main" val="1539879213"/>
                    </a:ext>
                  </a:extLst>
                </a:gridCol>
                <a:gridCol w="625530">
                  <a:extLst>
                    <a:ext uri="{9D8B030D-6E8A-4147-A177-3AD203B41FA5}">
                      <a16:colId xmlns:a16="http://schemas.microsoft.com/office/drawing/2014/main" val="3979519021"/>
                    </a:ext>
                  </a:extLst>
                </a:gridCol>
                <a:gridCol w="764537">
                  <a:extLst>
                    <a:ext uri="{9D8B030D-6E8A-4147-A177-3AD203B41FA5}">
                      <a16:colId xmlns:a16="http://schemas.microsoft.com/office/drawing/2014/main" val="3318075300"/>
                    </a:ext>
                  </a:extLst>
                </a:gridCol>
                <a:gridCol w="1042551">
                  <a:extLst>
                    <a:ext uri="{9D8B030D-6E8A-4147-A177-3AD203B41FA5}">
                      <a16:colId xmlns:a16="http://schemas.microsoft.com/office/drawing/2014/main" val="3146066687"/>
                    </a:ext>
                  </a:extLst>
                </a:gridCol>
                <a:gridCol w="1668080">
                  <a:extLst>
                    <a:ext uri="{9D8B030D-6E8A-4147-A177-3AD203B41FA5}">
                      <a16:colId xmlns:a16="http://schemas.microsoft.com/office/drawing/2014/main" val="347227962"/>
                    </a:ext>
                  </a:extLst>
                </a:gridCol>
              </a:tblGrid>
              <a:tr h="436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Opgave/tidspunkt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April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Maj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Juni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juli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August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September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Oktober – dec.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137231"/>
                  </a:ext>
                </a:extLst>
              </a:tr>
              <a:tr h="584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Udarbejdelse af projektplan (DGI)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X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X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2502019"/>
                  </a:ext>
                </a:extLst>
              </a:tr>
              <a:tr h="436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Udarbejdelse af pjece (DGI)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X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X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8333918"/>
                  </a:ext>
                </a:extLst>
              </a:tr>
              <a:tr h="1029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Informere Sundhedsplejen og dagtilbud om ny </a:t>
                      </a:r>
                      <a:r>
                        <a:rPr lang="da-DK" sz="1100" dirty="0" err="1">
                          <a:effectLst/>
                        </a:rPr>
                        <a:t>fædregruppe</a:t>
                      </a:r>
                      <a:r>
                        <a:rPr lang="da-DK" sz="1100" dirty="0">
                          <a:effectLst/>
                        </a:rPr>
                        <a:t> (DGI &amp; BRK)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X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X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974204"/>
                  </a:ext>
                </a:extLst>
              </a:tr>
              <a:tr h="584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Rekruttering af </a:t>
                      </a:r>
                      <a:r>
                        <a:rPr lang="da-DK" sz="1100" dirty="0" smtClean="0">
                          <a:effectLst/>
                        </a:rPr>
                        <a:t>fædre (Sundhedsplejen</a:t>
                      </a:r>
                      <a:r>
                        <a:rPr lang="da-DK" sz="1100" baseline="0" dirty="0" smtClean="0">
                          <a:effectLst/>
                        </a:rPr>
                        <a:t> i </a:t>
                      </a:r>
                      <a:r>
                        <a:rPr lang="da-DK" sz="1100" dirty="0" smtClean="0">
                          <a:effectLst/>
                        </a:rPr>
                        <a:t>BRK</a:t>
                      </a:r>
                      <a:r>
                        <a:rPr lang="da-DK" sz="1100" dirty="0">
                          <a:effectLst/>
                        </a:rPr>
                        <a:t>)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X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X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X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X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639040"/>
                  </a:ext>
                </a:extLst>
              </a:tr>
              <a:tr h="881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smtClean="0">
                          <a:effectLst/>
                        </a:rPr>
                        <a:t>Opringning</a:t>
                      </a:r>
                      <a:r>
                        <a:rPr lang="da-DK" sz="1100" baseline="0" dirty="0" smtClean="0">
                          <a:effectLst/>
                        </a:rPr>
                        <a:t> til mulige </a:t>
                      </a:r>
                      <a:r>
                        <a:rPr lang="da-DK" sz="1100" dirty="0" smtClean="0">
                          <a:effectLst/>
                        </a:rPr>
                        <a:t>deltagere/fædre </a:t>
                      </a:r>
                      <a:endParaRPr lang="da-DK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(DGI</a:t>
                      </a:r>
                      <a:r>
                        <a:rPr lang="da-DK" sz="110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X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X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790153"/>
                  </a:ext>
                </a:extLst>
              </a:tr>
              <a:tr h="436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smtClean="0">
                          <a:effectLst/>
                        </a:rPr>
                        <a:t>Opstart </a:t>
                      </a:r>
                      <a:r>
                        <a:rPr lang="da-DK" sz="1100" dirty="0">
                          <a:effectLst/>
                        </a:rPr>
                        <a:t>af </a:t>
                      </a:r>
                      <a:r>
                        <a:rPr lang="da-DK" sz="1100" dirty="0" err="1">
                          <a:effectLst/>
                        </a:rPr>
                        <a:t>fædregruppe</a:t>
                      </a:r>
                      <a:r>
                        <a:rPr lang="da-DK" sz="1100" dirty="0">
                          <a:effectLst/>
                        </a:rPr>
                        <a:t> (DGI)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X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062817"/>
                  </a:ext>
                </a:extLst>
              </a:tr>
              <a:tr h="530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err="1" smtClean="0">
                          <a:effectLst/>
                        </a:rPr>
                        <a:t>Fædregruppe</a:t>
                      </a:r>
                      <a:r>
                        <a:rPr lang="da-DK" sz="1100" baseline="0" dirty="0" smtClean="0">
                          <a:effectLst/>
                        </a:rPr>
                        <a:t> </a:t>
                      </a:r>
                      <a:r>
                        <a:rPr lang="da-DK" sz="1100" dirty="0" smtClean="0">
                          <a:effectLst/>
                        </a:rPr>
                        <a:t>afvikles </a:t>
                      </a:r>
                      <a:r>
                        <a:rPr lang="da-DK" sz="1100" dirty="0">
                          <a:effectLst/>
                        </a:rPr>
                        <a:t>(</a:t>
                      </a:r>
                      <a:r>
                        <a:rPr lang="da-DK" sz="1100" dirty="0" smtClean="0">
                          <a:effectLst/>
                        </a:rPr>
                        <a:t>DGI &amp; inklusionspædagog)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X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X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705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7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>
                <a:latin typeface="Georgia" panose="02040502050405020303" pitchFamily="18" charset="0"/>
              </a:rPr>
              <a:t>Dagsorden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Formål</a:t>
            </a:r>
            <a:endParaRPr lang="da-DK" b="1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Organisering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Rekruttering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Aktiviteter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Forankring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Perspektiver </a:t>
            </a:r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b="1" dirty="0" smtClean="0"/>
              <a:t> </a:t>
            </a:r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endParaRPr lang="da-DK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b="1" dirty="0" smtClean="0">
                <a:latin typeface="Georgia" panose="02040502050405020303" pitchFamily="18" charset="0"/>
              </a:rPr>
              <a:t>Samarbejdspartnere </a:t>
            </a:r>
            <a:endParaRPr lang="da-DK" b="1" dirty="0">
              <a:latin typeface="Georgia" panose="02040502050405020303" pitchFamily="18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Georgia" panose="02040502050405020303" pitchFamily="18" charset="0"/>
              </a:rPr>
              <a:t>Bornholms Regionskommune via programmet </a:t>
            </a:r>
            <a:r>
              <a:rPr lang="da-DK" sz="1800" i="1" dirty="0" smtClean="0">
                <a:latin typeface="Georgia" panose="02040502050405020303" pitchFamily="18" charset="0"/>
              </a:rPr>
              <a:t>De Små Børns Bornholm </a:t>
            </a:r>
            <a:r>
              <a:rPr lang="da-DK" sz="1800" dirty="0" smtClean="0">
                <a:latin typeface="Georgia" panose="02040502050405020303" pitchFamily="18" charset="0"/>
              </a:rPr>
              <a:t>(Støttet af Egmont Fonden)</a:t>
            </a:r>
          </a:p>
          <a:p>
            <a:pPr marL="285750" indent="-285750">
              <a:buFontTx/>
              <a:buChar char="-"/>
            </a:pPr>
            <a:endParaRPr lang="da-DK" sz="1800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da-DK" sz="18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Georgia" panose="02040502050405020303" pitchFamily="18" charset="0"/>
              </a:rPr>
              <a:t>Socialt Udviklingscenter SUS </a:t>
            </a:r>
          </a:p>
          <a:p>
            <a:endParaRPr lang="da-DK" sz="1800" dirty="0" smtClean="0">
              <a:latin typeface="Georgia" panose="02040502050405020303" pitchFamily="18" charset="0"/>
            </a:endParaRPr>
          </a:p>
          <a:p>
            <a:endParaRPr lang="da-DK" sz="1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Georgia" panose="02040502050405020303" pitchFamily="18" charset="0"/>
              </a:rPr>
              <a:t>DGI Bornholm</a:t>
            </a:r>
          </a:p>
          <a:p>
            <a:endParaRPr lang="da-DK" dirty="0" smtClean="0"/>
          </a:p>
          <a:p>
            <a:endParaRPr lang="da-DK" dirty="0" smtClean="0"/>
          </a:p>
          <a:p>
            <a:pPr marL="285750" indent="-285750">
              <a:buFontTx/>
              <a:buChar char="-"/>
            </a:pPr>
            <a:endParaRPr lang="da-DK" dirty="0" smtClean="0"/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Georgia" panose="02040502050405020303" pitchFamily="18" charset="0"/>
              </a:rPr>
              <a:t>Fædregruppe</a:t>
            </a:r>
            <a:r>
              <a:rPr lang="da-DK" dirty="0" smtClean="0">
                <a:latin typeface="Georgia" panose="02040502050405020303" pitchFamily="18" charset="0"/>
              </a:rPr>
              <a:t> kaldet </a:t>
            </a:r>
            <a:r>
              <a:rPr lang="da-DK" dirty="0" err="1" smtClean="0">
                <a:latin typeface="Georgia" panose="02040502050405020303" pitchFamily="18" charset="0"/>
              </a:rPr>
              <a:t>babybuilding</a:t>
            </a:r>
            <a:r>
              <a:rPr lang="da-DK" dirty="0" smtClean="0">
                <a:latin typeface="Georgia" panose="02040502050405020303" pitchFamily="18" charset="0"/>
              </a:rPr>
              <a:t> 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er del af et større samarbejde  </a:t>
            </a:r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7" name="Billede 6" descr="C:\Users\25henriette\AppData\Local\Microsoft\Windows\INetCache\Content.Outlook\ZH2TU8JF\Artboard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152650" cy="21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5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FORMÅL 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Bevægelsestilbud </a:t>
            </a:r>
            <a:r>
              <a:rPr lang="da-DK" dirty="0">
                <a:latin typeface="Georgia" panose="02040502050405020303" pitchFamily="18" charset="0"/>
              </a:rPr>
              <a:t>for far og barn, et mødested for </a:t>
            </a:r>
            <a:r>
              <a:rPr lang="da-DK" dirty="0" smtClean="0">
                <a:latin typeface="Georgia" panose="02040502050405020303" pitchFamily="18" charset="0"/>
              </a:rPr>
              <a:t>fædre, skabe netværk blandt fædre, styrke far-barn relationen og indblik i foreningstilbud. 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MÅLGRUPPEN </a:t>
            </a:r>
          </a:p>
          <a:p>
            <a:r>
              <a:rPr lang="da-DK" dirty="0">
                <a:latin typeface="Georgia" panose="02040502050405020303" pitchFamily="18" charset="0"/>
              </a:rPr>
              <a:t>F</a:t>
            </a:r>
            <a:r>
              <a:rPr lang="da-DK" dirty="0" smtClean="0">
                <a:latin typeface="Georgia" panose="02040502050405020303" pitchFamily="18" charset="0"/>
              </a:rPr>
              <a:t>ædre </a:t>
            </a:r>
            <a:r>
              <a:rPr lang="da-DK" dirty="0">
                <a:latin typeface="Georgia" panose="02040502050405020303" pitchFamily="18" charset="0"/>
              </a:rPr>
              <a:t>i sårbare </a:t>
            </a:r>
            <a:r>
              <a:rPr lang="da-DK" dirty="0" smtClean="0">
                <a:latin typeface="Georgia" panose="02040502050405020303" pitchFamily="18" charset="0"/>
              </a:rPr>
              <a:t>familier med </a:t>
            </a:r>
            <a:r>
              <a:rPr lang="da-DK" dirty="0">
                <a:latin typeface="Georgia" panose="02040502050405020303" pitchFamily="18" charset="0"/>
              </a:rPr>
              <a:t>børn mellem cirka </a:t>
            </a:r>
            <a:r>
              <a:rPr lang="da-DK" dirty="0" smtClean="0">
                <a:latin typeface="Georgia" panose="02040502050405020303" pitchFamily="18" charset="0"/>
              </a:rPr>
              <a:t>12 mdr. til 24 mdr.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 </a:t>
            </a:r>
            <a:endParaRPr lang="da-DK" i="1" dirty="0">
              <a:latin typeface="Georgia" panose="02040502050405020303" pitchFamily="18" charset="0"/>
            </a:endParaRPr>
          </a:p>
          <a:p>
            <a:r>
              <a:rPr lang="da-DK" i="1" dirty="0" smtClean="0">
                <a:latin typeface="Georgia" panose="02040502050405020303" pitchFamily="18" charset="0"/>
              </a:rPr>
              <a:t>F.eks. unge </a:t>
            </a:r>
            <a:r>
              <a:rPr lang="da-DK" i="1" dirty="0">
                <a:latin typeface="Georgia" panose="02040502050405020303" pitchFamily="18" charset="0"/>
              </a:rPr>
              <a:t>fædre, fædre med kort eller ingen uddannelse, ledige fædre, fædre i risikogruppen for at udvikle depression </a:t>
            </a:r>
            <a:r>
              <a:rPr lang="da-DK" i="1" dirty="0" smtClean="0">
                <a:latin typeface="Georgia" panose="02040502050405020303" pitchFamily="18" charset="0"/>
              </a:rPr>
              <a:t>(fx. mor </a:t>
            </a:r>
            <a:r>
              <a:rPr lang="da-DK" i="1" dirty="0">
                <a:latin typeface="Georgia" panose="02040502050405020303" pitchFamily="18" charset="0"/>
              </a:rPr>
              <a:t>har fødselsdepression</a:t>
            </a:r>
            <a:r>
              <a:rPr lang="da-DK" i="1" dirty="0" smtClean="0">
                <a:latin typeface="Georgia" panose="02040502050405020303" pitchFamily="18" charset="0"/>
              </a:rPr>
              <a:t>) og </a:t>
            </a:r>
            <a:r>
              <a:rPr lang="da-DK" i="1" dirty="0">
                <a:latin typeface="Georgia" panose="02040502050405020303" pitchFamily="18" charset="0"/>
              </a:rPr>
              <a:t>fædre med anden etnisk baggrund end dansk. </a:t>
            </a:r>
            <a:r>
              <a:rPr lang="da-DK" dirty="0">
                <a:latin typeface="Georgia" panose="02040502050405020303" pitchFamily="18" charset="0"/>
              </a:rPr>
              <a:t> </a:t>
            </a:r>
          </a:p>
          <a:p>
            <a:r>
              <a:rPr lang="da-DK" i="1" dirty="0" smtClean="0">
                <a:latin typeface="Georgia" panose="02040502050405020303" pitchFamily="18" charset="0"/>
              </a:rPr>
              <a:t>Fædre der ønsker en tættere relation til deres barn. 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Formål med </a:t>
            </a:r>
            <a:r>
              <a:rPr lang="da-DK" dirty="0" err="1" smtClean="0">
                <a:latin typeface="Georgia" panose="02040502050405020303" pitchFamily="18" charset="0"/>
              </a:rPr>
              <a:t>fædregruppe</a:t>
            </a:r>
            <a:r>
              <a:rPr lang="da-DK" dirty="0" smtClean="0">
                <a:latin typeface="Georgia" panose="02040502050405020303" pitchFamily="18" charset="0"/>
              </a:rPr>
              <a:t> – </a:t>
            </a:r>
            <a:r>
              <a:rPr lang="da-DK" dirty="0" err="1" smtClean="0">
                <a:latin typeface="Georgia" panose="02040502050405020303" pitchFamily="18" charset="0"/>
              </a:rPr>
              <a:t>babybuilding</a:t>
            </a:r>
            <a:r>
              <a:rPr lang="da-DK" dirty="0" smtClean="0">
                <a:latin typeface="Georgia" panose="02040502050405020303" pitchFamily="18" charset="0"/>
              </a:rPr>
              <a:t> </a:t>
            </a:r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1223962" y="1520528"/>
            <a:ext cx="7441429" cy="252064"/>
          </a:xfrm>
        </p:spPr>
        <p:txBody>
          <a:bodyPr/>
          <a:lstStyle/>
          <a:p>
            <a:r>
              <a:rPr lang="da-DK" b="1" dirty="0" smtClean="0">
                <a:latin typeface="Georgia" panose="02040502050405020303" pitchFamily="18" charset="0"/>
              </a:rPr>
              <a:t>Forberedelse 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da-DK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da-DK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Udpegede en tovholder/brobygger </a:t>
            </a:r>
            <a:r>
              <a:rPr lang="da-DK" dirty="0">
                <a:latin typeface="Georgia" panose="02040502050405020303" pitchFamily="18" charset="0"/>
              </a:rPr>
              <a:t>i DGI Bornholm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Afholdte projektgruppemøder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Undersøgte erfaringer og forskning </a:t>
            </a:r>
            <a:r>
              <a:rPr lang="da-DK" dirty="0">
                <a:latin typeface="Georgia" panose="02040502050405020303" pitchFamily="18" charset="0"/>
              </a:rPr>
              <a:t> </a:t>
            </a:r>
            <a:r>
              <a:rPr lang="da-DK" dirty="0" smtClean="0">
                <a:latin typeface="Georgia" panose="02040502050405020303" pitchFamily="18" charset="0"/>
              </a:rPr>
              <a:t>- bl.a. </a:t>
            </a:r>
            <a:r>
              <a:rPr lang="da-DK" i="1" dirty="0" smtClean="0">
                <a:latin typeface="Georgia" panose="02040502050405020303" pitchFamily="18" charset="0"/>
              </a:rPr>
              <a:t>inspiration fra Thisted Kommune. </a:t>
            </a:r>
            <a:endParaRPr lang="da-DK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Dialog med Sundhedsplejen (lederen &amp; Far-ambassadør)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Georgia" panose="02040502050405020303" pitchFamily="18" charset="0"/>
              </a:rPr>
              <a:t>I</a:t>
            </a:r>
            <a:r>
              <a:rPr lang="da-DK" dirty="0" smtClean="0">
                <a:latin typeface="Georgia" panose="02040502050405020303" pitchFamily="18" charset="0"/>
              </a:rPr>
              <a:t>nklusionspædagog med i projektet – </a:t>
            </a:r>
            <a:r>
              <a:rPr lang="da-DK" dirty="0" err="1" smtClean="0">
                <a:latin typeface="Georgia" panose="02040502050405020303" pitchFamily="18" charset="0"/>
              </a:rPr>
              <a:t>faciliterende</a:t>
            </a:r>
            <a:r>
              <a:rPr lang="da-DK" dirty="0" smtClean="0">
                <a:latin typeface="Georgia" panose="02040502050405020303" pitchFamily="18" charset="0"/>
              </a:rPr>
              <a:t> samtale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Udarbejdede projektbeskrivelse, tidsplan og pjece </a:t>
            </a:r>
          </a:p>
          <a:p>
            <a:pPr marL="285750" indent="-285750">
              <a:buFontTx/>
              <a:buChar char="-"/>
            </a:pPr>
            <a:endParaRPr lang="da-DK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da-DK" dirty="0"/>
          </a:p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Organisering </a:t>
            </a:r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b="1" dirty="0" smtClean="0">
                <a:latin typeface="Georgia" panose="02040502050405020303" pitchFamily="18" charset="0"/>
              </a:rPr>
              <a:t>Organisering </a:t>
            </a:r>
            <a:endParaRPr lang="da-DK" b="1" dirty="0">
              <a:latin typeface="Georgia" panose="02040502050405020303" pitchFamily="18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1223963" y="1988840"/>
            <a:ext cx="7450138" cy="41044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Aftale om leje af lokal idrætsforenings klublokale og </a:t>
            </a:r>
            <a:r>
              <a:rPr lang="da-DK" dirty="0" smtClean="0">
                <a:latin typeface="Georgia" panose="02040502050405020303" pitchFamily="18" charset="0"/>
              </a:rPr>
              <a:t>træningshal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Hver onsdag kl. 16 – 18.00 opstart 23. september – 2. december 2020 </a:t>
            </a:r>
            <a:endParaRPr lang="da-DK" dirty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      (i alt 11 gange)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Instruktører/</a:t>
            </a:r>
            <a:r>
              <a:rPr lang="da-DK" dirty="0" err="1" smtClean="0">
                <a:latin typeface="Georgia" panose="02040502050405020303" pitchFamily="18" charset="0"/>
              </a:rPr>
              <a:t>facilitatører</a:t>
            </a:r>
            <a:r>
              <a:rPr lang="da-DK" dirty="0" smtClean="0">
                <a:latin typeface="Georgia" panose="02040502050405020303" pitchFamily="18" charset="0"/>
              </a:rPr>
              <a:t> (mænd). To DGI instruktører og én inklusionspædagog. Ofte 2 på hver gang. </a:t>
            </a:r>
          </a:p>
          <a:p>
            <a:endParaRPr lang="da-DK" b="1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da-DK" b="1" dirty="0" smtClean="0">
                <a:latin typeface="Georgia" panose="02040502050405020303" pitchFamily="18" charset="0"/>
              </a:rPr>
              <a:t>Program </a:t>
            </a:r>
          </a:p>
          <a:p>
            <a:r>
              <a:rPr lang="da-DK" b="1" dirty="0" smtClean="0">
                <a:latin typeface="Georgia" panose="02040502050405020303" pitchFamily="18" charset="0"/>
              </a:rPr>
              <a:t>     </a:t>
            </a:r>
            <a:r>
              <a:rPr lang="da-DK" b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23. sept. kun for fædre - introduktion</a:t>
            </a:r>
          </a:p>
          <a:p>
            <a:r>
              <a:rPr lang="da-DK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da-DK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   30. sept. og 7 okt. tumlelege far og barn i hal </a:t>
            </a:r>
          </a:p>
          <a:p>
            <a:r>
              <a:rPr lang="da-DK" b="1" dirty="0">
                <a:latin typeface="Georgia" panose="02040502050405020303" pitchFamily="18" charset="0"/>
              </a:rPr>
              <a:t> </a:t>
            </a:r>
            <a:r>
              <a:rPr lang="da-DK" b="1" dirty="0" smtClean="0">
                <a:latin typeface="Georgia" panose="02040502050405020303" pitchFamily="18" charset="0"/>
              </a:rPr>
              <a:t>    </a:t>
            </a:r>
            <a:r>
              <a:rPr lang="da-DK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14. okt. i efterårsferien mødre </a:t>
            </a:r>
            <a:r>
              <a:rPr lang="da-DK" b="1" dirty="0">
                <a:solidFill>
                  <a:srgbClr val="FF0000"/>
                </a:solidFill>
                <a:latin typeface="Georgia" panose="02040502050405020303" pitchFamily="18" charset="0"/>
              </a:rPr>
              <a:t>og søskende </a:t>
            </a:r>
            <a:r>
              <a:rPr lang="da-DK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inviteret med til tumleleg</a:t>
            </a:r>
          </a:p>
          <a:p>
            <a:r>
              <a:rPr lang="da-DK" b="1" dirty="0" smtClean="0">
                <a:latin typeface="Georgia" panose="02040502050405020303" pitchFamily="18" charset="0"/>
              </a:rPr>
              <a:t>     </a:t>
            </a:r>
            <a:r>
              <a:rPr lang="da-DK" b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21. okt. kun for fædre (skydning, mountainbike, fisketur m.m.) </a:t>
            </a:r>
          </a:p>
          <a:p>
            <a:r>
              <a:rPr lang="da-DK" b="1" dirty="0">
                <a:latin typeface="Georgia" panose="02040502050405020303" pitchFamily="18" charset="0"/>
              </a:rPr>
              <a:t> </a:t>
            </a:r>
            <a:r>
              <a:rPr lang="da-DK" b="1" dirty="0" smtClean="0">
                <a:latin typeface="Georgia" panose="02040502050405020303" pitchFamily="18" charset="0"/>
              </a:rPr>
              <a:t>    </a:t>
            </a:r>
            <a:r>
              <a:rPr lang="da-DK" b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28. okt., 4.nov. og 11 nov. babysvømning </a:t>
            </a:r>
          </a:p>
          <a:p>
            <a:r>
              <a:rPr lang="da-DK" b="1" dirty="0">
                <a:latin typeface="Georgia" panose="02040502050405020303" pitchFamily="18" charset="0"/>
              </a:rPr>
              <a:t> </a:t>
            </a:r>
            <a:r>
              <a:rPr lang="da-DK" b="1" dirty="0" smtClean="0">
                <a:latin typeface="Georgia" panose="02040502050405020303" pitchFamily="18" charset="0"/>
              </a:rPr>
              <a:t>    </a:t>
            </a:r>
            <a:r>
              <a:rPr lang="da-DK" b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18. nov. kun for fædre   </a:t>
            </a:r>
          </a:p>
          <a:p>
            <a:r>
              <a:rPr lang="da-DK" b="1" dirty="0" smtClean="0">
                <a:latin typeface="Georgia" panose="02040502050405020303" pitchFamily="18" charset="0"/>
              </a:rPr>
              <a:t>     </a:t>
            </a:r>
            <a:r>
              <a:rPr lang="da-DK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25. nov. tumlelege far og barn i hal</a:t>
            </a:r>
          </a:p>
          <a:p>
            <a:r>
              <a:rPr lang="da-DK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da-DK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   4. dec. </a:t>
            </a:r>
            <a:r>
              <a:rPr lang="da-DK" b="1" dirty="0">
                <a:solidFill>
                  <a:schemeClr val="tx2"/>
                </a:solidFill>
                <a:latin typeface="Georgia" panose="02040502050405020303" pitchFamily="18" charset="0"/>
              </a:rPr>
              <a:t>a</a:t>
            </a:r>
            <a:r>
              <a:rPr lang="da-DK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fslutning i hal med tumlelege  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-</a:t>
            </a:r>
          </a:p>
          <a:p>
            <a:endParaRPr lang="da-DK" dirty="0" smtClean="0"/>
          </a:p>
          <a:p>
            <a:pPr marL="285750" indent="-285750">
              <a:buFontTx/>
              <a:buChar char="-"/>
            </a:pPr>
            <a:endParaRPr lang="da-DK" dirty="0"/>
          </a:p>
          <a:p>
            <a:endParaRPr lang="da-DK" dirty="0" smtClean="0"/>
          </a:p>
          <a:p>
            <a:pPr marL="285750" indent="-285750">
              <a:buFontTx/>
              <a:buChar char="-"/>
            </a:pPr>
            <a:endParaRPr lang="da-DK" dirty="0"/>
          </a:p>
          <a:p>
            <a:endParaRPr lang="da-DK" dirty="0" smtClean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Hvordan kom det i stand? </a:t>
            </a:r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b="1" dirty="0" smtClean="0">
                <a:latin typeface="Georgia" panose="02040502050405020303" pitchFamily="18" charset="0"/>
              </a:rPr>
              <a:t>Primært via sundhedsplejen </a:t>
            </a:r>
            <a:endParaRPr lang="da-DK" b="1" dirty="0">
              <a:latin typeface="Georgia" panose="02040502050405020303" pitchFamily="18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1223963" y="1988839"/>
            <a:ext cx="7450138" cy="4284961"/>
          </a:xfrm>
        </p:spPr>
        <p:txBody>
          <a:bodyPr/>
          <a:lstStyle/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Pjece –målrettet fædre (ofte mor der læser den)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Sundhedsplejen spurgte fædrene. 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Sendte navn og tlf. nummer til tovholder 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i DGI Bornholm.</a:t>
            </a:r>
          </a:p>
          <a:p>
            <a:r>
              <a:rPr lang="da-DK" dirty="0">
                <a:latin typeface="Georgia" panose="02040502050405020303" pitchFamily="18" charset="0"/>
              </a:rPr>
              <a:t>I</a:t>
            </a:r>
            <a:r>
              <a:rPr lang="da-DK" dirty="0" smtClean="0">
                <a:latin typeface="Georgia" panose="02040502050405020303" pitchFamily="18" charset="0"/>
              </a:rPr>
              <a:t>nstruktører ringede dem op inden opstart.</a:t>
            </a:r>
            <a:endParaRPr lang="da-DK" dirty="0">
              <a:latin typeface="Georgia" panose="02040502050405020303" pitchFamily="18" charset="0"/>
            </a:endParaRP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Forsøgte rekruttering via dagtilbud</a:t>
            </a: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7 tilmeldte – </a:t>
            </a:r>
            <a:r>
              <a:rPr lang="da-DK" dirty="0">
                <a:latin typeface="Georgia" panose="02040502050405020303" pitchFamily="18" charset="0"/>
              </a:rPr>
              <a:t>2 mødte aldrig op trods </a:t>
            </a:r>
            <a:r>
              <a:rPr lang="da-DK" dirty="0" smtClean="0">
                <a:latin typeface="Georgia" panose="02040502050405020303" pitchFamily="18" charset="0"/>
              </a:rPr>
              <a:t>opringning. 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5 har deltaget i hele </a:t>
            </a:r>
            <a:r>
              <a:rPr lang="da-DK" dirty="0">
                <a:latin typeface="Georgia" panose="02040502050405020303" pitchFamily="18" charset="0"/>
              </a:rPr>
              <a:t>forløbet. </a:t>
            </a:r>
            <a:endParaRPr lang="da-DK" dirty="0" smtClean="0">
              <a:latin typeface="Georgia" panose="02040502050405020303" pitchFamily="18" charset="0"/>
            </a:endParaRPr>
          </a:p>
          <a:p>
            <a:endParaRPr lang="da-DK" dirty="0" smtClean="0">
              <a:latin typeface="Georgia" panose="02040502050405020303" pitchFamily="18" charset="0"/>
            </a:endParaRP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Rekruttering af fædre </a:t>
            </a:r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412776"/>
            <a:ext cx="2520280" cy="36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b="1" dirty="0" smtClean="0">
                <a:latin typeface="Georgia" panose="02040502050405020303" pitchFamily="18" charset="0"/>
              </a:rPr>
              <a:t>Tumleaktiviteter </a:t>
            </a:r>
            <a:r>
              <a:rPr lang="da-DK" b="1" dirty="0">
                <a:latin typeface="Georgia" panose="02040502050405020303" pitchFamily="18" charset="0"/>
              </a:rPr>
              <a:t>for far og </a:t>
            </a:r>
            <a:r>
              <a:rPr lang="da-DK" b="1" dirty="0" smtClean="0">
                <a:latin typeface="Georgia" panose="02040502050405020303" pitchFamily="18" charset="0"/>
              </a:rPr>
              <a:t>barn</a:t>
            </a:r>
            <a:endParaRPr lang="da-DK" b="1" dirty="0">
              <a:latin typeface="Georgia" panose="02040502050405020303" pitchFamily="18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1223962" y="1940421"/>
            <a:ext cx="7450138" cy="3600400"/>
          </a:xfrm>
        </p:spPr>
        <p:txBody>
          <a:bodyPr/>
          <a:lstStyle/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Starte og slutte med sunde snacks, frugt, vand og the/kaffe</a:t>
            </a:r>
          </a:p>
          <a:p>
            <a:r>
              <a:rPr lang="da-DK" dirty="0" smtClean="0">
                <a:latin typeface="Georgia" panose="02040502050405020303" pitchFamily="18" charset="0"/>
              </a:rPr>
              <a:t>Aktivitet cirka kl. 16.30 – 17.30</a:t>
            </a: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Faldskærm ved start</a:t>
            </a: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Leg på rullebræt </a:t>
            </a: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Tumlelege </a:t>
            </a: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Stationer</a:t>
            </a: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Motorikbaner m.m.</a:t>
            </a:r>
          </a:p>
          <a:p>
            <a:endParaRPr lang="da-DK" dirty="0" smtClean="0">
              <a:latin typeface="Georgia" panose="02040502050405020303" pitchFamily="18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Aktiviteter </a:t>
            </a:r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771012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Navn Navnesen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Fokus på:</a:t>
            </a:r>
            <a:endParaRPr lang="da-DK" dirty="0">
              <a:latin typeface="Georgia" panose="02040502050405020303" pitchFamily="18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1223963" y="1988839"/>
            <a:ext cx="7450138" cy="4284961"/>
          </a:xfrm>
        </p:spPr>
        <p:txBody>
          <a:bodyPr/>
          <a:lstStyle/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At </a:t>
            </a:r>
            <a:r>
              <a:rPr lang="da-DK" dirty="0">
                <a:latin typeface="Georgia" panose="02040502050405020303" pitchFamily="18" charset="0"/>
              </a:rPr>
              <a:t>skabe en tættere relation </a:t>
            </a:r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far og </a:t>
            </a:r>
            <a:r>
              <a:rPr lang="da-DK" dirty="0">
                <a:latin typeface="Georgia" panose="02040502050405020303" pitchFamily="18" charset="0"/>
              </a:rPr>
              <a:t>barn </a:t>
            </a: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Bevægelsesglæde </a:t>
            </a:r>
            <a:endParaRPr lang="da-DK" dirty="0">
              <a:latin typeface="Georgia" panose="02040502050405020303" pitchFamily="18" charset="0"/>
            </a:endParaRPr>
          </a:p>
          <a:p>
            <a:endParaRPr lang="da-DK" dirty="0" smtClean="0">
              <a:latin typeface="Georgia" panose="02040502050405020303" pitchFamily="18" charset="0"/>
            </a:endParaRPr>
          </a:p>
          <a:p>
            <a:r>
              <a:rPr lang="da-DK" dirty="0" smtClean="0">
                <a:latin typeface="Georgia" panose="02040502050405020303" pitchFamily="18" charset="0"/>
              </a:rPr>
              <a:t>Tid </a:t>
            </a:r>
            <a:r>
              <a:rPr lang="da-DK" dirty="0">
                <a:latin typeface="Georgia" panose="02040502050405020303" pitchFamily="18" charset="0"/>
              </a:rPr>
              <a:t>til fordybelse i aktiviteten</a:t>
            </a:r>
          </a:p>
          <a:p>
            <a:endParaRPr lang="da-DK" dirty="0" smtClean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I efterårsferien var mødre og søskende inviteret med til </a:t>
            </a:r>
            <a:r>
              <a:rPr lang="da-DK" dirty="0" smtClean="0">
                <a:latin typeface="Georgia" panose="02040502050405020303" pitchFamily="18" charset="0"/>
              </a:rPr>
              <a:t>tumlelege.</a:t>
            </a: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Sundhedsplejerske deltog her. </a:t>
            </a:r>
            <a:endParaRPr lang="da-DK" dirty="0" smtClean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  <a:p>
            <a:pPr algn="ctr"/>
            <a:r>
              <a:rPr lang="da-DK" dirty="0" smtClean="0">
                <a:latin typeface="Georgia" panose="02040502050405020303" pitchFamily="18" charset="0"/>
              </a:rPr>
              <a:t> </a:t>
            </a:r>
            <a:r>
              <a:rPr lang="da-DK" sz="1800" b="1" i="1" dirty="0" err="1" smtClean="0">
                <a:latin typeface="Georgia" panose="02040502050405020303" pitchFamily="18" charset="0"/>
              </a:rPr>
              <a:t>Uplanlagte</a:t>
            </a:r>
            <a:r>
              <a:rPr lang="da-DK" sz="1800" b="1" i="1" dirty="0" smtClean="0">
                <a:latin typeface="Georgia" panose="02040502050405020303" pitchFamily="18" charset="0"/>
              </a:rPr>
              <a:t> processer 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i="1" dirty="0">
                <a:latin typeface="Georgia" panose="02040502050405020303" pitchFamily="18" charset="0"/>
              </a:rPr>
              <a:t>(Babysvømning måtte udgå grundet </a:t>
            </a:r>
            <a:r>
              <a:rPr lang="da-DK" i="1" dirty="0" smtClean="0">
                <a:latin typeface="Georgia" panose="02040502050405020303" pitchFamily="18" charset="0"/>
              </a:rPr>
              <a:t>covid19)</a:t>
            </a:r>
            <a:endParaRPr lang="da-DK" i="1" dirty="0"/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eorgia" panose="02040502050405020303" pitchFamily="18" charset="0"/>
              </a:rPr>
              <a:t>Aktiviteter 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27122"/>
            <a:ext cx="4215061" cy="31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ØD DGI PowerPoint">
  <a:themeElements>
    <a:clrScheme name="DGI temafarver">
      <a:dk1>
        <a:sysClr val="windowText" lastClr="000000"/>
      </a:dk1>
      <a:lt1>
        <a:sysClr val="window" lastClr="FFFFFF"/>
      </a:lt1>
      <a:dk2>
        <a:srgbClr val="783C82"/>
      </a:dk2>
      <a:lt2>
        <a:srgbClr val="FFE600"/>
      </a:lt2>
      <a:accent1>
        <a:srgbClr val="32BEC8"/>
      </a:accent1>
      <a:accent2>
        <a:srgbClr val="000000"/>
      </a:accent2>
      <a:accent3>
        <a:srgbClr val="3CB45A"/>
      </a:accent3>
      <a:accent4>
        <a:srgbClr val="D22850"/>
      </a:accent4>
      <a:accent5>
        <a:srgbClr val="2878C8"/>
      </a:accent5>
      <a:accent6>
        <a:srgbClr val="D23C00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200" noProof="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plæg Mental Sundhed og Demens den 26.03.2019" id="{A40780C0-F01D-43BA-BD8A-627B7497E710}" vid="{69D2E9DE-BD7F-4A2C-9B31-A821E488C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EBCB58074364A863AB8D6D649C521" ma:contentTypeVersion="0" ma:contentTypeDescription="Opret et nyt dokument." ma:contentTypeScope="" ma:versionID="f6a165de512c8a8e98506ace00e072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bb518fbb3a2c34da8e8e16c522ebcb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51B1D3-DE7D-4DED-B819-6FF8ACC47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5A3249-63B0-4F8A-99E7-B07E9172515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6995E7-6EF4-4F9D-9019-E5636D706A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Oplæg Mental Sundhed og Demens den 26.03.2019</Template>
  <TotalTime>0</TotalTime>
  <Words>1008</Words>
  <Application>Microsoft Office PowerPoint</Application>
  <PresentationFormat>Skærmshow (4:3)</PresentationFormat>
  <Paragraphs>287</Paragraphs>
  <Slides>16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Verdana</vt:lpstr>
      <vt:lpstr>Wingdings</vt:lpstr>
      <vt:lpstr>Wingdings 2</vt:lpstr>
      <vt:lpstr>RØD DGI PowerPoint</vt:lpstr>
      <vt:lpstr>Babybuilding for bornholmske  fædre og deres 12 til 24 måneders børn  </vt:lpstr>
      <vt:lpstr>PowerPoint-præsentation</vt:lpstr>
      <vt:lpstr>Fædregruppe kaldet babybuilding  er del af et større samarbejde  </vt:lpstr>
      <vt:lpstr>Formål med fædregruppe – babybuilding </vt:lpstr>
      <vt:lpstr>Organisering </vt:lpstr>
      <vt:lpstr>Hvordan kom det i stand? </vt:lpstr>
      <vt:lpstr>Rekruttering af fædre </vt:lpstr>
      <vt:lpstr>Aktiviteter </vt:lpstr>
      <vt:lpstr>Aktiviteter </vt:lpstr>
      <vt:lpstr>Aktiviteter kun for fædre </vt:lpstr>
      <vt:lpstr>Forankring </vt:lpstr>
      <vt:lpstr>Perspektiver </vt:lpstr>
      <vt:lpstr>   Spørgsmål?   Tak fordi I lyttede    </vt:lpstr>
      <vt:lpstr>PowerPoint-præsentation</vt:lpstr>
      <vt:lpstr>PowerPoint-præsentation</vt:lpstr>
      <vt:lpstr>Tidsplan 2020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2019-03-26T10:05:12Z</dcterms:created>
  <dcterms:modified xsi:type="dcterms:W3CDTF">2021-03-03T08:24:59Z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0x0101007B4EBCB58074364A863AB8D6D649C521</vt:lpwstr>
  </property>
  <property fmtid="{D5CDD505-2E9C-101B-9397-08002B2CF9AE}" pid="4" name="_dlc_DocIdItemGuid">
    <vt:lpwstr>68563b50-fb10-4fa7-ba5c-84ea27e8e9e5</vt:lpwstr>
  </property>
</Properties>
</file>