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2" r:id="rId3"/>
  </p:sldMasterIdLst>
  <p:notesMasterIdLst>
    <p:notesMasterId r:id="rId16"/>
  </p:notesMasterIdLst>
  <p:handoutMasterIdLst>
    <p:handoutMasterId r:id="rId17"/>
  </p:handoutMasterIdLst>
  <p:sldIdLst>
    <p:sldId id="301" r:id="rId4"/>
    <p:sldId id="615" r:id="rId5"/>
    <p:sldId id="299" r:id="rId6"/>
    <p:sldId id="300" r:id="rId7"/>
    <p:sldId id="291" r:id="rId8"/>
    <p:sldId id="260" r:id="rId9"/>
    <p:sldId id="283" r:id="rId10"/>
    <p:sldId id="614" r:id="rId11"/>
    <p:sldId id="294" r:id="rId12"/>
    <p:sldId id="616" r:id="rId13"/>
    <p:sldId id="618" r:id="rId14"/>
    <p:sldId id="272" r:id="rId15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e Førby Hansen - Thisted Kommune" initials="LFH-TK" lastIdx="1" clrIdx="0">
    <p:extLst>
      <p:ext uri="{19B8F6BF-5375-455C-9EA6-DF929625EA0E}">
        <p15:presenceInfo xmlns:p15="http://schemas.microsoft.com/office/powerpoint/2012/main" userId="S::LFH@thisted.dk::e0b2d11c-df76-4e11-8fbd-1e7f7534cd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660"/>
  </p:normalViewPr>
  <p:slideViewPr>
    <p:cSldViewPr>
      <p:cViewPr varScale="1">
        <p:scale>
          <a:sx n="61" d="100"/>
          <a:sy n="61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0F14F-150C-41E0-B486-9970364EE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D9AB7-F89E-4E4E-87B0-0387813EB220}">
      <dgm:prSet/>
      <dgm:spPr/>
      <dgm:t>
        <a:bodyPr/>
        <a:lstStyle/>
        <a:p>
          <a:r>
            <a:rPr lang="en-US" dirty="0" err="1"/>
            <a:t>Sårbarhed</a:t>
          </a:r>
          <a:r>
            <a:rPr lang="en-US" dirty="0"/>
            <a:t>-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forståelsesramme</a:t>
          </a:r>
          <a:endParaRPr lang="en-US" dirty="0"/>
        </a:p>
      </dgm:t>
    </dgm:pt>
    <dgm:pt modelId="{D74F082D-4F31-4688-824B-A3CA75ED26EF}" type="parTrans" cxnId="{4E0320AC-65E6-4967-8997-BED640B87418}">
      <dgm:prSet/>
      <dgm:spPr/>
      <dgm:t>
        <a:bodyPr/>
        <a:lstStyle/>
        <a:p>
          <a:endParaRPr lang="en-US"/>
        </a:p>
      </dgm:t>
    </dgm:pt>
    <dgm:pt modelId="{AB3EF2A2-3479-4452-B6D2-469AC435D57F}" type="sibTrans" cxnId="{4E0320AC-65E6-4967-8997-BED640B87418}">
      <dgm:prSet/>
      <dgm:spPr/>
      <dgm:t>
        <a:bodyPr/>
        <a:lstStyle/>
        <a:p>
          <a:endParaRPr lang="en-US"/>
        </a:p>
      </dgm:t>
    </dgm:pt>
    <dgm:pt modelId="{B1F635C4-663E-4E95-8100-AF328945BD55}">
      <dgm:prSet/>
      <dgm:spPr/>
      <dgm:t>
        <a:bodyPr/>
        <a:lstStyle/>
        <a:p>
          <a:r>
            <a:rPr lang="en-US" dirty="0" err="1"/>
            <a:t>Fædre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sårbare</a:t>
          </a:r>
          <a:r>
            <a:rPr lang="en-US" dirty="0"/>
            <a:t> </a:t>
          </a:r>
          <a:r>
            <a:rPr lang="en-US" dirty="0" err="1"/>
            <a:t>familiesituationer</a:t>
          </a:r>
          <a:endParaRPr lang="en-US" dirty="0"/>
        </a:p>
        <a:p>
          <a:r>
            <a:rPr lang="en-US" dirty="0" err="1"/>
            <a:t>Fædre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Forkant</a:t>
          </a:r>
          <a:r>
            <a:rPr lang="en-US" dirty="0"/>
            <a:t> -</a:t>
          </a:r>
        </a:p>
      </dgm:t>
    </dgm:pt>
    <dgm:pt modelId="{327C4431-E3CD-43F0-9671-97938F019FD0}" type="parTrans" cxnId="{90DCFED1-DA0C-470A-8312-0E0301713C63}">
      <dgm:prSet/>
      <dgm:spPr/>
      <dgm:t>
        <a:bodyPr/>
        <a:lstStyle/>
        <a:p>
          <a:endParaRPr lang="en-US"/>
        </a:p>
      </dgm:t>
    </dgm:pt>
    <dgm:pt modelId="{968D2887-3306-4C23-837A-3909F731C487}" type="sibTrans" cxnId="{90DCFED1-DA0C-470A-8312-0E0301713C63}">
      <dgm:prSet/>
      <dgm:spPr/>
      <dgm:t>
        <a:bodyPr/>
        <a:lstStyle/>
        <a:p>
          <a:endParaRPr lang="en-US"/>
        </a:p>
      </dgm:t>
    </dgm:pt>
    <dgm:pt modelId="{FBD23CE8-5A4B-4963-A26E-2BEE6F068893}">
      <dgm:prSet/>
      <dgm:spPr/>
      <dgm:t>
        <a:bodyPr/>
        <a:lstStyle/>
        <a:p>
          <a:r>
            <a:rPr lang="en-US" dirty="0"/>
            <a:t>Sundhedsplejen</a:t>
          </a:r>
        </a:p>
        <a:p>
          <a:r>
            <a:rPr lang="en-US" dirty="0" err="1"/>
            <a:t>Familien</a:t>
          </a:r>
          <a:r>
            <a:rPr lang="en-US" dirty="0"/>
            <a:t> I </a:t>
          </a:r>
          <a:r>
            <a:rPr lang="en-US" dirty="0" err="1"/>
            <a:t>Vækst</a:t>
          </a:r>
          <a:endParaRPr lang="en-US" dirty="0"/>
        </a:p>
      </dgm:t>
    </dgm:pt>
    <dgm:pt modelId="{3E020257-B0D6-4438-B316-FC1974476A9C}" type="sibTrans" cxnId="{20C4B47B-F915-4556-B767-ED554BAEDAA9}">
      <dgm:prSet/>
      <dgm:spPr/>
      <dgm:t>
        <a:bodyPr/>
        <a:lstStyle/>
        <a:p>
          <a:endParaRPr lang="en-US"/>
        </a:p>
      </dgm:t>
    </dgm:pt>
    <dgm:pt modelId="{3A3B71CB-4CF3-45C2-A537-0BAD1B01B2CF}" type="parTrans" cxnId="{20C4B47B-F915-4556-B767-ED554BAEDAA9}">
      <dgm:prSet/>
      <dgm:spPr/>
      <dgm:t>
        <a:bodyPr/>
        <a:lstStyle/>
        <a:p>
          <a:endParaRPr lang="en-US"/>
        </a:p>
      </dgm:t>
    </dgm:pt>
    <dgm:pt modelId="{42FF6DB1-7A64-409F-864F-E28A3E1BECF4}" type="pres">
      <dgm:prSet presAssocID="{D070F14F-150C-41E0-B486-9970364EE9FB}" presName="linear" presStyleCnt="0">
        <dgm:presLayoutVars>
          <dgm:animLvl val="lvl"/>
          <dgm:resizeHandles val="exact"/>
        </dgm:presLayoutVars>
      </dgm:prSet>
      <dgm:spPr/>
    </dgm:pt>
    <dgm:pt modelId="{7089B0C6-69DA-476A-A1BA-D048E645667D}" type="pres">
      <dgm:prSet presAssocID="{FBD23CE8-5A4B-4963-A26E-2BEE6F0688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B85B47-8355-46AD-8519-BCC7A7AA69C5}" type="pres">
      <dgm:prSet presAssocID="{3E020257-B0D6-4438-B316-FC1974476A9C}" presName="spacer" presStyleCnt="0"/>
      <dgm:spPr/>
    </dgm:pt>
    <dgm:pt modelId="{06554A0E-017B-4394-944A-402783A68793}" type="pres">
      <dgm:prSet presAssocID="{2A3D9AB7-F89E-4E4E-87B0-0387813EB2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FB9D3-175A-4E26-B23C-8C02FAE86755}" type="pres">
      <dgm:prSet presAssocID="{AB3EF2A2-3479-4452-B6D2-469AC435D57F}" presName="spacer" presStyleCnt="0"/>
      <dgm:spPr/>
    </dgm:pt>
    <dgm:pt modelId="{A58FD306-2D5F-4D92-BD4B-163F19E48443}" type="pres">
      <dgm:prSet presAssocID="{B1F635C4-663E-4E95-8100-AF328945BD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FA4C09-21FE-4EBE-B3C2-FFE363121421}" type="presOf" srcId="{D070F14F-150C-41E0-B486-9970364EE9FB}" destId="{42FF6DB1-7A64-409F-864F-E28A3E1BECF4}" srcOrd="0" destOrd="0" presId="urn:microsoft.com/office/officeart/2005/8/layout/vList2"/>
    <dgm:cxn modelId="{20C4B47B-F915-4556-B767-ED554BAEDAA9}" srcId="{D070F14F-150C-41E0-B486-9970364EE9FB}" destId="{FBD23CE8-5A4B-4963-A26E-2BEE6F068893}" srcOrd="0" destOrd="0" parTransId="{3A3B71CB-4CF3-45C2-A537-0BAD1B01B2CF}" sibTransId="{3E020257-B0D6-4438-B316-FC1974476A9C}"/>
    <dgm:cxn modelId="{123D5799-6267-432A-A2E7-E39032812AE0}" type="presOf" srcId="{2A3D9AB7-F89E-4E4E-87B0-0387813EB220}" destId="{06554A0E-017B-4394-944A-402783A68793}" srcOrd="0" destOrd="0" presId="urn:microsoft.com/office/officeart/2005/8/layout/vList2"/>
    <dgm:cxn modelId="{D300349E-A283-4893-A7C9-7D05CDC2728B}" type="presOf" srcId="{FBD23CE8-5A4B-4963-A26E-2BEE6F068893}" destId="{7089B0C6-69DA-476A-A1BA-D048E645667D}" srcOrd="0" destOrd="0" presId="urn:microsoft.com/office/officeart/2005/8/layout/vList2"/>
    <dgm:cxn modelId="{4E0320AC-65E6-4967-8997-BED640B87418}" srcId="{D070F14F-150C-41E0-B486-9970364EE9FB}" destId="{2A3D9AB7-F89E-4E4E-87B0-0387813EB220}" srcOrd="1" destOrd="0" parTransId="{D74F082D-4F31-4688-824B-A3CA75ED26EF}" sibTransId="{AB3EF2A2-3479-4452-B6D2-469AC435D57F}"/>
    <dgm:cxn modelId="{90DCFED1-DA0C-470A-8312-0E0301713C63}" srcId="{D070F14F-150C-41E0-B486-9970364EE9FB}" destId="{B1F635C4-663E-4E95-8100-AF328945BD55}" srcOrd="2" destOrd="0" parTransId="{327C4431-E3CD-43F0-9671-97938F019FD0}" sibTransId="{968D2887-3306-4C23-837A-3909F731C487}"/>
    <dgm:cxn modelId="{DE4779D7-9E70-4999-B4B8-C2C03C8717F2}" type="presOf" srcId="{B1F635C4-663E-4E95-8100-AF328945BD55}" destId="{A58FD306-2D5F-4D92-BD4B-163F19E48443}" srcOrd="0" destOrd="0" presId="urn:microsoft.com/office/officeart/2005/8/layout/vList2"/>
    <dgm:cxn modelId="{845F9697-F582-41AB-9003-9E4FF7A55921}" type="presParOf" srcId="{42FF6DB1-7A64-409F-864F-E28A3E1BECF4}" destId="{7089B0C6-69DA-476A-A1BA-D048E645667D}" srcOrd="0" destOrd="0" presId="urn:microsoft.com/office/officeart/2005/8/layout/vList2"/>
    <dgm:cxn modelId="{ECB5E9D4-9D05-46B3-82F9-9C68C8B6A3A5}" type="presParOf" srcId="{42FF6DB1-7A64-409F-864F-E28A3E1BECF4}" destId="{ABB85B47-8355-46AD-8519-BCC7A7AA69C5}" srcOrd="1" destOrd="0" presId="urn:microsoft.com/office/officeart/2005/8/layout/vList2"/>
    <dgm:cxn modelId="{359359DF-CE09-43D8-982E-4948AED20CF4}" type="presParOf" srcId="{42FF6DB1-7A64-409F-864F-E28A3E1BECF4}" destId="{06554A0E-017B-4394-944A-402783A68793}" srcOrd="2" destOrd="0" presId="urn:microsoft.com/office/officeart/2005/8/layout/vList2"/>
    <dgm:cxn modelId="{E8B4AE95-DFD0-4EFC-913D-CB0E3F6653AD}" type="presParOf" srcId="{42FF6DB1-7A64-409F-864F-E28A3E1BECF4}" destId="{C49FB9D3-175A-4E26-B23C-8C02FAE86755}" srcOrd="3" destOrd="0" presId="urn:microsoft.com/office/officeart/2005/8/layout/vList2"/>
    <dgm:cxn modelId="{79A34047-FBFD-4447-ABC6-2739DD49662E}" type="presParOf" srcId="{42FF6DB1-7A64-409F-864F-E28A3E1BECF4}" destId="{A58FD306-2D5F-4D92-BD4B-163F19E484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62C92-AAD7-471B-9F6F-C7DFF7598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80025-0243-49F3-9E42-20FB2DC3CA1F}">
      <dgm:prSet/>
      <dgm:spPr/>
      <dgm:t>
        <a:bodyPr/>
        <a:lstStyle/>
        <a:p>
          <a:r>
            <a:rPr lang="en-US" dirty="0" err="1"/>
            <a:t>Sårbarhed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begrebsanalyse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Mette Lind </a:t>
          </a:r>
          <a:r>
            <a:rPr lang="en-US" dirty="0" err="1"/>
            <a:t>Stømfeldt</a:t>
          </a:r>
          <a:r>
            <a:rPr lang="en-US" dirty="0"/>
            <a:t> </a:t>
          </a:r>
          <a:r>
            <a:rPr lang="en-US" dirty="0" err="1"/>
            <a:t>sundhedsplejerksen</a:t>
          </a:r>
          <a:r>
            <a:rPr lang="en-US" dirty="0"/>
            <a:t> nr. 1 2021</a:t>
          </a:r>
        </a:p>
      </dgm:t>
    </dgm:pt>
    <dgm:pt modelId="{84CD402E-876E-4228-AC22-1B8132B3110C}" type="parTrans" cxnId="{E3BD7145-FABE-4F95-9482-A722316B844F}">
      <dgm:prSet/>
      <dgm:spPr/>
      <dgm:t>
        <a:bodyPr/>
        <a:lstStyle/>
        <a:p>
          <a:endParaRPr lang="en-US"/>
        </a:p>
      </dgm:t>
    </dgm:pt>
    <dgm:pt modelId="{935F5A2B-19FD-41E1-AA6C-030C8FFB90A9}" type="sibTrans" cxnId="{E3BD7145-FABE-4F95-9482-A722316B844F}">
      <dgm:prSet/>
      <dgm:spPr/>
      <dgm:t>
        <a:bodyPr/>
        <a:lstStyle/>
        <a:p>
          <a:endParaRPr lang="en-US"/>
        </a:p>
      </dgm:t>
    </dgm:pt>
    <dgm:pt modelId="{EF4C9AB6-4523-4CB7-9D85-8FB8A8D2ECB6}">
      <dgm:prSet/>
      <dgm:spPr/>
      <dgm:t>
        <a:bodyPr/>
        <a:lstStyle/>
        <a:p>
          <a:r>
            <a:rPr lang="en-US" dirty="0" err="1"/>
            <a:t>Sårbarhed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et </a:t>
          </a:r>
          <a:r>
            <a:rPr lang="en-US" dirty="0" err="1"/>
            <a:t>udefrakommende</a:t>
          </a:r>
          <a:r>
            <a:rPr lang="en-US" dirty="0"/>
            <a:t> </a:t>
          </a:r>
          <a:r>
            <a:rPr lang="en-US" dirty="0" err="1"/>
            <a:t>perspektiv</a:t>
          </a:r>
          <a:endParaRPr lang="en-US" dirty="0"/>
        </a:p>
      </dgm:t>
    </dgm:pt>
    <dgm:pt modelId="{49632056-7F34-41D4-8E21-A8C9F01BE797}" type="sibTrans" cxnId="{51B21CF7-3378-4A80-B7EE-FC62C88E6955}">
      <dgm:prSet/>
      <dgm:spPr/>
      <dgm:t>
        <a:bodyPr/>
        <a:lstStyle/>
        <a:p>
          <a:endParaRPr lang="en-US"/>
        </a:p>
      </dgm:t>
    </dgm:pt>
    <dgm:pt modelId="{EAADFBF0-7831-45DB-B120-2BBDF498F9EF}" type="parTrans" cxnId="{51B21CF7-3378-4A80-B7EE-FC62C88E6955}">
      <dgm:prSet/>
      <dgm:spPr/>
      <dgm:t>
        <a:bodyPr/>
        <a:lstStyle/>
        <a:p>
          <a:endParaRPr lang="en-US"/>
        </a:p>
      </dgm:t>
    </dgm:pt>
    <dgm:pt modelId="{C68432ED-5CEB-4A44-B745-D18C194E2B51}">
      <dgm:prSet/>
      <dgm:spPr/>
      <dgm:t>
        <a:bodyPr/>
        <a:lstStyle/>
        <a:p>
          <a:r>
            <a:rPr lang="en-US" dirty="0" err="1"/>
            <a:t>Sårbarhed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et </a:t>
          </a:r>
          <a:r>
            <a:rPr lang="en-US" dirty="0" err="1"/>
            <a:t>følelses-eller</a:t>
          </a:r>
          <a:r>
            <a:rPr lang="en-US" dirty="0"/>
            <a:t> </a:t>
          </a:r>
          <a:r>
            <a:rPr lang="en-US" dirty="0" err="1"/>
            <a:t>oplevelsesmæssigt</a:t>
          </a:r>
          <a:r>
            <a:rPr lang="en-US" dirty="0"/>
            <a:t> </a:t>
          </a:r>
          <a:r>
            <a:rPr lang="en-US" dirty="0" err="1"/>
            <a:t>perspektiv</a:t>
          </a:r>
          <a:endParaRPr lang="en-US" dirty="0"/>
        </a:p>
      </dgm:t>
    </dgm:pt>
    <dgm:pt modelId="{EDA29647-A985-4FA3-A33C-AFFA496E78C1}" type="sibTrans" cxnId="{7FD6BA06-07A0-4918-BBEF-EAA33679CFB6}">
      <dgm:prSet/>
      <dgm:spPr/>
      <dgm:t>
        <a:bodyPr/>
        <a:lstStyle/>
        <a:p>
          <a:endParaRPr lang="en-US"/>
        </a:p>
      </dgm:t>
    </dgm:pt>
    <dgm:pt modelId="{2E9F4E60-E939-4C0D-851E-904B76911E71}" type="parTrans" cxnId="{7FD6BA06-07A0-4918-BBEF-EAA33679CFB6}">
      <dgm:prSet/>
      <dgm:spPr/>
      <dgm:t>
        <a:bodyPr/>
        <a:lstStyle/>
        <a:p>
          <a:endParaRPr lang="en-US"/>
        </a:p>
      </dgm:t>
    </dgm:pt>
    <dgm:pt modelId="{9D09A9D7-B88E-476C-8A19-19A746994CCF}" type="pres">
      <dgm:prSet presAssocID="{ED462C92-AAD7-471B-9F6F-C7DFF7598B5C}" presName="linear" presStyleCnt="0">
        <dgm:presLayoutVars>
          <dgm:animLvl val="lvl"/>
          <dgm:resizeHandles val="exact"/>
        </dgm:presLayoutVars>
      </dgm:prSet>
      <dgm:spPr/>
    </dgm:pt>
    <dgm:pt modelId="{18079451-200B-4373-A0C4-A261F3BC2449}" type="pres">
      <dgm:prSet presAssocID="{25B80025-0243-49F3-9E42-20FB2DC3CA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638162-913A-4E3C-A42D-46A88CDE6E7A}" type="pres">
      <dgm:prSet presAssocID="{935F5A2B-19FD-41E1-AA6C-030C8FFB90A9}" presName="spacer" presStyleCnt="0"/>
      <dgm:spPr/>
    </dgm:pt>
    <dgm:pt modelId="{4C43B3B7-B9ED-4740-B485-3CC5CC490B52}" type="pres">
      <dgm:prSet presAssocID="{C68432ED-5CEB-4A44-B745-D18C194E2B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C22D90-A908-450B-A261-74C66796F053}" type="pres">
      <dgm:prSet presAssocID="{EDA29647-A985-4FA3-A33C-AFFA496E78C1}" presName="spacer" presStyleCnt="0"/>
      <dgm:spPr/>
    </dgm:pt>
    <dgm:pt modelId="{BF721839-5BD0-45E3-AB00-91777711D91B}" type="pres">
      <dgm:prSet presAssocID="{EF4C9AB6-4523-4CB7-9D85-8FB8A8D2ECB6}" presName="parentText" presStyleLbl="node1" presStyleIdx="2" presStyleCnt="3" custLinFactNeighborX="3936" custLinFactNeighborY="-41975">
        <dgm:presLayoutVars>
          <dgm:chMax val="0"/>
          <dgm:bulletEnabled val="1"/>
        </dgm:presLayoutVars>
      </dgm:prSet>
      <dgm:spPr/>
    </dgm:pt>
  </dgm:ptLst>
  <dgm:cxnLst>
    <dgm:cxn modelId="{7FD6BA06-07A0-4918-BBEF-EAA33679CFB6}" srcId="{ED462C92-AAD7-471B-9F6F-C7DFF7598B5C}" destId="{C68432ED-5CEB-4A44-B745-D18C194E2B51}" srcOrd="1" destOrd="0" parTransId="{2E9F4E60-E939-4C0D-851E-904B76911E71}" sibTransId="{EDA29647-A985-4FA3-A33C-AFFA496E78C1}"/>
    <dgm:cxn modelId="{9AB96C34-2408-4FEE-8EF4-D4A98BF6317F}" type="presOf" srcId="{C68432ED-5CEB-4A44-B745-D18C194E2B51}" destId="{4C43B3B7-B9ED-4740-B485-3CC5CC490B52}" srcOrd="0" destOrd="0" presId="urn:microsoft.com/office/officeart/2005/8/layout/vList2"/>
    <dgm:cxn modelId="{E4812C3A-3D4A-4EB1-912A-A15E7C0B5E8D}" type="presOf" srcId="{EF4C9AB6-4523-4CB7-9D85-8FB8A8D2ECB6}" destId="{BF721839-5BD0-45E3-AB00-91777711D91B}" srcOrd="0" destOrd="0" presId="urn:microsoft.com/office/officeart/2005/8/layout/vList2"/>
    <dgm:cxn modelId="{E3BD7145-FABE-4F95-9482-A722316B844F}" srcId="{ED462C92-AAD7-471B-9F6F-C7DFF7598B5C}" destId="{25B80025-0243-49F3-9E42-20FB2DC3CA1F}" srcOrd="0" destOrd="0" parTransId="{84CD402E-876E-4228-AC22-1B8132B3110C}" sibTransId="{935F5A2B-19FD-41E1-AA6C-030C8FFB90A9}"/>
    <dgm:cxn modelId="{922F6293-8228-40EE-9F3E-E85A7A2469C4}" type="presOf" srcId="{ED462C92-AAD7-471B-9F6F-C7DFF7598B5C}" destId="{9D09A9D7-B88E-476C-8A19-19A746994CCF}" srcOrd="0" destOrd="0" presId="urn:microsoft.com/office/officeart/2005/8/layout/vList2"/>
    <dgm:cxn modelId="{884A8CCD-B36A-46ED-9377-BE2015070DDE}" type="presOf" srcId="{25B80025-0243-49F3-9E42-20FB2DC3CA1F}" destId="{18079451-200B-4373-A0C4-A261F3BC2449}" srcOrd="0" destOrd="0" presId="urn:microsoft.com/office/officeart/2005/8/layout/vList2"/>
    <dgm:cxn modelId="{51B21CF7-3378-4A80-B7EE-FC62C88E6955}" srcId="{ED462C92-AAD7-471B-9F6F-C7DFF7598B5C}" destId="{EF4C9AB6-4523-4CB7-9D85-8FB8A8D2ECB6}" srcOrd="2" destOrd="0" parTransId="{EAADFBF0-7831-45DB-B120-2BBDF498F9EF}" sibTransId="{49632056-7F34-41D4-8E21-A8C9F01BE797}"/>
    <dgm:cxn modelId="{B5181220-703C-45AA-8675-B4956FE6156E}" type="presParOf" srcId="{9D09A9D7-B88E-476C-8A19-19A746994CCF}" destId="{18079451-200B-4373-A0C4-A261F3BC2449}" srcOrd="0" destOrd="0" presId="urn:microsoft.com/office/officeart/2005/8/layout/vList2"/>
    <dgm:cxn modelId="{E4EB9DC7-6823-4B87-902D-AD6EB87694BF}" type="presParOf" srcId="{9D09A9D7-B88E-476C-8A19-19A746994CCF}" destId="{E0638162-913A-4E3C-A42D-46A88CDE6E7A}" srcOrd="1" destOrd="0" presId="urn:microsoft.com/office/officeart/2005/8/layout/vList2"/>
    <dgm:cxn modelId="{F02E5120-59B3-4884-A500-C9D05573644A}" type="presParOf" srcId="{9D09A9D7-B88E-476C-8A19-19A746994CCF}" destId="{4C43B3B7-B9ED-4740-B485-3CC5CC490B52}" srcOrd="2" destOrd="0" presId="urn:microsoft.com/office/officeart/2005/8/layout/vList2"/>
    <dgm:cxn modelId="{AACF8164-9B0B-4B50-A9DD-87F487CA5165}" type="presParOf" srcId="{9D09A9D7-B88E-476C-8A19-19A746994CCF}" destId="{A5C22D90-A908-450B-A261-74C66796F053}" srcOrd="3" destOrd="0" presId="urn:microsoft.com/office/officeart/2005/8/layout/vList2"/>
    <dgm:cxn modelId="{7A51138C-8DC6-4CFF-AB69-B55994E643CB}" type="presParOf" srcId="{9D09A9D7-B88E-476C-8A19-19A746994CCF}" destId="{BF721839-5BD0-45E3-AB00-91777711D9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5767C-7A90-4E0C-A20C-1751028B74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91438-BC9E-4C95-977D-7B1436F029E8}">
      <dgm:prSet/>
      <dgm:spPr/>
      <dgm:t>
        <a:bodyPr/>
        <a:lstStyle/>
        <a:p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far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ligestillet</a:t>
          </a:r>
          <a:r>
            <a:rPr lang="en-US" dirty="0"/>
            <a:t> </a:t>
          </a:r>
          <a:r>
            <a:rPr lang="en-US" dirty="0" err="1"/>
            <a:t>forældre</a:t>
          </a:r>
          <a:r>
            <a:rPr lang="en-US" dirty="0"/>
            <a:t> </a:t>
          </a:r>
          <a:r>
            <a:rPr lang="en-US" dirty="0" err="1"/>
            <a:t>begrundes</a:t>
          </a:r>
          <a:r>
            <a:rPr lang="en-US" dirty="0"/>
            <a:t> </a:t>
          </a:r>
          <a:r>
            <a:rPr lang="en-US" dirty="0" err="1"/>
            <a:t>løbende</a:t>
          </a:r>
          <a:endParaRPr lang="en-US" dirty="0"/>
        </a:p>
      </dgm:t>
    </dgm:pt>
    <dgm:pt modelId="{D37C2BCB-1BDC-4980-B0E3-02D18520731D}" type="parTrans" cxnId="{48B8C3FC-50BB-47EF-A7F7-2B314DDF264D}">
      <dgm:prSet/>
      <dgm:spPr/>
      <dgm:t>
        <a:bodyPr/>
        <a:lstStyle/>
        <a:p>
          <a:endParaRPr lang="en-US"/>
        </a:p>
      </dgm:t>
    </dgm:pt>
    <dgm:pt modelId="{17934349-6DC0-423B-8A30-5F59B417DE8E}" type="sibTrans" cxnId="{48B8C3FC-50BB-47EF-A7F7-2B314DDF264D}">
      <dgm:prSet/>
      <dgm:spPr/>
      <dgm:t>
        <a:bodyPr/>
        <a:lstStyle/>
        <a:p>
          <a:endParaRPr lang="en-US"/>
        </a:p>
      </dgm:t>
    </dgm:pt>
    <dgm:pt modelId="{6B94F5BE-0349-4A14-B66C-5B44E9EA6C2C}">
      <dgm:prSet/>
      <dgm:spPr/>
      <dgm:t>
        <a:bodyPr/>
        <a:lstStyle/>
        <a:p>
          <a:r>
            <a:rPr lang="en-US" dirty="0" err="1"/>
            <a:t>Inddrage</a:t>
          </a:r>
          <a:r>
            <a:rPr lang="en-US" dirty="0"/>
            <a:t> far </a:t>
          </a:r>
          <a:r>
            <a:rPr lang="en-US" dirty="0" err="1"/>
            <a:t>aktivt</a:t>
          </a:r>
          <a:r>
            <a:rPr lang="en-US" dirty="0"/>
            <a:t> under hele </a:t>
          </a:r>
          <a:r>
            <a:rPr lang="en-US" dirty="0" err="1"/>
            <a:t>besøget</a:t>
          </a:r>
          <a:r>
            <a:rPr lang="en-US" dirty="0"/>
            <a:t> </a:t>
          </a:r>
        </a:p>
      </dgm:t>
    </dgm:pt>
    <dgm:pt modelId="{70AF1CF6-B5DB-4272-A699-CEC9D13ED01D}" type="parTrans" cxnId="{D5F331A2-9CEA-49FE-BF23-9F6DD2C8262D}">
      <dgm:prSet/>
      <dgm:spPr/>
      <dgm:t>
        <a:bodyPr/>
        <a:lstStyle/>
        <a:p>
          <a:endParaRPr lang="en-US"/>
        </a:p>
      </dgm:t>
    </dgm:pt>
    <dgm:pt modelId="{57060791-5580-4C0D-9AE2-AC8B567268FC}" type="sibTrans" cxnId="{D5F331A2-9CEA-49FE-BF23-9F6DD2C8262D}">
      <dgm:prSet/>
      <dgm:spPr/>
      <dgm:t>
        <a:bodyPr/>
        <a:lstStyle/>
        <a:p>
          <a:endParaRPr lang="en-US"/>
        </a:p>
      </dgm:t>
    </dgm:pt>
    <dgm:pt modelId="{422E480C-F2C3-4158-8793-65AEE7986E3E}">
      <dgm:prSet/>
      <dgm:spPr/>
      <dgm:t>
        <a:bodyPr/>
        <a:lstStyle/>
        <a:p>
          <a:r>
            <a:rPr lang="en-US" dirty="0" err="1"/>
            <a:t>Lytter</a:t>
          </a:r>
          <a:r>
            <a:rPr lang="en-US" dirty="0"/>
            <a:t> til og </a:t>
          </a:r>
          <a:r>
            <a:rPr lang="en-US" dirty="0" err="1"/>
            <a:t>spejler</a:t>
          </a:r>
          <a:r>
            <a:rPr lang="en-US" dirty="0"/>
            <a:t> far I </a:t>
          </a:r>
          <a:r>
            <a:rPr lang="en-US" dirty="0" err="1"/>
            <a:t>betydningen</a:t>
          </a:r>
          <a:r>
            <a:rPr lang="en-US" dirty="0"/>
            <a:t> for </a:t>
          </a:r>
          <a:r>
            <a:rPr lang="en-US" dirty="0" err="1"/>
            <a:t>barnet</a:t>
          </a:r>
          <a:endParaRPr lang="en-US" dirty="0"/>
        </a:p>
      </dgm:t>
    </dgm:pt>
    <dgm:pt modelId="{0A479DC3-CF0F-40D6-92D2-9855954D40F5}" type="parTrans" cxnId="{75F41D8C-DA75-4274-BD58-A570E1400AEF}">
      <dgm:prSet/>
      <dgm:spPr/>
      <dgm:t>
        <a:bodyPr/>
        <a:lstStyle/>
        <a:p>
          <a:endParaRPr lang="en-US"/>
        </a:p>
      </dgm:t>
    </dgm:pt>
    <dgm:pt modelId="{EB460B90-D4DA-4E03-8BD0-459E3CCFFAEB}" type="sibTrans" cxnId="{75F41D8C-DA75-4274-BD58-A570E1400AEF}">
      <dgm:prSet/>
      <dgm:spPr/>
      <dgm:t>
        <a:bodyPr/>
        <a:lstStyle/>
        <a:p>
          <a:endParaRPr lang="en-US"/>
        </a:p>
      </dgm:t>
    </dgm:pt>
    <dgm:pt modelId="{2446AA6E-35BA-4650-9F81-53A8DA92A659}">
      <dgm:prSet/>
      <dgm:spPr/>
      <dgm:t>
        <a:bodyPr/>
        <a:lstStyle/>
        <a:p>
          <a:r>
            <a:rPr lang="da-DK" dirty="0"/>
            <a:t>Inviterer begge forældre til graviditetsbesøgene.</a:t>
          </a:r>
          <a:endParaRPr lang="en-US" dirty="0"/>
        </a:p>
      </dgm:t>
    </dgm:pt>
    <dgm:pt modelId="{FC70F051-50CA-44CB-A011-E0AF18D96767}" type="sibTrans" cxnId="{477E78B6-66C6-4434-83F2-7388DEE0962D}">
      <dgm:prSet/>
      <dgm:spPr/>
      <dgm:t>
        <a:bodyPr/>
        <a:lstStyle/>
        <a:p>
          <a:endParaRPr lang="en-US"/>
        </a:p>
      </dgm:t>
    </dgm:pt>
    <dgm:pt modelId="{B88049AA-F438-4B9A-8571-2CBF9583516E}" type="parTrans" cxnId="{477E78B6-66C6-4434-83F2-7388DEE0962D}">
      <dgm:prSet/>
      <dgm:spPr/>
      <dgm:t>
        <a:bodyPr/>
        <a:lstStyle/>
        <a:p>
          <a:endParaRPr lang="en-US"/>
        </a:p>
      </dgm:t>
    </dgm:pt>
    <dgm:pt modelId="{34EA33B2-DBF4-4C9A-BEF8-DF6D908F0D68}">
      <dgm:prSet/>
      <dgm:spPr/>
      <dgm:t>
        <a:bodyPr/>
        <a:lstStyle/>
        <a:p>
          <a:r>
            <a:rPr lang="da-DK" dirty="0"/>
            <a:t>Lytte til far som person i egen ret.</a:t>
          </a:r>
        </a:p>
        <a:p>
          <a:r>
            <a:rPr lang="da-DK" dirty="0"/>
            <a:t>Biologisk- social- fraværende- belastede</a:t>
          </a:r>
        </a:p>
      </dgm:t>
    </dgm:pt>
    <dgm:pt modelId="{BAA07E61-DB5D-417F-919F-3D551697BF15}" type="parTrans" cxnId="{569959C2-700C-4217-99EB-EB3E53903222}">
      <dgm:prSet/>
      <dgm:spPr/>
      <dgm:t>
        <a:bodyPr/>
        <a:lstStyle/>
        <a:p>
          <a:endParaRPr lang="da-DK"/>
        </a:p>
      </dgm:t>
    </dgm:pt>
    <dgm:pt modelId="{9F78B08C-0A33-449B-AEF1-B9A61615B4B1}" type="sibTrans" cxnId="{569959C2-700C-4217-99EB-EB3E53903222}">
      <dgm:prSet/>
      <dgm:spPr/>
      <dgm:t>
        <a:bodyPr/>
        <a:lstStyle/>
        <a:p>
          <a:endParaRPr lang="da-DK"/>
        </a:p>
      </dgm:t>
    </dgm:pt>
    <dgm:pt modelId="{14DC51C9-0FCB-4363-AE6C-750AAAC7E261}" type="pres">
      <dgm:prSet presAssocID="{9745767C-7A90-4E0C-A20C-1751028B746C}" presName="linear" presStyleCnt="0">
        <dgm:presLayoutVars>
          <dgm:animLvl val="lvl"/>
          <dgm:resizeHandles val="exact"/>
        </dgm:presLayoutVars>
      </dgm:prSet>
      <dgm:spPr/>
    </dgm:pt>
    <dgm:pt modelId="{78F96648-3295-40BD-89AE-9C50B9DB985F}" type="pres">
      <dgm:prSet presAssocID="{2446AA6E-35BA-4650-9F81-53A8DA92A6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D4FD1A-D704-40A6-8FA8-8518BE2845CE}" type="pres">
      <dgm:prSet presAssocID="{FC70F051-50CA-44CB-A011-E0AF18D96767}" presName="spacer" presStyleCnt="0"/>
      <dgm:spPr/>
    </dgm:pt>
    <dgm:pt modelId="{713E525B-AC9A-4044-9355-E556C39160D0}" type="pres">
      <dgm:prSet presAssocID="{95F91438-BC9E-4C95-977D-7B1436F029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3DB73C-CCBD-4C06-B2C0-0E251E8A6AA2}" type="pres">
      <dgm:prSet presAssocID="{17934349-6DC0-423B-8A30-5F59B417DE8E}" presName="spacer" presStyleCnt="0"/>
      <dgm:spPr/>
    </dgm:pt>
    <dgm:pt modelId="{8C9E52CA-7EBF-4E47-8792-7C676B0A150C}" type="pres">
      <dgm:prSet presAssocID="{6B94F5BE-0349-4A14-B66C-5B44E9EA6C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784B42F-2502-46A3-B8CC-CFBA0931CE32}" type="pres">
      <dgm:prSet presAssocID="{57060791-5580-4C0D-9AE2-AC8B567268FC}" presName="spacer" presStyleCnt="0"/>
      <dgm:spPr/>
    </dgm:pt>
    <dgm:pt modelId="{A2D3744B-F37E-4519-BCC3-906278A1D865}" type="pres">
      <dgm:prSet presAssocID="{422E480C-F2C3-4158-8793-65AEE7986E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AD6896-0951-4941-8C55-CA2BB1841DD2}" type="pres">
      <dgm:prSet presAssocID="{EB460B90-D4DA-4E03-8BD0-459E3CCFFAEB}" presName="spacer" presStyleCnt="0"/>
      <dgm:spPr/>
    </dgm:pt>
    <dgm:pt modelId="{BDE02A46-F466-46F5-8F29-CB7D3D474667}" type="pres">
      <dgm:prSet presAssocID="{34EA33B2-DBF4-4C9A-BEF8-DF6D908F0D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C9AF228-8242-4955-AB42-7E2729ABD78A}" type="presOf" srcId="{9745767C-7A90-4E0C-A20C-1751028B746C}" destId="{14DC51C9-0FCB-4363-AE6C-750AAAC7E261}" srcOrd="0" destOrd="0" presId="urn:microsoft.com/office/officeart/2005/8/layout/vList2"/>
    <dgm:cxn modelId="{257FD043-D9A4-4F42-804F-A43AAD6C6B10}" type="presOf" srcId="{34EA33B2-DBF4-4C9A-BEF8-DF6D908F0D68}" destId="{BDE02A46-F466-46F5-8F29-CB7D3D474667}" srcOrd="0" destOrd="0" presId="urn:microsoft.com/office/officeart/2005/8/layout/vList2"/>
    <dgm:cxn modelId="{CBAFDA4B-A3DA-4517-90BE-015F1EEE1214}" type="presOf" srcId="{95F91438-BC9E-4C95-977D-7B1436F029E8}" destId="{713E525B-AC9A-4044-9355-E556C39160D0}" srcOrd="0" destOrd="0" presId="urn:microsoft.com/office/officeart/2005/8/layout/vList2"/>
    <dgm:cxn modelId="{A7E64651-6D7C-40BE-AF44-CD25264260CE}" type="presOf" srcId="{6B94F5BE-0349-4A14-B66C-5B44E9EA6C2C}" destId="{8C9E52CA-7EBF-4E47-8792-7C676B0A150C}" srcOrd="0" destOrd="0" presId="urn:microsoft.com/office/officeart/2005/8/layout/vList2"/>
    <dgm:cxn modelId="{75F41D8C-DA75-4274-BD58-A570E1400AEF}" srcId="{9745767C-7A90-4E0C-A20C-1751028B746C}" destId="{422E480C-F2C3-4158-8793-65AEE7986E3E}" srcOrd="3" destOrd="0" parTransId="{0A479DC3-CF0F-40D6-92D2-9855954D40F5}" sibTransId="{EB460B90-D4DA-4E03-8BD0-459E3CCFFAEB}"/>
    <dgm:cxn modelId="{1A27A897-B0F1-44F4-A517-B05430B0E078}" type="presOf" srcId="{422E480C-F2C3-4158-8793-65AEE7986E3E}" destId="{A2D3744B-F37E-4519-BCC3-906278A1D865}" srcOrd="0" destOrd="0" presId="urn:microsoft.com/office/officeart/2005/8/layout/vList2"/>
    <dgm:cxn modelId="{D5F331A2-9CEA-49FE-BF23-9F6DD2C8262D}" srcId="{9745767C-7A90-4E0C-A20C-1751028B746C}" destId="{6B94F5BE-0349-4A14-B66C-5B44E9EA6C2C}" srcOrd="2" destOrd="0" parTransId="{70AF1CF6-B5DB-4272-A699-CEC9D13ED01D}" sibTransId="{57060791-5580-4C0D-9AE2-AC8B567268FC}"/>
    <dgm:cxn modelId="{477E78B6-66C6-4434-83F2-7388DEE0962D}" srcId="{9745767C-7A90-4E0C-A20C-1751028B746C}" destId="{2446AA6E-35BA-4650-9F81-53A8DA92A659}" srcOrd="0" destOrd="0" parTransId="{B88049AA-F438-4B9A-8571-2CBF9583516E}" sibTransId="{FC70F051-50CA-44CB-A011-E0AF18D96767}"/>
    <dgm:cxn modelId="{569959C2-700C-4217-99EB-EB3E53903222}" srcId="{9745767C-7A90-4E0C-A20C-1751028B746C}" destId="{34EA33B2-DBF4-4C9A-BEF8-DF6D908F0D68}" srcOrd="4" destOrd="0" parTransId="{BAA07E61-DB5D-417F-919F-3D551697BF15}" sibTransId="{9F78B08C-0A33-449B-AEF1-B9A61615B4B1}"/>
    <dgm:cxn modelId="{73B4FDE6-AFE9-4A18-9CC9-D87C6F6B8D7A}" type="presOf" srcId="{2446AA6E-35BA-4650-9F81-53A8DA92A659}" destId="{78F96648-3295-40BD-89AE-9C50B9DB985F}" srcOrd="0" destOrd="0" presId="urn:microsoft.com/office/officeart/2005/8/layout/vList2"/>
    <dgm:cxn modelId="{48B8C3FC-50BB-47EF-A7F7-2B314DDF264D}" srcId="{9745767C-7A90-4E0C-A20C-1751028B746C}" destId="{95F91438-BC9E-4C95-977D-7B1436F029E8}" srcOrd="1" destOrd="0" parTransId="{D37C2BCB-1BDC-4980-B0E3-02D18520731D}" sibTransId="{17934349-6DC0-423B-8A30-5F59B417DE8E}"/>
    <dgm:cxn modelId="{B4399127-A13F-4680-9DF8-6E5A23EA8CCF}" type="presParOf" srcId="{14DC51C9-0FCB-4363-AE6C-750AAAC7E261}" destId="{78F96648-3295-40BD-89AE-9C50B9DB985F}" srcOrd="0" destOrd="0" presId="urn:microsoft.com/office/officeart/2005/8/layout/vList2"/>
    <dgm:cxn modelId="{AF7F84F8-17F3-44E2-AB26-352467FE5A4A}" type="presParOf" srcId="{14DC51C9-0FCB-4363-AE6C-750AAAC7E261}" destId="{4FD4FD1A-D704-40A6-8FA8-8518BE2845CE}" srcOrd="1" destOrd="0" presId="urn:microsoft.com/office/officeart/2005/8/layout/vList2"/>
    <dgm:cxn modelId="{C0EFB805-6205-435E-A298-85760A299C0C}" type="presParOf" srcId="{14DC51C9-0FCB-4363-AE6C-750AAAC7E261}" destId="{713E525B-AC9A-4044-9355-E556C39160D0}" srcOrd="2" destOrd="0" presId="urn:microsoft.com/office/officeart/2005/8/layout/vList2"/>
    <dgm:cxn modelId="{A8223C34-5B99-4C18-8C39-AB8C78539923}" type="presParOf" srcId="{14DC51C9-0FCB-4363-AE6C-750AAAC7E261}" destId="{1A3DB73C-CCBD-4C06-B2C0-0E251E8A6AA2}" srcOrd="3" destOrd="0" presId="urn:microsoft.com/office/officeart/2005/8/layout/vList2"/>
    <dgm:cxn modelId="{7B6BA872-5805-48B4-821C-98C75E42446D}" type="presParOf" srcId="{14DC51C9-0FCB-4363-AE6C-750AAAC7E261}" destId="{8C9E52CA-7EBF-4E47-8792-7C676B0A150C}" srcOrd="4" destOrd="0" presId="urn:microsoft.com/office/officeart/2005/8/layout/vList2"/>
    <dgm:cxn modelId="{547E5DB6-214C-4C9A-89FD-A1E128F9FAC2}" type="presParOf" srcId="{14DC51C9-0FCB-4363-AE6C-750AAAC7E261}" destId="{C784B42F-2502-46A3-B8CC-CFBA0931CE32}" srcOrd="5" destOrd="0" presId="urn:microsoft.com/office/officeart/2005/8/layout/vList2"/>
    <dgm:cxn modelId="{83965A41-F483-4327-B421-3E97A8382401}" type="presParOf" srcId="{14DC51C9-0FCB-4363-AE6C-750AAAC7E261}" destId="{A2D3744B-F37E-4519-BCC3-906278A1D865}" srcOrd="6" destOrd="0" presId="urn:microsoft.com/office/officeart/2005/8/layout/vList2"/>
    <dgm:cxn modelId="{140ACA54-73F7-4051-A41A-41F5FF611764}" type="presParOf" srcId="{14DC51C9-0FCB-4363-AE6C-750AAAC7E261}" destId="{6BAD6896-0951-4941-8C55-CA2BB1841DD2}" srcOrd="7" destOrd="0" presId="urn:microsoft.com/office/officeart/2005/8/layout/vList2"/>
    <dgm:cxn modelId="{70D50C8F-483E-45E7-88B7-5C852BD45FEC}" type="presParOf" srcId="{14DC51C9-0FCB-4363-AE6C-750AAAC7E261}" destId="{BDE02A46-F466-46F5-8F29-CB7D3D4746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45767C-7A90-4E0C-A20C-1751028B74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91438-BC9E-4C95-977D-7B1436F029E8}">
      <dgm:prSet/>
      <dgm:spPr/>
      <dgm:t>
        <a:bodyPr/>
        <a:lstStyle/>
        <a:p>
          <a:r>
            <a:rPr lang="da-DK" dirty="0"/>
            <a:t>Erfaringsspor og netværksstøtte </a:t>
          </a:r>
          <a:endParaRPr lang="en-US" dirty="0"/>
        </a:p>
      </dgm:t>
    </dgm:pt>
    <dgm:pt modelId="{D37C2BCB-1BDC-4980-B0E3-02D18520731D}" type="parTrans" cxnId="{48B8C3FC-50BB-47EF-A7F7-2B314DDF264D}">
      <dgm:prSet/>
      <dgm:spPr/>
      <dgm:t>
        <a:bodyPr/>
        <a:lstStyle/>
        <a:p>
          <a:endParaRPr lang="en-US"/>
        </a:p>
      </dgm:t>
    </dgm:pt>
    <dgm:pt modelId="{17934349-6DC0-423B-8A30-5F59B417DE8E}" type="sibTrans" cxnId="{48B8C3FC-50BB-47EF-A7F7-2B314DDF264D}">
      <dgm:prSet/>
      <dgm:spPr/>
      <dgm:t>
        <a:bodyPr/>
        <a:lstStyle/>
        <a:p>
          <a:endParaRPr lang="en-US"/>
        </a:p>
      </dgm:t>
    </dgm:pt>
    <dgm:pt modelId="{2446AA6E-35BA-4650-9F81-53A8DA92A659}">
      <dgm:prSet/>
      <dgm:spPr/>
      <dgm:t>
        <a:bodyPr/>
        <a:lstStyle/>
        <a:p>
          <a:r>
            <a:rPr lang="da-DK" dirty="0" err="1"/>
            <a:t>Vidensspor</a:t>
          </a:r>
          <a:endParaRPr lang="en-US" dirty="0"/>
        </a:p>
      </dgm:t>
    </dgm:pt>
    <dgm:pt modelId="{FC70F051-50CA-44CB-A011-E0AF18D96767}" type="sibTrans" cxnId="{477E78B6-66C6-4434-83F2-7388DEE0962D}">
      <dgm:prSet/>
      <dgm:spPr/>
      <dgm:t>
        <a:bodyPr/>
        <a:lstStyle/>
        <a:p>
          <a:endParaRPr lang="en-US"/>
        </a:p>
      </dgm:t>
    </dgm:pt>
    <dgm:pt modelId="{B88049AA-F438-4B9A-8571-2CBF9583516E}" type="parTrans" cxnId="{477E78B6-66C6-4434-83F2-7388DEE0962D}">
      <dgm:prSet/>
      <dgm:spPr/>
      <dgm:t>
        <a:bodyPr/>
        <a:lstStyle/>
        <a:p>
          <a:endParaRPr lang="en-US"/>
        </a:p>
      </dgm:t>
    </dgm:pt>
    <dgm:pt modelId="{6B94F5BE-0349-4A14-B66C-5B44E9EA6C2C}">
      <dgm:prSet/>
      <dgm:spPr/>
      <dgm:t>
        <a:bodyPr/>
        <a:lstStyle/>
        <a:p>
          <a:r>
            <a:rPr lang="da-DK" dirty="0"/>
            <a:t>Aktivitetsspor</a:t>
          </a:r>
          <a:endParaRPr lang="en-US" dirty="0"/>
        </a:p>
      </dgm:t>
    </dgm:pt>
    <dgm:pt modelId="{57060791-5580-4C0D-9AE2-AC8B567268FC}" type="sibTrans" cxnId="{D5F331A2-9CEA-49FE-BF23-9F6DD2C8262D}">
      <dgm:prSet/>
      <dgm:spPr/>
      <dgm:t>
        <a:bodyPr/>
        <a:lstStyle/>
        <a:p>
          <a:endParaRPr lang="en-US"/>
        </a:p>
      </dgm:t>
    </dgm:pt>
    <dgm:pt modelId="{70AF1CF6-B5DB-4272-A699-CEC9D13ED01D}" type="parTrans" cxnId="{D5F331A2-9CEA-49FE-BF23-9F6DD2C8262D}">
      <dgm:prSet/>
      <dgm:spPr/>
      <dgm:t>
        <a:bodyPr/>
        <a:lstStyle/>
        <a:p>
          <a:endParaRPr lang="en-US"/>
        </a:p>
      </dgm:t>
    </dgm:pt>
    <dgm:pt modelId="{14DC51C9-0FCB-4363-AE6C-750AAAC7E261}" type="pres">
      <dgm:prSet presAssocID="{9745767C-7A90-4E0C-A20C-1751028B746C}" presName="linear" presStyleCnt="0">
        <dgm:presLayoutVars>
          <dgm:animLvl val="lvl"/>
          <dgm:resizeHandles val="exact"/>
        </dgm:presLayoutVars>
      </dgm:prSet>
      <dgm:spPr/>
    </dgm:pt>
    <dgm:pt modelId="{78F96648-3295-40BD-89AE-9C50B9DB985F}" type="pres">
      <dgm:prSet presAssocID="{2446AA6E-35BA-4650-9F81-53A8DA92A6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D4FD1A-D704-40A6-8FA8-8518BE2845CE}" type="pres">
      <dgm:prSet presAssocID="{FC70F051-50CA-44CB-A011-E0AF18D96767}" presName="spacer" presStyleCnt="0"/>
      <dgm:spPr/>
    </dgm:pt>
    <dgm:pt modelId="{713E525B-AC9A-4044-9355-E556C39160D0}" type="pres">
      <dgm:prSet presAssocID="{95F91438-BC9E-4C95-977D-7B1436F029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3DB73C-CCBD-4C06-B2C0-0E251E8A6AA2}" type="pres">
      <dgm:prSet presAssocID="{17934349-6DC0-423B-8A30-5F59B417DE8E}" presName="spacer" presStyleCnt="0"/>
      <dgm:spPr/>
    </dgm:pt>
    <dgm:pt modelId="{8C9E52CA-7EBF-4E47-8792-7C676B0A150C}" type="pres">
      <dgm:prSet presAssocID="{6B94F5BE-0349-4A14-B66C-5B44E9EA6C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9AF228-8242-4955-AB42-7E2729ABD78A}" type="presOf" srcId="{9745767C-7A90-4E0C-A20C-1751028B746C}" destId="{14DC51C9-0FCB-4363-AE6C-750AAAC7E261}" srcOrd="0" destOrd="0" presId="urn:microsoft.com/office/officeart/2005/8/layout/vList2"/>
    <dgm:cxn modelId="{CBAFDA4B-A3DA-4517-90BE-015F1EEE1214}" type="presOf" srcId="{95F91438-BC9E-4C95-977D-7B1436F029E8}" destId="{713E525B-AC9A-4044-9355-E556C39160D0}" srcOrd="0" destOrd="0" presId="urn:microsoft.com/office/officeart/2005/8/layout/vList2"/>
    <dgm:cxn modelId="{A7E64651-6D7C-40BE-AF44-CD25264260CE}" type="presOf" srcId="{6B94F5BE-0349-4A14-B66C-5B44E9EA6C2C}" destId="{8C9E52CA-7EBF-4E47-8792-7C676B0A150C}" srcOrd="0" destOrd="0" presId="urn:microsoft.com/office/officeart/2005/8/layout/vList2"/>
    <dgm:cxn modelId="{D5F331A2-9CEA-49FE-BF23-9F6DD2C8262D}" srcId="{9745767C-7A90-4E0C-A20C-1751028B746C}" destId="{6B94F5BE-0349-4A14-B66C-5B44E9EA6C2C}" srcOrd="2" destOrd="0" parTransId="{70AF1CF6-B5DB-4272-A699-CEC9D13ED01D}" sibTransId="{57060791-5580-4C0D-9AE2-AC8B567268FC}"/>
    <dgm:cxn modelId="{477E78B6-66C6-4434-83F2-7388DEE0962D}" srcId="{9745767C-7A90-4E0C-A20C-1751028B746C}" destId="{2446AA6E-35BA-4650-9F81-53A8DA92A659}" srcOrd="0" destOrd="0" parTransId="{B88049AA-F438-4B9A-8571-2CBF9583516E}" sibTransId="{FC70F051-50CA-44CB-A011-E0AF18D96767}"/>
    <dgm:cxn modelId="{73B4FDE6-AFE9-4A18-9CC9-D87C6F6B8D7A}" type="presOf" srcId="{2446AA6E-35BA-4650-9F81-53A8DA92A659}" destId="{78F96648-3295-40BD-89AE-9C50B9DB985F}" srcOrd="0" destOrd="0" presId="urn:microsoft.com/office/officeart/2005/8/layout/vList2"/>
    <dgm:cxn modelId="{48B8C3FC-50BB-47EF-A7F7-2B314DDF264D}" srcId="{9745767C-7A90-4E0C-A20C-1751028B746C}" destId="{95F91438-BC9E-4C95-977D-7B1436F029E8}" srcOrd="1" destOrd="0" parTransId="{D37C2BCB-1BDC-4980-B0E3-02D18520731D}" sibTransId="{17934349-6DC0-423B-8A30-5F59B417DE8E}"/>
    <dgm:cxn modelId="{B4399127-A13F-4680-9DF8-6E5A23EA8CCF}" type="presParOf" srcId="{14DC51C9-0FCB-4363-AE6C-750AAAC7E261}" destId="{78F96648-3295-40BD-89AE-9C50B9DB985F}" srcOrd="0" destOrd="0" presId="urn:microsoft.com/office/officeart/2005/8/layout/vList2"/>
    <dgm:cxn modelId="{AF7F84F8-17F3-44E2-AB26-352467FE5A4A}" type="presParOf" srcId="{14DC51C9-0FCB-4363-AE6C-750AAAC7E261}" destId="{4FD4FD1A-D704-40A6-8FA8-8518BE2845CE}" srcOrd="1" destOrd="0" presId="urn:microsoft.com/office/officeart/2005/8/layout/vList2"/>
    <dgm:cxn modelId="{C0EFB805-6205-435E-A298-85760A299C0C}" type="presParOf" srcId="{14DC51C9-0FCB-4363-AE6C-750AAAC7E261}" destId="{713E525B-AC9A-4044-9355-E556C39160D0}" srcOrd="2" destOrd="0" presId="urn:microsoft.com/office/officeart/2005/8/layout/vList2"/>
    <dgm:cxn modelId="{A8223C34-5B99-4C18-8C39-AB8C78539923}" type="presParOf" srcId="{14DC51C9-0FCB-4363-AE6C-750AAAC7E261}" destId="{1A3DB73C-CCBD-4C06-B2C0-0E251E8A6AA2}" srcOrd="3" destOrd="0" presId="urn:microsoft.com/office/officeart/2005/8/layout/vList2"/>
    <dgm:cxn modelId="{7B6BA872-5805-48B4-821C-98C75E42446D}" type="presParOf" srcId="{14DC51C9-0FCB-4363-AE6C-750AAAC7E261}" destId="{8C9E52CA-7EBF-4E47-8792-7C676B0A15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462C92-AAD7-471B-9F6F-C7DFF7598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80025-0243-49F3-9E42-20FB2DC3CA1F}">
      <dgm:prSet/>
      <dgm:spPr/>
      <dgm:t>
        <a:bodyPr/>
        <a:lstStyle/>
        <a:p>
          <a:r>
            <a:rPr lang="da-DK" dirty="0"/>
            <a:t>Mandlig gruppeleder</a:t>
          </a:r>
          <a:endParaRPr lang="en-US" dirty="0"/>
        </a:p>
      </dgm:t>
    </dgm:pt>
    <dgm:pt modelId="{84CD402E-876E-4228-AC22-1B8132B3110C}" type="parTrans" cxnId="{E3BD7145-FABE-4F95-9482-A722316B844F}">
      <dgm:prSet/>
      <dgm:spPr/>
      <dgm:t>
        <a:bodyPr/>
        <a:lstStyle/>
        <a:p>
          <a:endParaRPr lang="en-US"/>
        </a:p>
      </dgm:t>
    </dgm:pt>
    <dgm:pt modelId="{935F5A2B-19FD-41E1-AA6C-030C8FFB90A9}" type="sibTrans" cxnId="{E3BD7145-FABE-4F95-9482-A722316B844F}">
      <dgm:prSet/>
      <dgm:spPr/>
      <dgm:t>
        <a:bodyPr/>
        <a:lstStyle/>
        <a:p>
          <a:endParaRPr lang="en-US"/>
        </a:p>
      </dgm:t>
    </dgm:pt>
    <dgm:pt modelId="{C68432ED-5CEB-4A44-B745-D18C194E2B51}">
      <dgm:prSet/>
      <dgm:spPr/>
      <dgm:t>
        <a:bodyPr/>
        <a:lstStyle/>
        <a:p>
          <a:r>
            <a:rPr lang="en-US" dirty="0" err="1"/>
            <a:t>Tidspunkt</a:t>
          </a:r>
          <a:r>
            <a:rPr lang="en-US" dirty="0"/>
            <a:t> og </a:t>
          </a:r>
          <a:r>
            <a:rPr lang="en-US" dirty="0" err="1"/>
            <a:t>varighed</a:t>
          </a:r>
          <a:endParaRPr lang="en-US" dirty="0"/>
        </a:p>
      </dgm:t>
    </dgm:pt>
    <dgm:pt modelId="{2E9F4E60-E939-4C0D-851E-904B76911E71}" type="parTrans" cxnId="{7FD6BA06-07A0-4918-BBEF-EAA33679CFB6}">
      <dgm:prSet/>
      <dgm:spPr/>
      <dgm:t>
        <a:bodyPr/>
        <a:lstStyle/>
        <a:p>
          <a:endParaRPr lang="en-US"/>
        </a:p>
      </dgm:t>
    </dgm:pt>
    <dgm:pt modelId="{EDA29647-A985-4FA3-A33C-AFFA496E78C1}" type="sibTrans" cxnId="{7FD6BA06-07A0-4918-BBEF-EAA33679CFB6}">
      <dgm:prSet/>
      <dgm:spPr/>
      <dgm:t>
        <a:bodyPr/>
        <a:lstStyle/>
        <a:p>
          <a:endParaRPr lang="en-US"/>
        </a:p>
      </dgm:t>
    </dgm:pt>
    <dgm:pt modelId="{EF4C9AB6-4523-4CB7-9D85-8FB8A8D2ECB6}">
      <dgm:prSet/>
      <dgm:spPr/>
      <dgm:t>
        <a:bodyPr/>
        <a:lstStyle/>
        <a:p>
          <a:r>
            <a:rPr lang="da-DK"/>
            <a:t>Fællesspisning (keep it simple)</a:t>
          </a:r>
          <a:endParaRPr lang="en-US"/>
        </a:p>
      </dgm:t>
    </dgm:pt>
    <dgm:pt modelId="{EAADFBF0-7831-45DB-B120-2BBDF498F9EF}" type="parTrans" cxnId="{51B21CF7-3378-4A80-B7EE-FC62C88E6955}">
      <dgm:prSet/>
      <dgm:spPr/>
      <dgm:t>
        <a:bodyPr/>
        <a:lstStyle/>
        <a:p>
          <a:endParaRPr lang="en-US"/>
        </a:p>
      </dgm:t>
    </dgm:pt>
    <dgm:pt modelId="{49632056-7F34-41D4-8E21-A8C9F01BE797}" type="sibTrans" cxnId="{51B21CF7-3378-4A80-B7EE-FC62C88E6955}">
      <dgm:prSet/>
      <dgm:spPr/>
      <dgm:t>
        <a:bodyPr/>
        <a:lstStyle/>
        <a:p>
          <a:endParaRPr lang="en-US"/>
        </a:p>
      </dgm:t>
    </dgm:pt>
    <dgm:pt modelId="{9D09A9D7-B88E-476C-8A19-19A746994CCF}" type="pres">
      <dgm:prSet presAssocID="{ED462C92-AAD7-471B-9F6F-C7DFF7598B5C}" presName="linear" presStyleCnt="0">
        <dgm:presLayoutVars>
          <dgm:animLvl val="lvl"/>
          <dgm:resizeHandles val="exact"/>
        </dgm:presLayoutVars>
      </dgm:prSet>
      <dgm:spPr/>
    </dgm:pt>
    <dgm:pt modelId="{18079451-200B-4373-A0C4-A261F3BC2449}" type="pres">
      <dgm:prSet presAssocID="{25B80025-0243-49F3-9E42-20FB2DC3CA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638162-913A-4E3C-A42D-46A88CDE6E7A}" type="pres">
      <dgm:prSet presAssocID="{935F5A2B-19FD-41E1-AA6C-030C8FFB90A9}" presName="spacer" presStyleCnt="0"/>
      <dgm:spPr/>
    </dgm:pt>
    <dgm:pt modelId="{4C43B3B7-B9ED-4740-B485-3CC5CC490B52}" type="pres">
      <dgm:prSet presAssocID="{C68432ED-5CEB-4A44-B745-D18C194E2B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C22D90-A908-450B-A261-74C66796F053}" type="pres">
      <dgm:prSet presAssocID="{EDA29647-A985-4FA3-A33C-AFFA496E78C1}" presName="spacer" presStyleCnt="0"/>
      <dgm:spPr/>
    </dgm:pt>
    <dgm:pt modelId="{BF721839-5BD0-45E3-AB00-91777711D91B}" type="pres">
      <dgm:prSet presAssocID="{EF4C9AB6-4523-4CB7-9D85-8FB8A8D2EC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D6BA06-07A0-4918-BBEF-EAA33679CFB6}" srcId="{ED462C92-AAD7-471B-9F6F-C7DFF7598B5C}" destId="{C68432ED-5CEB-4A44-B745-D18C194E2B51}" srcOrd="1" destOrd="0" parTransId="{2E9F4E60-E939-4C0D-851E-904B76911E71}" sibTransId="{EDA29647-A985-4FA3-A33C-AFFA496E78C1}"/>
    <dgm:cxn modelId="{9AB96C34-2408-4FEE-8EF4-D4A98BF6317F}" type="presOf" srcId="{C68432ED-5CEB-4A44-B745-D18C194E2B51}" destId="{4C43B3B7-B9ED-4740-B485-3CC5CC490B52}" srcOrd="0" destOrd="0" presId="urn:microsoft.com/office/officeart/2005/8/layout/vList2"/>
    <dgm:cxn modelId="{E4812C3A-3D4A-4EB1-912A-A15E7C0B5E8D}" type="presOf" srcId="{EF4C9AB6-4523-4CB7-9D85-8FB8A8D2ECB6}" destId="{BF721839-5BD0-45E3-AB00-91777711D91B}" srcOrd="0" destOrd="0" presId="urn:microsoft.com/office/officeart/2005/8/layout/vList2"/>
    <dgm:cxn modelId="{E3BD7145-FABE-4F95-9482-A722316B844F}" srcId="{ED462C92-AAD7-471B-9F6F-C7DFF7598B5C}" destId="{25B80025-0243-49F3-9E42-20FB2DC3CA1F}" srcOrd="0" destOrd="0" parTransId="{84CD402E-876E-4228-AC22-1B8132B3110C}" sibTransId="{935F5A2B-19FD-41E1-AA6C-030C8FFB90A9}"/>
    <dgm:cxn modelId="{922F6293-8228-40EE-9F3E-E85A7A2469C4}" type="presOf" srcId="{ED462C92-AAD7-471B-9F6F-C7DFF7598B5C}" destId="{9D09A9D7-B88E-476C-8A19-19A746994CCF}" srcOrd="0" destOrd="0" presId="urn:microsoft.com/office/officeart/2005/8/layout/vList2"/>
    <dgm:cxn modelId="{884A8CCD-B36A-46ED-9377-BE2015070DDE}" type="presOf" srcId="{25B80025-0243-49F3-9E42-20FB2DC3CA1F}" destId="{18079451-200B-4373-A0C4-A261F3BC2449}" srcOrd="0" destOrd="0" presId="urn:microsoft.com/office/officeart/2005/8/layout/vList2"/>
    <dgm:cxn modelId="{51B21CF7-3378-4A80-B7EE-FC62C88E6955}" srcId="{ED462C92-AAD7-471B-9F6F-C7DFF7598B5C}" destId="{EF4C9AB6-4523-4CB7-9D85-8FB8A8D2ECB6}" srcOrd="2" destOrd="0" parTransId="{EAADFBF0-7831-45DB-B120-2BBDF498F9EF}" sibTransId="{49632056-7F34-41D4-8E21-A8C9F01BE797}"/>
    <dgm:cxn modelId="{B5181220-703C-45AA-8675-B4956FE6156E}" type="presParOf" srcId="{9D09A9D7-B88E-476C-8A19-19A746994CCF}" destId="{18079451-200B-4373-A0C4-A261F3BC2449}" srcOrd="0" destOrd="0" presId="urn:microsoft.com/office/officeart/2005/8/layout/vList2"/>
    <dgm:cxn modelId="{E4EB9DC7-6823-4B87-902D-AD6EB87694BF}" type="presParOf" srcId="{9D09A9D7-B88E-476C-8A19-19A746994CCF}" destId="{E0638162-913A-4E3C-A42D-46A88CDE6E7A}" srcOrd="1" destOrd="0" presId="urn:microsoft.com/office/officeart/2005/8/layout/vList2"/>
    <dgm:cxn modelId="{F02E5120-59B3-4884-A500-C9D05573644A}" type="presParOf" srcId="{9D09A9D7-B88E-476C-8A19-19A746994CCF}" destId="{4C43B3B7-B9ED-4740-B485-3CC5CC490B52}" srcOrd="2" destOrd="0" presId="urn:microsoft.com/office/officeart/2005/8/layout/vList2"/>
    <dgm:cxn modelId="{AACF8164-9B0B-4B50-A9DD-87F487CA5165}" type="presParOf" srcId="{9D09A9D7-B88E-476C-8A19-19A746994CCF}" destId="{A5C22D90-A908-450B-A261-74C66796F053}" srcOrd="3" destOrd="0" presId="urn:microsoft.com/office/officeart/2005/8/layout/vList2"/>
    <dgm:cxn modelId="{7A51138C-8DC6-4CFF-AB69-B55994E643CB}" type="presParOf" srcId="{9D09A9D7-B88E-476C-8A19-19A746994CCF}" destId="{BF721839-5BD0-45E3-AB00-91777711D9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0F14F-150C-41E0-B486-9970364EE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D9AB7-F89E-4E4E-87B0-0387813EB220}">
      <dgm:prSet/>
      <dgm:spPr/>
      <dgm:t>
        <a:bodyPr/>
        <a:lstStyle/>
        <a:p>
          <a:r>
            <a:rPr lang="en-US" dirty="0" err="1"/>
            <a:t>Babymusik</a:t>
          </a:r>
          <a:r>
            <a:rPr lang="en-US" dirty="0"/>
            <a:t> og leg</a:t>
          </a:r>
        </a:p>
        <a:p>
          <a:r>
            <a:rPr lang="en-US" dirty="0" err="1"/>
            <a:t>Babysvømning</a:t>
          </a:r>
          <a:endParaRPr lang="en-US" dirty="0"/>
        </a:p>
        <a:p>
          <a:r>
            <a:rPr lang="en-US" dirty="0"/>
            <a:t>Café </a:t>
          </a:r>
          <a:r>
            <a:rPr lang="en-US" dirty="0" err="1"/>
            <a:t>Bagkant</a:t>
          </a:r>
          <a:endParaRPr lang="en-US" dirty="0"/>
        </a:p>
      </dgm:t>
    </dgm:pt>
    <dgm:pt modelId="{D74F082D-4F31-4688-824B-A3CA75ED26EF}" type="parTrans" cxnId="{4E0320AC-65E6-4967-8997-BED640B87418}">
      <dgm:prSet/>
      <dgm:spPr/>
      <dgm:t>
        <a:bodyPr/>
        <a:lstStyle/>
        <a:p>
          <a:endParaRPr lang="en-US"/>
        </a:p>
      </dgm:t>
    </dgm:pt>
    <dgm:pt modelId="{AB3EF2A2-3479-4452-B6D2-469AC435D57F}" type="sibTrans" cxnId="{4E0320AC-65E6-4967-8997-BED640B87418}">
      <dgm:prSet/>
      <dgm:spPr/>
      <dgm:t>
        <a:bodyPr/>
        <a:lstStyle/>
        <a:p>
          <a:endParaRPr lang="en-US"/>
        </a:p>
      </dgm:t>
    </dgm:pt>
    <dgm:pt modelId="{B1F635C4-663E-4E95-8100-AF328945BD55}">
      <dgm:prSet/>
      <dgm:spPr/>
      <dgm:t>
        <a:bodyPr/>
        <a:lstStyle/>
        <a:p>
          <a:r>
            <a:rPr lang="en-US" dirty="0"/>
            <a:t>Fars Garage</a:t>
          </a:r>
        </a:p>
      </dgm:t>
    </dgm:pt>
    <dgm:pt modelId="{327C4431-E3CD-43F0-9671-97938F019FD0}" type="parTrans" cxnId="{90DCFED1-DA0C-470A-8312-0E0301713C63}">
      <dgm:prSet/>
      <dgm:spPr/>
      <dgm:t>
        <a:bodyPr/>
        <a:lstStyle/>
        <a:p>
          <a:endParaRPr lang="en-US"/>
        </a:p>
      </dgm:t>
    </dgm:pt>
    <dgm:pt modelId="{968D2887-3306-4C23-837A-3909F731C487}" type="sibTrans" cxnId="{90DCFED1-DA0C-470A-8312-0E0301713C63}">
      <dgm:prSet/>
      <dgm:spPr/>
      <dgm:t>
        <a:bodyPr/>
        <a:lstStyle/>
        <a:p>
          <a:endParaRPr lang="en-US"/>
        </a:p>
      </dgm:t>
    </dgm:pt>
    <dgm:pt modelId="{FBD23CE8-5A4B-4963-A26E-2BEE6F068893}">
      <dgm:prSet/>
      <dgm:spPr/>
      <dgm:t>
        <a:bodyPr/>
        <a:lstStyle/>
        <a:p>
          <a:r>
            <a:rPr lang="da-DK" dirty="0"/>
            <a:t>Gruppeforløb på 6 mødegange integreret i </a:t>
          </a:r>
          <a:r>
            <a:rPr lang="da-DK" dirty="0" err="1"/>
            <a:t>FIVs</a:t>
          </a:r>
          <a:r>
            <a:rPr lang="da-DK" dirty="0"/>
            <a:t> ugentlige gruppeaktiviteter. </a:t>
          </a:r>
          <a:endParaRPr lang="en-US" dirty="0"/>
        </a:p>
      </dgm:t>
    </dgm:pt>
    <dgm:pt modelId="{3E020257-B0D6-4438-B316-FC1974476A9C}" type="sibTrans" cxnId="{20C4B47B-F915-4556-B767-ED554BAEDAA9}">
      <dgm:prSet/>
      <dgm:spPr/>
      <dgm:t>
        <a:bodyPr/>
        <a:lstStyle/>
        <a:p>
          <a:endParaRPr lang="en-US"/>
        </a:p>
      </dgm:t>
    </dgm:pt>
    <dgm:pt modelId="{3A3B71CB-4CF3-45C2-A537-0BAD1B01B2CF}" type="parTrans" cxnId="{20C4B47B-F915-4556-B767-ED554BAEDAA9}">
      <dgm:prSet/>
      <dgm:spPr/>
      <dgm:t>
        <a:bodyPr/>
        <a:lstStyle/>
        <a:p>
          <a:endParaRPr lang="en-US"/>
        </a:p>
      </dgm:t>
    </dgm:pt>
    <dgm:pt modelId="{42FF6DB1-7A64-409F-864F-E28A3E1BECF4}" type="pres">
      <dgm:prSet presAssocID="{D070F14F-150C-41E0-B486-9970364EE9FB}" presName="linear" presStyleCnt="0">
        <dgm:presLayoutVars>
          <dgm:animLvl val="lvl"/>
          <dgm:resizeHandles val="exact"/>
        </dgm:presLayoutVars>
      </dgm:prSet>
      <dgm:spPr/>
    </dgm:pt>
    <dgm:pt modelId="{7089B0C6-69DA-476A-A1BA-D048E645667D}" type="pres">
      <dgm:prSet presAssocID="{FBD23CE8-5A4B-4963-A26E-2BEE6F068893}" presName="parentText" presStyleLbl="node1" presStyleIdx="0" presStyleCnt="3" custLinFactY="-3738" custLinFactNeighborY="-100000">
        <dgm:presLayoutVars>
          <dgm:chMax val="0"/>
          <dgm:bulletEnabled val="1"/>
        </dgm:presLayoutVars>
      </dgm:prSet>
      <dgm:spPr/>
    </dgm:pt>
    <dgm:pt modelId="{ABB85B47-8355-46AD-8519-BCC7A7AA69C5}" type="pres">
      <dgm:prSet presAssocID="{3E020257-B0D6-4438-B316-FC1974476A9C}" presName="spacer" presStyleCnt="0"/>
      <dgm:spPr/>
    </dgm:pt>
    <dgm:pt modelId="{06554A0E-017B-4394-944A-402783A68793}" type="pres">
      <dgm:prSet presAssocID="{2A3D9AB7-F89E-4E4E-87B0-0387813EB220}" presName="parentText" presStyleLbl="node1" presStyleIdx="1" presStyleCnt="3" custLinFactY="-4942" custLinFactNeighborY="-100000">
        <dgm:presLayoutVars>
          <dgm:chMax val="0"/>
          <dgm:bulletEnabled val="1"/>
        </dgm:presLayoutVars>
      </dgm:prSet>
      <dgm:spPr/>
    </dgm:pt>
    <dgm:pt modelId="{C49FB9D3-175A-4E26-B23C-8C02FAE86755}" type="pres">
      <dgm:prSet presAssocID="{AB3EF2A2-3479-4452-B6D2-469AC435D57F}" presName="spacer" presStyleCnt="0"/>
      <dgm:spPr/>
    </dgm:pt>
    <dgm:pt modelId="{A58FD306-2D5F-4D92-BD4B-163F19E48443}" type="pres">
      <dgm:prSet presAssocID="{B1F635C4-663E-4E95-8100-AF328945BD55}" presName="parentText" presStyleLbl="node1" presStyleIdx="2" presStyleCnt="3" custLinFactY="-6512" custLinFactNeighborY="-100000">
        <dgm:presLayoutVars>
          <dgm:chMax val="0"/>
          <dgm:bulletEnabled val="1"/>
        </dgm:presLayoutVars>
      </dgm:prSet>
      <dgm:spPr/>
    </dgm:pt>
  </dgm:ptLst>
  <dgm:cxnLst>
    <dgm:cxn modelId="{32FA4C09-21FE-4EBE-B3C2-FFE363121421}" type="presOf" srcId="{D070F14F-150C-41E0-B486-9970364EE9FB}" destId="{42FF6DB1-7A64-409F-864F-E28A3E1BECF4}" srcOrd="0" destOrd="0" presId="urn:microsoft.com/office/officeart/2005/8/layout/vList2"/>
    <dgm:cxn modelId="{20C4B47B-F915-4556-B767-ED554BAEDAA9}" srcId="{D070F14F-150C-41E0-B486-9970364EE9FB}" destId="{FBD23CE8-5A4B-4963-A26E-2BEE6F068893}" srcOrd="0" destOrd="0" parTransId="{3A3B71CB-4CF3-45C2-A537-0BAD1B01B2CF}" sibTransId="{3E020257-B0D6-4438-B316-FC1974476A9C}"/>
    <dgm:cxn modelId="{123D5799-6267-432A-A2E7-E39032812AE0}" type="presOf" srcId="{2A3D9AB7-F89E-4E4E-87B0-0387813EB220}" destId="{06554A0E-017B-4394-944A-402783A68793}" srcOrd="0" destOrd="0" presId="urn:microsoft.com/office/officeart/2005/8/layout/vList2"/>
    <dgm:cxn modelId="{D300349E-A283-4893-A7C9-7D05CDC2728B}" type="presOf" srcId="{FBD23CE8-5A4B-4963-A26E-2BEE6F068893}" destId="{7089B0C6-69DA-476A-A1BA-D048E645667D}" srcOrd="0" destOrd="0" presId="urn:microsoft.com/office/officeart/2005/8/layout/vList2"/>
    <dgm:cxn modelId="{4E0320AC-65E6-4967-8997-BED640B87418}" srcId="{D070F14F-150C-41E0-B486-9970364EE9FB}" destId="{2A3D9AB7-F89E-4E4E-87B0-0387813EB220}" srcOrd="1" destOrd="0" parTransId="{D74F082D-4F31-4688-824B-A3CA75ED26EF}" sibTransId="{AB3EF2A2-3479-4452-B6D2-469AC435D57F}"/>
    <dgm:cxn modelId="{90DCFED1-DA0C-470A-8312-0E0301713C63}" srcId="{D070F14F-150C-41E0-B486-9970364EE9FB}" destId="{B1F635C4-663E-4E95-8100-AF328945BD55}" srcOrd="2" destOrd="0" parTransId="{327C4431-E3CD-43F0-9671-97938F019FD0}" sibTransId="{968D2887-3306-4C23-837A-3909F731C487}"/>
    <dgm:cxn modelId="{DE4779D7-9E70-4999-B4B8-C2C03C8717F2}" type="presOf" srcId="{B1F635C4-663E-4E95-8100-AF328945BD55}" destId="{A58FD306-2D5F-4D92-BD4B-163F19E48443}" srcOrd="0" destOrd="0" presId="urn:microsoft.com/office/officeart/2005/8/layout/vList2"/>
    <dgm:cxn modelId="{845F9697-F582-41AB-9003-9E4FF7A55921}" type="presParOf" srcId="{42FF6DB1-7A64-409F-864F-E28A3E1BECF4}" destId="{7089B0C6-69DA-476A-A1BA-D048E645667D}" srcOrd="0" destOrd="0" presId="urn:microsoft.com/office/officeart/2005/8/layout/vList2"/>
    <dgm:cxn modelId="{ECB5E9D4-9D05-46B3-82F9-9C68C8B6A3A5}" type="presParOf" srcId="{42FF6DB1-7A64-409F-864F-E28A3E1BECF4}" destId="{ABB85B47-8355-46AD-8519-BCC7A7AA69C5}" srcOrd="1" destOrd="0" presId="urn:microsoft.com/office/officeart/2005/8/layout/vList2"/>
    <dgm:cxn modelId="{359359DF-CE09-43D8-982E-4948AED20CF4}" type="presParOf" srcId="{42FF6DB1-7A64-409F-864F-E28A3E1BECF4}" destId="{06554A0E-017B-4394-944A-402783A68793}" srcOrd="2" destOrd="0" presId="urn:microsoft.com/office/officeart/2005/8/layout/vList2"/>
    <dgm:cxn modelId="{E8B4AE95-DFD0-4EFC-913D-CB0E3F6653AD}" type="presParOf" srcId="{42FF6DB1-7A64-409F-864F-E28A3E1BECF4}" destId="{C49FB9D3-175A-4E26-B23C-8C02FAE86755}" srcOrd="3" destOrd="0" presId="urn:microsoft.com/office/officeart/2005/8/layout/vList2"/>
    <dgm:cxn modelId="{79A34047-FBFD-4447-ABC6-2739DD49662E}" type="presParOf" srcId="{42FF6DB1-7A64-409F-864F-E28A3E1BECF4}" destId="{A58FD306-2D5F-4D92-BD4B-163F19E484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0F14F-150C-41E0-B486-9970364EE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D9AB7-F89E-4E4E-87B0-0387813EB220}">
      <dgm:prSet/>
      <dgm:spPr/>
      <dgm:t>
        <a:bodyPr/>
        <a:lstStyle/>
        <a:p>
          <a:r>
            <a:rPr lang="en-US" dirty="0" err="1"/>
            <a:t>Ethvert</a:t>
          </a:r>
          <a:r>
            <a:rPr lang="en-US" dirty="0"/>
            <a:t> barn har ret til to </a:t>
          </a:r>
          <a:r>
            <a:rPr lang="en-US" dirty="0" err="1"/>
            <a:t>skud</a:t>
          </a:r>
          <a:r>
            <a:rPr lang="en-US" dirty="0"/>
            <a:t> I </a:t>
          </a:r>
          <a:r>
            <a:rPr lang="en-US" dirty="0" err="1"/>
            <a:t>bøssen</a:t>
          </a:r>
          <a:r>
            <a:rPr lang="en-US" dirty="0"/>
            <a:t> – et </a:t>
          </a:r>
          <a:r>
            <a:rPr lang="en-US" dirty="0" err="1"/>
            <a:t>fra</a:t>
          </a:r>
          <a:r>
            <a:rPr lang="en-US" dirty="0"/>
            <a:t> far og et </a:t>
          </a:r>
          <a:r>
            <a:rPr lang="en-US" dirty="0" err="1"/>
            <a:t>fra</a:t>
          </a:r>
          <a:r>
            <a:rPr lang="en-US" dirty="0"/>
            <a:t> mor</a:t>
          </a:r>
        </a:p>
      </dgm:t>
    </dgm:pt>
    <dgm:pt modelId="{D74F082D-4F31-4688-824B-A3CA75ED26EF}" type="parTrans" cxnId="{4E0320AC-65E6-4967-8997-BED640B87418}">
      <dgm:prSet/>
      <dgm:spPr/>
      <dgm:t>
        <a:bodyPr/>
        <a:lstStyle/>
        <a:p>
          <a:endParaRPr lang="en-US"/>
        </a:p>
      </dgm:t>
    </dgm:pt>
    <dgm:pt modelId="{AB3EF2A2-3479-4452-B6D2-469AC435D57F}" type="sibTrans" cxnId="{4E0320AC-65E6-4967-8997-BED640B87418}">
      <dgm:prSet/>
      <dgm:spPr/>
      <dgm:t>
        <a:bodyPr/>
        <a:lstStyle/>
        <a:p>
          <a:endParaRPr lang="en-US"/>
        </a:p>
      </dgm:t>
    </dgm:pt>
    <dgm:pt modelId="{FBD23CE8-5A4B-4963-A26E-2BEE6F068893}">
      <dgm:prSet/>
      <dgm:spPr/>
      <dgm:t>
        <a:bodyPr/>
        <a:lstStyle/>
        <a:p>
          <a:r>
            <a:rPr lang="en-US" dirty="0" err="1"/>
            <a:t>Kombinationen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individuelle</a:t>
          </a:r>
          <a:r>
            <a:rPr lang="en-US" dirty="0"/>
            <a:t> </a:t>
          </a:r>
          <a:r>
            <a:rPr lang="en-US" dirty="0" err="1"/>
            <a:t>tilbud</a:t>
          </a:r>
          <a:r>
            <a:rPr lang="en-US" dirty="0"/>
            <a:t> og </a:t>
          </a:r>
          <a:r>
            <a:rPr lang="en-US" dirty="0" err="1"/>
            <a:t>gruppeforøb</a:t>
          </a:r>
          <a:r>
            <a:rPr lang="en-US" dirty="0"/>
            <a:t> giver </a:t>
          </a:r>
          <a:r>
            <a:rPr lang="en-US" dirty="0" err="1"/>
            <a:t>synergi</a:t>
          </a:r>
          <a:r>
            <a:rPr lang="en-US" dirty="0"/>
            <a:t> 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familier</a:t>
          </a:r>
          <a:r>
            <a:rPr lang="en-US" dirty="0"/>
            <a:t> med </a:t>
          </a:r>
          <a:r>
            <a:rPr lang="en-US" dirty="0" err="1"/>
            <a:t>sårbarheder</a:t>
          </a:r>
          <a:r>
            <a:rPr lang="en-US" dirty="0"/>
            <a:t> </a:t>
          </a:r>
        </a:p>
      </dgm:t>
    </dgm:pt>
    <dgm:pt modelId="{3E020257-B0D6-4438-B316-FC1974476A9C}" type="sibTrans" cxnId="{20C4B47B-F915-4556-B767-ED554BAEDAA9}">
      <dgm:prSet/>
      <dgm:spPr/>
      <dgm:t>
        <a:bodyPr/>
        <a:lstStyle/>
        <a:p>
          <a:endParaRPr lang="en-US"/>
        </a:p>
      </dgm:t>
    </dgm:pt>
    <dgm:pt modelId="{3A3B71CB-4CF3-45C2-A537-0BAD1B01B2CF}" type="parTrans" cxnId="{20C4B47B-F915-4556-B767-ED554BAEDAA9}">
      <dgm:prSet/>
      <dgm:spPr/>
      <dgm:t>
        <a:bodyPr/>
        <a:lstStyle/>
        <a:p>
          <a:endParaRPr lang="en-US"/>
        </a:p>
      </dgm:t>
    </dgm:pt>
    <dgm:pt modelId="{42FF6DB1-7A64-409F-864F-E28A3E1BECF4}" type="pres">
      <dgm:prSet presAssocID="{D070F14F-150C-41E0-B486-9970364EE9FB}" presName="linear" presStyleCnt="0">
        <dgm:presLayoutVars>
          <dgm:animLvl val="lvl"/>
          <dgm:resizeHandles val="exact"/>
        </dgm:presLayoutVars>
      </dgm:prSet>
      <dgm:spPr/>
    </dgm:pt>
    <dgm:pt modelId="{7089B0C6-69DA-476A-A1BA-D048E645667D}" type="pres">
      <dgm:prSet presAssocID="{FBD23CE8-5A4B-4963-A26E-2BEE6F068893}" presName="parentText" presStyleLbl="node1" presStyleIdx="0" presStyleCnt="2" custLinFactY="-3738" custLinFactNeighborY="-100000">
        <dgm:presLayoutVars>
          <dgm:chMax val="0"/>
          <dgm:bulletEnabled val="1"/>
        </dgm:presLayoutVars>
      </dgm:prSet>
      <dgm:spPr/>
    </dgm:pt>
    <dgm:pt modelId="{ABB85B47-8355-46AD-8519-BCC7A7AA69C5}" type="pres">
      <dgm:prSet presAssocID="{3E020257-B0D6-4438-B316-FC1974476A9C}" presName="spacer" presStyleCnt="0"/>
      <dgm:spPr/>
    </dgm:pt>
    <dgm:pt modelId="{06554A0E-017B-4394-944A-402783A68793}" type="pres">
      <dgm:prSet presAssocID="{2A3D9AB7-F89E-4E4E-87B0-0387813EB220}" presName="parentText" presStyleLbl="node1" presStyleIdx="1" presStyleCnt="2" custLinFactY="-4942" custLinFactNeighborY="-100000">
        <dgm:presLayoutVars>
          <dgm:chMax val="0"/>
          <dgm:bulletEnabled val="1"/>
        </dgm:presLayoutVars>
      </dgm:prSet>
      <dgm:spPr/>
    </dgm:pt>
  </dgm:ptLst>
  <dgm:cxnLst>
    <dgm:cxn modelId="{32FA4C09-21FE-4EBE-B3C2-FFE363121421}" type="presOf" srcId="{D070F14F-150C-41E0-B486-9970364EE9FB}" destId="{42FF6DB1-7A64-409F-864F-E28A3E1BECF4}" srcOrd="0" destOrd="0" presId="urn:microsoft.com/office/officeart/2005/8/layout/vList2"/>
    <dgm:cxn modelId="{20C4B47B-F915-4556-B767-ED554BAEDAA9}" srcId="{D070F14F-150C-41E0-B486-9970364EE9FB}" destId="{FBD23CE8-5A4B-4963-A26E-2BEE6F068893}" srcOrd="0" destOrd="0" parTransId="{3A3B71CB-4CF3-45C2-A537-0BAD1B01B2CF}" sibTransId="{3E020257-B0D6-4438-B316-FC1974476A9C}"/>
    <dgm:cxn modelId="{123D5799-6267-432A-A2E7-E39032812AE0}" type="presOf" srcId="{2A3D9AB7-F89E-4E4E-87B0-0387813EB220}" destId="{06554A0E-017B-4394-944A-402783A68793}" srcOrd="0" destOrd="0" presId="urn:microsoft.com/office/officeart/2005/8/layout/vList2"/>
    <dgm:cxn modelId="{D300349E-A283-4893-A7C9-7D05CDC2728B}" type="presOf" srcId="{FBD23CE8-5A4B-4963-A26E-2BEE6F068893}" destId="{7089B0C6-69DA-476A-A1BA-D048E645667D}" srcOrd="0" destOrd="0" presId="urn:microsoft.com/office/officeart/2005/8/layout/vList2"/>
    <dgm:cxn modelId="{4E0320AC-65E6-4967-8997-BED640B87418}" srcId="{D070F14F-150C-41E0-B486-9970364EE9FB}" destId="{2A3D9AB7-F89E-4E4E-87B0-0387813EB220}" srcOrd="1" destOrd="0" parTransId="{D74F082D-4F31-4688-824B-A3CA75ED26EF}" sibTransId="{AB3EF2A2-3479-4452-B6D2-469AC435D57F}"/>
    <dgm:cxn modelId="{845F9697-F582-41AB-9003-9E4FF7A55921}" type="presParOf" srcId="{42FF6DB1-7A64-409F-864F-E28A3E1BECF4}" destId="{7089B0C6-69DA-476A-A1BA-D048E645667D}" srcOrd="0" destOrd="0" presId="urn:microsoft.com/office/officeart/2005/8/layout/vList2"/>
    <dgm:cxn modelId="{ECB5E9D4-9D05-46B3-82F9-9C68C8B6A3A5}" type="presParOf" srcId="{42FF6DB1-7A64-409F-864F-E28A3E1BECF4}" destId="{ABB85B47-8355-46AD-8519-BCC7A7AA69C5}" srcOrd="1" destOrd="0" presId="urn:microsoft.com/office/officeart/2005/8/layout/vList2"/>
    <dgm:cxn modelId="{359359DF-CE09-43D8-982E-4948AED20CF4}" type="presParOf" srcId="{42FF6DB1-7A64-409F-864F-E28A3E1BECF4}" destId="{06554A0E-017B-4394-944A-402783A687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9B0C6-69DA-476A-A1BA-D048E645667D}">
      <dsp:nvSpPr>
        <dsp:cNvPr id="0" name=""/>
        <dsp:cNvSpPr/>
      </dsp:nvSpPr>
      <dsp:spPr>
        <a:xfrm>
          <a:off x="0" y="81363"/>
          <a:ext cx="4038600" cy="1410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Sundhedsplejen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Familien</a:t>
          </a:r>
          <a:r>
            <a:rPr lang="en-US" sz="2300" kern="1200" dirty="0"/>
            <a:t> I </a:t>
          </a:r>
          <a:r>
            <a:rPr lang="en-US" sz="2300" kern="1200" dirty="0" err="1"/>
            <a:t>Vækst</a:t>
          </a:r>
          <a:endParaRPr lang="en-US" sz="2300" kern="1200" dirty="0"/>
        </a:p>
      </dsp:txBody>
      <dsp:txXfrm>
        <a:off x="68843" y="150206"/>
        <a:ext cx="3900914" cy="1272566"/>
      </dsp:txXfrm>
    </dsp:sp>
    <dsp:sp modelId="{06554A0E-017B-4394-944A-402783A68793}">
      <dsp:nvSpPr>
        <dsp:cNvPr id="0" name=""/>
        <dsp:cNvSpPr/>
      </dsp:nvSpPr>
      <dsp:spPr>
        <a:xfrm>
          <a:off x="0" y="1557855"/>
          <a:ext cx="4038600" cy="1410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Sårbarhed</a:t>
          </a:r>
          <a:r>
            <a:rPr lang="en-US" sz="2300" kern="1200" dirty="0"/>
            <a:t>-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forståelsesramme</a:t>
          </a:r>
          <a:endParaRPr lang="en-US" sz="2300" kern="1200" dirty="0"/>
        </a:p>
      </dsp:txBody>
      <dsp:txXfrm>
        <a:off x="68843" y="1626698"/>
        <a:ext cx="3900914" cy="1272566"/>
      </dsp:txXfrm>
    </dsp:sp>
    <dsp:sp modelId="{A58FD306-2D5F-4D92-BD4B-163F19E48443}">
      <dsp:nvSpPr>
        <dsp:cNvPr id="0" name=""/>
        <dsp:cNvSpPr/>
      </dsp:nvSpPr>
      <dsp:spPr>
        <a:xfrm>
          <a:off x="0" y="3034347"/>
          <a:ext cx="4038600" cy="1410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Fædre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sårbare</a:t>
          </a:r>
          <a:r>
            <a:rPr lang="en-US" sz="2300" kern="1200" dirty="0"/>
            <a:t> </a:t>
          </a:r>
          <a:r>
            <a:rPr lang="en-US" sz="2300" kern="1200" dirty="0" err="1"/>
            <a:t>familiesituationer</a:t>
          </a:r>
          <a:endParaRPr 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Fædre</a:t>
          </a:r>
          <a:r>
            <a:rPr lang="en-US" sz="2300" kern="1200" dirty="0"/>
            <a:t> </a:t>
          </a:r>
          <a:r>
            <a:rPr lang="en-US" sz="2300" kern="1200" dirty="0" err="1"/>
            <a:t>på</a:t>
          </a:r>
          <a:r>
            <a:rPr lang="en-US" sz="2300" kern="1200" dirty="0"/>
            <a:t> </a:t>
          </a:r>
          <a:r>
            <a:rPr lang="en-US" sz="2300" kern="1200" dirty="0" err="1"/>
            <a:t>Forkant</a:t>
          </a:r>
          <a:r>
            <a:rPr lang="en-US" sz="2300" kern="1200" dirty="0"/>
            <a:t> -</a:t>
          </a:r>
        </a:p>
      </dsp:txBody>
      <dsp:txXfrm>
        <a:off x="68843" y="3103190"/>
        <a:ext cx="3900914" cy="1272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79451-200B-4373-A0C4-A261F3BC2449}">
      <dsp:nvSpPr>
        <dsp:cNvPr id="0" name=""/>
        <dsp:cNvSpPr/>
      </dsp:nvSpPr>
      <dsp:spPr>
        <a:xfrm>
          <a:off x="0" y="343949"/>
          <a:ext cx="425881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Sårbarhed</a:t>
          </a:r>
          <a:r>
            <a:rPr lang="en-US" sz="2500" kern="1200" dirty="0"/>
            <a:t>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begrebsanalyse</a:t>
          </a:r>
          <a:r>
            <a:rPr lang="en-US" sz="2500" kern="1200" dirty="0"/>
            <a:t> </a:t>
          </a:r>
          <a:r>
            <a:rPr lang="en-US" sz="2500" kern="1200" dirty="0" err="1"/>
            <a:t>af</a:t>
          </a:r>
          <a:r>
            <a:rPr lang="en-US" sz="2500" kern="1200" dirty="0"/>
            <a:t> Mette Lind </a:t>
          </a:r>
          <a:r>
            <a:rPr lang="en-US" sz="2500" kern="1200" dirty="0" err="1"/>
            <a:t>Stømfeldt</a:t>
          </a:r>
          <a:r>
            <a:rPr lang="en-US" sz="2500" kern="1200" dirty="0"/>
            <a:t> </a:t>
          </a:r>
          <a:r>
            <a:rPr lang="en-US" sz="2500" kern="1200" dirty="0" err="1"/>
            <a:t>sundhedsplejerksen</a:t>
          </a:r>
          <a:r>
            <a:rPr lang="en-US" sz="2500" kern="1200" dirty="0"/>
            <a:t> nr. 1 2021</a:t>
          </a:r>
        </a:p>
      </dsp:txBody>
      <dsp:txXfrm>
        <a:off x="67110" y="411059"/>
        <a:ext cx="4124596" cy="1240530"/>
      </dsp:txXfrm>
    </dsp:sp>
    <dsp:sp modelId="{4C43B3B7-B9ED-4740-B485-3CC5CC490B52}">
      <dsp:nvSpPr>
        <dsp:cNvPr id="0" name=""/>
        <dsp:cNvSpPr/>
      </dsp:nvSpPr>
      <dsp:spPr>
        <a:xfrm>
          <a:off x="0" y="1790699"/>
          <a:ext cx="425881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Sårbarhed</a:t>
          </a:r>
          <a:r>
            <a:rPr lang="en-US" sz="2500" kern="1200" dirty="0"/>
            <a:t> </a:t>
          </a:r>
          <a:r>
            <a:rPr lang="en-US" sz="2500" kern="1200" dirty="0" err="1"/>
            <a:t>som</a:t>
          </a:r>
          <a:r>
            <a:rPr lang="en-US" sz="2500" kern="1200" dirty="0"/>
            <a:t> et </a:t>
          </a:r>
          <a:r>
            <a:rPr lang="en-US" sz="2500" kern="1200" dirty="0" err="1"/>
            <a:t>følelses-eller</a:t>
          </a:r>
          <a:r>
            <a:rPr lang="en-US" sz="2500" kern="1200" dirty="0"/>
            <a:t> </a:t>
          </a:r>
          <a:r>
            <a:rPr lang="en-US" sz="2500" kern="1200" dirty="0" err="1"/>
            <a:t>oplevelsesmæssigt</a:t>
          </a:r>
          <a:r>
            <a:rPr lang="en-US" sz="2500" kern="1200" dirty="0"/>
            <a:t> </a:t>
          </a:r>
          <a:r>
            <a:rPr lang="en-US" sz="2500" kern="1200" dirty="0" err="1"/>
            <a:t>perspektiv</a:t>
          </a:r>
          <a:endParaRPr lang="en-US" sz="2500" kern="1200" dirty="0"/>
        </a:p>
      </dsp:txBody>
      <dsp:txXfrm>
        <a:off x="67110" y="1857809"/>
        <a:ext cx="4124596" cy="1240530"/>
      </dsp:txXfrm>
    </dsp:sp>
    <dsp:sp modelId="{BF721839-5BD0-45E3-AB00-91777711D91B}">
      <dsp:nvSpPr>
        <dsp:cNvPr id="0" name=""/>
        <dsp:cNvSpPr/>
      </dsp:nvSpPr>
      <dsp:spPr>
        <a:xfrm>
          <a:off x="0" y="3207227"/>
          <a:ext cx="4258816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Sårbarhed</a:t>
          </a:r>
          <a:r>
            <a:rPr lang="en-US" sz="2500" kern="1200" dirty="0"/>
            <a:t> </a:t>
          </a:r>
          <a:r>
            <a:rPr lang="en-US" sz="2500" kern="1200" dirty="0" err="1"/>
            <a:t>som</a:t>
          </a:r>
          <a:r>
            <a:rPr lang="en-US" sz="2500" kern="1200" dirty="0"/>
            <a:t> et </a:t>
          </a:r>
          <a:r>
            <a:rPr lang="en-US" sz="2500" kern="1200" dirty="0" err="1"/>
            <a:t>udefrakommende</a:t>
          </a:r>
          <a:r>
            <a:rPr lang="en-US" sz="2500" kern="1200" dirty="0"/>
            <a:t> </a:t>
          </a:r>
          <a:r>
            <a:rPr lang="en-US" sz="2500" kern="1200" dirty="0" err="1"/>
            <a:t>perspektiv</a:t>
          </a:r>
          <a:endParaRPr lang="en-US" sz="2500" kern="1200" dirty="0"/>
        </a:p>
      </dsp:txBody>
      <dsp:txXfrm>
        <a:off x="67110" y="3274337"/>
        <a:ext cx="4124596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6648-3295-40BD-89AE-9C50B9DB985F}">
      <dsp:nvSpPr>
        <dsp:cNvPr id="0" name=""/>
        <dsp:cNvSpPr/>
      </dsp:nvSpPr>
      <dsp:spPr>
        <a:xfrm>
          <a:off x="0" y="89498"/>
          <a:ext cx="4038600" cy="82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Inviterer begge forældre til graviditetsbesøgene.</a:t>
          </a:r>
          <a:endParaRPr lang="en-US" sz="1800" kern="1200" dirty="0"/>
        </a:p>
      </dsp:txBody>
      <dsp:txXfrm>
        <a:off x="40416" y="129914"/>
        <a:ext cx="3957768" cy="747089"/>
      </dsp:txXfrm>
    </dsp:sp>
    <dsp:sp modelId="{713E525B-AC9A-4044-9355-E556C39160D0}">
      <dsp:nvSpPr>
        <dsp:cNvPr id="0" name=""/>
        <dsp:cNvSpPr/>
      </dsp:nvSpPr>
      <dsp:spPr>
        <a:xfrm>
          <a:off x="0" y="969259"/>
          <a:ext cx="4038600" cy="82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Fokus</a:t>
          </a:r>
          <a:r>
            <a:rPr lang="en-US" sz="1800" kern="1200" dirty="0"/>
            <a:t> </a:t>
          </a:r>
          <a:r>
            <a:rPr lang="en-US" sz="1800" kern="1200" dirty="0" err="1"/>
            <a:t>på</a:t>
          </a:r>
          <a:r>
            <a:rPr lang="en-US" sz="1800" kern="1200" dirty="0"/>
            <a:t> far </a:t>
          </a:r>
          <a:r>
            <a:rPr lang="en-US" sz="1800" kern="1200" dirty="0" err="1"/>
            <a:t>som</a:t>
          </a:r>
          <a:r>
            <a:rPr lang="en-US" sz="1800" kern="1200" dirty="0"/>
            <a:t> </a:t>
          </a:r>
          <a:r>
            <a:rPr lang="en-US" sz="1800" kern="1200" dirty="0" err="1"/>
            <a:t>ligestillet</a:t>
          </a:r>
          <a:r>
            <a:rPr lang="en-US" sz="1800" kern="1200" dirty="0"/>
            <a:t> </a:t>
          </a:r>
          <a:r>
            <a:rPr lang="en-US" sz="1800" kern="1200" dirty="0" err="1"/>
            <a:t>forældre</a:t>
          </a:r>
          <a:r>
            <a:rPr lang="en-US" sz="1800" kern="1200" dirty="0"/>
            <a:t> </a:t>
          </a:r>
          <a:r>
            <a:rPr lang="en-US" sz="1800" kern="1200" dirty="0" err="1"/>
            <a:t>begrundes</a:t>
          </a:r>
          <a:r>
            <a:rPr lang="en-US" sz="1800" kern="1200" dirty="0"/>
            <a:t> </a:t>
          </a:r>
          <a:r>
            <a:rPr lang="en-US" sz="1800" kern="1200" dirty="0" err="1"/>
            <a:t>løbende</a:t>
          </a:r>
          <a:endParaRPr lang="en-US" sz="1800" kern="1200" dirty="0"/>
        </a:p>
      </dsp:txBody>
      <dsp:txXfrm>
        <a:off x="40416" y="1009675"/>
        <a:ext cx="3957768" cy="747089"/>
      </dsp:txXfrm>
    </dsp:sp>
    <dsp:sp modelId="{8C9E52CA-7EBF-4E47-8792-7C676B0A150C}">
      <dsp:nvSpPr>
        <dsp:cNvPr id="0" name=""/>
        <dsp:cNvSpPr/>
      </dsp:nvSpPr>
      <dsp:spPr>
        <a:xfrm>
          <a:off x="0" y="1849020"/>
          <a:ext cx="4038600" cy="82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Inddrage</a:t>
          </a:r>
          <a:r>
            <a:rPr lang="en-US" sz="1800" kern="1200" dirty="0"/>
            <a:t> far </a:t>
          </a:r>
          <a:r>
            <a:rPr lang="en-US" sz="1800" kern="1200" dirty="0" err="1"/>
            <a:t>aktivt</a:t>
          </a:r>
          <a:r>
            <a:rPr lang="en-US" sz="1800" kern="1200" dirty="0"/>
            <a:t> under hele </a:t>
          </a:r>
          <a:r>
            <a:rPr lang="en-US" sz="1800" kern="1200" dirty="0" err="1"/>
            <a:t>besøget</a:t>
          </a:r>
          <a:r>
            <a:rPr lang="en-US" sz="1800" kern="1200" dirty="0"/>
            <a:t> </a:t>
          </a:r>
        </a:p>
      </dsp:txBody>
      <dsp:txXfrm>
        <a:off x="40416" y="1889436"/>
        <a:ext cx="3957768" cy="747089"/>
      </dsp:txXfrm>
    </dsp:sp>
    <dsp:sp modelId="{A2D3744B-F37E-4519-BCC3-906278A1D865}">
      <dsp:nvSpPr>
        <dsp:cNvPr id="0" name=""/>
        <dsp:cNvSpPr/>
      </dsp:nvSpPr>
      <dsp:spPr>
        <a:xfrm>
          <a:off x="0" y="2728782"/>
          <a:ext cx="4038600" cy="82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Lytter</a:t>
          </a:r>
          <a:r>
            <a:rPr lang="en-US" sz="1800" kern="1200" dirty="0"/>
            <a:t> til og </a:t>
          </a:r>
          <a:r>
            <a:rPr lang="en-US" sz="1800" kern="1200" dirty="0" err="1"/>
            <a:t>spejler</a:t>
          </a:r>
          <a:r>
            <a:rPr lang="en-US" sz="1800" kern="1200" dirty="0"/>
            <a:t> far I </a:t>
          </a:r>
          <a:r>
            <a:rPr lang="en-US" sz="1800" kern="1200" dirty="0" err="1"/>
            <a:t>betydningen</a:t>
          </a:r>
          <a:r>
            <a:rPr lang="en-US" sz="1800" kern="1200" dirty="0"/>
            <a:t> for </a:t>
          </a:r>
          <a:r>
            <a:rPr lang="en-US" sz="1800" kern="1200" dirty="0" err="1"/>
            <a:t>barnet</a:t>
          </a:r>
          <a:endParaRPr lang="en-US" sz="1800" kern="1200" dirty="0"/>
        </a:p>
      </dsp:txBody>
      <dsp:txXfrm>
        <a:off x="40416" y="2769198"/>
        <a:ext cx="3957768" cy="747089"/>
      </dsp:txXfrm>
    </dsp:sp>
    <dsp:sp modelId="{BDE02A46-F466-46F5-8F29-CB7D3D474667}">
      <dsp:nvSpPr>
        <dsp:cNvPr id="0" name=""/>
        <dsp:cNvSpPr/>
      </dsp:nvSpPr>
      <dsp:spPr>
        <a:xfrm>
          <a:off x="0" y="3608543"/>
          <a:ext cx="4038600" cy="82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Lytte til far som person i egen ret.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Biologisk- social- fraværende- belastede</a:t>
          </a:r>
        </a:p>
      </dsp:txBody>
      <dsp:txXfrm>
        <a:off x="40416" y="3648959"/>
        <a:ext cx="3957768" cy="747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6648-3295-40BD-89AE-9C50B9DB985F}">
      <dsp:nvSpPr>
        <dsp:cNvPr id="0" name=""/>
        <dsp:cNvSpPr/>
      </dsp:nvSpPr>
      <dsp:spPr>
        <a:xfrm>
          <a:off x="0" y="14143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dirty="0" err="1"/>
            <a:t>Vidensspor</a:t>
          </a:r>
          <a:endParaRPr lang="en-US" sz="3600" kern="1200" dirty="0"/>
        </a:p>
      </dsp:txBody>
      <dsp:txXfrm>
        <a:off x="69812" y="83955"/>
        <a:ext cx="3898976" cy="1290481"/>
      </dsp:txXfrm>
    </dsp:sp>
    <dsp:sp modelId="{713E525B-AC9A-4044-9355-E556C39160D0}">
      <dsp:nvSpPr>
        <dsp:cNvPr id="0" name=""/>
        <dsp:cNvSpPr/>
      </dsp:nvSpPr>
      <dsp:spPr>
        <a:xfrm>
          <a:off x="0" y="1547928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dirty="0"/>
            <a:t>Erfaringsspor og netværksstøtte </a:t>
          </a:r>
          <a:endParaRPr lang="en-US" sz="3600" kern="1200" dirty="0"/>
        </a:p>
      </dsp:txBody>
      <dsp:txXfrm>
        <a:off x="69812" y="1617740"/>
        <a:ext cx="3898976" cy="1290481"/>
      </dsp:txXfrm>
    </dsp:sp>
    <dsp:sp modelId="{8C9E52CA-7EBF-4E47-8792-7C676B0A150C}">
      <dsp:nvSpPr>
        <dsp:cNvPr id="0" name=""/>
        <dsp:cNvSpPr/>
      </dsp:nvSpPr>
      <dsp:spPr>
        <a:xfrm>
          <a:off x="0" y="3081714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dirty="0"/>
            <a:t>Aktivitetsspor</a:t>
          </a:r>
          <a:endParaRPr lang="en-US" sz="3600" kern="1200" dirty="0"/>
        </a:p>
      </dsp:txBody>
      <dsp:txXfrm>
        <a:off x="69812" y="3151526"/>
        <a:ext cx="3898976" cy="1290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79451-200B-4373-A0C4-A261F3BC2449}">
      <dsp:nvSpPr>
        <dsp:cNvPr id="0" name=""/>
        <dsp:cNvSpPr/>
      </dsp:nvSpPr>
      <dsp:spPr>
        <a:xfrm>
          <a:off x="0" y="12078"/>
          <a:ext cx="4042792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Mandlig gruppeleder</a:t>
          </a:r>
          <a:endParaRPr lang="en-US" sz="4000" kern="1200" dirty="0"/>
        </a:p>
      </dsp:txBody>
      <dsp:txXfrm>
        <a:off x="77676" y="89754"/>
        <a:ext cx="3887440" cy="1435848"/>
      </dsp:txXfrm>
    </dsp:sp>
    <dsp:sp modelId="{4C43B3B7-B9ED-4740-B485-3CC5CC490B52}">
      <dsp:nvSpPr>
        <dsp:cNvPr id="0" name=""/>
        <dsp:cNvSpPr/>
      </dsp:nvSpPr>
      <dsp:spPr>
        <a:xfrm>
          <a:off x="0" y="1718478"/>
          <a:ext cx="4042792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Tidspunkt</a:t>
          </a:r>
          <a:r>
            <a:rPr lang="en-US" sz="4000" kern="1200" dirty="0"/>
            <a:t> og </a:t>
          </a:r>
          <a:r>
            <a:rPr lang="en-US" sz="4000" kern="1200" dirty="0" err="1"/>
            <a:t>varighed</a:t>
          </a:r>
          <a:endParaRPr lang="en-US" sz="4000" kern="1200" dirty="0"/>
        </a:p>
      </dsp:txBody>
      <dsp:txXfrm>
        <a:off x="77676" y="1796154"/>
        <a:ext cx="3887440" cy="1435848"/>
      </dsp:txXfrm>
    </dsp:sp>
    <dsp:sp modelId="{BF721839-5BD0-45E3-AB00-91777711D91B}">
      <dsp:nvSpPr>
        <dsp:cNvPr id="0" name=""/>
        <dsp:cNvSpPr/>
      </dsp:nvSpPr>
      <dsp:spPr>
        <a:xfrm>
          <a:off x="0" y="3424878"/>
          <a:ext cx="4042792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Fællesspisning (keep it simple)</a:t>
          </a:r>
          <a:endParaRPr lang="en-US" sz="4000" kern="1200"/>
        </a:p>
      </dsp:txBody>
      <dsp:txXfrm>
        <a:off x="77676" y="3502554"/>
        <a:ext cx="3887440" cy="1435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9B0C6-69DA-476A-A1BA-D048E645667D}">
      <dsp:nvSpPr>
        <dsp:cNvPr id="0" name=""/>
        <dsp:cNvSpPr/>
      </dsp:nvSpPr>
      <dsp:spPr>
        <a:xfrm>
          <a:off x="0" y="0"/>
          <a:ext cx="4038600" cy="140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Gruppeforløb på 6 mødegange integreret i </a:t>
          </a:r>
          <a:r>
            <a:rPr lang="da-DK" sz="2100" kern="1200" dirty="0" err="1"/>
            <a:t>FIVs</a:t>
          </a:r>
          <a:r>
            <a:rPr lang="da-DK" sz="2100" kern="1200" dirty="0"/>
            <a:t> ugentlige gruppeaktiviteter. </a:t>
          </a:r>
          <a:endParaRPr lang="en-US" sz="2100" kern="1200" dirty="0"/>
        </a:p>
      </dsp:txBody>
      <dsp:txXfrm>
        <a:off x="68704" y="68704"/>
        <a:ext cx="3901192" cy="1269992"/>
      </dsp:txXfrm>
    </dsp:sp>
    <dsp:sp modelId="{06554A0E-017B-4394-944A-402783A68793}">
      <dsp:nvSpPr>
        <dsp:cNvPr id="0" name=""/>
        <dsp:cNvSpPr/>
      </dsp:nvSpPr>
      <dsp:spPr>
        <a:xfrm>
          <a:off x="0" y="1429247"/>
          <a:ext cx="4038600" cy="140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Babymusik</a:t>
          </a:r>
          <a:r>
            <a:rPr lang="en-US" sz="2100" kern="1200" dirty="0"/>
            <a:t> og leg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Babysvømning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Café </a:t>
          </a:r>
          <a:r>
            <a:rPr lang="en-US" sz="2100" kern="1200" dirty="0" err="1"/>
            <a:t>Bagkant</a:t>
          </a:r>
          <a:endParaRPr lang="en-US" sz="2100" kern="1200" dirty="0"/>
        </a:p>
      </dsp:txBody>
      <dsp:txXfrm>
        <a:off x="68704" y="1497951"/>
        <a:ext cx="3901192" cy="1269992"/>
      </dsp:txXfrm>
    </dsp:sp>
    <dsp:sp modelId="{A58FD306-2D5F-4D92-BD4B-163F19E48443}">
      <dsp:nvSpPr>
        <dsp:cNvPr id="0" name=""/>
        <dsp:cNvSpPr/>
      </dsp:nvSpPr>
      <dsp:spPr>
        <a:xfrm>
          <a:off x="0" y="2875031"/>
          <a:ext cx="4038600" cy="140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Fars Garage</a:t>
          </a:r>
        </a:p>
      </dsp:txBody>
      <dsp:txXfrm>
        <a:off x="68704" y="2943735"/>
        <a:ext cx="3901192" cy="1269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9B0C6-69DA-476A-A1BA-D048E645667D}">
      <dsp:nvSpPr>
        <dsp:cNvPr id="0" name=""/>
        <dsp:cNvSpPr/>
      </dsp:nvSpPr>
      <dsp:spPr>
        <a:xfrm>
          <a:off x="0" y="225678"/>
          <a:ext cx="40386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Kombinationen</a:t>
          </a:r>
          <a:r>
            <a:rPr lang="en-US" sz="2600" kern="1200" dirty="0"/>
            <a:t> </a:t>
          </a:r>
          <a:r>
            <a:rPr lang="en-US" sz="2600" kern="1200" dirty="0" err="1"/>
            <a:t>af</a:t>
          </a:r>
          <a:r>
            <a:rPr lang="en-US" sz="2600" kern="1200" dirty="0"/>
            <a:t> </a:t>
          </a:r>
          <a:r>
            <a:rPr lang="en-US" sz="2600" kern="1200" dirty="0" err="1"/>
            <a:t>individuelle</a:t>
          </a:r>
          <a:r>
            <a:rPr lang="en-US" sz="2600" kern="1200" dirty="0"/>
            <a:t> </a:t>
          </a:r>
          <a:r>
            <a:rPr lang="en-US" sz="2600" kern="1200" dirty="0" err="1"/>
            <a:t>tilbud</a:t>
          </a:r>
          <a:r>
            <a:rPr lang="en-US" sz="2600" kern="1200" dirty="0"/>
            <a:t> og </a:t>
          </a:r>
          <a:r>
            <a:rPr lang="en-US" sz="2600" kern="1200" dirty="0" err="1"/>
            <a:t>gruppeforøb</a:t>
          </a:r>
          <a:r>
            <a:rPr lang="en-US" sz="2600" kern="1200" dirty="0"/>
            <a:t> giver </a:t>
          </a:r>
          <a:r>
            <a:rPr lang="en-US" sz="2600" kern="1200" dirty="0" err="1"/>
            <a:t>synergi</a:t>
          </a:r>
          <a:r>
            <a:rPr lang="en-US" sz="2600" kern="1200" dirty="0"/>
            <a:t>  </a:t>
          </a:r>
          <a:r>
            <a:rPr lang="en-US" sz="2600" kern="1200" dirty="0" err="1"/>
            <a:t>i</a:t>
          </a:r>
          <a:r>
            <a:rPr lang="en-US" sz="2600" kern="1200" dirty="0"/>
            <a:t> </a:t>
          </a:r>
          <a:r>
            <a:rPr lang="en-US" sz="2600" kern="1200" dirty="0" err="1"/>
            <a:t>familier</a:t>
          </a:r>
          <a:r>
            <a:rPr lang="en-US" sz="2600" kern="1200" dirty="0"/>
            <a:t> med </a:t>
          </a:r>
          <a:r>
            <a:rPr lang="en-US" sz="2600" kern="1200" dirty="0" err="1"/>
            <a:t>sårbarheder</a:t>
          </a:r>
          <a:r>
            <a:rPr lang="en-US" sz="2600" kern="1200" dirty="0"/>
            <a:t> </a:t>
          </a:r>
        </a:p>
      </dsp:txBody>
      <dsp:txXfrm>
        <a:off x="90584" y="316262"/>
        <a:ext cx="3857432" cy="1674452"/>
      </dsp:txXfrm>
    </dsp:sp>
    <dsp:sp modelId="{06554A0E-017B-4394-944A-402783A68793}">
      <dsp:nvSpPr>
        <dsp:cNvPr id="0" name=""/>
        <dsp:cNvSpPr/>
      </dsp:nvSpPr>
      <dsp:spPr>
        <a:xfrm>
          <a:off x="0" y="2133836"/>
          <a:ext cx="40386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Ethvert</a:t>
          </a:r>
          <a:r>
            <a:rPr lang="en-US" sz="2600" kern="1200" dirty="0"/>
            <a:t> barn har ret til to </a:t>
          </a:r>
          <a:r>
            <a:rPr lang="en-US" sz="2600" kern="1200" dirty="0" err="1"/>
            <a:t>skud</a:t>
          </a:r>
          <a:r>
            <a:rPr lang="en-US" sz="2600" kern="1200" dirty="0"/>
            <a:t> I </a:t>
          </a:r>
          <a:r>
            <a:rPr lang="en-US" sz="2600" kern="1200" dirty="0" err="1"/>
            <a:t>bøssen</a:t>
          </a:r>
          <a:r>
            <a:rPr lang="en-US" sz="2600" kern="1200" dirty="0"/>
            <a:t> – et </a:t>
          </a:r>
          <a:r>
            <a:rPr lang="en-US" sz="2600" kern="1200" dirty="0" err="1"/>
            <a:t>fra</a:t>
          </a:r>
          <a:r>
            <a:rPr lang="en-US" sz="2600" kern="1200" dirty="0"/>
            <a:t> far og et </a:t>
          </a:r>
          <a:r>
            <a:rPr lang="en-US" sz="2600" kern="1200" dirty="0" err="1"/>
            <a:t>fra</a:t>
          </a:r>
          <a:r>
            <a:rPr lang="en-US" sz="2600" kern="1200" dirty="0"/>
            <a:t> mor</a:t>
          </a:r>
        </a:p>
      </dsp:txBody>
      <dsp:txXfrm>
        <a:off x="90584" y="2224420"/>
        <a:ext cx="3857432" cy="1674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E940-5F92-473F-B5C7-FF37035BBB86}" type="datetimeFigureOut">
              <a:rPr lang="da-DK" smtClean="0"/>
              <a:t>03-03-2021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6BBD5-C70B-4218-A267-60E0358618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39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0737-B162-4CF3-8CB1-2E1CB8E6CF49}" type="datetimeFigureOut">
              <a:rPr lang="da-DK" smtClean="0"/>
              <a:t>03-03-2021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1ACED-8297-4930-9EC8-999385482DF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19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CED-8297-4930-9EC8-999385482DF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511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bio-</a:t>
            </a:r>
            <a:r>
              <a:rPr lang="da-DK" dirty="0" err="1"/>
              <a:t>pyko</a:t>
            </a:r>
            <a:r>
              <a:rPr lang="da-DK" dirty="0"/>
              <a:t>-social model. Far er med på lige fod med mor i denne model- uanset om det er den biologiske eller den sociale far – også bedsteforældre kan være aktive medspillere i forløbet. Individuelle og gruppetilbud i en vekselvirkning- synergi.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CED-8297-4930-9EC8-999385482DF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62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bio-</a:t>
            </a:r>
            <a:r>
              <a:rPr lang="da-DK" dirty="0" err="1"/>
              <a:t>pyko</a:t>
            </a:r>
            <a:r>
              <a:rPr lang="da-DK" dirty="0"/>
              <a:t>-social model. Far er med på lige fod med mor i denne model- uanset om det er den biologiske eller den sociale far – også bedsteforældre kan være aktive medspillere i forløbet. Individuelle og gruppetilbud i en vekselvirkning- synergi.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CED-8297-4930-9EC8-999385482DF3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919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Et nedslag i sundhedsplejen generelt men også </a:t>
            </a:r>
            <a:r>
              <a:rPr lang="da-DK" dirty="0" err="1"/>
              <a:t>fædreindsatsen</a:t>
            </a:r>
            <a:r>
              <a:rPr lang="da-DK" dirty="0"/>
              <a:t> i den platform for tidlig indsats FIV – lidt om Mettes artikel- og mere indgående i </a:t>
            </a:r>
            <a:r>
              <a:rPr lang="da-DK" dirty="0" err="1"/>
              <a:t>FpF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CED-8297-4930-9EC8-999385482DF3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71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Et nedslag i sundhedsplejen generelt men også </a:t>
            </a:r>
            <a:r>
              <a:rPr lang="da-DK" dirty="0" err="1"/>
              <a:t>fædreindsatsen</a:t>
            </a:r>
            <a:r>
              <a:rPr lang="da-DK" dirty="0"/>
              <a:t> i den platform for tidlig indsats FIV – lidt om Mettes artikel- og mere indgående i </a:t>
            </a:r>
            <a:r>
              <a:rPr lang="da-DK" dirty="0" err="1"/>
              <a:t>FpF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CED-8297-4930-9EC8-999385482DF3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335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9F1C-8985-42CF-B675-7BF333C52537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BCA4-1CD2-43E0-85F9-CD63A334BB6C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36C-1603-4852-9451-36C60A1A179C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9F1C-8985-42CF-B675-7BF333C5253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9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DDD-0D4C-4B16-839D-BE3F0A9BB8F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3819-FF5F-4583-B631-A3C21595DD8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2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8DC0-B086-4A3F-83A8-A06B955E4F39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DC6-F8CF-4078-9281-C244E67D875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D7C2-2A79-4463-A4AD-3607E1E8D3D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5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EF10-2791-48BD-83D7-E71FC9FDAC9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4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92FB-EC44-4F7C-9B68-11BBF1C0F21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DDD-0D4C-4B16-839D-BE3F0A9BB8FB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9AF3-6D7E-4E5B-9C73-76B36B35C44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BCA4-1CD2-43E0-85F9-CD63A334BB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36C-1603-4852-9451-36C60A1A179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9F1C-8985-42CF-B675-7BF333C5253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8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DDD-0D4C-4B16-839D-BE3F0A9BB8F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3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3819-FF5F-4583-B631-A3C21595DD8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85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8DC0-B086-4A3F-83A8-A06B955E4F39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3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DC6-F8CF-4078-9281-C244E67D875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D7C2-2A79-4463-A4AD-3607E1E8D3D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03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EF10-2791-48BD-83D7-E71FC9FDAC9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3819-FF5F-4583-B631-A3C21595DD88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92FB-EC44-4F7C-9B68-11BBF1C0F21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5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9AF3-6D7E-4E5B-9C73-76B36B35C44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51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BCA4-1CD2-43E0-85F9-CD63A334BB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9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136C-1603-4852-9451-36C60A1A179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8DC0-B086-4A3F-83A8-A06B955E4F39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5DC6-F8CF-4078-9281-C244E67D8757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D7C2-2A79-4463-A4AD-3607E1E8D3DB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EF10-2791-48BD-83D7-E71FC9FDAC95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92FB-EC44-4F7C-9B68-11BBF1C0F217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9AF3-6D7E-4E5B-9C73-76B36B35C445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NFSU 2014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7AE8-F2A8-4579-B81D-F888972361CD}" type="datetime1">
              <a:rPr lang="da-DK" smtClean="0"/>
              <a:t>03-03-2021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7AE8-F2A8-4579-B81D-F888972361CD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7AE8-F2A8-4579-B81D-F888972361CD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03-03-2021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v@thisted.dk" TargetMode="External"/><Relationship Id="rId2" Type="http://schemas.openxmlformats.org/officeDocument/2006/relationships/hyperlink" Target="http://www.sus.dk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boerneliv.dk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sus.dk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170881"/>
            <a:ext cx="9144000" cy="1143000"/>
          </a:xfrm>
        </p:spPr>
        <p:txBody>
          <a:bodyPr anchor="ctr">
            <a:noAutofit/>
          </a:bodyPr>
          <a:lstStyle/>
          <a:p>
            <a:r>
              <a:rPr lang="da-DK" sz="3200" dirty="0"/>
              <a:t>Sundhedspleje til fædre i sårbare familiesituationer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3E5160A-D5D4-460C-BA7D-7309BDB4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1" name="Pladsholder til indhold 6">
            <a:extLst>
              <a:ext uri="{FF2B5EF4-FFF2-40B4-BE49-F238E27FC236}">
                <a16:creationId xmlns:a16="http://schemas.microsoft.com/office/drawing/2014/main" id="{7C5CA712-EED6-4BAD-96DD-D0EB1CCF90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1635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6" descr="Fremhævet Thisted Kommune">
            <a:extLst>
              <a:ext uri="{FF2B5EF4-FFF2-40B4-BE49-F238E27FC236}">
                <a16:creationId xmlns:a16="http://schemas.microsoft.com/office/drawing/2014/main" id="{7ADF896A-852A-44D4-B604-F0028BD99C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3" y="1600200"/>
            <a:ext cx="3903973" cy="4525963"/>
          </a:xfrm>
        </p:spPr>
      </p:pic>
    </p:spTree>
    <p:extLst>
      <p:ext uri="{BB962C8B-B14F-4D97-AF65-F5344CB8AC3E}">
        <p14:creationId xmlns:p14="http://schemas.microsoft.com/office/powerpoint/2010/main" val="41778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361820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sz="3200" dirty="0"/>
              <a:t>Far på Forkant – gruppeforløb i Sundhedsplejen til fædre i sårbare familiesituationer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3E5160A-D5D4-460C-BA7D-7309BDB4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1" name="Pladsholder til indhold 6">
            <a:extLst>
              <a:ext uri="{FF2B5EF4-FFF2-40B4-BE49-F238E27FC236}">
                <a16:creationId xmlns:a16="http://schemas.microsoft.com/office/drawing/2014/main" id="{7C5CA712-EED6-4BAD-96DD-D0EB1CCF901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F9712359-8785-45B4-88CD-37DFCE44E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457200" y="2568758"/>
            <a:ext cx="4038600" cy="2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361820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sz="3200" dirty="0"/>
              <a:t> Sundhedspleje til fædre i sårbare familiesituationer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3E5160A-D5D4-460C-BA7D-7309BDB4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1" name="Pladsholder til indhold 6">
            <a:extLst>
              <a:ext uri="{FF2B5EF4-FFF2-40B4-BE49-F238E27FC236}">
                <a16:creationId xmlns:a16="http://schemas.microsoft.com/office/drawing/2014/main" id="{7C5CA712-EED6-4BAD-96DD-D0EB1CCF90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865998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C13C54F-B0D4-4B22-9291-8A8C1F65A4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457200" y="2514337"/>
            <a:ext cx="4038600" cy="26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8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1162050"/>
          </a:xfrm>
        </p:spPr>
        <p:txBody>
          <a:bodyPr anchor="b">
            <a:normAutofit/>
          </a:bodyPr>
          <a:lstStyle/>
          <a:p>
            <a:r>
              <a:rPr lang="da-DK" sz="2800" dirty="0"/>
              <a:t>Fædre på Forkant  og Far for livet – Far ambassadør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 flipH="1">
            <a:off x="8686800" y="404664"/>
            <a:ext cx="1213792" cy="5721499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99D56DB-366D-47D3-BC0F-39F6E737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1352"/>
            <a:ext cx="7787208" cy="4524811"/>
          </a:xfrm>
        </p:spPr>
        <p:txBody>
          <a:bodyPr>
            <a:normAutofit/>
          </a:bodyPr>
          <a:lstStyle/>
          <a:p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</a:rPr>
              <a:t>Den 1. januar 2021 overgik Center for Børneliv til at blive en del af Børns Vilkår</a:t>
            </a:r>
          </a:p>
          <a:p>
            <a:endParaRPr lang="da-DK" sz="2000" b="1" dirty="0">
              <a:solidFill>
                <a:srgbClr val="082C48"/>
              </a:solidFill>
              <a:latin typeface="Open Sans" panose="020B0606030504020204" pitchFamily="34" charset="0"/>
            </a:endParaRPr>
          </a:p>
          <a:p>
            <a:endParaRPr lang="da-DK" sz="2000" b="1" dirty="0">
              <a:solidFill>
                <a:srgbClr val="082C48"/>
              </a:solidFill>
              <a:latin typeface="Open Sans" panose="020B0606030504020204" pitchFamily="34" charset="0"/>
            </a:endParaRPr>
          </a:p>
          <a:p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  <a:hlinkClick r:id="rId2"/>
              </a:rPr>
              <a:t>www.sus.dk</a:t>
            </a:r>
            <a:endParaRPr lang="da-DK" sz="2000" b="1" dirty="0">
              <a:solidFill>
                <a:srgbClr val="082C48"/>
              </a:solidFill>
              <a:latin typeface="Open Sans" panose="020B0606030504020204" pitchFamily="34" charset="0"/>
            </a:endParaRPr>
          </a:p>
          <a:p>
            <a:endParaRPr lang="da-DK" sz="2000" b="1" dirty="0">
              <a:solidFill>
                <a:srgbClr val="082C48"/>
              </a:solidFill>
              <a:latin typeface="Open Sans" panose="020B0606030504020204" pitchFamily="34" charset="0"/>
            </a:endParaRPr>
          </a:p>
          <a:p>
            <a:r>
              <a:rPr lang="da-DK" sz="2000" b="1" dirty="0" err="1">
                <a:solidFill>
                  <a:srgbClr val="082C48"/>
                </a:solidFill>
                <a:latin typeface="Open Sans" panose="020B0606030504020204" pitchFamily="34" charset="0"/>
              </a:rPr>
              <a:t>You</a:t>
            </a:r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</a:rPr>
              <a:t> tube:  Fædre på Forkant – lille film på 3 min.</a:t>
            </a:r>
          </a:p>
          <a:p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</a:rPr>
              <a:t>Kontaktinfo:</a:t>
            </a:r>
          </a:p>
          <a:p>
            <a:endParaRPr lang="da-DK" sz="2000" b="1" dirty="0">
              <a:solidFill>
                <a:srgbClr val="082C48"/>
              </a:solidFill>
              <a:latin typeface="Open Sans" panose="020B0606030504020204" pitchFamily="34" charset="0"/>
            </a:endParaRPr>
          </a:p>
          <a:p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</a:rPr>
              <a:t>Merethe Vinter, sundhedsplejerske  </a:t>
            </a:r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  <a:hlinkClick r:id="rId3"/>
              </a:rPr>
              <a:t>mev@thisted.dk</a:t>
            </a:r>
            <a:r>
              <a:rPr lang="da-DK" sz="2000" b="1" dirty="0">
                <a:solidFill>
                  <a:srgbClr val="082C48"/>
                </a:solidFill>
                <a:latin typeface="Open Sans" panose="020B0606030504020204" pitchFamily="34" charset="0"/>
              </a:rPr>
              <a:t> </a:t>
            </a:r>
          </a:p>
          <a:p>
            <a:endParaRPr lang="en-US" sz="20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7969C50-A932-4F78-BF28-398E264B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2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sp>
        <p:nvSpPr>
          <p:cNvPr id="11" name="Tekstboks 1">
            <a:extLst>
              <a:ext uri="{FF2B5EF4-FFF2-40B4-BE49-F238E27FC236}">
                <a16:creationId xmlns:a16="http://schemas.microsoft.com/office/drawing/2014/main" id="{67CF9E04-9EDE-4378-9733-4CB6BDB93C4B}"/>
              </a:ext>
            </a:extLst>
          </p:cNvPr>
          <p:cNvSpPr txBox="1"/>
          <p:nvPr/>
        </p:nvSpPr>
        <p:spPr>
          <a:xfrm>
            <a:off x="0" y="53012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Far for Livet- ambassadørtræf online 2021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7381AA6-DC0C-4FE9-87B0-05CC3758B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49" y="980728"/>
            <a:ext cx="3024336" cy="344830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7D792F6-88AB-4B88-B5A8-7CF2940CF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542" y="3329985"/>
            <a:ext cx="2260458" cy="10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500" dirty="0"/>
              <a:t>Familien i Vækst- tidlig indsats model 2007-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7" y="1268760"/>
            <a:ext cx="3606626" cy="4525963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3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CFFC9D-2D99-4A5E-8E24-2117671C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0" name="Pladsholder til indhold 7">
            <a:extLst>
              <a:ext uri="{FF2B5EF4-FFF2-40B4-BE49-F238E27FC236}">
                <a16:creationId xmlns:a16="http://schemas.microsoft.com/office/drawing/2014/main" id="{CC6D2DE9-3977-4A8F-9E2B-39CE3E7C8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901063"/>
              </p:ext>
            </p:extLst>
          </p:nvPr>
        </p:nvGraphicFramePr>
        <p:xfrm>
          <a:off x="4561657" y="620688"/>
          <a:ext cx="4258816" cy="495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9E244BD-6012-43D4-800B-2E3D4EDD7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9"/>
          <a:stretch/>
        </p:blipFill>
        <p:spPr>
          <a:xfrm rot="5400000">
            <a:off x="57475" y="1174772"/>
            <a:ext cx="4608512" cy="40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3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da-DK" dirty="0"/>
              <a:t>Fædre i sårbare familiesituationer og sundhedsplejen</a:t>
            </a:r>
          </a:p>
        </p:txBody>
      </p:sp>
      <p:pic>
        <p:nvPicPr>
          <p:cNvPr id="4" name="Pladsholder til indhold 3" descr="Et billede, der indeholder person, indendørs, baby&#10;&#10;Automatisk genereret beskrivelse">
            <a:extLst>
              <a:ext uri="{FF2B5EF4-FFF2-40B4-BE49-F238E27FC236}">
                <a16:creationId xmlns:a16="http://schemas.microsoft.com/office/drawing/2014/main" id="{BFAC9314-D20B-4F8C-8323-3405A8B73B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8871"/>
            <a:ext cx="4038600" cy="2689755"/>
          </a:xfr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691BBD3-D656-424E-B8CC-969C23F0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0" name="Pladsholder til indhold 7">
            <a:extLst>
              <a:ext uri="{FF2B5EF4-FFF2-40B4-BE49-F238E27FC236}">
                <a16:creationId xmlns:a16="http://schemas.microsoft.com/office/drawing/2014/main" id="{2C06B08F-C8F9-4A6B-B2BA-54F8ACEB42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0286684"/>
              </p:ext>
            </p:extLst>
          </p:nvPr>
        </p:nvGraphicFramePr>
        <p:xfrm>
          <a:off x="4648200" y="134076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697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Fædre på Forkant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75457"/>
            <a:ext cx="4546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A) 2014 Udvidede tilbud til sårbare gravide – og småbørnsfamilier i Danmark- mest for mødre</a:t>
            </a:r>
            <a:r>
              <a:rPr lang="da-DK" b="1" i="1" dirty="0"/>
              <a:t>, hvor er far?</a:t>
            </a:r>
          </a:p>
          <a:p>
            <a:endParaRPr lang="da-DK" dirty="0"/>
          </a:p>
          <a:p>
            <a:r>
              <a:rPr lang="da-DK" dirty="0"/>
              <a:t>B) 2016-17 Til gavn for barnet- far som </a:t>
            </a:r>
            <a:r>
              <a:rPr lang="da-DK" b="1" i="1" dirty="0"/>
              <a:t>ressource</a:t>
            </a:r>
          </a:p>
          <a:p>
            <a:endParaRPr lang="da-DK" dirty="0"/>
          </a:p>
          <a:p>
            <a:r>
              <a:rPr lang="da-DK" dirty="0"/>
              <a:t>C) 2018-2019 Fædre på Forkant- far som </a:t>
            </a:r>
            <a:r>
              <a:rPr lang="da-DK" b="1" i="1" dirty="0"/>
              <a:t>ligestillet forælder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www.SUS.dk</a:t>
            </a:r>
            <a:r>
              <a:rPr lang="da-DK" dirty="0"/>
              <a:t>   </a:t>
            </a:r>
            <a:r>
              <a:rPr lang="da-DK" dirty="0">
                <a:hlinkClick r:id="rId3"/>
              </a:rPr>
              <a:t>www.centerforboerneliv.dk</a:t>
            </a:r>
            <a:r>
              <a:rPr lang="da-DK" dirty="0"/>
              <a:t>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C2EB-270F-42DD-A92B-266E9AC91B5A}" type="slidenum">
              <a:rPr lang="da-DK" smtClean="0"/>
              <a:t>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705EA25-3667-4720-AAC4-FC35141EF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123" y="1135763"/>
            <a:ext cx="1811105" cy="221622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C4BC3DF-05FC-4D80-A341-471BED83F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122" y="3769299"/>
            <a:ext cx="1768799" cy="214117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77280BE-E1F4-4BB4-8B4E-CB8838DA9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523" y="2626200"/>
            <a:ext cx="1713124" cy="228619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C72A3C0-224C-4692-BF30-BA1E8DDC8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Far på forkant – de tre spor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EB0800B-5B5E-466D-8DBC-50B0D202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3" name="Pladsholder til indhold 7">
            <a:extLst>
              <a:ext uri="{FF2B5EF4-FFF2-40B4-BE49-F238E27FC236}">
                <a16:creationId xmlns:a16="http://schemas.microsoft.com/office/drawing/2014/main" id="{C6A84C30-532D-427B-A12F-5A4FD4B6FE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0752292"/>
              </p:ext>
            </p:extLst>
          </p:nvPr>
        </p:nvGraphicFramePr>
        <p:xfrm>
          <a:off x="4648200" y="134076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F38EA6C7-7B59-4DFC-AB57-BCACB1155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780026" y="1600200"/>
            <a:ext cx="33929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8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Fædre på Forkant – De fem principper</a:t>
            </a:r>
          </a:p>
        </p:txBody>
      </p:sp>
      <p:sp>
        <p:nvSpPr>
          <p:cNvPr id="3" name="Rutediagram: Forbindelse 2">
            <a:extLst>
              <a:ext uri="{FF2B5EF4-FFF2-40B4-BE49-F238E27FC236}">
                <a16:creationId xmlns:a16="http://schemas.microsoft.com/office/drawing/2014/main" id="{4390E120-267A-488B-95A3-9965261E201C}"/>
              </a:ext>
            </a:extLst>
          </p:cNvPr>
          <p:cNvSpPr/>
          <p:nvPr/>
        </p:nvSpPr>
        <p:spPr>
          <a:xfrm>
            <a:off x="519168" y="1304004"/>
            <a:ext cx="2530886" cy="24635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utediagram: Forbindelse 8">
            <a:extLst>
              <a:ext uri="{FF2B5EF4-FFF2-40B4-BE49-F238E27FC236}">
                <a16:creationId xmlns:a16="http://schemas.microsoft.com/office/drawing/2014/main" id="{34EEDE4D-A026-403D-AC9E-A5F3DA8738DF}"/>
              </a:ext>
            </a:extLst>
          </p:cNvPr>
          <p:cNvSpPr/>
          <p:nvPr/>
        </p:nvSpPr>
        <p:spPr>
          <a:xfrm>
            <a:off x="1951124" y="3714194"/>
            <a:ext cx="2530886" cy="24635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utediagram: Forbindelse 9">
            <a:extLst>
              <a:ext uri="{FF2B5EF4-FFF2-40B4-BE49-F238E27FC236}">
                <a16:creationId xmlns:a16="http://schemas.microsoft.com/office/drawing/2014/main" id="{0253F02F-2412-4D76-9413-DC4A39C78E49}"/>
              </a:ext>
            </a:extLst>
          </p:cNvPr>
          <p:cNvSpPr/>
          <p:nvPr/>
        </p:nvSpPr>
        <p:spPr>
          <a:xfrm>
            <a:off x="6165696" y="1304003"/>
            <a:ext cx="2530886" cy="24635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utediagram: Forbindelse 10">
            <a:extLst>
              <a:ext uri="{FF2B5EF4-FFF2-40B4-BE49-F238E27FC236}">
                <a16:creationId xmlns:a16="http://schemas.microsoft.com/office/drawing/2014/main" id="{DF911D06-7757-49A9-9D4B-5857E2D7AD26}"/>
              </a:ext>
            </a:extLst>
          </p:cNvPr>
          <p:cNvSpPr/>
          <p:nvPr/>
        </p:nvSpPr>
        <p:spPr>
          <a:xfrm>
            <a:off x="3383079" y="1304003"/>
            <a:ext cx="2530886" cy="24635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utediagram: Forbindelse 11">
            <a:extLst>
              <a:ext uri="{FF2B5EF4-FFF2-40B4-BE49-F238E27FC236}">
                <a16:creationId xmlns:a16="http://schemas.microsoft.com/office/drawing/2014/main" id="{FAF7C828-E470-41AA-8247-C95398504C7A}"/>
              </a:ext>
            </a:extLst>
          </p:cNvPr>
          <p:cNvSpPr/>
          <p:nvPr/>
        </p:nvSpPr>
        <p:spPr>
          <a:xfrm>
            <a:off x="4809274" y="3714193"/>
            <a:ext cx="2530886" cy="24635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DBF8A23-5BAB-4A6E-9C8E-B398128DB9ED}"/>
              </a:ext>
            </a:extLst>
          </p:cNvPr>
          <p:cNvSpPr txBox="1"/>
          <p:nvPr/>
        </p:nvSpPr>
        <p:spPr>
          <a:xfrm>
            <a:off x="668487" y="1834719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dirty="0">
                <a:solidFill>
                  <a:schemeClr val="bg1"/>
                </a:solidFill>
              </a:rPr>
              <a:t>Mulighed for at deltage uden mødre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9D7392E-F0F9-4B11-BCF0-121EFD1AB889}"/>
              </a:ext>
            </a:extLst>
          </p:cNvPr>
          <p:cNvSpPr txBox="1"/>
          <p:nvPr/>
        </p:nvSpPr>
        <p:spPr>
          <a:xfrm>
            <a:off x="3600583" y="1739811"/>
            <a:ext cx="21483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dirty="0">
                <a:solidFill>
                  <a:schemeClr val="bg1"/>
                </a:solidFill>
              </a:rPr>
              <a:t>Mulighed for at deltage alene med baby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2E94FA0-BA62-436E-9E74-03EE5D69BFC8}"/>
              </a:ext>
            </a:extLst>
          </p:cNvPr>
          <p:cNvSpPr txBox="1"/>
          <p:nvPr/>
        </p:nvSpPr>
        <p:spPr>
          <a:xfrm>
            <a:off x="6555492" y="1718674"/>
            <a:ext cx="18893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dirty="0">
                <a:solidFill>
                  <a:schemeClr val="bg1"/>
                </a:solidFill>
              </a:rPr>
              <a:t>Mødetider udenfor normal arbejdstid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4F46D5B-6589-4888-A6F5-195126759102}"/>
              </a:ext>
            </a:extLst>
          </p:cNvPr>
          <p:cNvSpPr txBox="1"/>
          <p:nvPr/>
        </p:nvSpPr>
        <p:spPr>
          <a:xfrm>
            <a:off x="2093242" y="4099562"/>
            <a:ext cx="22466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dirty="0">
                <a:solidFill>
                  <a:schemeClr val="bg1"/>
                </a:solidFill>
              </a:rPr>
              <a:t>Aktiviteter og samtaler for mindre gruppe af fædre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AF4B6A1-1E24-48E5-83C1-D9E960FE1CEE}"/>
              </a:ext>
            </a:extLst>
          </p:cNvPr>
          <p:cNvSpPr txBox="1"/>
          <p:nvPr/>
        </p:nvSpPr>
        <p:spPr>
          <a:xfrm>
            <a:off x="4974168" y="4126223"/>
            <a:ext cx="2333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dirty="0">
                <a:solidFill>
                  <a:schemeClr val="bg1"/>
                </a:solidFill>
              </a:rPr>
              <a:t>Tilrettelæg tilbuddet som et fastlagt forløb </a:t>
            </a:r>
          </a:p>
        </p:txBody>
      </p:sp>
    </p:spTree>
    <p:extLst>
      <p:ext uri="{BB962C8B-B14F-4D97-AF65-F5344CB8AC3E}">
        <p14:creationId xmlns:p14="http://schemas.microsoft.com/office/powerpoint/2010/main" val="9001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da-DK" dirty="0"/>
              <a:t>Far på forkant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CFFC9D-2D99-4A5E-8E24-2117671C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>
                <a:solidFill>
                  <a:prstClr val="black">
                    <a:tint val="75000"/>
                  </a:prstClr>
                </a:solidFill>
              </a:rPr>
              <a:t>NFSU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098"/>
            <a:ext cx="9144000" cy="617133"/>
          </a:xfrm>
          <a:prstGeom prst="rect">
            <a:avLst/>
          </a:prstGeom>
        </p:spPr>
      </p:pic>
      <p:graphicFrame>
        <p:nvGraphicFramePr>
          <p:cNvPr id="10" name="Pladsholder til indhold 7">
            <a:extLst>
              <a:ext uri="{FF2B5EF4-FFF2-40B4-BE49-F238E27FC236}">
                <a16:creationId xmlns:a16="http://schemas.microsoft.com/office/drawing/2014/main" id="{CC6D2DE9-3977-4A8F-9E2B-39CE3E7C8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16369"/>
              </p:ext>
            </p:extLst>
          </p:nvPr>
        </p:nvGraphicFramePr>
        <p:xfrm>
          <a:off x="4644008" y="620688"/>
          <a:ext cx="4042792" cy="502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 2" descr="Vækkeur">
            <a:extLst>
              <a:ext uri="{FF2B5EF4-FFF2-40B4-BE49-F238E27FC236}">
                <a16:creationId xmlns:a16="http://schemas.microsoft.com/office/drawing/2014/main" id="{0BD75421-6201-4FE8-804E-01FFBECB6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68" y="1989569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339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515</Words>
  <Application>Microsoft Office PowerPoint</Application>
  <PresentationFormat>Skærmshow (4:3)</PresentationFormat>
  <Paragraphs>89</Paragraphs>
  <Slides>12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Kontortema</vt:lpstr>
      <vt:lpstr>3_Kontortema</vt:lpstr>
      <vt:lpstr>4_Kontortema</vt:lpstr>
      <vt:lpstr>Sundhedspleje til fædre i sårbare familiesituationer</vt:lpstr>
      <vt:lpstr>PowerPoint-præsentation</vt:lpstr>
      <vt:lpstr>Familien i Vækst- tidlig indsats model 2007-</vt:lpstr>
      <vt:lpstr>PowerPoint-præsentation</vt:lpstr>
      <vt:lpstr>Fædre i sårbare familiesituationer og sundhedsplejen</vt:lpstr>
      <vt:lpstr>Fædre på Forkant</vt:lpstr>
      <vt:lpstr>Far på forkant – de tre spor</vt:lpstr>
      <vt:lpstr>Fædre på Forkant – De fem principper</vt:lpstr>
      <vt:lpstr>Far på forkant</vt:lpstr>
      <vt:lpstr>Far på Forkant – gruppeforløb i Sundhedsplejen til fædre i sårbare familiesituationer</vt:lpstr>
      <vt:lpstr> Sundhedspleje til fædre i sårbare familiesituationer</vt:lpstr>
      <vt:lpstr>Fædre på Forkant  og Far for livet – Far ambassadør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 på Forkant</dc:title>
  <dc:creator>Merethe Vinter - Thisted Kommune</dc:creator>
  <cp:lastModifiedBy>Merethe Vinter - Thisted Kommune</cp:lastModifiedBy>
  <cp:revision>29</cp:revision>
  <dcterms:created xsi:type="dcterms:W3CDTF">2021-03-02T04:49:38Z</dcterms:created>
  <dcterms:modified xsi:type="dcterms:W3CDTF">2021-03-03T06:24:30Z</dcterms:modified>
</cp:coreProperties>
</file>