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78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1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22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9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48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96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67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5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36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12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89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93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4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86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51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70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26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505EF-D462-407B-9945-635841758C4E}" type="datetimeFigureOut">
              <a:rPr lang="sv-SE" smtClean="0"/>
              <a:t>2016-06-09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2249CF-44BD-4FFA-889A-2DDB5411A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4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</p:sldLayoutIdLst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Mitt båtliv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Tomas Hörz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762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Början 1958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164" y="2603500"/>
            <a:ext cx="446198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4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Det byggdes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3644" y="2367033"/>
            <a:ext cx="3740854" cy="255182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75" y="2367033"/>
            <a:ext cx="3765620" cy="2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Vist blev Hon fin. Hon hete NIKE </a:t>
            </a:r>
            <a:r>
              <a:rPr lang="sv-SE" sz="3200" dirty="0" smtClean="0"/>
              <a:t>(segerns gudinna)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681" y="2761345"/>
            <a:ext cx="3996951" cy="31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Fyll på med bilder fram till nutid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060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Så här är det idag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271" y="2333239"/>
            <a:ext cx="4553389" cy="435133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27" y="233323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00"/>
    </mc:Choice>
    <mc:Fallback>
      <p:transition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styrelserum">
  <a:themeElements>
    <a:clrScheme name="I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32</Words>
  <Application>Microsoft Office PowerPoint</Application>
  <PresentationFormat>Bredbild</PresentationFormat>
  <Paragraphs>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styrelserum</vt:lpstr>
      <vt:lpstr>Mitt båtliv</vt:lpstr>
      <vt:lpstr>Början 1958</vt:lpstr>
      <vt:lpstr>Det byggdes</vt:lpstr>
      <vt:lpstr>Vist blev Hon fin. Hon hete NIKE (segerns gudinna)</vt:lpstr>
      <vt:lpstr>Fyll på med bilder fram till nutid</vt:lpstr>
      <vt:lpstr>Så här är det idag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 båtliv</dc:title>
  <dc:creator>Tomas HÖRZ</dc:creator>
  <cp:lastModifiedBy>Tomas HÖRZ</cp:lastModifiedBy>
  <cp:revision>5</cp:revision>
  <dcterms:created xsi:type="dcterms:W3CDTF">2016-06-09T08:54:27Z</dcterms:created>
  <dcterms:modified xsi:type="dcterms:W3CDTF">2016-06-09T09:51:12Z</dcterms:modified>
</cp:coreProperties>
</file>