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7"/>
  </p:notesMasterIdLst>
  <p:handoutMasterIdLst>
    <p:handoutMasterId r:id="rId8"/>
  </p:handoutMasterIdLst>
  <p:sldIdLst>
    <p:sldId id="305" r:id="rId2"/>
    <p:sldId id="319" r:id="rId3"/>
    <p:sldId id="320" r:id="rId4"/>
    <p:sldId id="318" r:id="rId5"/>
    <p:sldId id="311" r:id="rId6"/>
  </p:sldIdLst>
  <p:sldSz cx="9145588" cy="6859588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 userDrawn="1">
          <p15:clr>
            <a:srgbClr val="A4A3A4"/>
          </p15:clr>
        </p15:guide>
        <p15:guide id="2" pos="2881" userDrawn="1">
          <p15:clr>
            <a:srgbClr val="A4A3A4"/>
          </p15:clr>
        </p15:guide>
        <p15:guide id="3" pos="3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fmann Amelie" initials="HA" lastIdx="6" clrIdx="0">
    <p:extLst>
      <p:ext uri="{19B8F6BF-5375-455C-9EA6-DF929625EA0E}">
        <p15:presenceInfo xmlns:p15="http://schemas.microsoft.com/office/powerpoint/2012/main" userId="S-1-5-21-2006274056-1010123383-2343387302-9158" providerId="AD"/>
      </p:ext>
    </p:extLst>
  </p:cmAuthor>
  <p:cmAuthor id="2" name="Hirschbolz Simone" initials="HS" lastIdx="3" clrIdx="1">
    <p:extLst>
      <p:ext uri="{19B8F6BF-5375-455C-9EA6-DF929625EA0E}">
        <p15:presenceInfo xmlns:p15="http://schemas.microsoft.com/office/powerpoint/2012/main" userId="S-1-5-21-2006274056-1010123383-2343387302-9348" providerId="AD"/>
      </p:ext>
    </p:extLst>
  </p:cmAuthor>
  <p:cmAuthor id="3" name="Renken Lina" initials="RL" lastIdx="4" clrIdx="2">
    <p:extLst>
      <p:ext uri="{19B8F6BF-5375-455C-9EA6-DF929625EA0E}">
        <p15:presenceInfo xmlns:p15="http://schemas.microsoft.com/office/powerpoint/2012/main" userId="S-1-5-21-2006274056-1010123383-2343387302-7934" providerId="AD"/>
      </p:ext>
    </p:extLst>
  </p:cmAuthor>
  <p:cmAuthor id="4" name="Rothe Fabiola" initials="RF" lastIdx="2" clrIdx="3">
    <p:extLst>
      <p:ext uri="{19B8F6BF-5375-455C-9EA6-DF929625EA0E}">
        <p15:presenceInfo xmlns:p15="http://schemas.microsoft.com/office/powerpoint/2012/main" userId="S-1-5-21-2006274056-1010123383-2343387302-102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300"/>
    <a:srgbClr val="FF9900"/>
    <a:srgbClr val="5A6A6A"/>
    <a:srgbClr val="484848"/>
    <a:srgbClr val="CBD7D6"/>
    <a:srgbClr val="ACBCB8"/>
    <a:srgbClr val="004388"/>
    <a:srgbClr val="A4BBC8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97" autoAdjust="0"/>
    <p:restoredTop sz="95380" autoAdjust="0"/>
  </p:normalViewPr>
  <p:slideViewPr>
    <p:cSldViewPr>
      <p:cViewPr varScale="1">
        <p:scale>
          <a:sx n="118" d="100"/>
          <a:sy n="118" d="100"/>
        </p:scale>
        <p:origin x="1212" y="90"/>
      </p:cViewPr>
      <p:guideLst>
        <p:guide orient="horz" pos="2161"/>
        <p:guide pos="2881"/>
        <p:guide pos="3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52"/>
    </p:cViewPr>
  </p:sorterViewPr>
  <p:notesViewPr>
    <p:cSldViewPr>
      <p:cViewPr varScale="1">
        <p:scale>
          <a:sx n="63" d="100"/>
          <a:sy n="63" d="100"/>
        </p:scale>
        <p:origin x="2568" y="9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75" y="0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135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75" y="9372135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anose="02020603060405020304" pitchFamily="18" charset="0"/>
              </a:defRPr>
            </a:lvl1pPr>
          </a:lstStyle>
          <a:p>
            <a:fld id="{25C74BE0-5289-4A59-BE13-A5152D49D19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044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75" y="0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2362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624" y="4686068"/>
            <a:ext cx="5015095" cy="44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Textformatierung des Masters zu bearbeiten.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135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defTabSz="922508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75" y="9372135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 defTabSz="922508">
              <a:defRPr sz="1100"/>
            </a:lvl1pPr>
          </a:lstStyle>
          <a:p>
            <a:fld id="{56F11087-0B28-4048-84AA-7BB7E55CB46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221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11087-0B28-4048-84AA-7BB7E55CB460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427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11087-0B28-4048-84AA-7BB7E55CB460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4280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11087-0B28-4048-84AA-7BB7E55CB460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886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C35A8328-517C-47FF-A794-B555A9BD85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0441" y="1134539"/>
            <a:ext cx="8307816" cy="467314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763A60C8-D2A7-62B0-89B3-C96CBC3BFD56}"/>
              </a:ext>
            </a:extLst>
          </p:cNvPr>
          <p:cNvSpPr txBox="1"/>
          <p:nvPr userDrawn="1"/>
        </p:nvSpPr>
        <p:spPr>
          <a:xfrm>
            <a:off x="387329" y="541344"/>
            <a:ext cx="6867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>
                <a:solidFill>
                  <a:schemeClr val="tx2"/>
                </a:solidFill>
              </a:rPr>
              <a:t>Inszenierungsstrategien durchschauen und hinterfragen</a:t>
            </a:r>
          </a:p>
        </p:txBody>
      </p:sp>
    </p:spTree>
    <p:extLst>
      <p:ext uri="{BB962C8B-B14F-4D97-AF65-F5344CB8AC3E}">
        <p14:creationId xmlns:p14="http://schemas.microsoft.com/office/powerpoint/2010/main" val="35202394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1563A616-B37A-5C2C-410C-C4244D3E04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56698" y="1232715"/>
            <a:ext cx="1906206" cy="4402324"/>
          </a:xfrm>
          <a:prstGeom prst="rect">
            <a:avLst/>
          </a:prstGeom>
        </p:spPr>
      </p:pic>
      <p:sp>
        <p:nvSpPr>
          <p:cNvPr id="6" name="Textplatzhalter 7">
            <a:extLst>
              <a:ext uri="{FF2B5EF4-FFF2-40B4-BE49-F238E27FC236}">
                <a16:creationId xmlns:a16="http://schemas.microsoft.com/office/drawing/2014/main" id="{02CA04A7-004C-5D3A-DE2E-41CE6370A927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467449" y="1269554"/>
            <a:ext cx="1980220" cy="540060"/>
          </a:xfrm>
          <a:ln w="19050">
            <a:solidFill>
              <a:schemeClr val="accent5">
                <a:lumMod val="50000"/>
              </a:schemeClr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105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7" name="Textplatzhalter 7">
            <a:extLst>
              <a:ext uri="{FF2B5EF4-FFF2-40B4-BE49-F238E27FC236}">
                <a16:creationId xmlns:a16="http://schemas.microsoft.com/office/drawing/2014/main" id="{2576D101-FF22-AB7C-8467-13446BD9C10D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467449" y="1899624"/>
            <a:ext cx="1980220" cy="540060"/>
          </a:xfrm>
          <a:ln w="19050">
            <a:solidFill>
              <a:schemeClr val="accent5">
                <a:lumMod val="50000"/>
              </a:schemeClr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105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8" name="Textplatzhalter 7">
            <a:extLst>
              <a:ext uri="{FF2B5EF4-FFF2-40B4-BE49-F238E27FC236}">
                <a16:creationId xmlns:a16="http://schemas.microsoft.com/office/drawing/2014/main" id="{98AD4F49-1E49-ADEA-BAF6-739C6E904306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467449" y="2529694"/>
            <a:ext cx="1980220" cy="540060"/>
          </a:xfrm>
          <a:ln w="19050">
            <a:solidFill>
              <a:schemeClr val="accent5">
                <a:lumMod val="50000"/>
              </a:schemeClr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105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9" name="Textplatzhalter 7">
            <a:extLst>
              <a:ext uri="{FF2B5EF4-FFF2-40B4-BE49-F238E27FC236}">
                <a16:creationId xmlns:a16="http://schemas.microsoft.com/office/drawing/2014/main" id="{177B5AE2-36DE-F68E-D5B5-5F352059E77B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467449" y="3159764"/>
            <a:ext cx="1980220" cy="540060"/>
          </a:xfrm>
          <a:ln w="19050">
            <a:solidFill>
              <a:schemeClr val="accent5">
                <a:lumMod val="50000"/>
              </a:schemeClr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105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0" name="Textplatzhalter 7">
            <a:extLst>
              <a:ext uri="{FF2B5EF4-FFF2-40B4-BE49-F238E27FC236}">
                <a16:creationId xmlns:a16="http://schemas.microsoft.com/office/drawing/2014/main" id="{BFEAFF58-C776-611D-0433-A75D2011220C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1467449" y="3789834"/>
            <a:ext cx="1980220" cy="540060"/>
          </a:xfrm>
          <a:ln w="19050">
            <a:solidFill>
              <a:schemeClr val="accent5">
                <a:lumMod val="50000"/>
              </a:schemeClr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105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1" name="Textplatzhalter 7">
            <a:extLst>
              <a:ext uri="{FF2B5EF4-FFF2-40B4-BE49-F238E27FC236}">
                <a16:creationId xmlns:a16="http://schemas.microsoft.com/office/drawing/2014/main" id="{EBA9C2BB-1622-C48E-0F2B-744A815EBE5E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467449" y="4419904"/>
            <a:ext cx="1980220" cy="540060"/>
          </a:xfrm>
          <a:ln w="19050">
            <a:solidFill>
              <a:schemeClr val="accent5">
                <a:lumMod val="50000"/>
              </a:schemeClr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105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2" name="Textplatzhalter 7">
            <a:extLst>
              <a:ext uri="{FF2B5EF4-FFF2-40B4-BE49-F238E27FC236}">
                <a16:creationId xmlns:a16="http://schemas.microsoft.com/office/drawing/2014/main" id="{23635E8A-533C-114B-E038-98DB1DB9956A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1467449" y="5049974"/>
            <a:ext cx="1980220" cy="540060"/>
          </a:xfrm>
          <a:ln w="19050">
            <a:solidFill>
              <a:schemeClr val="accent5">
                <a:lumMod val="50000"/>
              </a:schemeClr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105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4" name="Textplatzhalter 7">
            <a:extLst>
              <a:ext uri="{FF2B5EF4-FFF2-40B4-BE49-F238E27FC236}">
                <a16:creationId xmlns:a16="http://schemas.microsoft.com/office/drawing/2014/main" id="{D01178C9-56AE-4959-07A2-30B7C087C14C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787929" y="1314559"/>
            <a:ext cx="1980220" cy="540060"/>
          </a:xfrm>
          <a:ln w="19050">
            <a:solidFill>
              <a:schemeClr val="accent5">
                <a:lumMod val="50000"/>
              </a:schemeClr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105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5" name="Textplatzhalter 7">
            <a:extLst>
              <a:ext uri="{FF2B5EF4-FFF2-40B4-BE49-F238E27FC236}">
                <a16:creationId xmlns:a16="http://schemas.microsoft.com/office/drawing/2014/main" id="{53BE1418-45AC-C23A-FE3F-20446111E484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787929" y="1944629"/>
            <a:ext cx="1980220" cy="540060"/>
          </a:xfrm>
          <a:ln w="19050">
            <a:solidFill>
              <a:schemeClr val="accent5">
                <a:lumMod val="50000"/>
              </a:schemeClr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105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6" name="Textplatzhalter 7">
            <a:extLst>
              <a:ext uri="{FF2B5EF4-FFF2-40B4-BE49-F238E27FC236}">
                <a16:creationId xmlns:a16="http://schemas.microsoft.com/office/drawing/2014/main" id="{D975C1B0-3E58-2D8B-C493-14953533E343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5787929" y="2574699"/>
            <a:ext cx="1980220" cy="540060"/>
          </a:xfrm>
          <a:ln w="19050">
            <a:solidFill>
              <a:schemeClr val="accent5">
                <a:lumMod val="50000"/>
              </a:schemeClr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105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7" name="Textplatzhalter 7">
            <a:extLst>
              <a:ext uri="{FF2B5EF4-FFF2-40B4-BE49-F238E27FC236}">
                <a16:creationId xmlns:a16="http://schemas.microsoft.com/office/drawing/2014/main" id="{27C27ACA-6FF1-8075-E5F0-D9A85311DE6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787929" y="3204769"/>
            <a:ext cx="1980220" cy="540060"/>
          </a:xfrm>
          <a:ln w="19050">
            <a:solidFill>
              <a:schemeClr val="accent5">
                <a:lumMod val="50000"/>
              </a:schemeClr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105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8" name="Textplatzhalter 7">
            <a:extLst>
              <a:ext uri="{FF2B5EF4-FFF2-40B4-BE49-F238E27FC236}">
                <a16:creationId xmlns:a16="http://schemas.microsoft.com/office/drawing/2014/main" id="{28240123-DB7D-343F-23AB-94BC20139198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5787929" y="3834839"/>
            <a:ext cx="1980220" cy="540060"/>
          </a:xfrm>
          <a:ln w="19050">
            <a:solidFill>
              <a:schemeClr val="accent5">
                <a:lumMod val="50000"/>
              </a:schemeClr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105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9" name="Textplatzhalter 7">
            <a:extLst>
              <a:ext uri="{FF2B5EF4-FFF2-40B4-BE49-F238E27FC236}">
                <a16:creationId xmlns:a16="http://schemas.microsoft.com/office/drawing/2014/main" id="{F6CE3C69-29F2-733F-3CE1-A2F711FCA691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5787929" y="4464909"/>
            <a:ext cx="1980220" cy="540060"/>
          </a:xfrm>
          <a:ln w="19050">
            <a:solidFill>
              <a:schemeClr val="accent5">
                <a:lumMod val="50000"/>
              </a:schemeClr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105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30" name="Textplatzhalter 7">
            <a:extLst>
              <a:ext uri="{FF2B5EF4-FFF2-40B4-BE49-F238E27FC236}">
                <a16:creationId xmlns:a16="http://schemas.microsoft.com/office/drawing/2014/main" id="{7C8D98C2-1054-4A82-F383-17AFE27D603E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5787929" y="5094979"/>
            <a:ext cx="1980220" cy="540060"/>
          </a:xfrm>
          <a:ln w="19050">
            <a:solidFill>
              <a:schemeClr val="accent5">
                <a:lumMod val="50000"/>
              </a:schemeClr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105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AD0BD401-3D40-2371-E607-D1BE1ADAF59A}"/>
              </a:ext>
            </a:extLst>
          </p:cNvPr>
          <p:cNvSpPr txBox="1"/>
          <p:nvPr userDrawn="1"/>
        </p:nvSpPr>
        <p:spPr>
          <a:xfrm>
            <a:off x="387329" y="541344"/>
            <a:ext cx="6867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>
                <a:solidFill>
                  <a:schemeClr val="tx2"/>
                </a:solidFill>
              </a:rPr>
              <a:t>B11: Tafelbild: Themenbereiche</a:t>
            </a:r>
          </a:p>
        </p:txBody>
      </p:sp>
    </p:spTree>
    <p:extLst>
      <p:ext uri="{BB962C8B-B14F-4D97-AF65-F5344CB8AC3E}">
        <p14:creationId xmlns:p14="http://schemas.microsoft.com/office/powerpoint/2010/main" val="2901425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1563A616-B37A-5C2C-410C-C4244D3E04C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82584" y="2304669"/>
            <a:ext cx="1944846" cy="2474358"/>
          </a:xfrm>
          <a:prstGeom prst="rect">
            <a:avLst/>
          </a:prstGeom>
        </p:spPr>
      </p:pic>
      <p:sp>
        <p:nvSpPr>
          <p:cNvPr id="6" name="Textplatzhalter 7">
            <a:extLst>
              <a:ext uri="{FF2B5EF4-FFF2-40B4-BE49-F238E27FC236}">
                <a16:creationId xmlns:a16="http://schemas.microsoft.com/office/drawing/2014/main" id="{02CA04A7-004C-5D3A-DE2E-41CE6370A927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32334" y="1134539"/>
            <a:ext cx="1980220" cy="1530170"/>
          </a:xfrm>
          <a:ln w="19050">
            <a:solidFill>
              <a:schemeClr val="accent5">
                <a:lumMod val="50000"/>
              </a:schemeClr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105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2DC709A7-7544-5D19-15EF-7D6130F12157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547569" y="1134539"/>
            <a:ext cx="1980220" cy="1170130"/>
          </a:xfrm>
          <a:ln w="19050">
            <a:solidFill>
              <a:schemeClr val="accent5">
                <a:lumMod val="50000"/>
              </a:schemeClr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105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F067EB5-AE3E-E2CC-4EBA-77AE9FAC5ED5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662804" y="1134539"/>
            <a:ext cx="1980220" cy="1170130"/>
          </a:xfrm>
          <a:ln w="19050">
            <a:solidFill>
              <a:schemeClr val="accent5">
                <a:lumMod val="50000"/>
              </a:schemeClr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105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9" name="Textplatzhalter 7">
            <a:extLst>
              <a:ext uri="{FF2B5EF4-FFF2-40B4-BE49-F238E27FC236}">
                <a16:creationId xmlns:a16="http://schemas.microsoft.com/office/drawing/2014/main" id="{DC8E14F9-92D4-B849-BB56-A70640416568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778039" y="1134539"/>
            <a:ext cx="1980220" cy="1575175"/>
          </a:xfrm>
          <a:ln w="19050">
            <a:solidFill>
              <a:schemeClr val="accent5">
                <a:lumMod val="50000"/>
              </a:schemeClr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105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0" name="Textplatzhalter 7">
            <a:extLst>
              <a:ext uri="{FF2B5EF4-FFF2-40B4-BE49-F238E27FC236}">
                <a16:creationId xmlns:a16="http://schemas.microsoft.com/office/drawing/2014/main" id="{ED876F33-D219-78DE-D9DB-1DC1D82392B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32334" y="4149874"/>
            <a:ext cx="1980220" cy="1755195"/>
          </a:xfrm>
          <a:ln w="19050">
            <a:solidFill>
              <a:schemeClr val="accent5">
                <a:lumMod val="50000"/>
              </a:schemeClr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105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1" name="Textplatzhalter 7">
            <a:extLst>
              <a:ext uri="{FF2B5EF4-FFF2-40B4-BE49-F238E27FC236}">
                <a16:creationId xmlns:a16="http://schemas.microsoft.com/office/drawing/2014/main" id="{25482334-3C3B-ACF6-6C7A-AACD8B81FCF7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2547569" y="4734940"/>
            <a:ext cx="1980220" cy="1170130"/>
          </a:xfrm>
          <a:ln w="19050">
            <a:solidFill>
              <a:schemeClr val="accent5">
                <a:lumMod val="50000"/>
              </a:schemeClr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105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2" name="Textplatzhalter 7">
            <a:extLst>
              <a:ext uri="{FF2B5EF4-FFF2-40B4-BE49-F238E27FC236}">
                <a16:creationId xmlns:a16="http://schemas.microsoft.com/office/drawing/2014/main" id="{C72F5C7C-7969-56B7-1F0D-7BDFF30F99CE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662804" y="4734940"/>
            <a:ext cx="1980220" cy="1170130"/>
          </a:xfrm>
          <a:ln w="19050">
            <a:solidFill>
              <a:schemeClr val="accent5">
                <a:lumMod val="50000"/>
              </a:schemeClr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105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3" name="Textplatzhalter 7">
            <a:extLst>
              <a:ext uri="{FF2B5EF4-FFF2-40B4-BE49-F238E27FC236}">
                <a16:creationId xmlns:a16="http://schemas.microsoft.com/office/drawing/2014/main" id="{CE65762E-80EE-F76D-260A-905F1230D666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778039" y="4149874"/>
            <a:ext cx="1980220" cy="1755195"/>
          </a:xfrm>
          <a:ln w="19050">
            <a:solidFill>
              <a:schemeClr val="accent5">
                <a:lumMod val="50000"/>
              </a:schemeClr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105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4" name="Textplatzhalter 7">
            <a:extLst>
              <a:ext uri="{FF2B5EF4-FFF2-40B4-BE49-F238E27FC236}">
                <a16:creationId xmlns:a16="http://schemas.microsoft.com/office/drawing/2014/main" id="{10543466-B29F-A06C-4F56-A5AE306D4D8D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32334" y="2754719"/>
            <a:ext cx="1980220" cy="1260140"/>
          </a:xfrm>
          <a:ln w="19050">
            <a:solidFill>
              <a:schemeClr val="accent5">
                <a:lumMod val="50000"/>
              </a:schemeClr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105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5" name="Textplatzhalter 7">
            <a:extLst>
              <a:ext uri="{FF2B5EF4-FFF2-40B4-BE49-F238E27FC236}">
                <a16:creationId xmlns:a16="http://schemas.microsoft.com/office/drawing/2014/main" id="{B6C5265A-5B09-DBBF-78B8-42130FC955C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778039" y="2799724"/>
            <a:ext cx="1980220" cy="1260140"/>
          </a:xfrm>
          <a:ln w="19050">
            <a:solidFill>
              <a:schemeClr val="accent5">
                <a:lumMod val="50000"/>
              </a:schemeClr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105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93BB495-F2D4-3587-A8C7-EA655FBC0AE0}"/>
              </a:ext>
            </a:extLst>
          </p:cNvPr>
          <p:cNvSpPr txBox="1"/>
          <p:nvPr userDrawn="1"/>
        </p:nvSpPr>
        <p:spPr>
          <a:xfrm>
            <a:off x="387329" y="541344"/>
            <a:ext cx="6867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>
                <a:solidFill>
                  <a:schemeClr val="tx2"/>
                </a:solidFill>
              </a:rPr>
              <a:t>B14: Tafelbild: Influencer und Inszenierung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840255B-B694-F447-7353-B8E5452D5E1A}"/>
              </a:ext>
            </a:extLst>
          </p:cNvPr>
          <p:cNvSpPr txBox="1"/>
          <p:nvPr userDrawn="1"/>
        </p:nvSpPr>
        <p:spPr>
          <a:xfrm>
            <a:off x="4527789" y="3024749"/>
            <a:ext cx="1845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2"/>
                </a:solidFill>
              </a:rPr>
              <a:t>Medienstars &amp; Inszenierung</a:t>
            </a:r>
          </a:p>
        </p:txBody>
      </p:sp>
    </p:spTree>
    <p:extLst>
      <p:ext uri="{BB962C8B-B14F-4D97-AF65-F5344CB8AC3E}">
        <p14:creationId xmlns:p14="http://schemas.microsoft.com/office/powerpoint/2010/main" val="2076047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B06E25A4-0772-49AF-04D5-B2617B367DEF}"/>
              </a:ext>
            </a:extLst>
          </p:cNvPr>
          <p:cNvSpPr txBox="1"/>
          <p:nvPr userDrawn="1"/>
        </p:nvSpPr>
        <p:spPr>
          <a:xfrm>
            <a:off x="387329" y="1125247"/>
            <a:ext cx="6390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tx2"/>
                </a:solidFill>
              </a:rPr>
              <a:t>Womit verdienen Influencer Geld?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8C95FA9-AFCE-DE8F-2ED8-4E61E7FA884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77339" y="1854619"/>
            <a:ext cx="2609992" cy="1890210"/>
          </a:xfrm>
          <a:ln w="12700">
            <a:solidFill>
              <a:schemeClr val="accent5">
                <a:lumMod val="50000"/>
              </a:schemeClr>
            </a:solidFill>
          </a:ln>
        </p:spPr>
        <p:txBody>
          <a:bodyPr anchor="t"/>
          <a:lstStyle>
            <a:lvl1pPr marL="144000" indent="-144000" algn="l">
              <a:lnSpc>
                <a:spcPct val="150000"/>
              </a:lnSpc>
              <a:buFont typeface="Arial" panose="020B0604020202020204" pitchFamily="34" charset="0"/>
              <a:buChar char="»"/>
              <a:defRPr sz="12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 einfügen</a:t>
            </a:r>
          </a:p>
          <a:p>
            <a:pPr marL="144000" marR="0" lvl="0" indent="-144000" algn="l" defTabSz="9159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pPr>
            <a:r>
              <a:rPr lang="de-DE" dirty="0"/>
              <a:t>Text einfügen</a:t>
            </a:r>
          </a:p>
          <a:p>
            <a:pPr marL="144000" marR="0" lvl="0" indent="-144000" algn="l" defTabSz="9159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pPr>
            <a:endParaRPr lang="de-DE" dirty="0"/>
          </a:p>
          <a:p>
            <a:pPr lvl="0"/>
            <a:endParaRPr lang="de-DE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5391BEE-4E8F-66F9-BCAA-DC3AFEAFACDC}"/>
              </a:ext>
            </a:extLst>
          </p:cNvPr>
          <p:cNvSpPr txBox="1"/>
          <p:nvPr userDrawn="1"/>
        </p:nvSpPr>
        <p:spPr>
          <a:xfrm>
            <a:off x="387329" y="541344"/>
            <a:ext cx="6867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>
                <a:solidFill>
                  <a:schemeClr val="tx2"/>
                </a:solidFill>
              </a:rPr>
              <a:t>B17: Tafelbild: Geschäftsmodelle</a:t>
            </a:r>
          </a:p>
        </p:txBody>
      </p:sp>
      <p:sp>
        <p:nvSpPr>
          <p:cNvPr id="23" name="Textplatzhalter 7">
            <a:extLst>
              <a:ext uri="{FF2B5EF4-FFF2-40B4-BE49-F238E27FC236}">
                <a16:creationId xmlns:a16="http://schemas.microsoft.com/office/drawing/2014/main" id="{944F4DE0-318D-157A-6C19-1F83C866D831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252788" y="1854619"/>
            <a:ext cx="2741611" cy="1890210"/>
          </a:xfrm>
          <a:ln w="12700">
            <a:solidFill>
              <a:schemeClr val="accent5">
                <a:lumMod val="50000"/>
              </a:schemeClr>
            </a:solidFill>
          </a:ln>
        </p:spPr>
        <p:txBody>
          <a:bodyPr anchor="t"/>
          <a:lstStyle>
            <a:lvl1pPr marL="144000" indent="-144000" algn="l">
              <a:lnSpc>
                <a:spcPct val="150000"/>
              </a:lnSpc>
              <a:buFont typeface="Arial" panose="020B0604020202020204" pitchFamily="34" charset="0"/>
              <a:buChar char="»"/>
              <a:defRPr sz="12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 einfügen</a:t>
            </a:r>
          </a:p>
          <a:p>
            <a:pPr marL="144000" marR="0" lvl="0" indent="-144000" algn="l" defTabSz="9159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pPr>
            <a:r>
              <a:rPr lang="de-DE" dirty="0"/>
              <a:t>Text einfügen</a:t>
            </a:r>
          </a:p>
          <a:p>
            <a:pPr marL="144000" marR="0" lvl="0" indent="-144000" algn="l" defTabSz="9159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pPr>
            <a:endParaRPr lang="de-DE" dirty="0"/>
          </a:p>
          <a:p>
            <a:pPr lvl="0"/>
            <a:endParaRPr lang="de-DE" dirty="0"/>
          </a:p>
        </p:txBody>
      </p:sp>
      <p:sp>
        <p:nvSpPr>
          <p:cNvPr id="24" name="Textplatzhalter 7">
            <a:extLst>
              <a:ext uri="{FF2B5EF4-FFF2-40B4-BE49-F238E27FC236}">
                <a16:creationId xmlns:a16="http://schemas.microsoft.com/office/drawing/2014/main" id="{A6958D34-50C7-62F4-23E3-807F5CC36682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147968" y="1854619"/>
            <a:ext cx="2610289" cy="1890210"/>
          </a:xfrm>
          <a:ln w="12700">
            <a:solidFill>
              <a:schemeClr val="accent5">
                <a:lumMod val="50000"/>
              </a:schemeClr>
            </a:solidFill>
          </a:ln>
        </p:spPr>
        <p:txBody>
          <a:bodyPr anchor="t"/>
          <a:lstStyle>
            <a:lvl1pPr marL="144000" indent="-144000" algn="l">
              <a:lnSpc>
                <a:spcPct val="150000"/>
              </a:lnSpc>
              <a:buFont typeface="Arial" panose="020B0604020202020204" pitchFamily="34" charset="0"/>
              <a:buChar char="»"/>
              <a:defRPr sz="12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 einfügen</a:t>
            </a:r>
          </a:p>
          <a:p>
            <a:pPr marL="144000" marR="0" lvl="0" indent="-144000" algn="l" defTabSz="9159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pPr>
            <a:r>
              <a:rPr lang="de-DE" dirty="0"/>
              <a:t>Text einfügen</a:t>
            </a:r>
          </a:p>
          <a:p>
            <a:pPr marL="144000" marR="0" lvl="0" indent="-144000" algn="l" defTabSz="9159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pPr>
            <a:endParaRPr lang="de-DE" dirty="0"/>
          </a:p>
          <a:p>
            <a:pPr lvl="0"/>
            <a:endParaRPr lang="de-DE" dirty="0"/>
          </a:p>
        </p:txBody>
      </p:sp>
      <p:sp>
        <p:nvSpPr>
          <p:cNvPr id="25" name="Textplatzhalter 7">
            <a:extLst>
              <a:ext uri="{FF2B5EF4-FFF2-40B4-BE49-F238E27FC236}">
                <a16:creationId xmlns:a16="http://schemas.microsoft.com/office/drawing/2014/main" id="{FB8CD890-3027-E5B7-BE95-5CCB158E106B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77339" y="4104869"/>
            <a:ext cx="2609992" cy="1890210"/>
          </a:xfrm>
          <a:ln w="12700">
            <a:solidFill>
              <a:schemeClr val="accent5">
                <a:lumMod val="50000"/>
              </a:schemeClr>
            </a:solidFill>
          </a:ln>
        </p:spPr>
        <p:txBody>
          <a:bodyPr anchor="t"/>
          <a:lstStyle>
            <a:lvl1pPr marL="144000" indent="-144000" algn="l">
              <a:lnSpc>
                <a:spcPct val="150000"/>
              </a:lnSpc>
              <a:buFont typeface="Arial" panose="020B0604020202020204" pitchFamily="34" charset="0"/>
              <a:buChar char="»"/>
              <a:defRPr sz="12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 einfügen</a:t>
            </a:r>
          </a:p>
          <a:p>
            <a:pPr marL="144000" marR="0" lvl="0" indent="-144000" algn="l" defTabSz="9159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pPr>
            <a:r>
              <a:rPr lang="de-DE" dirty="0"/>
              <a:t>Text einfügen</a:t>
            </a:r>
          </a:p>
          <a:p>
            <a:pPr marL="144000" marR="0" lvl="0" indent="-144000" algn="l" defTabSz="9159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pPr>
            <a:endParaRPr lang="de-DE" dirty="0"/>
          </a:p>
          <a:p>
            <a:pPr lvl="0"/>
            <a:endParaRPr lang="de-DE" dirty="0"/>
          </a:p>
        </p:txBody>
      </p:sp>
      <p:sp>
        <p:nvSpPr>
          <p:cNvPr id="26" name="Textplatzhalter 7">
            <a:extLst>
              <a:ext uri="{FF2B5EF4-FFF2-40B4-BE49-F238E27FC236}">
                <a16:creationId xmlns:a16="http://schemas.microsoft.com/office/drawing/2014/main" id="{BD813748-97F1-52F7-032E-31AC1C2C5F8C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252788" y="4104869"/>
            <a:ext cx="2741611" cy="1890210"/>
          </a:xfrm>
          <a:ln w="12700">
            <a:solidFill>
              <a:schemeClr val="accent5">
                <a:lumMod val="50000"/>
              </a:schemeClr>
            </a:solidFill>
          </a:ln>
        </p:spPr>
        <p:txBody>
          <a:bodyPr anchor="t"/>
          <a:lstStyle>
            <a:lvl1pPr marL="144000" indent="-144000" algn="l">
              <a:lnSpc>
                <a:spcPct val="150000"/>
              </a:lnSpc>
              <a:buFont typeface="Arial" panose="020B0604020202020204" pitchFamily="34" charset="0"/>
              <a:buChar char="»"/>
              <a:defRPr sz="12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 einfügen</a:t>
            </a:r>
          </a:p>
          <a:p>
            <a:pPr marL="144000" marR="0" lvl="0" indent="-144000" algn="l" defTabSz="9159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pPr>
            <a:r>
              <a:rPr lang="de-DE" dirty="0"/>
              <a:t>Text einfügen</a:t>
            </a:r>
          </a:p>
          <a:p>
            <a:pPr marL="144000" marR="0" lvl="0" indent="-144000" algn="l" defTabSz="9159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pPr>
            <a:endParaRPr lang="de-DE" dirty="0"/>
          </a:p>
          <a:p>
            <a:pPr lvl="0"/>
            <a:endParaRPr lang="de-DE" dirty="0"/>
          </a:p>
        </p:txBody>
      </p:sp>
      <p:sp>
        <p:nvSpPr>
          <p:cNvPr id="27" name="Textplatzhalter 7">
            <a:extLst>
              <a:ext uri="{FF2B5EF4-FFF2-40B4-BE49-F238E27FC236}">
                <a16:creationId xmlns:a16="http://schemas.microsoft.com/office/drawing/2014/main" id="{B669A4D9-5307-29AC-F3C0-13B8B1A7805B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147969" y="4104869"/>
            <a:ext cx="2618352" cy="1890210"/>
          </a:xfrm>
          <a:ln w="12700">
            <a:solidFill>
              <a:schemeClr val="accent5">
                <a:lumMod val="50000"/>
              </a:schemeClr>
            </a:solidFill>
          </a:ln>
        </p:spPr>
        <p:txBody>
          <a:bodyPr anchor="t"/>
          <a:lstStyle>
            <a:lvl1pPr marL="144000" indent="-144000" algn="l">
              <a:lnSpc>
                <a:spcPct val="150000"/>
              </a:lnSpc>
              <a:buFont typeface="Arial" panose="020B0604020202020204" pitchFamily="34" charset="0"/>
              <a:buChar char="»"/>
              <a:defRPr sz="1200">
                <a:latin typeface="+mn-lt"/>
              </a:defRPr>
            </a:lvl1pPr>
            <a:lvl2pPr>
              <a:defRPr sz="1400"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de-DE" dirty="0"/>
              <a:t>Text einfügen</a:t>
            </a:r>
          </a:p>
          <a:p>
            <a:pPr marL="144000" marR="0" lvl="0" indent="-144000" algn="l" defTabSz="9159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pPr>
            <a:r>
              <a:rPr lang="de-DE" dirty="0"/>
              <a:t>Text einfügen</a:t>
            </a:r>
          </a:p>
          <a:p>
            <a:pPr marL="144000" marR="0" lvl="0" indent="-144000" algn="l" defTabSz="91596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»"/>
              <a:tabLst/>
              <a:defRPr/>
            </a:pPr>
            <a:endParaRPr lang="de-DE" dirty="0"/>
          </a:p>
          <a:p>
            <a:pPr lvl="0"/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9066E04-1383-893D-5F31-F47A8D34D869}"/>
              </a:ext>
            </a:extLst>
          </p:cNvPr>
          <p:cNvSpPr txBox="1"/>
          <p:nvPr userDrawn="1"/>
        </p:nvSpPr>
        <p:spPr>
          <a:xfrm>
            <a:off x="474030" y="1584589"/>
            <a:ext cx="2626358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solidFill>
                  <a:schemeClr val="bg1"/>
                </a:solidFill>
              </a:rPr>
              <a:t>Rabattcodes  &amp; Affilliate-Links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201D61F-A860-3C5C-8782-357A488F5564}"/>
              </a:ext>
            </a:extLst>
          </p:cNvPr>
          <p:cNvSpPr txBox="1"/>
          <p:nvPr userDrawn="1"/>
        </p:nvSpPr>
        <p:spPr>
          <a:xfrm>
            <a:off x="3252789" y="1584589"/>
            <a:ext cx="2746800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solidFill>
                  <a:schemeClr val="bg1"/>
                </a:solidFill>
              </a:rPr>
              <a:t>Eigene Produkte &amp; Merchandise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AEFC510-30F0-728C-5EF8-3C6C6B8D8CC6}"/>
              </a:ext>
            </a:extLst>
          </p:cNvPr>
          <p:cNvSpPr txBox="1"/>
          <p:nvPr userDrawn="1"/>
        </p:nvSpPr>
        <p:spPr>
          <a:xfrm>
            <a:off x="6143624" y="1584589"/>
            <a:ext cx="2620613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solidFill>
                  <a:schemeClr val="bg1"/>
                </a:solidFill>
              </a:rPr>
              <a:t>Werbliche Kooperationen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56D0819-35D8-75D2-710E-D802C9741899}"/>
              </a:ext>
            </a:extLst>
          </p:cNvPr>
          <p:cNvSpPr txBox="1"/>
          <p:nvPr userDrawn="1"/>
        </p:nvSpPr>
        <p:spPr>
          <a:xfrm>
            <a:off x="469840" y="3834839"/>
            <a:ext cx="2626358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solidFill>
                  <a:schemeClr val="bg1"/>
                </a:solidFill>
              </a:rPr>
              <a:t>Auftritte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7332CF8-10C3-422D-C01D-0F14CE39555F}"/>
              </a:ext>
            </a:extLst>
          </p:cNvPr>
          <p:cNvSpPr txBox="1"/>
          <p:nvPr userDrawn="1"/>
        </p:nvSpPr>
        <p:spPr>
          <a:xfrm>
            <a:off x="3248599" y="3834839"/>
            <a:ext cx="2746800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solidFill>
                  <a:schemeClr val="bg1"/>
                </a:solidFill>
              </a:rPr>
              <a:t>Content für Unterstützer:innen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6D4FEC1-2E6F-DEE0-59BA-82FFB9A5B325}"/>
              </a:ext>
            </a:extLst>
          </p:cNvPr>
          <p:cNvSpPr txBox="1"/>
          <p:nvPr userDrawn="1"/>
        </p:nvSpPr>
        <p:spPr>
          <a:xfrm>
            <a:off x="6139435" y="3834839"/>
            <a:ext cx="2628708" cy="27699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solidFill>
                  <a:schemeClr val="bg1"/>
                </a:solidFill>
              </a:rPr>
              <a:t>Beteiligung an Werbeerlösen</a:t>
            </a:r>
          </a:p>
        </p:txBody>
      </p:sp>
      <p:pic>
        <p:nvPicPr>
          <p:cNvPr id="28" name="Grafik 27" descr="Ein Bild, das Text, Poolball, ClipArt enthält.&#10;&#10;Automatisch generierte Beschreibung">
            <a:extLst>
              <a:ext uri="{FF2B5EF4-FFF2-40B4-BE49-F238E27FC236}">
                <a16:creationId xmlns:a16="http://schemas.microsoft.com/office/drawing/2014/main" id="{1FB2B5C7-C460-63CF-EF99-5CD0DDA973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914" y="324449"/>
            <a:ext cx="1450552" cy="134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419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feld 28">
            <a:extLst>
              <a:ext uri="{FF2B5EF4-FFF2-40B4-BE49-F238E27FC236}">
                <a16:creationId xmlns:a16="http://schemas.microsoft.com/office/drawing/2014/main" id="{E44656DD-00C5-4ADE-84B0-0A5976C08457}"/>
              </a:ext>
            </a:extLst>
          </p:cNvPr>
          <p:cNvSpPr txBox="1"/>
          <p:nvPr userDrawn="1"/>
        </p:nvSpPr>
        <p:spPr>
          <a:xfrm>
            <a:off x="387329" y="4959964"/>
            <a:ext cx="83259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Copyright: Stiftung Medienpädagogik Bayern</a:t>
            </a:r>
            <a:b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Entwicklung der Materialien gefördert durch die Bayerische Staatskanzlei.</a:t>
            </a:r>
            <a:b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Alle Rechte vorbehalten.</a:t>
            </a:r>
            <a:b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</a:rPr>
            </a:br>
            <a: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Die in der Präsentation vorhandenen Bilder sind urheberrechtlich geschützt </a:t>
            </a:r>
          </a:p>
          <a:p>
            <a:r>
              <a:rPr lang="de-DE" sz="1200" dirty="0">
                <a:solidFill>
                  <a:schemeClr val="tx2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</a:rPr>
              <a:t>und dürfen nicht von dieser getrennt verwendet werden.</a:t>
            </a:r>
            <a:endParaRPr lang="de-DE" sz="120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AB41066-32DE-E88B-B99F-4BC3BCD32DD3}"/>
              </a:ext>
            </a:extLst>
          </p:cNvPr>
          <p:cNvSpPr txBox="1"/>
          <p:nvPr userDrawn="1"/>
        </p:nvSpPr>
        <p:spPr>
          <a:xfrm>
            <a:off x="387329" y="541344"/>
            <a:ext cx="6867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>
                <a:solidFill>
                  <a:schemeClr val="tx2"/>
                </a:solidFill>
              </a:rPr>
              <a:t>Impressum</a:t>
            </a:r>
          </a:p>
        </p:txBody>
      </p:sp>
    </p:spTree>
    <p:extLst>
      <p:ext uri="{BB962C8B-B14F-4D97-AF65-F5344CB8AC3E}">
        <p14:creationId xmlns:p14="http://schemas.microsoft.com/office/powerpoint/2010/main" val="138027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0" y="1660525"/>
            <a:ext cx="8415338" cy="428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15" tIns="52111" rIns="104215" bIns="52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29" name="Line 34"/>
          <p:cNvSpPr>
            <a:spLocks noChangeShapeType="1"/>
          </p:cNvSpPr>
          <p:nvPr/>
        </p:nvSpPr>
        <p:spPr bwMode="auto">
          <a:xfrm>
            <a:off x="441326" y="6070600"/>
            <a:ext cx="829310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Line 39"/>
          <p:cNvSpPr>
            <a:spLocks noChangeShapeType="1"/>
          </p:cNvSpPr>
          <p:nvPr/>
        </p:nvSpPr>
        <p:spPr bwMode="auto">
          <a:xfrm>
            <a:off x="441326" y="931863"/>
            <a:ext cx="829310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40"/>
          <p:cNvSpPr txBox="1">
            <a:spLocks noChangeArrowheads="1"/>
          </p:cNvSpPr>
          <p:nvPr userDrawn="1"/>
        </p:nvSpPr>
        <p:spPr bwMode="auto">
          <a:xfrm>
            <a:off x="6643024" y="6161632"/>
            <a:ext cx="2133601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www.medienfuehrerschein.bayern</a:t>
            </a:r>
            <a:endParaRPr lang="de-DE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003064" y="298834"/>
            <a:ext cx="1688174" cy="512379"/>
          </a:xfrm>
          <a:prstGeom prst="rect">
            <a:avLst/>
          </a:prstGeom>
        </p:spPr>
      </p:pic>
      <p:sp>
        <p:nvSpPr>
          <p:cNvPr id="9" name="Rectangle 40">
            <a:extLst>
              <a:ext uri="{FF2B5EF4-FFF2-40B4-BE49-F238E27FC236}">
                <a16:creationId xmlns:a16="http://schemas.microsoft.com/office/drawing/2014/main" id="{0858243A-CACB-408F-81B5-9C796C561EA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795424" y="6237832"/>
            <a:ext cx="2133601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de-DE" sz="800" b="0" i="0" u="none" strike="noStrike" kern="1200" baseline="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rPr>
              <a:t>www.medienfuehrerschein.bayern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11" name="Rectangle 40">
            <a:extLst>
              <a:ext uri="{FF2B5EF4-FFF2-40B4-BE49-F238E27FC236}">
                <a16:creationId xmlns:a16="http://schemas.microsoft.com/office/drawing/2014/main" id="{7740E060-C21C-43A4-B41B-9F77ADB0765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7350" y="6237832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solidFill>
                  <a:schemeClr val="tx2"/>
                </a:solidFill>
              </a:rPr>
              <a:t>Seite </a:t>
            </a:r>
            <a:fld id="{B5447626-1553-4A18-BC71-2D7C38194047}" type="slidenum">
              <a:rPr lang="de-DE" smtClean="0">
                <a:solidFill>
                  <a:schemeClr val="tx2"/>
                </a:solidFill>
              </a:rPr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>
                <a:solidFill>
                  <a:schemeClr val="tx2"/>
                </a:solidFill>
              </a:rPr>
              <a:t> | </a:t>
            </a:r>
            <a:r>
              <a:rPr lang="de-DE" sz="800" b="0" i="0" u="none" strike="noStrike" kern="1200" baseline="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18CE715-9E7F-A311-AED4-0393B744427B}"/>
              </a:ext>
            </a:extLst>
          </p:cNvPr>
          <p:cNvSpPr txBox="1"/>
          <p:nvPr userDrawn="1"/>
        </p:nvSpPr>
        <p:spPr>
          <a:xfrm>
            <a:off x="387585" y="317480"/>
            <a:ext cx="2610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2"/>
                </a:solidFill>
              </a:rPr>
              <a:t>Meine Medienstars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41" r:id="rId2"/>
    <p:sldLayoutId id="2147483742" r:id="rId3"/>
    <p:sldLayoutId id="2147483726" r:id="rId4"/>
    <p:sldLayoutId id="2147483732" r:id="rId5"/>
  </p:sldLayoutIdLst>
  <p:hf hdr="0" dt="0"/>
  <p:txStyles>
    <p:titleStyle>
      <a:lvl1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2pPr>
      <a:lvl3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3pPr>
      <a:lvl4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4pPr>
      <a:lvl5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5pPr>
      <a:lvl6pPr marL="457189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6pPr>
      <a:lvl7pPr marL="914377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7pPr>
      <a:lvl8pPr marL="1371566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8pPr>
      <a:lvl9pPr marL="1828754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891" indent="-342891" algn="l" defTabSz="915965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180970" indent="-179384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 baseline="0">
          <a:solidFill>
            <a:schemeClr val="tx2">
              <a:lumMod val="95000"/>
              <a:lumOff val="5000"/>
            </a:schemeClr>
          </a:solidFill>
          <a:latin typeface="Calibri" panose="020F0502020204030204" pitchFamily="34" charset="0"/>
        </a:defRPr>
      </a:lvl2pPr>
      <a:lvl3pPr marL="360354" indent="-177796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 baseline="0">
          <a:solidFill>
            <a:schemeClr val="tx2">
              <a:lumMod val="95000"/>
              <a:lumOff val="5000"/>
            </a:schemeClr>
          </a:solidFill>
          <a:latin typeface="Calibri" panose="020F0502020204030204" pitchFamily="34" charset="0"/>
        </a:defRPr>
      </a:lvl3pPr>
      <a:lvl4pPr marL="541325" indent="-179384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 baseline="0">
          <a:solidFill>
            <a:schemeClr val="tx2">
              <a:lumMod val="95000"/>
              <a:lumOff val="5000"/>
            </a:schemeClr>
          </a:solidFill>
          <a:latin typeface="Calibri" panose="020F0502020204030204" pitchFamily="34" charset="0"/>
        </a:defRPr>
      </a:lvl4pPr>
      <a:lvl5pPr marL="717533" indent="-174621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 baseline="0">
          <a:solidFill>
            <a:schemeClr val="tx2">
              <a:lumMod val="95000"/>
              <a:lumOff val="5000"/>
            </a:schemeClr>
          </a:solidFill>
          <a:latin typeface="Calibri" panose="020F0502020204030204" pitchFamily="34" charset="0"/>
        </a:defRPr>
      </a:lvl5pPr>
      <a:lvl6pPr marL="1174721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1631910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089098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546287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0275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platzhalter 29">
            <a:extLst>
              <a:ext uri="{FF2B5EF4-FFF2-40B4-BE49-F238E27FC236}">
                <a16:creationId xmlns:a16="http://schemas.microsoft.com/office/drawing/2014/main" id="{69AC5962-4273-4D82-4217-767AFC2D59AB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1" name="Textplatzhalter 30">
            <a:extLst>
              <a:ext uri="{FF2B5EF4-FFF2-40B4-BE49-F238E27FC236}">
                <a16:creationId xmlns:a16="http://schemas.microsoft.com/office/drawing/2014/main" id="{020E583E-0900-618F-291B-487CC18F43EC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2" name="Textplatzhalter 31">
            <a:extLst>
              <a:ext uri="{FF2B5EF4-FFF2-40B4-BE49-F238E27FC236}">
                <a16:creationId xmlns:a16="http://schemas.microsoft.com/office/drawing/2014/main" id="{75C7C036-FCEB-6666-5684-8B2107F94C82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3" name="Textplatzhalter 32">
            <a:extLst>
              <a:ext uri="{FF2B5EF4-FFF2-40B4-BE49-F238E27FC236}">
                <a16:creationId xmlns:a16="http://schemas.microsoft.com/office/drawing/2014/main" id="{F3D343C8-37D2-B9B8-3EB2-5F5892AE7121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7346D329-A1B7-0A18-D779-F88CCCF28883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5" name="Textplatzhalter 34">
            <a:extLst>
              <a:ext uri="{FF2B5EF4-FFF2-40B4-BE49-F238E27FC236}">
                <a16:creationId xmlns:a16="http://schemas.microsoft.com/office/drawing/2014/main" id="{5AF2934C-95E8-C91A-026E-FD9F7B4F3F43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6" name="Textplatzhalter 35">
            <a:extLst>
              <a:ext uri="{FF2B5EF4-FFF2-40B4-BE49-F238E27FC236}">
                <a16:creationId xmlns:a16="http://schemas.microsoft.com/office/drawing/2014/main" id="{FD31F23E-3B94-5CED-365F-67A2F2C50BC3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7" name="Textplatzhalter 36">
            <a:extLst>
              <a:ext uri="{FF2B5EF4-FFF2-40B4-BE49-F238E27FC236}">
                <a16:creationId xmlns:a16="http://schemas.microsoft.com/office/drawing/2014/main" id="{2B5C395C-6D06-6639-3007-B72C44E34FE7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8" name="Textplatzhalter 37">
            <a:extLst>
              <a:ext uri="{FF2B5EF4-FFF2-40B4-BE49-F238E27FC236}">
                <a16:creationId xmlns:a16="http://schemas.microsoft.com/office/drawing/2014/main" id="{458B0A29-930D-24C8-B784-23F1BA5E0E6D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9" name="Textplatzhalter 38">
            <a:extLst>
              <a:ext uri="{FF2B5EF4-FFF2-40B4-BE49-F238E27FC236}">
                <a16:creationId xmlns:a16="http://schemas.microsoft.com/office/drawing/2014/main" id="{7D18A9DA-0D51-172B-415E-056776DA13B0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0" name="Textplatzhalter 39">
            <a:extLst>
              <a:ext uri="{FF2B5EF4-FFF2-40B4-BE49-F238E27FC236}">
                <a16:creationId xmlns:a16="http://schemas.microsoft.com/office/drawing/2014/main" id="{24F9A74E-1F1F-5E6A-3892-4A204A26DC4A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1" name="Textplatzhalter 40">
            <a:extLst>
              <a:ext uri="{FF2B5EF4-FFF2-40B4-BE49-F238E27FC236}">
                <a16:creationId xmlns:a16="http://schemas.microsoft.com/office/drawing/2014/main" id="{1DA7D8F1-E6E0-374A-C3C6-8C62BE88974E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2" name="Textplatzhalter 41">
            <a:extLst>
              <a:ext uri="{FF2B5EF4-FFF2-40B4-BE49-F238E27FC236}">
                <a16:creationId xmlns:a16="http://schemas.microsoft.com/office/drawing/2014/main" id="{D64ACAE3-785B-6041-7168-60F86FF76D10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3" name="Textplatzhalter 42">
            <a:extLst>
              <a:ext uri="{FF2B5EF4-FFF2-40B4-BE49-F238E27FC236}">
                <a16:creationId xmlns:a16="http://schemas.microsoft.com/office/drawing/2014/main" id="{E23D8412-22A7-CA13-E7B6-8EAC6F4ADB9B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396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A4D3B302-B633-B75A-7891-D1FBAE8440E9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3" name="Textplatzhalter 22">
            <a:extLst>
              <a:ext uri="{FF2B5EF4-FFF2-40B4-BE49-F238E27FC236}">
                <a16:creationId xmlns:a16="http://schemas.microsoft.com/office/drawing/2014/main" id="{595CFC28-02F1-551A-896A-33744EB53117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Textplatzhalter 23">
            <a:extLst>
              <a:ext uri="{FF2B5EF4-FFF2-40B4-BE49-F238E27FC236}">
                <a16:creationId xmlns:a16="http://schemas.microsoft.com/office/drawing/2014/main" id="{9E1E398A-4E09-86ED-C1CC-18BD771AF83E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D83F1491-E8FA-C75D-4C4B-44E0BDE9347D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6" name="Textplatzhalter 25">
            <a:extLst>
              <a:ext uri="{FF2B5EF4-FFF2-40B4-BE49-F238E27FC236}">
                <a16:creationId xmlns:a16="http://schemas.microsoft.com/office/drawing/2014/main" id="{3745F02F-0D8E-06D6-9E66-1547B044ED08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Textplatzhalter 26">
            <a:extLst>
              <a:ext uri="{FF2B5EF4-FFF2-40B4-BE49-F238E27FC236}">
                <a16:creationId xmlns:a16="http://schemas.microsoft.com/office/drawing/2014/main" id="{048CC005-D8E6-D2FA-D263-EC5B09C4F9C6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8" name="Textplatzhalter 27">
            <a:extLst>
              <a:ext uri="{FF2B5EF4-FFF2-40B4-BE49-F238E27FC236}">
                <a16:creationId xmlns:a16="http://schemas.microsoft.com/office/drawing/2014/main" id="{4357D3D3-DD59-6D69-C2DD-E11902C93705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Textplatzhalter 28">
            <a:extLst>
              <a:ext uri="{FF2B5EF4-FFF2-40B4-BE49-F238E27FC236}">
                <a16:creationId xmlns:a16="http://schemas.microsoft.com/office/drawing/2014/main" id="{287C4DA6-72D3-E321-49BB-9816EFB9F232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0" name="Textplatzhalter 29">
            <a:extLst>
              <a:ext uri="{FF2B5EF4-FFF2-40B4-BE49-F238E27FC236}">
                <a16:creationId xmlns:a16="http://schemas.microsoft.com/office/drawing/2014/main" id="{0CBE9604-77C7-F058-B0FB-ED33CB0B1580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1" name="Textplatzhalter 30">
            <a:extLst>
              <a:ext uri="{FF2B5EF4-FFF2-40B4-BE49-F238E27FC236}">
                <a16:creationId xmlns:a16="http://schemas.microsoft.com/office/drawing/2014/main" id="{1CA342C7-8F19-F45F-87F4-C04AE26B2015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3551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FBA181F6-3D2F-E66A-C70E-5BF5863EC267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4D576CA6-929B-C5E6-663A-8B868B527456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4F763047-7B9E-11DA-C304-9DD86F445C66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3" name="Textplatzhalter 22">
            <a:extLst>
              <a:ext uri="{FF2B5EF4-FFF2-40B4-BE49-F238E27FC236}">
                <a16:creationId xmlns:a16="http://schemas.microsoft.com/office/drawing/2014/main" id="{CAF66B3E-9895-1E0B-64FE-EB669F834BDD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Textplatzhalter 23">
            <a:extLst>
              <a:ext uri="{FF2B5EF4-FFF2-40B4-BE49-F238E27FC236}">
                <a16:creationId xmlns:a16="http://schemas.microsoft.com/office/drawing/2014/main" id="{0E2AB892-1F27-0415-AD16-B0ABDA03BB0C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F9BA5760-3FAE-235D-FB37-30BCA2CB37B1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3443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5022106"/>
      </p:ext>
    </p:extLst>
  </p:cSld>
  <p:clrMapOvr>
    <a:masterClrMapping/>
  </p:clrMapOvr>
</p:sld>
</file>

<file path=ppt/theme/theme1.xml><?xml version="1.0" encoding="utf-8"?>
<a:theme xmlns:a="http://schemas.openxmlformats.org/drawingml/2006/main" name="Praesentationsvorlage">
  <a:themeElements>
    <a:clrScheme name="AfED">
      <a:dk1>
        <a:srgbClr val="FFFFFF"/>
      </a:dk1>
      <a:lt1>
        <a:srgbClr val="FFFFFF"/>
      </a:lt1>
      <a:dk2>
        <a:srgbClr val="000000"/>
      </a:dk2>
      <a:lt2>
        <a:srgbClr val="3C3D3E"/>
      </a:lt2>
      <a:accent1>
        <a:srgbClr val="003F63"/>
      </a:accent1>
      <a:accent2>
        <a:srgbClr val="E67316"/>
      </a:accent2>
      <a:accent3>
        <a:srgbClr val="4F7EA2"/>
      </a:accent3>
      <a:accent4>
        <a:srgbClr val="87A4C1"/>
      </a:accent4>
      <a:accent5>
        <a:srgbClr val="C1CFE0"/>
      </a:accent5>
      <a:accent6>
        <a:srgbClr val="D7D9E5"/>
      </a:accent6>
      <a:hlink>
        <a:srgbClr val="E6E7EF"/>
      </a:hlink>
      <a:folHlink>
        <a:srgbClr val="B2B2B2"/>
      </a:folHlink>
    </a:clrScheme>
    <a:fontScheme name="SCHUFA_Praesentations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HUFA_Praesentationsvorlage 1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F9C133"/>
        </a:accent1>
        <a:accent2>
          <a:srgbClr val="F7B100"/>
        </a:accent2>
        <a:accent3>
          <a:srgbClr val="FFFFFF"/>
        </a:accent3>
        <a:accent4>
          <a:srgbClr val="141414"/>
        </a:accent4>
        <a:accent5>
          <a:srgbClr val="FBDDAD"/>
        </a:accent5>
        <a:accent6>
          <a:srgbClr val="E0A000"/>
        </a:accent6>
        <a:hlink>
          <a:srgbClr val="F29B5A"/>
        </a:hlink>
        <a:folHlink>
          <a:srgbClr val="FF6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FA_Praesentationsvorlage 2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CBD7D6"/>
        </a:accent1>
        <a:accent2>
          <a:srgbClr val="ACBCB8"/>
        </a:accent2>
        <a:accent3>
          <a:srgbClr val="FFFFFF"/>
        </a:accent3>
        <a:accent4>
          <a:srgbClr val="141414"/>
        </a:accent4>
        <a:accent5>
          <a:srgbClr val="E2E8E8"/>
        </a:accent5>
        <a:accent6>
          <a:srgbClr val="9BAAA6"/>
        </a:accent6>
        <a:hlink>
          <a:srgbClr val="96A8A2"/>
        </a:hlink>
        <a:folHlink>
          <a:srgbClr val="5A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</Words>
  <Application>Microsoft Office PowerPoint</Application>
  <PresentationFormat>Benutzerdefiniert</PresentationFormat>
  <Paragraphs>3</Paragraphs>
  <Slides>5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</vt:lpstr>
      <vt:lpstr>Wingdings</vt:lpstr>
      <vt:lpstr>Praesentationsvorlage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Manager>mg</Manager>
  <Company>Helliwood media &amp; education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subject/>
  <dc:creator>Helliwood media &amp; education</dc:creator>
  <cp:lastModifiedBy>Christiane Herold</cp:lastModifiedBy>
  <cp:revision>496</cp:revision>
  <cp:lastPrinted>2013-07-01T08:57:45Z</cp:lastPrinted>
  <dcterms:created xsi:type="dcterms:W3CDTF">2008-07-07T09:25:06Z</dcterms:created>
  <dcterms:modified xsi:type="dcterms:W3CDTF">2022-10-06T13:46:17Z</dcterms:modified>
</cp:coreProperties>
</file>