
<file path=[Content_Types].xml><?xml version="1.0" encoding="utf-8"?>
<Types xmlns="http://schemas.openxmlformats.org/package/2006/content-types">
  <Default Extension="emf" ContentType="image/x-emf"/>
  <Default Extension="jfif" ContentType="image/jpeg"/>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media/image59.jpg" ContentType="image/png"/>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6" r:id="rId4"/>
  </p:sldMasterIdLst>
  <p:notesMasterIdLst>
    <p:notesMasterId r:id="rId50"/>
  </p:notesMasterIdLst>
  <p:sldIdLst>
    <p:sldId id="256" r:id="rId5"/>
    <p:sldId id="272" r:id="rId6"/>
    <p:sldId id="271" r:id="rId7"/>
    <p:sldId id="257" r:id="rId8"/>
    <p:sldId id="292" r:id="rId9"/>
    <p:sldId id="338" r:id="rId10"/>
    <p:sldId id="342" r:id="rId11"/>
    <p:sldId id="332" r:id="rId12"/>
    <p:sldId id="344" r:id="rId13"/>
    <p:sldId id="300" r:id="rId14"/>
    <p:sldId id="293" r:id="rId15"/>
    <p:sldId id="277" r:id="rId16"/>
    <p:sldId id="343" r:id="rId17"/>
    <p:sldId id="334" r:id="rId18"/>
    <p:sldId id="308" r:id="rId19"/>
    <p:sldId id="307" r:id="rId20"/>
    <p:sldId id="315" r:id="rId21"/>
    <p:sldId id="329" r:id="rId22"/>
    <p:sldId id="328" r:id="rId23"/>
    <p:sldId id="327" r:id="rId24"/>
    <p:sldId id="331" r:id="rId25"/>
    <p:sldId id="309" r:id="rId26"/>
    <p:sldId id="345" r:id="rId27"/>
    <p:sldId id="317" r:id="rId28"/>
    <p:sldId id="310" r:id="rId29"/>
    <p:sldId id="318" r:id="rId30"/>
    <p:sldId id="312" r:id="rId31"/>
    <p:sldId id="323" r:id="rId32"/>
    <p:sldId id="311" r:id="rId33"/>
    <p:sldId id="320" r:id="rId34"/>
    <p:sldId id="313" r:id="rId35"/>
    <p:sldId id="322" r:id="rId36"/>
    <p:sldId id="314" r:id="rId37"/>
    <p:sldId id="321" r:id="rId38"/>
    <p:sldId id="330" r:id="rId39"/>
    <p:sldId id="295" r:id="rId40"/>
    <p:sldId id="286" r:id="rId41"/>
    <p:sldId id="339" r:id="rId42"/>
    <p:sldId id="294" r:id="rId43"/>
    <p:sldId id="324" r:id="rId44"/>
    <p:sldId id="325" r:id="rId45"/>
    <p:sldId id="289" r:id="rId46"/>
    <p:sldId id="296" r:id="rId47"/>
    <p:sldId id="268" r:id="rId48"/>
    <p:sldId id="290" r:id="rId49"/>
  </p:sldIdLst>
  <p:sldSz cx="17068800" cy="9601200"/>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3" name="Author"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66"/>
    <a:srgbClr val="CC0066"/>
    <a:srgbClr val="993366"/>
    <a:srgbClr val="CC00FF"/>
    <a:srgbClr val="CC0099"/>
    <a:srgbClr val="F9EBE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7" autoAdjust="0"/>
    <p:restoredTop sz="93418" autoAdjust="0"/>
  </p:normalViewPr>
  <p:slideViewPr>
    <p:cSldViewPr snapToGrid="0">
      <p:cViewPr varScale="1">
        <p:scale>
          <a:sx n="60" d="100"/>
          <a:sy n="60" d="100"/>
        </p:scale>
        <p:origin x="634" y="2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microsoft.com/office/2018/10/relationships/authors" Target="authors.xml"/><Relationship Id="rId8" Type="http://schemas.openxmlformats.org/officeDocument/2006/relationships/slide" Target="slides/slide4.xml"/><Relationship Id="rId51" Type="http://schemas.openxmlformats.org/officeDocument/2006/relationships/commentAuthors" Target="commentAuthor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s>
</file>

<file path=ppt/diagrams/colors1.xml><?xml version="1.0" encoding="utf-8"?>
<dgm:colorsDef xmlns:dgm="http://schemas.openxmlformats.org/drawingml/2006/diagram" xmlns:a="http://schemas.openxmlformats.org/drawingml/2006/main" uniqueId="urn:microsoft.com/office/officeart/2005/8/colors/accent5_3">
  <dgm:title val=""/>
  <dgm:desc val=""/>
  <dgm:catLst>
    <dgm:cat type="accent5" pri="11300"/>
  </dgm:catLst>
  <dgm:styleLbl name="node0">
    <dgm:fillClrLst meth="repeat">
      <a:schemeClr val="accent5">
        <a:shade val="80000"/>
      </a:schemeClr>
    </dgm:fillClrLst>
    <dgm:linClrLst meth="repeat">
      <a:schemeClr val="lt1"/>
    </dgm:linClrLst>
    <dgm:effectClrLst/>
    <dgm:txLinClrLst/>
    <dgm:txFillClrLst/>
    <dgm:txEffectClrLst/>
  </dgm:styleLbl>
  <dgm:styleLbl name="node1">
    <dgm:fillClrLst>
      <a:schemeClr val="accent5">
        <a:shade val="80000"/>
      </a:schemeClr>
      <a:schemeClr val="accent5">
        <a:tint val="70000"/>
      </a:schemeClr>
    </dgm:fillClrLst>
    <dgm:linClrLst meth="repeat">
      <a:schemeClr val="lt1"/>
    </dgm:linClrLst>
    <dgm:effectClrLst/>
    <dgm:txLinClrLst/>
    <dgm:txFillClrLst/>
    <dgm:txEffectClrLst/>
  </dgm:styleLbl>
  <dgm:styleLbl name="alignNode1">
    <dgm:fillClrLst>
      <a:schemeClr val="accent5">
        <a:shade val="80000"/>
      </a:schemeClr>
      <a:schemeClr val="accent5">
        <a:tint val="70000"/>
      </a:schemeClr>
    </dgm:fillClrLst>
    <dgm:linClrLst>
      <a:schemeClr val="accent5">
        <a:shade val="80000"/>
      </a:schemeClr>
      <a:schemeClr val="accent5">
        <a:tint val="70000"/>
      </a:schemeClr>
    </dgm:linClrLst>
    <dgm:effectClrLst/>
    <dgm:txLinClrLst/>
    <dgm:txFillClrLst/>
    <dgm:txEffectClrLst/>
  </dgm:styleLbl>
  <dgm:styleLbl name="lnNode1">
    <dgm:fillClrLst>
      <a:schemeClr val="accent5">
        <a:shade val="80000"/>
      </a:schemeClr>
      <a:schemeClr val="accent5">
        <a:tint val="7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tint val="70000"/>
        <a:alpha val="50000"/>
      </a:schemeClr>
    </dgm:fillClrLst>
    <dgm:linClrLst meth="repeat">
      <a:schemeClr val="lt1"/>
    </dgm:linClrLst>
    <dgm:effectClrLst/>
    <dgm:txLinClrLst/>
    <dgm:txFillClrLst/>
    <dgm:txEffectClrLst/>
  </dgm:styleLbl>
  <dgm:styleLbl name="node2">
    <dgm:fillClrLst>
      <a:schemeClr val="accent5">
        <a:tint val="99000"/>
      </a:schemeClr>
    </dgm:fillClrLst>
    <dgm:linClrLst meth="repeat">
      <a:schemeClr val="lt1"/>
    </dgm:linClrLst>
    <dgm:effectClrLst/>
    <dgm:txLinClrLst/>
    <dgm:txFillClrLst/>
    <dgm:txEffectClrLst/>
  </dgm:styleLbl>
  <dgm:styleLbl name="node3">
    <dgm:fillClrLst>
      <a:schemeClr val="accent5">
        <a:tint val="80000"/>
      </a:schemeClr>
    </dgm:fillClrLst>
    <dgm:linClrLst meth="repeat">
      <a:schemeClr val="lt1"/>
    </dgm:linClrLst>
    <dgm:effectClrLst/>
    <dgm:txLinClrLst/>
    <dgm:txFillClrLst/>
    <dgm:txEffectClrLst/>
  </dgm:styleLbl>
  <dgm:styleLbl name="node4">
    <dgm:fillClrLst>
      <a:schemeClr val="accent5">
        <a:tint val="70000"/>
      </a:schemeClr>
    </dgm:fillClrLst>
    <dgm:linClrLst meth="repeat">
      <a:schemeClr val="lt1"/>
    </dgm:linClrLst>
    <dgm:effectClrLst/>
    <dgm:txLinClrLst/>
    <dgm:txFillClrLst/>
    <dgm:txEffectClrLst/>
  </dgm:styleLbl>
  <dgm:styleLbl name="f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dgm:txEffectClrLst/>
  </dgm:styleLbl>
  <dgm:styleLbl name="fg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lt1"/>
    </dgm:txFillClrLst>
    <dgm:txEffectClrLst/>
  </dgm:styleLbl>
  <dgm:styleLbl name="bg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lt1"/>
    </dgm:txFillClrLst>
    <dgm:txEffectClrLst/>
  </dgm:styleLbl>
  <dgm:styleLbl name="sibTrans1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shade val="80000"/>
      </a:schemeClr>
    </dgm:fillClrLst>
    <dgm:linClrLst meth="repeat">
      <a:schemeClr val="lt1"/>
    </dgm:linClrLst>
    <dgm:effectClrLst/>
    <dgm:txLinClrLst/>
    <dgm:txFillClrLst/>
    <dgm:txEffectClrLst/>
  </dgm:styleLbl>
  <dgm:styleLbl name="asst1">
    <dgm:fillClrLst meth="repeat">
      <a:schemeClr val="accent5">
        <a:shade val="80000"/>
      </a:schemeClr>
    </dgm:fillClrLst>
    <dgm:linClrLst meth="repeat">
      <a:schemeClr val="lt1"/>
    </dgm:linClrLst>
    <dgm:effectClrLst/>
    <dgm:txLinClrLst/>
    <dgm:txFillClrLst/>
    <dgm:txEffectClrLst/>
  </dgm:styleLbl>
  <dgm:styleLbl name="asst2">
    <dgm:fillClrLst>
      <a:schemeClr val="accent5">
        <a:tint val="99000"/>
      </a:schemeClr>
    </dgm:fillClrLst>
    <dgm:linClrLst meth="repeat">
      <a:schemeClr val="lt1"/>
    </dgm:linClrLst>
    <dgm:effectClrLst/>
    <dgm:txLinClrLst/>
    <dgm:txFillClrLst/>
    <dgm:txEffectClrLst/>
  </dgm:styleLbl>
  <dgm:styleLbl name="asst3">
    <dgm:fillClrLst>
      <a:schemeClr val="accent5">
        <a:tint val="80000"/>
      </a:schemeClr>
    </dgm:fillClrLst>
    <dgm:linClrLst meth="repeat">
      <a:schemeClr val="lt1"/>
    </dgm:linClrLst>
    <dgm:effectClrLst/>
    <dgm:txLinClrLst/>
    <dgm:txFillClrLst/>
    <dgm:txEffectClrLst/>
  </dgm:styleLbl>
  <dgm:styleLbl name="asst4">
    <dgm:fillClrLst>
      <a:schemeClr val="accent5">
        <a:tint val="70000"/>
      </a:schemeClr>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lt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9000"/>
      </a:schemeClr>
    </dgm:fillClrLst>
    <dgm:linClrLst meth="repeat">
      <a:schemeClr val="accent5">
        <a:tint val="99000"/>
      </a:schemeClr>
    </dgm:linClrLst>
    <dgm:effectClrLst/>
    <dgm:txLinClrLst/>
    <dgm:txFillClrLst meth="repeat">
      <a:schemeClr val="tx1"/>
    </dgm:txFillClrLst>
    <dgm:txEffectClrLst/>
  </dgm:styleLbl>
  <dgm:styleLbl name="parChTrans1D3">
    <dgm:fillClrLst meth="repeat">
      <a:schemeClr val="accent5">
        <a:tint val="80000"/>
      </a:schemeClr>
    </dgm:fillClrLst>
    <dgm:linClrLst meth="repeat">
      <a:schemeClr val="accent5">
        <a:tint val="80000"/>
      </a:schemeClr>
    </dgm:linClrLst>
    <dgm:effectClrLst/>
    <dgm:txLinClrLst/>
    <dgm:txFillClrLst meth="repeat">
      <a:schemeClr val="tx1"/>
    </dgm:txFillClrLst>
    <dgm:txEffectClrLst/>
  </dgm:styleLbl>
  <dgm:styleLbl name="parChTrans1D4">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5">
        <a:shade val="80000"/>
      </a:schemeClr>
      <a:schemeClr val="accent5">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C153266-B612-43C2-A06A-08F31AB1E4B3}" type="doc">
      <dgm:prSet loTypeId="urn:microsoft.com/office/officeart/2009/3/layout/HorizontalOrganizationChart" loCatId="hierarchy" qsTypeId="urn:microsoft.com/office/officeart/2005/8/quickstyle/simple2" qsCatId="simple" csTypeId="urn:microsoft.com/office/officeart/2005/8/colors/accent5_3" csCatId="accent5" phldr="1"/>
      <dgm:spPr/>
      <dgm:t>
        <a:bodyPr/>
        <a:lstStyle/>
        <a:p>
          <a:endParaRPr lang="en-US"/>
        </a:p>
      </dgm:t>
    </dgm:pt>
    <dgm:pt modelId="{C2A6BD81-7165-4F86-90D7-93ED37570D25}">
      <dgm:prSet phldrT="[Text]" custT="1"/>
      <dgm:spPr>
        <a:solidFill>
          <a:srgbClr val="0070C0"/>
        </a:solidFill>
        <a:ln>
          <a:noFill/>
        </a:ln>
      </dgm:spPr>
      <dgm:t>
        <a:bodyPr/>
        <a:lstStyle/>
        <a:p>
          <a:r>
            <a:rPr lang="en-US" sz="1600" b="1" dirty="0">
              <a:ln>
                <a:noFill/>
              </a:ln>
              <a:latin typeface="Montserrat" pitchFamily="2" charset="0"/>
            </a:rPr>
            <a:t>2018</a:t>
          </a:r>
        </a:p>
      </dgm:t>
    </dgm:pt>
    <dgm:pt modelId="{4909E4EE-2DA3-4094-95D0-40B59DACAA0F}" type="parTrans" cxnId="{998FEE68-2368-4B8A-8ADE-351A95CF8EB6}">
      <dgm:prSet/>
      <dgm:spPr/>
      <dgm:t>
        <a:bodyPr/>
        <a:lstStyle/>
        <a:p>
          <a:endParaRPr lang="en-US">
            <a:ln>
              <a:noFill/>
            </a:ln>
          </a:endParaRPr>
        </a:p>
      </dgm:t>
    </dgm:pt>
    <dgm:pt modelId="{A0CE2112-3E95-446D-B85D-42033A539A11}" type="sibTrans" cxnId="{998FEE68-2368-4B8A-8ADE-351A95CF8EB6}">
      <dgm:prSet/>
      <dgm:spPr/>
      <dgm:t>
        <a:bodyPr/>
        <a:lstStyle/>
        <a:p>
          <a:endParaRPr lang="en-US">
            <a:ln>
              <a:noFill/>
            </a:ln>
          </a:endParaRPr>
        </a:p>
      </dgm:t>
    </dgm:pt>
    <dgm:pt modelId="{C43CCF95-736D-470D-B82B-5979B6B74D65}">
      <dgm:prSet custT="1"/>
      <dgm:spPr>
        <a:solidFill>
          <a:srgbClr val="0070C0"/>
        </a:solidFill>
        <a:ln>
          <a:noFill/>
        </a:ln>
      </dgm:spPr>
      <dgm:t>
        <a:bodyPr/>
        <a:lstStyle/>
        <a:p>
          <a:r>
            <a:rPr lang="en-US" sz="1600" b="1" dirty="0">
              <a:ln>
                <a:noFill/>
              </a:ln>
              <a:latin typeface="Montserrat" pitchFamily="2" charset="0"/>
            </a:rPr>
            <a:t>2019</a:t>
          </a:r>
        </a:p>
      </dgm:t>
    </dgm:pt>
    <dgm:pt modelId="{B5819610-C1D2-4BD6-B20F-C48123B8313D}" type="parTrans" cxnId="{7CDDFAD6-3611-4CD5-AA08-FFB52E660F48}">
      <dgm:prSet/>
      <dgm:spPr/>
      <dgm:t>
        <a:bodyPr/>
        <a:lstStyle/>
        <a:p>
          <a:endParaRPr lang="en-US"/>
        </a:p>
      </dgm:t>
    </dgm:pt>
    <dgm:pt modelId="{9AD29E39-FFB5-4EDB-B041-363F435F5DFF}" type="sibTrans" cxnId="{7CDDFAD6-3611-4CD5-AA08-FFB52E660F48}">
      <dgm:prSet/>
      <dgm:spPr/>
      <dgm:t>
        <a:bodyPr/>
        <a:lstStyle/>
        <a:p>
          <a:endParaRPr lang="en-US"/>
        </a:p>
      </dgm:t>
    </dgm:pt>
    <dgm:pt modelId="{4724D3A0-61D4-4BBC-965D-05B09FF64CAE}">
      <dgm:prSet custT="1"/>
      <dgm:spPr>
        <a:solidFill>
          <a:srgbClr val="0070C0"/>
        </a:solidFill>
        <a:ln>
          <a:noFill/>
        </a:ln>
      </dgm:spPr>
      <dgm:t>
        <a:bodyPr/>
        <a:lstStyle/>
        <a:p>
          <a:r>
            <a:rPr lang="en-US" sz="1600" b="1" dirty="0">
              <a:ln>
                <a:noFill/>
              </a:ln>
              <a:latin typeface="Montserrat" pitchFamily="2" charset="0"/>
            </a:rPr>
            <a:t>2020</a:t>
          </a:r>
        </a:p>
      </dgm:t>
    </dgm:pt>
    <dgm:pt modelId="{C1622C49-1ADA-4C6F-9E56-BC36ECD8F299}" type="parTrans" cxnId="{27CF3433-8080-4F66-871B-2AF0A7C0173D}">
      <dgm:prSet/>
      <dgm:spPr/>
      <dgm:t>
        <a:bodyPr/>
        <a:lstStyle/>
        <a:p>
          <a:endParaRPr lang="en-US"/>
        </a:p>
      </dgm:t>
    </dgm:pt>
    <dgm:pt modelId="{75D3A9BD-88F1-4374-926A-1578D2457E81}" type="sibTrans" cxnId="{27CF3433-8080-4F66-871B-2AF0A7C0173D}">
      <dgm:prSet/>
      <dgm:spPr/>
      <dgm:t>
        <a:bodyPr/>
        <a:lstStyle/>
        <a:p>
          <a:endParaRPr lang="en-US"/>
        </a:p>
      </dgm:t>
    </dgm:pt>
    <dgm:pt modelId="{D453C775-4E4F-4C68-8E76-403448B983EA}">
      <dgm:prSet custT="1"/>
      <dgm:spPr>
        <a:solidFill>
          <a:srgbClr val="0070C0"/>
        </a:solidFill>
        <a:ln>
          <a:noFill/>
        </a:ln>
      </dgm:spPr>
      <dgm:t>
        <a:bodyPr/>
        <a:lstStyle/>
        <a:p>
          <a:r>
            <a:rPr lang="en-US" sz="1600" b="1" dirty="0">
              <a:ln>
                <a:noFill/>
              </a:ln>
              <a:latin typeface="Montserrat" pitchFamily="2" charset="0"/>
            </a:rPr>
            <a:t>2021</a:t>
          </a:r>
        </a:p>
      </dgm:t>
    </dgm:pt>
    <dgm:pt modelId="{142E4F58-B248-42C9-87CA-CECF6A7C8A96}" type="parTrans" cxnId="{EE960F63-6DFC-4C7B-9387-9D749D8D8E71}">
      <dgm:prSet/>
      <dgm:spPr/>
      <dgm:t>
        <a:bodyPr/>
        <a:lstStyle/>
        <a:p>
          <a:endParaRPr lang="en-US"/>
        </a:p>
      </dgm:t>
    </dgm:pt>
    <dgm:pt modelId="{2F4D145A-CF0A-480C-864F-E4CD5D72FCEA}" type="sibTrans" cxnId="{EE960F63-6DFC-4C7B-9387-9D749D8D8E71}">
      <dgm:prSet/>
      <dgm:spPr/>
      <dgm:t>
        <a:bodyPr/>
        <a:lstStyle/>
        <a:p>
          <a:endParaRPr lang="en-US"/>
        </a:p>
      </dgm:t>
    </dgm:pt>
    <dgm:pt modelId="{DD63A711-D23B-449E-A7B2-69EC28AF7AA2}">
      <dgm:prSet custT="1"/>
      <dgm:spPr>
        <a:solidFill>
          <a:srgbClr val="0070C0"/>
        </a:solidFill>
        <a:ln>
          <a:noFill/>
        </a:ln>
      </dgm:spPr>
      <dgm:t>
        <a:bodyPr/>
        <a:lstStyle/>
        <a:p>
          <a:r>
            <a:rPr lang="en-US" sz="1600" b="1" dirty="0">
              <a:ln>
                <a:noFill/>
              </a:ln>
              <a:latin typeface="Montserrat" pitchFamily="2" charset="0"/>
            </a:rPr>
            <a:t>2022</a:t>
          </a:r>
        </a:p>
      </dgm:t>
    </dgm:pt>
    <dgm:pt modelId="{A5130981-53F3-48DA-9B0E-8C8DFCA74F1A}" type="parTrans" cxnId="{147CE77F-BDE1-40AA-9A0B-B1732A7C3141}">
      <dgm:prSet/>
      <dgm:spPr/>
      <dgm:t>
        <a:bodyPr/>
        <a:lstStyle/>
        <a:p>
          <a:endParaRPr lang="en-US"/>
        </a:p>
      </dgm:t>
    </dgm:pt>
    <dgm:pt modelId="{7784AA6A-7AF2-40E7-AE0F-C1EA3575369C}" type="sibTrans" cxnId="{147CE77F-BDE1-40AA-9A0B-B1732A7C3141}">
      <dgm:prSet/>
      <dgm:spPr/>
      <dgm:t>
        <a:bodyPr/>
        <a:lstStyle/>
        <a:p>
          <a:endParaRPr lang="en-US"/>
        </a:p>
      </dgm:t>
    </dgm:pt>
    <dgm:pt modelId="{4AAD3232-D92E-4FDB-AE32-3A1C5F95D084}">
      <dgm:prSet custT="1"/>
      <dgm:spPr>
        <a:solidFill>
          <a:srgbClr val="0070C0"/>
        </a:solidFill>
        <a:ln w="19050" cap="flat" cmpd="sng" algn="ctr">
          <a:noFill/>
          <a:prstDash val="solid"/>
          <a:miter lim="800000"/>
        </a:ln>
        <a:effectLst/>
      </dgm:spPr>
      <dgm:t>
        <a:bodyPr spcFirstLastPara="0" vert="horz" wrap="square" lIns="10160" tIns="10160" rIns="10160" bIns="10160" numCol="1" spcCol="1270" anchor="ctr" anchorCtr="0"/>
        <a:lstStyle/>
        <a:p>
          <a:pPr marL="0" lvl="0" indent="0" algn="ctr" defTabSz="711200">
            <a:lnSpc>
              <a:spcPct val="90000"/>
            </a:lnSpc>
            <a:spcBef>
              <a:spcPct val="0"/>
            </a:spcBef>
            <a:spcAft>
              <a:spcPct val="35000"/>
            </a:spcAft>
            <a:buNone/>
          </a:pPr>
          <a:r>
            <a:rPr lang="en-US" sz="1600" b="1" kern="1200" dirty="0">
              <a:ln>
                <a:noFill/>
              </a:ln>
              <a:solidFill>
                <a:prstClr val="white"/>
              </a:solidFill>
              <a:latin typeface="Montserrat" pitchFamily="2" charset="0"/>
              <a:ea typeface="+mn-ea"/>
              <a:cs typeface="+mn-cs"/>
            </a:rPr>
            <a:t>2023</a:t>
          </a:r>
        </a:p>
      </dgm:t>
    </dgm:pt>
    <dgm:pt modelId="{D1121207-2C96-46E1-A5E0-EF0C550BCF4E}" type="parTrans" cxnId="{9B55ADE7-1A81-4C54-BF83-1C8ACF25AF5A}">
      <dgm:prSet/>
      <dgm:spPr/>
      <dgm:t>
        <a:bodyPr/>
        <a:lstStyle/>
        <a:p>
          <a:endParaRPr lang="en-US"/>
        </a:p>
      </dgm:t>
    </dgm:pt>
    <dgm:pt modelId="{B9D9737C-5D4F-4C6A-8880-A7F65508E232}" type="sibTrans" cxnId="{9B55ADE7-1A81-4C54-BF83-1C8ACF25AF5A}">
      <dgm:prSet/>
      <dgm:spPr/>
      <dgm:t>
        <a:bodyPr/>
        <a:lstStyle/>
        <a:p>
          <a:endParaRPr lang="en-US"/>
        </a:p>
      </dgm:t>
    </dgm:pt>
    <dgm:pt modelId="{5F3ADBBF-606E-4DD5-B412-8F13B7F450CA}" type="pres">
      <dgm:prSet presAssocID="{FC153266-B612-43C2-A06A-08F31AB1E4B3}" presName="hierChild1" presStyleCnt="0">
        <dgm:presLayoutVars>
          <dgm:orgChart val="1"/>
          <dgm:chPref val="1"/>
          <dgm:dir/>
          <dgm:animOne val="branch"/>
          <dgm:animLvl val="lvl"/>
          <dgm:resizeHandles/>
        </dgm:presLayoutVars>
      </dgm:prSet>
      <dgm:spPr/>
    </dgm:pt>
    <dgm:pt modelId="{3E149AB1-2F68-4BC9-B843-F2513EA86629}" type="pres">
      <dgm:prSet presAssocID="{C2A6BD81-7165-4F86-90D7-93ED37570D25}" presName="hierRoot1" presStyleCnt="0">
        <dgm:presLayoutVars>
          <dgm:hierBranch val="init"/>
        </dgm:presLayoutVars>
      </dgm:prSet>
      <dgm:spPr/>
    </dgm:pt>
    <dgm:pt modelId="{5FDEBE59-9650-492F-B99E-1F8BB3EB80A6}" type="pres">
      <dgm:prSet presAssocID="{C2A6BD81-7165-4F86-90D7-93ED37570D25}" presName="rootComposite1" presStyleCnt="0"/>
      <dgm:spPr/>
    </dgm:pt>
    <dgm:pt modelId="{DDCB42CF-7FAA-4BC4-B9AF-C5D2887C5B2C}" type="pres">
      <dgm:prSet presAssocID="{C2A6BD81-7165-4F86-90D7-93ED37570D25}" presName="rootText1" presStyleLbl="node0" presStyleIdx="0" presStyleCnt="1">
        <dgm:presLayoutVars>
          <dgm:chPref val="3"/>
        </dgm:presLayoutVars>
      </dgm:prSet>
      <dgm:spPr>
        <a:prstGeom prst="parallelogram">
          <a:avLst/>
        </a:prstGeom>
      </dgm:spPr>
    </dgm:pt>
    <dgm:pt modelId="{AD71F84F-384A-48D6-8FB8-72DA73F6BEF1}" type="pres">
      <dgm:prSet presAssocID="{C2A6BD81-7165-4F86-90D7-93ED37570D25}" presName="rootConnector1" presStyleLbl="node1" presStyleIdx="0" presStyleCnt="0"/>
      <dgm:spPr/>
    </dgm:pt>
    <dgm:pt modelId="{BDB84B10-E23A-495C-B081-20518E83599F}" type="pres">
      <dgm:prSet presAssocID="{C2A6BD81-7165-4F86-90D7-93ED37570D25}" presName="hierChild2" presStyleCnt="0"/>
      <dgm:spPr/>
    </dgm:pt>
    <dgm:pt modelId="{49D35F2A-499E-40F1-9376-B21A08666D43}" type="pres">
      <dgm:prSet presAssocID="{B5819610-C1D2-4BD6-B20F-C48123B8313D}" presName="Name64" presStyleLbl="parChTrans1D2" presStyleIdx="0" presStyleCnt="1"/>
      <dgm:spPr/>
    </dgm:pt>
    <dgm:pt modelId="{B1C7B015-09DE-4C1B-A3AF-8EAB5C5413CF}" type="pres">
      <dgm:prSet presAssocID="{C43CCF95-736D-470D-B82B-5979B6B74D65}" presName="hierRoot2" presStyleCnt="0">
        <dgm:presLayoutVars>
          <dgm:hierBranch val="init"/>
        </dgm:presLayoutVars>
      </dgm:prSet>
      <dgm:spPr/>
    </dgm:pt>
    <dgm:pt modelId="{08D9E341-8EB9-4A83-8555-2F0CBEF19CF7}" type="pres">
      <dgm:prSet presAssocID="{C43CCF95-736D-470D-B82B-5979B6B74D65}" presName="rootComposite" presStyleCnt="0"/>
      <dgm:spPr/>
    </dgm:pt>
    <dgm:pt modelId="{95C530B8-E545-47CB-95E9-BC826E6A0258}" type="pres">
      <dgm:prSet presAssocID="{C43CCF95-736D-470D-B82B-5979B6B74D65}" presName="rootText" presStyleLbl="node2" presStyleIdx="0" presStyleCnt="1">
        <dgm:presLayoutVars>
          <dgm:chPref val="3"/>
        </dgm:presLayoutVars>
      </dgm:prSet>
      <dgm:spPr>
        <a:prstGeom prst="parallelogram">
          <a:avLst/>
        </a:prstGeom>
      </dgm:spPr>
    </dgm:pt>
    <dgm:pt modelId="{4E601A44-F55A-4E38-944F-CFE7CDFFCFD5}" type="pres">
      <dgm:prSet presAssocID="{C43CCF95-736D-470D-B82B-5979B6B74D65}" presName="rootConnector" presStyleLbl="node2" presStyleIdx="0" presStyleCnt="1"/>
      <dgm:spPr/>
    </dgm:pt>
    <dgm:pt modelId="{F39C6D7B-EACC-4139-B569-4E73F7E82BBE}" type="pres">
      <dgm:prSet presAssocID="{C43CCF95-736D-470D-B82B-5979B6B74D65}" presName="hierChild4" presStyleCnt="0"/>
      <dgm:spPr/>
    </dgm:pt>
    <dgm:pt modelId="{13BA17CD-2DD2-401F-9384-923A77FE2135}" type="pres">
      <dgm:prSet presAssocID="{C1622C49-1ADA-4C6F-9E56-BC36ECD8F299}" presName="Name64" presStyleLbl="parChTrans1D3" presStyleIdx="0" presStyleCnt="1"/>
      <dgm:spPr/>
    </dgm:pt>
    <dgm:pt modelId="{4D78D9DA-A62D-4891-B75E-05D90436AAF1}" type="pres">
      <dgm:prSet presAssocID="{4724D3A0-61D4-4BBC-965D-05B09FF64CAE}" presName="hierRoot2" presStyleCnt="0">
        <dgm:presLayoutVars>
          <dgm:hierBranch val="init"/>
        </dgm:presLayoutVars>
      </dgm:prSet>
      <dgm:spPr/>
    </dgm:pt>
    <dgm:pt modelId="{22DCFCB6-6983-46BA-8489-9D8CE3AC531E}" type="pres">
      <dgm:prSet presAssocID="{4724D3A0-61D4-4BBC-965D-05B09FF64CAE}" presName="rootComposite" presStyleCnt="0"/>
      <dgm:spPr/>
    </dgm:pt>
    <dgm:pt modelId="{8910F284-F259-492D-90A6-68750212BCC1}" type="pres">
      <dgm:prSet presAssocID="{4724D3A0-61D4-4BBC-965D-05B09FF64CAE}" presName="rootText" presStyleLbl="node3" presStyleIdx="0" presStyleCnt="1">
        <dgm:presLayoutVars>
          <dgm:chPref val="3"/>
        </dgm:presLayoutVars>
      </dgm:prSet>
      <dgm:spPr>
        <a:prstGeom prst="parallelogram">
          <a:avLst/>
        </a:prstGeom>
      </dgm:spPr>
    </dgm:pt>
    <dgm:pt modelId="{C6492A76-6093-4A0C-BD17-9AC5F874E6EE}" type="pres">
      <dgm:prSet presAssocID="{4724D3A0-61D4-4BBC-965D-05B09FF64CAE}" presName="rootConnector" presStyleLbl="node3" presStyleIdx="0" presStyleCnt="1"/>
      <dgm:spPr/>
    </dgm:pt>
    <dgm:pt modelId="{BDF32D2B-943B-40FE-B004-CBECF98338B6}" type="pres">
      <dgm:prSet presAssocID="{4724D3A0-61D4-4BBC-965D-05B09FF64CAE}" presName="hierChild4" presStyleCnt="0"/>
      <dgm:spPr/>
    </dgm:pt>
    <dgm:pt modelId="{D7EE4281-0E04-4E41-95EE-608FABB56FE0}" type="pres">
      <dgm:prSet presAssocID="{142E4F58-B248-42C9-87CA-CECF6A7C8A96}" presName="Name64" presStyleLbl="parChTrans1D4" presStyleIdx="0" presStyleCnt="3"/>
      <dgm:spPr/>
    </dgm:pt>
    <dgm:pt modelId="{D81D3395-30D9-4A33-B107-7E2D05D80BBE}" type="pres">
      <dgm:prSet presAssocID="{D453C775-4E4F-4C68-8E76-403448B983EA}" presName="hierRoot2" presStyleCnt="0">
        <dgm:presLayoutVars>
          <dgm:hierBranch val="init"/>
        </dgm:presLayoutVars>
      </dgm:prSet>
      <dgm:spPr/>
    </dgm:pt>
    <dgm:pt modelId="{C2683CCD-FB35-4F36-9EEF-C847BE49B669}" type="pres">
      <dgm:prSet presAssocID="{D453C775-4E4F-4C68-8E76-403448B983EA}" presName="rootComposite" presStyleCnt="0"/>
      <dgm:spPr/>
    </dgm:pt>
    <dgm:pt modelId="{5E675F52-02EE-46A5-9046-D58D7D7AFC63}" type="pres">
      <dgm:prSet presAssocID="{D453C775-4E4F-4C68-8E76-403448B983EA}" presName="rootText" presStyleLbl="node4" presStyleIdx="0" presStyleCnt="3">
        <dgm:presLayoutVars>
          <dgm:chPref val="3"/>
        </dgm:presLayoutVars>
      </dgm:prSet>
      <dgm:spPr>
        <a:prstGeom prst="parallelogram">
          <a:avLst/>
        </a:prstGeom>
      </dgm:spPr>
    </dgm:pt>
    <dgm:pt modelId="{9B4CE6FD-C93E-4493-8213-A4F32D81E182}" type="pres">
      <dgm:prSet presAssocID="{D453C775-4E4F-4C68-8E76-403448B983EA}" presName="rootConnector" presStyleLbl="node4" presStyleIdx="0" presStyleCnt="3"/>
      <dgm:spPr/>
    </dgm:pt>
    <dgm:pt modelId="{8626C484-B039-460B-BE03-1DD6B5663F37}" type="pres">
      <dgm:prSet presAssocID="{D453C775-4E4F-4C68-8E76-403448B983EA}" presName="hierChild4" presStyleCnt="0"/>
      <dgm:spPr/>
    </dgm:pt>
    <dgm:pt modelId="{A1883E11-C80F-402F-A4EE-C4B3F3DFE40D}" type="pres">
      <dgm:prSet presAssocID="{A5130981-53F3-48DA-9B0E-8C8DFCA74F1A}" presName="Name64" presStyleLbl="parChTrans1D4" presStyleIdx="1" presStyleCnt="3"/>
      <dgm:spPr/>
    </dgm:pt>
    <dgm:pt modelId="{09EC94BD-4FB7-4B47-A53E-6E5E63826F03}" type="pres">
      <dgm:prSet presAssocID="{DD63A711-D23B-449E-A7B2-69EC28AF7AA2}" presName="hierRoot2" presStyleCnt="0">
        <dgm:presLayoutVars>
          <dgm:hierBranch val="init"/>
        </dgm:presLayoutVars>
      </dgm:prSet>
      <dgm:spPr/>
    </dgm:pt>
    <dgm:pt modelId="{75E8152E-6B55-452C-9BEF-D37AE6507428}" type="pres">
      <dgm:prSet presAssocID="{DD63A711-D23B-449E-A7B2-69EC28AF7AA2}" presName="rootComposite" presStyleCnt="0"/>
      <dgm:spPr/>
    </dgm:pt>
    <dgm:pt modelId="{D2DB4F3E-AEE4-4D0C-BC3B-39D032E99D68}" type="pres">
      <dgm:prSet presAssocID="{DD63A711-D23B-449E-A7B2-69EC28AF7AA2}" presName="rootText" presStyleLbl="node4" presStyleIdx="1" presStyleCnt="3">
        <dgm:presLayoutVars>
          <dgm:chPref val="3"/>
        </dgm:presLayoutVars>
      </dgm:prSet>
      <dgm:spPr>
        <a:prstGeom prst="parallelogram">
          <a:avLst/>
        </a:prstGeom>
      </dgm:spPr>
    </dgm:pt>
    <dgm:pt modelId="{83792CEF-98EC-4614-A9CF-ECF9876EA60D}" type="pres">
      <dgm:prSet presAssocID="{DD63A711-D23B-449E-A7B2-69EC28AF7AA2}" presName="rootConnector" presStyleLbl="node4" presStyleIdx="1" presStyleCnt="3"/>
      <dgm:spPr/>
    </dgm:pt>
    <dgm:pt modelId="{9DD3BED3-C063-4BD5-ABF1-01C9CA64D434}" type="pres">
      <dgm:prSet presAssocID="{DD63A711-D23B-449E-A7B2-69EC28AF7AA2}" presName="hierChild4" presStyleCnt="0"/>
      <dgm:spPr/>
    </dgm:pt>
    <dgm:pt modelId="{FC6BB25E-5ED8-4785-B381-58A9FDCBD693}" type="pres">
      <dgm:prSet presAssocID="{D1121207-2C96-46E1-A5E0-EF0C550BCF4E}" presName="Name64" presStyleLbl="parChTrans1D4" presStyleIdx="2" presStyleCnt="3"/>
      <dgm:spPr/>
    </dgm:pt>
    <dgm:pt modelId="{C14E46C5-20A6-41E2-A4F0-F01B5FF480A3}" type="pres">
      <dgm:prSet presAssocID="{4AAD3232-D92E-4FDB-AE32-3A1C5F95D084}" presName="hierRoot2" presStyleCnt="0">
        <dgm:presLayoutVars>
          <dgm:hierBranch val="init"/>
        </dgm:presLayoutVars>
      </dgm:prSet>
      <dgm:spPr/>
    </dgm:pt>
    <dgm:pt modelId="{AC88094F-A2E0-41E8-99AE-94F936B4A85F}" type="pres">
      <dgm:prSet presAssocID="{4AAD3232-D92E-4FDB-AE32-3A1C5F95D084}" presName="rootComposite" presStyleCnt="0"/>
      <dgm:spPr/>
    </dgm:pt>
    <dgm:pt modelId="{535DE4EC-3927-408A-BDE3-EF15794943AD}" type="pres">
      <dgm:prSet presAssocID="{4AAD3232-D92E-4FDB-AE32-3A1C5F95D084}" presName="rootText" presStyleLbl="node4" presStyleIdx="2" presStyleCnt="3" custLinFactNeighborX="678">
        <dgm:presLayoutVars>
          <dgm:chPref val="3"/>
        </dgm:presLayoutVars>
      </dgm:prSet>
      <dgm:spPr>
        <a:xfrm>
          <a:off x="9752607" y="1662047"/>
          <a:ext cx="1625203" cy="495686"/>
        </a:xfrm>
        <a:prstGeom prst="parallelogram">
          <a:avLst/>
        </a:prstGeom>
      </dgm:spPr>
    </dgm:pt>
    <dgm:pt modelId="{56168542-2E47-4A0E-B7EA-27019903A6BB}" type="pres">
      <dgm:prSet presAssocID="{4AAD3232-D92E-4FDB-AE32-3A1C5F95D084}" presName="rootConnector" presStyleLbl="node4" presStyleIdx="2" presStyleCnt="3"/>
      <dgm:spPr/>
    </dgm:pt>
    <dgm:pt modelId="{9AEF75C1-368C-4D95-86D4-B727F387E8A9}" type="pres">
      <dgm:prSet presAssocID="{4AAD3232-D92E-4FDB-AE32-3A1C5F95D084}" presName="hierChild4" presStyleCnt="0"/>
      <dgm:spPr/>
    </dgm:pt>
    <dgm:pt modelId="{40559B4D-7B79-45AB-A67A-8E476C517A00}" type="pres">
      <dgm:prSet presAssocID="{4AAD3232-D92E-4FDB-AE32-3A1C5F95D084}" presName="hierChild5" presStyleCnt="0"/>
      <dgm:spPr/>
    </dgm:pt>
    <dgm:pt modelId="{FF9566DA-77A2-431C-8370-967CB7803D0D}" type="pres">
      <dgm:prSet presAssocID="{DD63A711-D23B-449E-A7B2-69EC28AF7AA2}" presName="hierChild5" presStyleCnt="0"/>
      <dgm:spPr/>
    </dgm:pt>
    <dgm:pt modelId="{9425D051-C65A-47A6-9BE1-1493DE05255D}" type="pres">
      <dgm:prSet presAssocID="{D453C775-4E4F-4C68-8E76-403448B983EA}" presName="hierChild5" presStyleCnt="0"/>
      <dgm:spPr/>
    </dgm:pt>
    <dgm:pt modelId="{5903B06D-7297-4B65-992D-59FF9015D7B6}" type="pres">
      <dgm:prSet presAssocID="{4724D3A0-61D4-4BBC-965D-05B09FF64CAE}" presName="hierChild5" presStyleCnt="0"/>
      <dgm:spPr/>
    </dgm:pt>
    <dgm:pt modelId="{3E5CF30F-65B1-4EB9-A8D8-FB3EE73E3F5B}" type="pres">
      <dgm:prSet presAssocID="{C43CCF95-736D-470D-B82B-5979B6B74D65}" presName="hierChild5" presStyleCnt="0"/>
      <dgm:spPr/>
    </dgm:pt>
    <dgm:pt modelId="{E93BD900-AA48-4206-A7A6-CF8A37B37A0A}" type="pres">
      <dgm:prSet presAssocID="{C2A6BD81-7165-4F86-90D7-93ED37570D25}" presName="hierChild3" presStyleCnt="0"/>
      <dgm:spPr/>
    </dgm:pt>
  </dgm:ptLst>
  <dgm:cxnLst>
    <dgm:cxn modelId="{9136DC24-F611-4FAE-B2E9-640F2B5BEA08}" type="presOf" srcId="{4AAD3232-D92E-4FDB-AE32-3A1C5F95D084}" destId="{535DE4EC-3927-408A-BDE3-EF15794943AD}" srcOrd="0" destOrd="0" presId="urn:microsoft.com/office/officeart/2009/3/layout/HorizontalOrganizationChart"/>
    <dgm:cxn modelId="{4DAA502B-EBA0-47FD-AD9C-936399FF961F}" type="presOf" srcId="{C2A6BD81-7165-4F86-90D7-93ED37570D25}" destId="{AD71F84F-384A-48D6-8FB8-72DA73F6BEF1}" srcOrd="1" destOrd="0" presId="urn:microsoft.com/office/officeart/2009/3/layout/HorizontalOrganizationChart"/>
    <dgm:cxn modelId="{F3B88030-6143-4CE3-ACE4-0F33DA9A7B49}" type="presOf" srcId="{4724D3A0-61D4-4BBC-965D-05B09FF64CAE}" destId="{8910F284-F259-492D-90A6-68750212BCC1}" srcOrd="0" destOrd="0" presId="urn:microsoft.com/office/officeart/2009/3/layout/HorizontalOrganizationChart"/>
    <dgm:cxn modelId="{F4A5EC30-4D7B-4BA9-B44D-6E8FFEDAC739}" type="presOf" srcId="{D453C775-4E4F-4C68-8E76-403448B983EA}" destId="{9B4CE6FD-C93E-4493-8213-A4F32D81E182}" srcOrd="1" destOrd="0" presId="urn:microsoft.com/office/officeart/2009/3/layout/HorizontalOrganizationChart"/>
    <dgm:cxn modelId="{27CF3433-8080-4F66-871B-2AF0A7C0173D}" srcId="{C43CCF95-736D-470D-B82B-5979B6B74D65}" destId="{4724D3A0-61D4-4BBC-965D-05B09FF64CAE}" srcOrd="0" destOrd="0" parTransId="{C1622C49-1ADA-4C6F-9E56-BC36ECD8F299}" sibTransId="{75D3A9BD-88F1-4374-926A-1578D2457E81}"/>
    <dgm:cxn modelId="{0391E933-FD3E-479E-AF79-6A1442CFEEDF}" type="presOf" srcId="{142E4F58-B248-42C9-87CA-CECF6A7C8A96}" destId="{D7EE4281-0E04-4E41-95EE-608FABB56FE0}" srcOrd="0" destOrd="0" presId="urn:microsoft.com/office/officeart/2009/3/layout/HorizontalOrganizationChart"/>
    <dgm:cxn modelId="{DD371D3D-E5F3-422B-825C-FE2A79BCEF9A}" type="presOf" srcId="{C43CCF95-736D-470D-B82B-5979B6B74D65}" destId="{95C530B8-E545-47CB-95E9-BC826E6A0258}" srcOrd="0" destOrd="0" presId="urn:microsoft.com/office/officeart/2009/3/layout/HorizontalOrganizationChart"/>
    <dgm:cxn modelId="{EE960F63-6DFC-4C7B-9387-9D749D8D8E71}" srcId="{4724D3A0-61D4-4BBC-965D-05B09FF64CAE}" destId="{D453C775-4E4F-4C68-8E76-403448B983EA}" srcOrd="0" destOrd="0" parTransId="{142E4F58-B248-42C9-87CA-CECF6A7C8A96}" sibTransId="{2F4D145A-CF0A-480C-864F-E4CD5D72FCEA}"/>
    <dgm:cxn modelId="{998FEE68-2368-4B8A-8ADE-351A95CF8EB6}" srcId="{FC153266-B612-43C2-A06A-08F31AB1E4B3}" destId="{C2A6BD81-7165-4F86-90D7-93ED37570D25}" srcOrd="0" destOrd="0" parTransId="{4909E4EE-2DA3-4094-95D0-40B59DACAA0F}" sibTransId="{A0CE2112-3E95-446D-B85D-42033A539A11}"/>
    <dgm:cxn modelId="{C49C2E7E-2CBD-453A-955C-33F34AF73092}" type="presOf" srcId="{DD63A711-D23B-449E-A7B2-69EC28AF7AA2}" destId="{83792CEF-98EC-4614-A9CF-ECF9876EA60D}" srcOrd="1" destOrd="0" presId="urn:microsoft.com/office/officeart/2009/3/layout/HorizontalOrganizationChart"/>
    <dgm:cxn modelId="{147CE77F-BDE1-40AA-9A0B-B1732A7C3141}" srcId="{D453C775-4E4F-4C68-8E76-403448B983EA}" destId="{DD63A711-D23B-449E-A7B2-69EC28AF7AA2}" srcOrd="0" destOrd="0" parTransId="{A5130981-53F3-48DA-9B0E-8C8DFCA74F1A}" sibTransId="{7784AA6A-7AF2-40E7-AE0F-C1EA3575369C}"/>
    <dgm:cxn modelId="{2B278A80-BB29-421F-A982-5A584F895EBF}" type="presOf" srcId="{D453C775-4E4F-4C68-8E76-403448B983EA}" destId="{5E675F52-02EE-46A5-9046-D58D7D7AFC63}" srcOrd="0" destOrd="0" presId="urn:microsoft.com/office/officeart/2009/3/layout/HorizontalOrganizationChart"/>
    <dgm:cxn modelId="{68F35482-E6BF-47E9-BB4E-76DD84F6EC98}" type="presOf" srcId="{4724D3A0-61D4-4BBC-965D-05B09FF64CAE}" destId="{C6492A76-6093-4A0C-BD17-9AC5F874E6EE}" srcOrd="1" destOrd="0" presId="urn:microsoft.com/office/officeart/2009/3/layout/HorizontalOrganizationChart"/>
    <dgm:cxn modelId="{611EFB8B-1D46-4FD5-913E-7BE82CB771CE}" type="presOf" srcId="{D1121207-2C96-46E1-A5E0-EF0C550BCF4E}" destId="{FC6BB25E-5ED8-4785-B381-58A9FDCBD693}" srcOrd="0" destOrd="0" presId="urn:microsoft.com/office/officeart/2009/3/layout/HorizontalOrganizationChart"/>
    <dgm:cxn modelId="{EA37C19A-1324-4577-A44F-6C58FCF34F6B}" type="presOf" srcId="{B5819610-C1D2-4BD6-B20F-C48123B8313D}" destId="{49D35F2A-499E-40F1-9376-B21A08666D43}" srcOrd="0" destOrd="0" presId="urn:microsoft.com/office/officeart/2009/3/layout/HorizontalOrganizationChart"/>
    <dgm:cxn modelId="{D62D0B9D-D1CF-4E80-B256-5AC7D2443287}" type="presOf" srcId="{C1622C49-1ADA-4C6F-9E56-BC36ECD8F299}" destId="{13BA17CD-2DD2-401F-9384-923A77FE2135}" srcOrd="0" destOrd="0" presId="urn:microsoft.com/office/officeart/2009/3/layout/HorizontalOrganizationChart"/>
    <dgm:cxn modelId="{06E433B3-07FF-46CD-9A30-0D181222D4E0}" type="presOf" srcId="{C2A6BD81-7165-4F86-90D7-93ED37570D25}" destId="{DDCB42CF-7FAA-4BC4-B9AF-C5D2887C5B2C}" srcOrd="0" destOrd="0" presId="urn:microsoft.com/office/officeart/2009/3/layout/HorizontalOrganizationChart"/>
    <dgm:cxn modelId="{BA01D7B8-7CAE-48F5-B22F-544E8036EEE4}" type="presOf" srcId="{A5130981-53F3-48DA-9B0E-8C8DFCA74F1A}" destId="{A1883E11-C80F-402F-A4EE-C4B3F3DFE40D}" srcOrd="0" destOrd="0" presId="urn:microsoft.com/office/officeart/2009/3/layout/HorizontalOrganizationChart"/>
    <dgm:cxn modelId="{6D3692C5-6463-4DB2-84E4-521384510270}" type="presOf" srcId="{FC153266-B612-43C2-A06A-08F31AB1E4B3}" destId="{5F3ADBBF-606E-4DD5-B412-8F13B7F450CA}" srcOrd="0" destOrd="0" presId="urn:microsoft.com/office/officeart/2009/3/layout/HorizontalOrganizationChart"/>
    <dgm:cxn modelId="{A881BDCF-308B-4766-BBBC-C75B3390DFCB}" type="presOf" srcId="{C43CCF95-736D-470D-B82B-5979B6B74D65}" destId="{4E601A44-F55A-4E38-944F-CFE7CDFFCFD5}" srcOrd="1" destOrd="0" presId="urn:microsoft.com/office/officeart/2009/3/layout/HorizontalOrganizationChart"/>
    <dgm:cxn modelId="{7CDDFAD6-3611-4CD5-AA08-FFB52E660F48}" srcId="{C2A6BD81-7165-4F86-90D7-93ED37570D25}" destId="{C43CCF95-736D-470D-B82B-5979B6B74D65}" srcOrd="0" destOrd="0" parTransId="{B5819610-C1D2-4BD6-B20F-C48123B8313D}" sibTransId="{9AD29E39-FFB5-4EDB-B041-363F435F5DFF}"/>
    <dgm:cxn modelId="{5FFBA1DC-189F-4A79-BA32-188885148381}" type="presOf" srcId="{DD63A711-D23B-449E-A7B2-69EC28AF7AA2}" destId="{D2DB4F3E-AEE4-4D0C-BC3B-39D032E99D68}" srcOrd="0" destOrd="0" presId="urn:microsoft.com/office/officeart/2009/3/layout/HorizontalOrganizationChart"/>
    <dgm:cxn modelId="{6AEF19E3-307C-4CF4-BC76-5C038BFF37B1}" type="presOf" srcId="{4AAD3232-D92E-4FDB-AE32-3A1C5F95D084}" destId="{56168542-2E47-4A0E-B7EA-27019903A6BB}" srcOrd="1" destOrd="0" presId="urn:microsoft.com/office/officeart/2009/3/layout/HorizontalOrganizationChart"/>
    <dgm:cxn modelId="{9B55ADE7-1A81-4C54-BF83-1C8ACF25AF5A}" srcId="{DD63A711-D23B-449E-A7B2-69EC28AF7AA2}" destId="{4AAD3232-D92E-4FDB-AE32-3A1C5F95D084}" srcOrd="0" destOrd="0" parTransId="{D1121207-2C96-46E1-A5E0-EF0C550BCF4E}" sibTransId="{B9D9737C-5D4F-4C6A-8880-A7F65508E232}"/>
    <dgm:cxn modelId="{CF8B6757-9167-48EA-9450-9EC73101A853}" type="presParOf" srcId="{5F3ADBBF-606E-4DD5-B412-8F13B7F450CA}" destId="{3E149AB1-2F68-4BC9-B843-F2513EA86629}" srcOrd="0" destOrd="0" presId="urn:microsoft.com/office/officeart/2009/3/layout/HorizontalOrganizationChart"/>
    <dgm:cxn modelId="{5A8F82DB-012F-4E1B-AA0C-652E3C95D11A}" type="presParOf" srcId="{3E149AB1-2F68-4BC9-B843-F2513EA86629}" destId="{5FDEBE59-9650-492F-B99E-1F8BB3EB80A6}" srcOrd="0" destOrd="0" presId="urn:microsoft.com/office/officeart/2009/3/layout/HorizontalOrganizationChart"/>
    <dgm:cxn modelId="{5342C2F0-E111-4001-BE07-D49F5F19A650}" type="presParOf" srcId="{5FDEBE59-9650-492F-B99E-1F8BB3EB80A6}" destId="{DDCB42CF-7FAA-4BC4-B9AF-C5D2887C5B2C}" srcOrd="0" destOrd="0" presId="urn:microsoft.com/office/officeart/2009/3/layout/HorizontalOrganizationChart"/>
    <dgm:cxn modelId="{F7736B81-8DDB-4689-B5DF-5E7DA66A59A2}" type="presParOf" srcId="{5FDEBE59-9650-492F-B99E-1F8BB3EB80A6}" destId="{AD71F84F-384A-48D6-8FB8-72DA73F6BEF1}" srcOrd="1" destOrd="0" presId="urn:microsoft.com/office/officeart/2009/3/layout/HorizontalOrganizationChart"/>
    <dgm:cxn modelId="{BDCDDA7F-CCB4-4392-B7F1-2587383A1992}" type="presParOf" srcId="{3E149AB1-2F68-4BC9-B843-F2513EA86629}" destId="{BDB84B10-E23A-495C-B081-20518E83599F}" srcOrd="1" destOrd="0" presId="urn:microsoft.com/office/officeart/2009/3/layout/HorizontalOrganizationChart"/>
    <dgm:cxn modelId="{A9EF3D03-7644-4718-8D35-5B490E2B766A}" type="presParOf" srcId="{BDB84B10-E23A-495C-B081-20518E83599F}" destId="{49D35F2A-499E-40F1-9376-B21A08666D43}" srcOrd="0" destOrd="0" presId="urn:microsoft.com/office/officeart/2009/3/layout/HorizontalOrganizationChart"/>
    <dgm:cxn modelId="{AEE9F071-9F6C-4973-8F7C-E2969C2EA4B2}" type="presParOf" srcId="{BDB84B10-E23A-495C-B081-20518E83599F}" destId="{B1C7B015-09DE-4C1B-A3AF-8EAB5C5413CF}" srcOrd="1" destOrd="0" presId="urn:microsoft.com/office/officeart/2009/3/layout/HorizontalOrganizationChart"/>
    <dgm:cxn modelId="{A829E418-C941-4EB9-86C1-4C291908E789}" type="presParOf" srcId="{B1C7B015-09DE-4C1B-A3AF-8EAB5C5413CF}" destId="{08D9E341-8EB9-4A83-8555-2F0CBEF19CF7}" srcOrd="0" destOrd="0" presId="urn:microsoft.com/office/officeart/2009/3/layout/HorizontalOrganizationChart"/>
    <dgm:cxn modelId="{E4611880-5987-446B-9613-7CA72E5232E8}" type="presParOf" srcId="{08D9E341-8EB9-4A83-8555-2F0CBEF19CF7}" destId="{95C530B8-E545-47CB-95E9-BC826E6A0258}" srcOrd="0" destOrd="0" presId="urn:microsoft.com/office/officeart/2009/3/layout/HorizontalOrganizationChart"/>
    <dgm:cxn modelId="{82D8680C-7C39-44E0-BBC7-AB7333F76510}" type="presParOf" srcId="{08D9E341-8EB9-4A83-8555-2F0CBEF19CF7}" destId="{4E601A44-F55A-4E38-944F-CFE7CDFFCFD5}" srcOrd="1" destOrd="0" presId="urn:microsoft.com/office/officeart/2009/3/layout/HorizontalOrganizationChart"/>
    <dgm:cxn modelId="{CDE60227-92A9-4FC1-B75E-D5EE162AA23C}" type="presParOf" srcId="{B1C7B015-09DE-4C1B-A3AF-8EAB5C5413CF}" destId="{F39C6D7B-EACC-4139-B569-4E73F7E82BBE}" srcOrd="1" destOrd="0" presId="urn:microsoft.com/office/officeart/2009/3/layout/HorizontalOrganizationChart"/>
    <dgm:cxn modelId="{4D08D6F0-207A-447C-9A46-2914C34567A2}" type="presParOf" srcId="{F39C6D7B-EACC-4139-B569-4E73F7E82BBE}" destId="{13BA17CD-2DD2-401F-9384-923A77FE2135}" srcOrd="0" destOrd="0" presId="urn:microsoft.com/office/officeart/2009/3/layout/HorizontalOrganizationChart"/>
    <dgm:cxn modelId="{D7DC8E1F-FC22-4FF6-BA73-CD58D62AB3BF}" type="presParOf" srcId="{F39C6D7B-EACC-4139-B569-4E73F7E82BBE}" destId="{4D78D9DA-A62D-4891-B75E-05D90436AAF1}" srcOrd="1" destOrd="0" presId="urn:microsoft.com/office/officeart/2009/3/layout/HorizontalOrganizationChart"/>
    <dgm:cxn modelId="{9ECB3FE7-D7F5-4F51-A1B2-04DA464E1891}" type="presParOf" srcId="{4D78D9DA-A62D-4891-B75E-05D90436AAF1}" destId="{22DCFCB6-6983-46BA-8489-9D8CE3AC531E}" srcOrd="0" destOrd="0" presId="urn:microsoft.com/office/officeart/2009/3/layout/HorizontalOrganizationChart"/>
    <dgm:cxn modelId="{2B4C668E-508B-4DCD-A0C3-6791DB01C011}" type="presParOf" srcId="{22DCFCB6-6983-46BA-8489-9D8CE3AC531E}" destId="{8910F284-F259-492D-90A6-68750212BCC1}" srcOrd="0" destOrd="0" presId="urn:microsoft.com/office/officeart/2009/3/layout/HorizontalOrganizationChart"/>
    <dgm:cxn modelId="{86BAD8C8-BBF2-46EC-861D-4A94FEB630DF}" type="presParOf" srcId="{22DCFCB6-6983-46BA-8489-9D8CE3AC531E}" destId="{C6492A76-6093-4A0C-BD17-9AC5F874E6EE}" srcOrd="1" destOrd="0" presId="urn:microsoft.com/office/officeart/2009/3/layout/HorizontalOrganizationChart"/>
    <dgm:cxn modelId="{0EE419F0-417E-4C06-870D-6995EEB42DBB}" type="presParOf" srcId="{4D78D9DA-A62D-4891-B75E-05D90436AAF1}" destId="{BDF32D2B-943B-40FE-B004-CBECF98338B6}" srcOrd="1" destOrd="0" presId="urn:microsoft.com/office/officeart/2009/3/layout/HorizontalOrganizationChart"/>
    <dgm:cxn modelId="{0FBDD6D2-685B-4310-9EFE-3DFB295800A7}" type="presParOf" srcId="{BDF32D2B-943B-40FE-B004-CBECF98338B6}" destId="{D7EE4281-0E04-4E41-95EE-608FABB56FE0}" srcOrd="0" destOrd="0" presId="urn:microsoft.com/office/officeart/2009/3/layout/HorizontalOrganizationChart"/>
    <dgm:cxn modelId="{E5053522-7D5F-4496-9228-BAAAC45A74E6}" type="presParOf" srcId="{BDF32D2B-943B-40FE-B004-CBECF98338B6}" destId="{D81D3395-30D9-4A33-B107-7E2D05D80BBE}" srcOrd="1" destOrd="0" presId="urn:microsoft.com/office/officeart/2009/3/layout/HorizontalOrganizationChart"/>
    <dgm:cxn modelId="{2B721A3B-CFE4-42FA-BA40-3F41CB5BA678}" type="presParOf" srcId="{D81D3395-30D9-4A33-B107-7E2D05D80BBE}" destId="{C2683CCD-FB35-4F36-9EEF-C847BE49B669}" srcOrd="0" destOrd="0" presId="urn:microsoft.com/office/officeart/2009/3/layout/HorizontalOrganizationChart"/>
    <dgm:cxn modelId="{03AB50FD-C817-478E-B2A9-E1621CBB1029}" type="presParOf" srcId="{C2683CCD-FB35-4F36-9EEF-C847BE49B669}" destId="{5E675F52-02EE-46A5-9046-D58D7D7AFC63}" srcOrd="0" destOrd="0" presId="urn:microsoft.com/office/officeart/2009/3/layout/HorizontalOrganizationChart"/>
    <dgm:cxn modelId="{3FC59C13-D703-494E-898D-AC891BD5C1CC}" type="presParOf" srcId="{C2683CCD-FB35-4F36-9EEF-C847BE49B669}" destId="{9B4CE6FD-C93E-4493-8213-A4F32D81E182}" srcOrd="1" destOrd="0" presId="urn:microsoft.com/office/officeart/2009/3/layout/HorizontalOrganizationChart"/>
    <dgm:cxn modelId="{5B064F17-8C77-4842-8996-64AB08D4626F}" type="presParOf" srcId="{D81D3395-30D9-4A33-B107-7E2D05D80BBE}" destId="{8626C484-B039-460B-BE03-1DD6B5663F37}" srcOrd="1" destOrd="0" presId="urn:microsoft.com/office/officeart/2009/3/layout/HorizontalOrganizationChart"/>
    <dgm:cxn modelId="{17722576-165A-432C-8247-3B0ED04BCA29}" type="presParOf" srcId="{8626C484-B039-460B-BE03-1DD6B5663F37}" destId="{A1883E11-C80F-402F-A4EE-C4B3F3DFE40D}" srcOrd="0" destOrd="0" presId="urn:microsoft.com/office/officeart/2009/3/layout/HorizontalOrganizationChart"/>
    <dgm:cxn modelId="{E8DC4A73-3307-4B45-ADE6-D123BC439082}" type="presParOf" srcId="{8626C484-B039-460B-BE03-1DD6B5663F37}" destId="{09EC94BD-4FB7-4B47-A53E-6E5E63826F03}" srcOrd="1" destOrd="0" presId="urn:microsoft.com/office/officeart/2009/3/layout/HorizontalOrganizationChart"/>
    <dgm:cxn modelId="{D6AB6E8E-CB19-49CF-8353-7D1B6B4D9D27}" type="presParOf" srcId="{09EC94BD-4FB7-4B47-A53E-6E5E63826F03}" destId="{75E8152E-6B55-452C-9BEF-D37AE6507428}" srcOrd="0" destOrd="0" presId="urn:microsoft.com/office/officeart/2009/3/layout/HorizontalOrganizationChart"/>
    <dgm:cxn modelId="{33B01DA3-38A3-4653-AE41-2352E8602D76}" type="presParOf" srcId="{75E8152E-6B55-452C-9BEF-D37AE6507428}" destId="{D2DB4F3E-AEE4-4D0C-BC3B-39D032E99D68}" srcOrd="0" destOrd="0" presId="urn:microsoft.com/office/officeart/2009/3/layout/HorizontalOrganizationChart"/>
    <dgm:cxn modelId="{8317C26A-F42C-46CA-AFCE-5330D9D5C9AD}" type="presParOf" srcId="{75E8152E-6B55-452C-9BEF-D37AE6507428}" destId="{83792CEF-98EC-4614-A9CF-ECF9876EA60D}" srcOrd="1" destOrd="0" presId="urn:microsoft.com/office/officeart/2009/3/layout/HorizontalOrganizationChart"/>
    <dgm:cxn modelId="{A40C9E8F-EE56-4FC2-8013-1B139510FBAA}" type="presParOf" srcId="{09EC94BD-4FB7-4B47-A53E-6E5E63826F03}" destId="{9DD3BED3-C063-4BD5-ABF1-01C9CA64D434}" srcOrd="1" destOrd="0" presId="urn:microsoft.com/office/officeart/2009/3/layout/HorizontalOrganizationChart"/>
    <dgm:cxn modelId="{AAB2FB1C-3E48-4DE2-BB9A-4CCAC090BB73}" type="presParOf" srcId="{9DD3BED3-C063-4BD5-ABF1-01C9CA64D434}" destId="{FC6BB25E-5ED8-4785-B381-58A9FDCBD693}" srcOrd="0" destOrd="0" presId="urn:microsoft.com/office/officeart/2009/3/layout/HorizontalOrganizationChart"/>
    <dgm:cxn modelId="{603F4FC7-63DD-4D22-82FE-D4E06C94D809}" type="presParOf" srcId="{9DD3BED3-C063-4BD5-ABF1-01C9CA64D434}" destId="{C14E46C5-20A6-41E2-A4F0-F01B5FF480A3}" srcOrd="1" destOrd="0" presId="urn:microsoft.com/office/officeart/2009/3/layout/HorizontalOrganizationChart"/>
    <dgm:cxn modelId="{5F8F933C-2977-4ADD-922D-010CAEC2EC0B}" type="presParOf" srcId="{C14E46C5-20A6-41E2-A4F0-F01B5FF480A3}" destId="{AC88094F-A2E0-41E8-99AE-94F936B4A85F}" srcOrd="0" destOrd="0" presId="urn:microsoft.com/office/officeart/2009/3/layout/HorizontalOrganizationChart"/>
    <dgm:cxn modelId="{EBD40274-18C0-41F3-8818-C8B4B1209D70}" type="presParOf" srcId="{AC88094F-A2E0-41E8-99AE-94F936B4A85F}" destId="{535DE4EC-3927-408A-BDE3-EF15794943AD}" srcOrd="0" destOrd="0" presId="urn:microsoft.com/office/officeart/2009/3/layout/HorizontalOrganizationChart"/>
    <dgm:cxn modelId="{B9FF372E-33C4-41AB-8A69-60141F7F3B9B}" type="presParOf" srcId="{AC88094F-A2E0-41E8-99AE-94F936B4A85F}" destId="{56168542-2E47-4A0E-B7EA-27019903A6BB}" srcOrd="1" destOrd="0" presId="urn:microsoft.com/office/officeart/2009/3/layout/HorizontalOrganizationChart"/>
    <dgm:cxn modelId="{3954FD6D-6BEF-4594-A82D-15A408FE85E4}" type="presParOf" srcId="{C14E46C5-20A6-41E2-A4F0-F01B5FF480A3}" destId="{9AEF75C1-368C-4D95-86D4-B727F387E8A9}" srcOrd="1" destOrd="0" presId="urn:microsoft.com/office/officeart/2009/3/layout/HorizontalOrganizationChart"/>
    <dgm:cxn modelId="{DF6E766A-7EFF-48C9-B65F-B6E850F8D23D}" type="presParOf" srcId="{C14E46C5-20A6-41E2-A4F0-F01B5FF480A3}" destId="{40559B4D-7B79-45AB-A67A-8E476C517A00}" srcOrd="2" destOrd="0" presId="urn:microsoft.com/office/officeart/2009/3/layout/HorizontalOrganizationChart"/>
    <dgm:cxn modelId="{1B3B304D-54E2-43E2-A18B-96C6B2CB0065}" type="presParOf" srcId="{09EC94BD-4FB7-4B47-A53E-6E5E63826F03}" destId="{FF9566DA-77A2-431C-8370-967CB7803D0D}" srcOrd="2" destOrd="0" presId="urn:microsoft.com/office/officeart/2009/3/layout/HorizontalOrganizationChart"/>
    <dgm:cxn modelId="{9B5642C2-9B25-40DF-BAB0-72F11841FC43}" type="presParOf" srcId="{D81D3395-30D9-4A33-B107-7E2D05D80BBE}" destId="{9425D051-C65A-47A6-9BE1-1493DE05255D}" srcOrd="2" destOrd="0" presId="urn:microsoft.com/office/officeart/2009/3/layout/HorizontalOrganizationChart"/>
    <dgm:cxn modelId="{D8A85C90-CFC5-4995-815F-B56E68E0AA8A}" type="presParOf" srcId="{4D78D9DA-A62D-4891-B75E-05D90436AAF1}" destId="{5903B06D-7297-4B65-992D-59FF9015D7B6}" srcOrd="2" destOrd="0" presId="urn:microsoft.com/office/officeart/2009/3/layout/HorizontalOrganizationChart"/>
    <dgm:cxn modelId="{9AB050A7-BD31-4619-A5FC-BADE9F109815}" type="presParOf" srcId="{B1C7B015-09DE-4C1B-A3AF-8EAB5C5413CF}" destId="{3E5CF30F-65B1-4EB9-A8D8-FB3EE73E3F5B}" srcOrd="2" destOrd="0" presId="urn:microsoft.com/office/officeart/2009/3/layout/HorizontalOrganizationChart"/>
    <dgm:cxn modelId="{844782AA-65D3-4871-B65A-1694EA72265F}" type="presParOf" srcId="{3E149AB1-2F68-4BC9-B843-F2513EA86629}" destId="{E93BD900-AA48-4206-A7A6-CF8A37B37A0A}" srcOrd="2" destOrd="0" presId="urn:microsoft.com/office/officeart/2009/3/layout/HorizontalOrganizationChar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6BB25E-5ED8-4785-B381-58A9FDCBD693}">
      <dsp:nvSpPr>
        <dsp:cNvPr id="0" name=""/>
        <dsp:cNvSpPr/>
      </dsp:nvSpPr>
      <dsp:spPr>
        <a:xfrm>
          <a:off x="9754029" y="1855951"/>
          <a:ext cx="337733" cy="91440"/>
        </a:xfrm>
        <a:custGeom>
          <a:avLst/>
          <a:gdLst/>
          <a:ahLst/>
          <a:cxnLst/>
          <a:rect l="0" t="0" r="0" b="0"/>
          <a:pathLst>
            <a:path>
              <a:moveTo>
                <a:pt x="0" y="45720"/>
              </a:moveTo>
              <a:lnTo>
                <a:pt x="337733" y="45720"/>
              </a:lnTo>
            </a:path>
          </a:pathLst>
        </a:custGeom>
        <a:noFill/>
        <a:ln w="12700" cap="flat" cmpd="sng" algn="ctr">
          <a:solidFill>
            <a:schemeClr val="accent5">
              <a:tint val="7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1883E11-C80F-402F-A4EE-C4B3F3DFE40D}">
      <dsp:nvSpPr>
        <dsp:cNvPr id="0" name=""/>
        <dsp:cNvSpPr/>
      </dsp:nvSpPr>
      <dsp:spPr>
        <a:xfrm>
          <a:off x="7736251" y="1855951"/>
          <a:ext cx="336296" cy="91440"/>
        </a:xfrm>
        <a:custGeom>
          <a:avLst/>
          <a:gdLst/>
          <a:ahLst/>
          <a:cxnLst/>
          <a:rect l="0" t="0" r="0" b="0"/>
          <a:pathLst>
            <a:path>
              <a:moveTo>
                <a:pt x="0" y="45720"/>
              </a:moveTo>
              <a:lnTo>
                <a:pt x="336296" y="45720"/>
              </a:lnTo>
            </a:path>
          </a:pathLst>
        </a:custGeom>
        <a:noFill/>
        <a:ln w="12700" cap="flat" cmpd="sng" algn="ctr">
          <a:solidFill>
            <a:schemeClr val="accent5">
              <a:tint val="7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7EE4281-0E04-4E41-95EE-608FABB56FE0}">
      <dsp:nvSpPr>
        <dsp:cNvPr id="0" name=""/>
        <dsp:cNvSpPr/>
      </dsp:nvSpPr>
      <dsp:spPr>
        <a:xfrm>
          <a:off x="5718473" y="1855951"/>
          <a:ext cx="336296" cy="91440"/>
        </a:xfrm>
        <a:custGeom>
          <a:avLst/>
          <a:gdLst/>
          <a:ahLst/>
          <a:cxnLst/>
          <a:rect l="0" t="0" r="0" b="0"/>
          <a:pathLst>
            <a:path>
              <a:moveTo>
                <a:pt x="0" y="45720"/>
              </a:moveTo>
              <a:lnTo>
                <a:pt x="336296" y="45720"/>
              </a:lnTo>
            </a:path>
          </a:pathLst>
        </a:custGeom>
        <a:noFill/>
        <a:ln w="12700" cap="flat" cmpd="sng" algn="ctr">
          <a:solidFill>
            <a:schemeClr val="accent5">
              <a:tint val="7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3BA17CD-2DD2-401F-9384-923A77FE2135}">
      <dsp:nvSpPr>
        <dsp:cNvPr id="0" name=""/>
        <dsp:cNvSpPr/>
      </dsp:nvSpPr>
      <dsp:spPr>
        <a:xfrm>
          <a:off x="3700696" y="1855951"/>
          <a:ext cx="336296" cy="91440"/>
        </a:xfrm>
        <a:custGeom>
          <a:avLst/>
          <a:gdLst/>
          <a:ahLst/>
          <a:cxnLst/>
          <a:rect l="0" t="0" r="0" b="0"/>
          <a:pathLst>
            <a:path>
              <a:moveTo>
                <a:pt x="0" y="45720"/>
              </a:moveTo>
              <a:lnTo>
                <a:pt x="336296" y="45720"/>
              </a:lnTo>
            </a:path>
          </a:pathLst>
        </a:custGeom>
        <a:noFill/>
        <a:ln w="12700" cap="flat" cmpd="sng" algn="ctr">
          <a:solidFill>
            <a:schemeClr val="accent5">
              <a:tint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9D35F2A-499E-40F1-9376-B21A08666D43}">
      <dsp:nvSpPr>
        <dsp:cNvPr id="0" name=""/>
        <dsp:cNvSpPr/>
      </dsp:nvSpPr>
      <dsp:spPr>
        <a:xfrm>
          <a:off x="1682918" y="1855951"/>
          <a:ext cx="336296" cy="91440"/>
        </a:xfrm>
        <a:custGeom>
          <a:avLst/>
          <a:gdLst/>
          <a:ahLst/>
          <a:cxnLst/>
          <a:rect l="0" t="0" r="0" b="0"/>
          <a:pathLst>
            <a:path>
              <a:moveTo>
                <a:pt x="0" y="45720"/>
              </a:moveTo>
              <a:lnTo>
                <a:pt x="336296" y="45720"/>
              </a:lnTo>
            </a:path>
          </a:pathLst>
        </a:custGeom>
        <a:noFill/>
        <a:ln w="12700" cap="flat" cmpd="sng" algn="ctr">
          <a:solidFill>
            <a:schemeClr val="accent5">
              <a:tint val="99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DCB42CF-7FAA-4BC4-B9AF-C5D2887C5B2C}">
      <dsp:nvSpPr>
        <dsp:cNvPr id="0" name=""/>
        <dsp:cNvSpPr/>
      </dsp:nvSpPr>
      <dsp:spPr>
        <a:xfrm>
          <a:off x="1437" y="1645245"/>
          <a:ext cx="1681481" cy="512851"/>
        </a:xfrm>
        <a:prstGeom prst="parallelogram">
          <a:avLst/>
        </a:prstGeom>
        <a:solidFill>
          <a:srgbClr val="0070C0"/>
        </a:solidFill>
        <a:ln w="19050" cap="flat" cmpd="sng" algn="ctr">
          <a:no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b="1" kern="1200" dirty="0">
              <a:ln>
                <a:noFill/>
              </a:ln>
              <a:latin typeface="Montserrat" pitchFamily="2" charset="0"/>
            </a:rPr>
            <a:t>2018</a:t>
          </a:r>
        </a:p>
      </dsp:txBody>
      <dsp:txXfrm>
        <a:off x="194982" y="1704276"/>
        <a:ext cx="1294391" cy="394789"/>
      </dsp:txXfrm>
    </dsp:sp>
    <dsp:sp modelId="{95C530B8-E545-47CB-95E9-BC826E6A0258}">
      <dsp:nvSpPr>
        <dsp:cNvPr id="0" name=""/>
        <dsp:cNvSpPr/>
      </dsp:nvSpPr>
      <dsp:spPr>
        <a:xfrm>
          <a:off x="2019214" y="1645245"/>
          <a:ext cx="1681481" cy="512851"/>
        </a:xfrm>
        <a:prstGeom prst="parallelogram">
          <a:avLst/>
        </a:prstGeom>
        <a:solidFill>
          <a:srgbClr val="0070C0"/>
        </a:solidFill>
        <a:ln w="19050" cap="flat" cmpd="sng" algn="ctr">
          <a:no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b="1" kern="1200" dirty="0">
              <a:ln>
                <a:noFill/>
              </a:ln>
              <a:latin typeface="Montserrat" pitchFamily="2" charset="0"/>
            </a:rPr>
            <a:t>2019</a:t>
          </a:r>
        </a:p>
      </dsp:txBody>
      <dsp:txXfrm>
        <a:off x="2212759" y="1704276"/>
        <a:ext cx="1294391" cy="394789"/>
      </dsp:txXfrm>
    </dsp:sp>
    <dsp:sp modelId="{8910F284-F259-492D-90A6-68750212BCC1}">
      <dsp:nvSpPr>
        <dsp:cNvPr id="0" name=""/>
        <dsp:cNvSpPr/>
      </dsp:nvSpPr>
      <dsp:spPr>
        <a:xfrm>
          <a:off x="4036992" y="1645245"/>
          <a:ext cx="1681481" cy="512851"/>
        </a:xfrm>
        <a:prstGeom prst="parallelogram">
          <a:avLst/>
        </a:prstGeom>
        <a:solidFill>
          <a:srgbClr val="0070C0"/>
        </a:solidFill>
        <a:ln w="19050" cap="flat" cmpd="sng" algn="ctr">
          <a:no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b="1" kern="1200" dirty="0">
              <a:ln>
                <a:noFill/>
              </a:ln>
              <a:latin typeface="Montserrat" pitchFamily="2" charset="0"/>
            </a:rPr>
            <a:t>2020</a:t>
          </a:r>
        </a:p>
      </dsp:txBody>
      <dsp:txXfrm>
        <a:off x="4230537" y="1704276"/>
        <a:ext cx="1294391" cy="394789"/>
      </dsp:txXfrm>
    </dsp:sp>
    <dsp:sp modelId="{5E675F52-02EE-46A5-9046-D58D7D7AFC63}">
      <dsp:nvSpPr>
        <dsp:cNvPr id="0" name=""/>
        <dsp:cNvSpPr/>
      </dsp:nvSpPr>
      <dsp:spPr>
        <a:xfrm>
          <a:off x="6054770" y="1645245"/>
          <a:ext cx="1681481" cy="512851"/>
        </a:xfrm>
        <a:prstGeom prst="parallelogram">
          <a:avLst/>
        </a:prstGeom>
        <a:solidFill>
          <a:srgbClr val="0070C0"/>
        </a:solidFill>
        <a:ln w="19050" cap="flat" cmpd="sng" algn="ctr">
          <a:no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b="1" kern="1200" dirty="0">
              <a:ln>
                <a:noFill/>
              </a:ln>
              <a:latin typeface="Montserrat" pitchFamily="2" charset="0"/>
            </a:rPr>
            <a:t>2021</a:t>
          </a:r>
        </a:p>
      </dsp:txBody>
      <dsp:txXfrm>
        <a:off x="6248315" y="1704276"/>
        <a:ext cx="1294391" cy="394789"/>
      </dsp:txXfrm>
    </dsp:sp>
    <dsp:sp modelId="{D2DB4F3E-AEE4-4D0C-BC3B-39D032E99D68}">
      <dsp:nvSpPr>
        <dsp:cNvPr id="0" name=""/>
        <dsp:cNvSpPr/>
      </dsp:nvSpPr>
      <dsp:spPr>
        <a:xfrm>
          <a:off x="8072547" y="1645245"/>
          <a:ext cx="1681481" cy="512851"/>
        </a:xfrm>
        <a:prstGeom prst="parallelogram">
          <a:avLst/>
        </a:prstGeom>
        <a:solidFill>
          <a:srgbClr val="0070C0"/>
        </a:solidFill>
        <a:ln w="19050" cap="flat" cmpd="sng" algn="ctr">
          <a:no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b="1" kern="1200" dirty="0">
              <a:ln>
                <a:noFill/>
              </a:ln>
              <a:latin typeface="Montserrat" pitchFamily="2" charset="0"/>
            </a:rPr>
            <a:t>2022</a:t>
          </a:r>
        </a:p>
      </dsp:txBody>
      <dsp:txXfrm>
        <a:off x="8266092" y="1704276"/>
        <a:ext cx="1294391" cy="394789"/>
      </dsp:txXfrm>
    </dsp:sp>
    <dsp:sp modelId="{535DE4EC-3927-408A-BDE3-EF15794943AD}">
      <dsp:nvSpPr>
        <dsp:cNvPr id="0" name=""/>
        <dsp:cNvSpPr/>
      </dsp:nvSpPr>
      <dsp:spPr>
        <a:xfrm>
          <a:off x="10091762" y="1645245"/>
          <a:ext cx="1681481" cy="512851"/>
        </a:xfrm>
        <a:prstGeom prst="parallelogram">
          <a:avLst/>
        </a:prstGeom>
        <a:solidFill>
          <a:srgbClr val="0070C0"/>
        </a:solidFill>
        <a:ln w="19050" cap="flat" cmpd="sng" algn="ctr">
          <a:no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b="1" kern="1200" dirty="0">
              <a:ln>
                <a:noFill/>
              </a:ln>
              <a:solidFill>
                <a:prstClr val="white"/>
              </a:solidFill>
              <a:latin typeface="Montserrat" pitchFamily="2" charset="0"/>
              <a:ea typeface="+mn-ea"/>
              <a:cs typeface="+mn-cs"/>
            </a:rPr>
            <a:t>2023</a:t>
          </a:r>
        </a:p>
      </dsp:txBody>
      <dsp:txXfrm>
        <a:off x="10285307" y="1704276"/>
        <a:ext cx="1294391" cy="394789"/>
      </dsp:txXfrm>
    </dsp:sp>
  </dsp:spTree>
</dsp:drawing>
</file>

<file path=ppt/diagrams/layout1.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5179484" y="0"/>
            <a:ext cx="3962400" cy="344091"/>
          </a:xfrm>
          <a:prstGeom prst="rect">
            <a:avLst/>
          </a:prstGeom>
        </p:spPr>
        <p:txBody>
          <a:bodyPr vert="horz" lIns="91440" tIns="45720" rIns="91440" bIns="45720" rtlCol="0"/>
          <a:lstStyle>
            <a:lvl1pPr algn="r">
              <a:defRPr sz="1200"/>
            </a:lvl1pPr>
          </a:lstStyle>
          <a:p>
            <a:fld id="{FCCF68BC-C0C1-4740-B1BC-01AF8EFFB980}" type="datetimeFigureOut">
              <a:rPr lang="en-US" smtClean="0"/>
              <a:t>5/2/2024</a:t>
            </a:fld>
            <a:endParaRPr lang="en-US" dirty="0"/>
          </a:p>
        </p:txBody>
      </p:sp>
      <p:sp>
        <p:nvSpPr>
          <p:cNvPr id="4" name="Slide Image Placeholder 3"/>
          <p:cNvSpPr>
            <a:spLocks noGrp="1" noRot="1" noChangeAspect="1"/>
          </p:cNvSpPr>
          <p:nvPr>
            <p:ph type="sldImg" idx="2"/>
          </p:nvPr>
        </p:nvSpPr>
        <p:spPr>
          <a:xfrm>
            <a:off x="2514600" y="857250"/>
            <a:ext cx="4114800" cy="2314575"/>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914400" y="3300412"/>
            <a:ext cx="7315200" cy="2700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910"/>
            <a:ext cx="3962400" cy="34409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5179484" y="6513910"/>
            <a:ext cx="3962400" cy="344090"/>
          </a:xfrm>
          <a:prstGeom prst="rect">
            <a:avLst/>
          </a:prstGeom>
        </p:spPr>
        <p:txBody>
          <a:bodyPr vert="horz" lIns="91440" tIns="45720" rIns="91440" bIns="45720" rtlCol="0" anchor="b"/>
          <a:lstStyle>
            <a:lvl1pPr algn="r">
              <a:defRPr sz="1200"/>
            </a:lvl1pPr>
          </a:lstStyle>
          <a:p>
            <a:fld id="{DDE82FD2-F864-2E4E-ACF0-2DBC196A7066}" type="slidenum">
              <a:rPr lang="en-US" smtClean="0"/>
              <a:t>‹#›</a:t>
            </a:fld>
            <a:endParaRPr lang="en-US" dirty="0"/>
          </a:p>
        </p:txBody>
      </p:sp>
    </p:spTree>
    <p:extLst>
      <p:ext uri="{BB962C8B-B14F-4D97-AF65-F5344CB8AC3E}">
        <p14:creationId xmlns:p14="http://schemas.microsoft.com/office/powerpoint/2010/main" val="4107142009"/>
      </p:ext>
    </p:extLst>
  </p:cSld>
  <p:clrMap bg1="lt1" tx1="dk1" bg2="lt2" tx2="dk2" accent1="accent1" accent2="accent2" accent3="accent3" accent4="accent4" accent5="accent5" accent6="accent6" hlink="hlink" folHlink="folHlink"/>
  <p:notesStyle>
    <a:lvl1pPr marL="0" algn="l" defTabSz="1112427" rtl="0" eaLnBrk="1" latinLnBrk="0" hangingPunct="1">
      <a:defRPr sz="1460" kern="1200">
        <a:solidFill>
          <a:schemeClr val="tx1"/>
        </a:solidFill>
        <a:latin typeface="+mn-lt"/>
        <a:ea typeface="+mn-ea"/>
        <a:cs typeface="+mn-cs"/>
      </a:defRPr>
    </a:lvl1pPr>
    <a:lvl2pPr marL="556213" algn="l" defTabSz="1112427" rtl="0" eaLnBrk="1" latinLnBrk="0" hangingPunct="1">
      <a:defRPr sz="1460" kern="1200">
        <a:solidFill>
          <a:schemeClr val="tx1"/>
        </a:solidFill>
        <a:latin typeface="+mn-lt"/>
        <a:ea typeface="+mn-ea"/>
        <a:cs typeface="+mn-cs"/>
      </a:defRPr>
    </a:lvl2pPr>
    <a:lvl3pPr marL="1112427" algn="l" defTabSz="1112427" rtl="0" eaLnBrk="1" latinLnBrk="0" hangingPunct="1">
      <a:defRPr sz="1460" kern="1200">
        <a:solidFill>
          <a:schemeClr val="tx1"/>
        </a:solidFill>
        <a:latin typeface="+mn-lt"/>
        <a:ea typeface="+mn-ea"/>
        <a:cs typeface="+mn-cs"/>
      </a:defRPr>
    </a:lvl3pPr>
    <a:lvl4pPr marL="1668640" algn="l" defTabSz="1112427" rtl="0" eaLnBrk="1" latinLnBrk="0" hangingPunct="1">
      <a:defRPr sz="1460" kern="1200">
        <a:solidFill>
          <a:schemeClr val="tx1"/>
        </a:solidFill>
        <a:latin typeface="+mn-lt"/>
        <a:ea typeface="+mn-ea"/>
        <a:cs typeface="+mn-cs"/>
      </a:defRPr>
    </a:lvl4pPr>
    <a:lvl5pPr marL="2224853" algn="l" defTabSz="1112427" rtl="0" eaLnBrk="1" latinLnBrk="0" hangingPunct="1">
      <a:defRPr sz="1460" kern="1200">
        <a:solidFill>
          <a:schemeClr val="tx1"/>
        </a:solidFill>
        <a:latin typeface="+mn-lt"/>
        <a:ea typeface="+mn-ea"/>
        <a:cs typeface="+mn-cs"/>
      </a:defRPr>
    </a:lvl5pPr>
    <a:lvl6pPr marL="2781067" algn="l" defTabSz="1112427" rtl="0" eaLnBrk="1" latinLnBrk="0" hangingPunct="1">
      <a:defRPr sz="1460" kern="1200">
        <a:solidFill>
          <a:schemeClr val="tx1"/>
        </a:solidFill>
        <a:latin typeface="+mn-lt"/>
        <a:ea typeface="+mn-ea"/>
        <a:cs typeface="+mn-cs"/>
      </a:defRPr>
    </a:lvl6pPr>
    <a:lvl7pPr marL="3337281" algn="l" defTabSz="1112427" rtl="0" eaLnBrk="1" latinLnBrk="0" hangingPunct="1">
      <a:defRPr sz="1460" kern="1200">
        <a:solidFill>
          <a:schemeClr val="tx1"/>
        </a:solidFill>
        <a:latin typeface="+mn-lt"/>
        <a:ea typeface="+mn-ea"/>
        <a:cs typeface="+mn-cs"/>
      </a:defRPr>
    </a:lvl7pPr>
    <a:lvl8pPr marL="3893494" algn="l" defTabSz="1112427" rtl="0" eaLnBrk="1" latinLnBrk="0" hangingPunct="1">
      <a:defRPr sz="1460" kern="1200">
        <a:solidFill>
          <a:schemeClr val="tx1"/>
        </a:solidFill>
        <a:latin typeface="+mn-lt"/>
        <a:ea typeface="+mn-ea"/>
        <a:cs typeface="+mn-cs"/>
      </a:defRPr>
    </a:lvl8pPr>
    <a:lvl9pPr marL="4449707" algn="l" defTabSz="1112427" rtl="0" eaLnBrk="1" latinLnBrk="0" hangingPunct="1">
      <a:defRPr sz="146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DE82FD2-F864-2E4E-ACF0-2DBC196A7066}" type="slidenum">
              <a:rPr lang="en-US" smtClean="0"/>
              <a:t>1</a:t>
            </a:fld>
            <a:endParaRPr lang="en-US" dirty="0"/>
          </a:p>
        </p:txBody>
      </p:sp>
    </p:spTree>
    <p:extLst>
      <p:ext uri="{BB962C8B-B14F-4D97-AF65-F5344CB8AC3E}">
        <p14:creationId xmlns:p14="http://schemas.microsoft.com/office/powerpoint/2010/main" val="33197610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DE82FD2-F864-2E4E-ACF0-2DBC196A7066}" type="slidenum">
              <a:rPr lang="en-US" smtClean="0"/>
              <a:t>2</a:t>
            </a:fld>
            <a:endParaRPr lang="en-US" dirty="0"/>
          </a:p>
        </p:txBody>
      </p:sp>
    </p:spTree>
    <p:extLst>
      <p:ext uri="{BB962C8B-B14F-4D97-AF65-F5344CB8AC3E}">
        <p14:creationId xmlns:p14="http://schemas.microsoft.com/office/powerpoint/2010/main" val="35363582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DE82FD2-F864-2E4E-ACF0-2DBC196A7066}" type="slidenum">
              <a:rPr lang="en-US" smtClean="0"/>
              <a:t>6</a:t>
            </a:fld>
            <a:endParaRPr lang="en-US" dirty="0"/>
          </a:p>
        </p:txBody>
      </p:sp>
    </p:spTree>
    <p:extLst>
      <p:ext uri="{BB962C8B-B14F-4D97-AF65-F5344CB8AC3E}">
        <p14:creationId xmlns:p14="http://schemas.microsoft.com/office/powerpoint/2010/main" val="13544108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DE82FD2-F864-2E4E-ACF0-2DBC196A7066}" type="slidenum">
              <a:rPr lang="en-US" smtClean="0"/>
              <a:t>8</a:t>
            </a:fld>
            <a:endParaRPr lang="en-US" dirty="0"/>
          </a:p>
        </p:txBody>
      </p:sp>
    </p:spTree>
    <p:extLst>
      <p:ext uri="{BB962C8B-B14F-4D97-AF65-F5344CB8AC3E}">
        <p14:creationId xmlns:p14="http://schemas.microsoft.com/office/powerpoint/2010/main" val="39290546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DE82FD2-F864-2E4E-ACF0-2DBC196A7066}" type="slidenum">
              <a:rPr lang="en-US" smtClean="0"/>
              <a:t>13</a:t>
            </a:fld>
            <a:endParaRPr lang="en-US" dirty="0"/>
          </a:p>
        </p:txBody>
      </p:sp>
    </p:spTree>
    <p:extLst>
      <p:ext uri="{BB962C8B-B14F-4D97-AF65-F5344CB8AC3E}">
        <p14:creationId xmlns:p14="http://schemas.microsoft.com/office/powerpoint/2010/main" val="12041309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DE82FD2-F864-2E4E-ACF0-2DBC196A7066}" type="slidenum">
              <a:rPr lang="en-US" smtClean="0"/>
              <a:t>14</a:t>
            </a:fld>
            <a:endParaRPr lang="en-US" dirty="0"/>
          </a:p>
        </p:txBody>
      </p:sp>
    </p:spTree>
    <p:extLst>
      <p:ext uri="{BB962C8B-B14F-4D97-AF65-F5344CB8AC3E}">
        <p14:creationId xmlns:p14="http://schemas.microsoft.com/office/powerpoint/2010/main" val="35822522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DE82FD2-F864-2E4E-ACF0-2DBC196A7066}" type="slidenum">
              <a:rPr lang="en-US" smtClean="0"/>
              <a:t>32</a:t>
            </a:fld>
            <a:endParaRPr lang="en-US" dirty="0"/>
          </a:p>
        </p:txBody>
      </p:sp>
    </p:spTree>
    <p:extLst>
      <p:ext uri="{BB962C8B-B14F-4D97-AF65-F5344CB8AC3E}">
        <p14:creationId xmlns:p14="http://schemas.microsoft.com/office/powerpoint/2010/main" val="27038728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DE82FD2-F864-2E4E-ACF0-2DBC196A7066}" type="slidenum">
              <a:rPr lang="en-US" smtClean="0"/>
              <a:t>35</a:t>
            </a:fld>
            <a:endParaRPr lang="en-US" dirty="0"/>
          </a:p>
        </p:txBody>
      </p:sp>
    </p:spTree>
    <p:extLst>
      <p:ext uri="{BB962C8B-B14F-4D97-AF65-F5344CB8AC3E}">
        <p14:creationId xmlns:p14="http://schemas.microsoft.com/office/powerpoint/2010/main" val="523237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DE82FD2-F864-2E4E-ACF0-2DBC196A7066}" type="slidenum">
              <a:rPr lang="en-US" smtClean="0"/>
              <a:t>38</a:t>
            </a:fld>
            <a:endParaRPr lang="en-US" dirty="0"/>
          </a:p>
        </p:txBody>
      </p:sp>
    </p:spTree>
    <p:extLst>
      <p:ext uri="{BB962C8B-B14F-4D97-AF65-F5344CB8AC3E}">
        <p14:creationId xmlns:p14="http://schemas.microsoft.com/office/powerpoint/2010/main" val="17898939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360DAB-2B31-CBCB-A2A3-F3F16BE8820F}"/>
              </a:ext>
            </a:extLst>
          </p:cNvPr>
          <p:cNvSpPr>
            <a:spLocks noGrp="1"/>
          </p:cNvSpPr>
          <p:nvPr>
            <p:ph type="ctrTitle"/>
          </p:nvPr>
        </p:nvSpPr>
        <p:spPr>
          <a:xfrm>
            <a:off x="2133600" y="1571308"/>
            <a:ext cx="12801600" cy="3342640"/>
          </a:xfrm>
        </p:spPr>
        <p:txBody>
          <a:bodyPr anchor="b"/>
          <a:lstStyle>
            <a:lvl1pPr algn="ctr">
              <a:defRPr sz="8400"/>
            </a:lvl1pPr>
          </a:lstStyle>
          <a:p>
            <a:r>
              <a:rPr lang="en-US"/>
              <a:t>Click to edit Master title style</a:t>
            </a:r>
          </a:p>
        </p:txBody>
      </p:sp>
      <p:sp>
        <p:nvSpPr>
          <p:cNvPr id="3" name="Subtitle 2">
            <a:extLst>
              <a:ext uri="{FF2B5EF4-FFF2-40B4-BE49-F238E27FC236}">
                <a16:creationId xmlns:a16="http://schemas.microsoft.com/office/drawing/2014/main" id="{DD089AD9-0F60-22F8-9536-2CA5B901F030}"/>
              </a:ext>
            </a:extLst>
          </p:cNvPr>
          <p:cNvSpPr>
            <a:spLocks noGrp="1"/>
          </p:cNvSpPr>
          <p:nvPr>
            <p:ph type="subTitle" idx="1"/>
          </p:nvPr>
        </p:nvSpPr>
        <p:spPr>
          <a:xfrm>
            <a:off x="2133600" y="5042853"/>
            <a:ext cx="12801600" cy="2318067"/>
          </a:xfrm>
        </p:spPr>
        <p:txBody>
          <a:bodyPr/>
          <a:lstStyle>
            <a:lvl1pPr marL="0" indent="0" algn="ctr">
              <a:buNone/>
              <a:defRPr sz="3360"/>
            </a:lvl1pPr>
            <a:lvl2pPr marL="640080" indent="0" algn="ctr">
              <a:buNone/>
              <a:defRPr sz="2800"/>
            </a:lvl2pPr>
            <a:lvl3pPr marL="1280160" indent="0" algn="ctr">
              <a:buNone/>
              <a:defRPr sz="2520"/>
            </a:lvl3pPr>
            <a:lvl4pPr marL="1920240" indent="0" algn="ctr">
              <a:buNone/>
              <a:defRPr sz="2240"/>
            </a:lvl4pPr>
            <a:lvl5pPr marL="2560320" indent="0" algn="ctr">
              <a:buNone/>
              <a:defRPr sz="2240"/>
            </a:lvl5pPr>
            <a:lvl6pPr marL="3200400" indent="0" algn="ctr">
              <a:buNone/>
              <a:defRPr sz="2240"/>
            </a:lvl6pPr>
            <a:lvl7pPr marL="3840480" indent="0" algn="ctr">
              <a:buNone/>
              <a:defRPr sz="2240"/>
            </a:lvl7pPr>
            <a:lvl8pPr marL="4480560" indent="0" algn="ctr">
              <a:buNone/>
              <a:defRPr sz="2240"/>
            </a:lvl8pPr>
            <a:lvl9pPr marL="5120640" indent="0" algn="ctr">
              <a:buNone/>
              <a:defRPr sz="2240"/>
            </a:lvl9pPr>
          </a:lstStyle>
          <a:p>
            <a:r>
              <a:rPr lang="en-US"/>
              <a:t>Click to edit Master subtitle style</a:t>
            </a:r>
          </a:p>
        </p:txBody>
      </p:sp>
      <p:sp>
        <p:nvSpPr>
          <p:cNvPr id="4" name="Date Placeholder 3">
            <a:extLst>
              <a:ext uri="{FF2B5EF4-FFF2-40B4-BE49-F238E27FC236}">
                <a16:creationId xmlns:a16="http://schemas.microsoft.com/office/drawing/2014/main" id="{9988BBC7-AFA9-F4C6-3723-7A0239CAD9E0}"/>
              </a:ext>
            </a:extLst>
          </p:cNvPr>
          <p:cNvSpPr>
            <a:spLocks noGrp="1"/>
          </p:cNvSpPr>
          <p:nvPr>
            <p:ph type="dt" sz="half" idx="10"/>
          </p:nvPr>
        </p:nvSpPr>
        <p:spPr/>
        <p:txBody>
          <a:bodyPr/>
          <a:lstStyle/>
          <a:p>
            <a:fld id="{0F2C5F3A-FE38-45DC-96E0-BDA6FE1557C0}" type="datetime1">
              <a:rPr lang="en-US" smtClean="0"/>
              <a:t>5/2/2024</a:t>
            </a:fld>
            <a:endParaRPr lang="en-US" dirty="0"/>
          </a:p>
        </p:txBody>
      </p:sp>
      <p:sp>
        <p:nvSpPr>
          <p:cNvPr id="5" name="Footer Placeholder 4">
            <a:extLst>
              <a:ext uri="{FF2B5EF4-FFF2-40B4-BE49-F238E27FC236}">
                <a16:creationId xmlns:a16="http://schemas.microsoft.com/office/drawing/2014/main" id="{60B93608-68D0-8DF1-50C0-54D7C55AF59C}"/>
              </a:ext>
            </a:extLst>
          </p:cNvPr>
          <p:cNvSpPr>
            <a:spLocks noGrp="1"/>
          </p:cNvSpPr>
          <p:nvPr>
            <p:ph type="ftr" sz="quarter" idx="11"/>
          </p:nvPr>
        </p:nvSpPr>
        <p:spPr/>
        <p:txBody>
          <a:bodyPr/>
          <a:lstStyle/>
          <a:p>
            <a:r>
              <a:rPr lang="en-US"/>
              <a:t>PRESENTATION TITLE</a:t>
            </a:r>
            <a:endParaRPr lang="en-US" dirty="0"/>
          </a:p>
        </p:txBody>
      </p:sp>
      <p:sp>
        <p:nvSpPr>
          <p:cNvPr id="6" name="Slide Number Placeholder 5">
            <a:extLst>
              <a:ext uri="{FF2B5EF4-FFF2-40B4-BE49-F238E27FC236}">
                <a16:creationId xmlns:a16="http://schemas.microsoft.com/office/drawing/2014/main" id="{F8700F0C-2AE0-F1E5-46E4-01D0AA99D0A8}"/>
              </a:ext>
            </a:extLst>
          </p:cNvPr>
          <p:cNvSpPr>
            <a:spLocks noGrp="1"/>
          </p:cNvSpPr>
          <p:nvPr>
            <p:ph type="sldNum" sz="quarter" idx="12"/>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7428899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9B71C-4D0E-A925-B156-5AB7964CDD5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E230F6-B31F-4012-386E-6A88C2018D1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288D28B-ED94-5683-6C22-391AEC78DA4B}"/>
              </a:ext>
            </a:extLst>
          </p:cNvPr>
          <p:cNvSpPr>
            <a:spLocks noGrp="1"/>
          </p:cNvSpPr>
          <p:nvPr>
            <p:ph type="dt" sz="half" idx="10"/>
          </p:nvPr>
        </p:nvSpPr>
        <p:spPr/>
        <p:txBody>
          <a:bodyPr/>
          <a:lstStyle/>
          <a:p>
            <a:fld id="{451C3A2F-F2CB-43D4-8FF5-5331D04D131B}" type="datetime1">
              <a:rPr lang="en-US" smtClean="0"/>
              <a:t>5/2/2024</a:t>
            </a:fld>
            <a:endParaRPr lang="en-US" dirty="0"/>
          </a:p>
        </p:txBody>
      </p:sp>
      <p:sp>
        <p:nvSpPr>
          <p:cNvPr id="5" name="Footer Placeholder 4">
            <a:extLst>
              <a:ext uri="{FF2B5EF4-FFF2-40B4-BE49-F238E27FC236}">
                <a16:creationId xmlns:a16="http://schemas.microsoft.com/office/drawing/2014/main" id="{A25A4AF5-3107-A94F-B61B-93501A89ACB2}"/>
              </a:ext>
            </a:extLst>
          </p:cNvPr>
          <p:cNvSpPr>
            <a:spLocks noGrp="1"/>
          </p:cNvSpPr>
          <p:nvPr>
            <p:ph type="ftr" sz="quarter" idx="11"/>
          </p:nvPr>
        </p:nvSpPr>
        <p:spPr/>
        <p:txBody>
          <a:bodyPr/>
          <a:lstStyle/>
          <a:p>
            <a:r>
              <a:rPr lang="en-US"/>
              <a:t>PRESENTATION TITLE</a:t>
            </a:r>
            <a:endParaRPr lang="en-US" dirty="0"/>
          </a:p>
        </p:txBody>
      </p:sp>
      <p:sp>
        <p:nvSpPr>
          <p:cNvPr id="6" name="Slide Number Placeholder 5">
            <a:extLst>
              <a:ext uri="{FF2B5EF4-FFF2-40B4-BE49-F238E27FC236}">
                <a16:creationId xmlns:a16="http://schemas.microsoft.com/office/drawing/2014/main" id="{582F6C0D-6183-F941-655A-2E43A976EDE3}"/>
              </a:ext>
            </a:extLst>
          </p:cNvPr>
          <p:cNvSpPr>
            <a:spLocks noGrp="1"/>
          </p:cNvSpPr>
          <p:nvPr>
            <p:ph type="sldNum" sz="quarter" idx="12"/>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42777703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513842-4234-9187-0B8B-473AA2A7E9AC}"/>
              </a:ext>
            </a:extLst>
          </p:cNvPr>
          <p:cNvSpPr>
            <a:spLocks noGrp="1"/>
          </p:cNvSpPr>
          <p:nvPr>
            <p:ph type="title"/>
          </p:nvPr>
        </p:nvSpPr>
        <p:spPr>
          <a:xfrm>
            <a:off x="1164590" y="2393634"/>
            <a:ext cx="14721840" cy="3993832"/>
          </a:xfrm>
        </p:spPr>
        <p:txBody>
          <a:bodyPr anchor="b"/>
          <a:lstStyle>
            <a:lvl1pPr>
              <a:defRPr sz="8400"/>
            </a:lvl1pPr>
          </a:lstStyle>
          <a:p>
            <a:r>
              <a:rPr lang="en-US"/>
              <a:t>Click to edit Master title style</a:t>
            </a:r>
          </a:p>
        </p:txBody>
      </p:sp>
      <p:sp>
        <p:nvSpPr>
          <p:cNvPr id="3" name="Text Placeholder 2">
            <a:extLst>
              <a:ext uri="{FF2B5EF4-FFF2-40B4-BE49-F238E27FC236}">
                <a16:creationId xmlns:a16="http://schemas.microsoft.com/office/drawing/2014/main" id="{85992D55-7B1F-8DC5-D425-48B095C942E2}"/>
              </a:ext>
            </a:extLst>
          </p:cNvPr>
          <p:cNvSpPr>
            <a:spLocks noGrp="1"/>
          </p:cNvSpPr>
          <p:nvPr>
            <p:ph type="body" idx="1"/>
          </p:nvPr>
        </p:nvSpPr>
        <p:spPr>
          <a:xfrm>
            <a:off x="1164590" y="6425249"/>
            <a:ext cx="14721840" cy="2100262"/>
          </a:xfrm>
        </p:spPr>
        <p:txBody>
          <a:bodyPr/>
          <a:lstStyle>
            <a:lvl1pPr marL="0" indent="0">
              <a:buNone/>
              <a:defRPr sz="3360">
                <a:solidFill>
                  <a:schemeClr val="tx1">
                    <a:tint val="75000"/>
                  </a:schemeClr>
                </a:solidFill>
              </a:defRPr>
            </a:lvl1pPr>
            <a:lvl2pPr marL="640080" indent="0">
              <a:buNone/>
              <a:defRPr sz="2800">
                <a:solidFill>
                  <a:schemeClr val="tx1">
                    <a:tint val="75000"/>
                  </a:schemeClr>
                </a:solidFill>
              </a:defRPr>
            </a:lvl2pPr>
            <a:lvl3pPr marL="1280160" indent="0">
              <a:buNone/>
              <a:defRPr sz="2520">
                <a:solidFill>
                  <a:schemeClr val="tx1">
                    <a:tint val="75000"/>
                  </a:schemeClr>
                </a:solidFill>
              </a:defRPr>
            </a:lvl3pPr>
            <a:lvl4pPr marL="1920240" indent="0">
              <a:buNone/>
              <a:defRPr sz="2240">
                <a:solidFill>
                  <a:schemeClr val="tx1">
                    <a:tint val="75000"/>
                  </a:schemeClr>
                </a:solidFill>
              </a:defRPr>
            </a:lvl4pPr>
            <a:lvl5pPr marL="2560320" indent="0">
              <a:buNone/>
              <a:defRPr sz="2240">
                <a:solidFill>
                  <a:schemeClr val="tx1">
                    <a:tint val="75000"/>
                  </a:schemeClr>
                </a:solidFill>
              </a:defRPr>
            </a:lvl5pPr>
            <a:lvl6pPr marL="3200400" indent="0">
              <a:buNone/>
              <a:defRPr sz="2240">
                <a:solidFill>
                  <a:schemeClr val="tx1">
                    <a:tint val="75000"/>
                  </a:schemeClr>
                </a:solidFill>
              </a:defRPr>
            </a:lvl6pPr>
            <a:lvl7pPr marL="3840480" indent="0">
              <a:buNone/>
              <a:defRPr sz="2240">
                <a:solidFill>
                  <a:schemeClr val="tx1">
                    <a:tint val="75000"/>
                  </a:schemeClr>
                </a:solidFill>
              </a:defRPr>
            </a:lvl7pPr>
            <a:lvl8pPr marL="4480560" indent="0">
              <a:buNone/>
              <a:defRPr sz="2240">
                <a:solidFill>
                  <a:schemeClr val="tx1">
                    <a:tint val="75000"/>
                  </a:schemeClr>
                </a:solidFill>
              </a:defRPr>
            </a:lvl8pPr>
            <a:lvl9pPr marL="5120640" indent="0">
              <a:buNone/>
              <a:defRPr sz="224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AD9D7FB-18FC-AB4E-BB58-EAB42ED34C20}"/>
              </a:ext>
            </a:extLst>
          </p:cNvPr>
          <p:cNvSpPr>
            <a:spLocks noGrp="1"/>
          </p:cNvSpPr>
          <p:nvPr>
            <p:ph type="dt" sz="half" idx="10"/>
          </p:nvPr>
        </p:nvSpPr>
        <p:spPr/>
        <p:txBody>
          <a:bodyPr/>
          <a:lstStyle/>
          <a:p>
            <a:fld id="{ACB0CC78-7092-48C7-81DF-327B02D81C5E}" type="datetime1">
              <a:rPr lang="en-US" smtClean="0"/>
              <a:t>5/2/2024</a:t>
            </a:fld>
            <a:endParaRPr lang="en-US" dirty="0"/>
          </a:p>
        </p:txBody>
      </p:sp>
      <p:sp>
        <p:nvSpPr>
          <p:cNvPr id="5" name="Footer Placeholder 4">
            <a:extLst>
              <a:ext uri="{FF2B5EF4-FFF2-40B4-BE49-F238E27FC236}">
                <a16:creationId xmlns:a16="http://schemas.microsoft.com/office/drawing/2014/main" id="{8E099575-9272-AD4F-BE62-247C8CECE1B9}"/>
              </a:ext>
            </a:extLst>
          </p:cNvPr>
          <p:cNvSpPr>
            <a:spLocks noGrp="1"/>
          </p:cNvSpPr>
          <p:nvPr>
            <p:ph type="ftr" sz="quarter" idx="11"/>
          </p:nvPr>
        </p:nvSpPr>
        <p:spPr/>
        <p:txBody>
          <a:bodyPr/>
          <a:lstStyle/>
          <a:p>
            <a:r>
              <a:rPr lang="en-US"/>
              <a:t>PRESENTATION TITLE</a:t>
            </a:r>
            <a:endParaRPr lang="en-US" dirty="0"/>
          </a:p>
        </p:txBody>
      </p:sp>
      <p:sp>
        <p:nvSpPr>
          <p:cNvPr id="6" name="Slide Number Placeholder 5">
            <a:extLst>
              <a:ext uri="{FF2B5EF4-FFF2-40B4-BE49-F238E27FC236}">
                <a16:creationId xmlns:a16="http://schemas.microsoft.com/office/drawing/2014/main" id="{F5BF98C3-025A-1DC7-EE32-573DBC01575F}"/>
              </a:ext>
            </a:extLst>
          </p:cNvPr>
          <p:cNvSpPr>
            <a:spLocks noGrp="1"/>
          </p:cNvSpPr>
          <p:nvPr>
            <p:ph type="sldNum" sz="quarter" idx="12"/>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34090163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62205-C249-A9C7-DFAE-B4E4CC238E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FDDA26D-B832-F3EF-0300-2BC7B839AA61}"/>
              </a:ext>
            </a:extLst>
          </p:cNvPr>
          <p:cNvSpPr>
            <a:spLocks noGrp="1"/>
          </p:cNvSpPr>
          <p:nvPr>
            <p:ph sz="half" idx="1"/>
          </p:nvPr>
        </p:nvSpPr>
        <p:spPr>
          <a:xfrm>
            <a:off x="1173480" y="2555875"/>
            <a:ext cx="7254240" cy="60918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E60CF76-1BEF-D996-5579-BD5DE5881284}"/>
              </a:ext>
            </a:extLst>
          </p:cNvPr>
          <p:cNvSpPr>
            <a:spLocks noGrp="1"/>
          </p:cNvSpPr>
          <p:nvPr>
            <p:ph sz="half" idx="2"/>
          </p:nvPr>
        </p:nvSpPr>
        <p:spPr>
          <a:xfrm>
            <a:off x="8641080" y="2555875"/>
            <a:ext cx="7254240" cy="60918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A4AB351-59BE-15E1-CBD4-A1385B8072DD}"/>
              </a:ext>
            </a:extLst>
          </p:cNvPr>
          <p:cNvSpPr>
            <a:spLocks noGrp="1"/>
          </p:cNvSpPr>
          <p:nvPr>
            <p:ph type="dt" sz="half" idx="10"/>
          </p:nvPr>
        </p:nvSpPr>
        <p:spPr/>
        <p:txBody>
          <a:bodyPr/>
          <a:lstStyle/>
          <a:p>
            <a:fld id="{C68080AE-341C-4B8D-AF81-53EF3058C08A}" type="datetime1">
              <a:rPr lang="en-US" smtClean="0"/>
              <a:t>5/2/2024</a:t>
            </a:fld>
            <a:endParaRPr lang="en-US" dirty="0"/>
          </a:p>
        </p:txBody>
      </p:sp>
      <p:sp>
        <p:nvSpPr>
          <p:cNvPr id="6" name="Footer Placeholder 5">
            <a:extLst>
              <a:ext uri="{FF2B5EF4-FFF2-40B4-BE49-F238E27FC236}">
                <a16:creationId xmlns:a16="http://schemas.microsoft.com/office/drawing/2014/main" id="{842AA6D9-5500-C6A8-6084-F398A92F3156}"/>
              </a:ext>
            </a:extLst>
          </p:cNvPr>
          <p:cNvSpPr>
            <a:spLocks noGrp="1"/>
          </p:cNvSpPr>
          <p:nvPr>
            <p:ph type="ftr" sz="quarter" idx="11"/>
          </p:nvPr>
        </p:nvSpPr>
        <p:spPr/>
        <p:txBody>
          <a:bodyPr/>
          <a:lstStyle/>
          <a:p>
            <a:r>
              <a:rPr lang="en-US"/>
              <a:t>PRESENTATION TITLE</a:t>
            </a:r>
            <a:endParaRPr lang="en-US" dirty="0"/>
          </a:p>
        </p:txBody>
      </p:sp>
      <p:sp>
        <p:nvSpPr>
          <p:cNvPr id="7" name="Slide Number Placeholder 6">
            <a:extLst>
              <a:ext uri="{FF2B5EF4-FFF2-40B4-BE49-F238E27FC236}">
                <a16:creationId xmlns:a16="http://schemas.microsoft.com/office/drawing/2014/main" id="{751F53A2-9B86-79BA-3EDF-8E48ECC41812}"/>
              </a:ext>
            </a:extLst>
          </p:cNvPr>
          <p:cNvSpPr>
            <a:spLocks noGrp="1"/>
          </p:cNvSpPr>
          <p:nvPr>
            <p:ph type="sldNum" sz="quarter" idx="12"/>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9427893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77892-C84B-DF9D-B88C-EAC93F510B88}"/>
              </a:ext>
            </a:extLst>
          </p:cNvPr>
          <p:cNvSpPr>
            <a:spLocks noGrp="1"/>
          </p:cNvSpPr>
          <p:nvPr>
            <p:ph type="title"/>
          </p:nvPr>
        </p:nvSpPr>
        <p:spPr>
          <a:xfrm>
            <a:off x="1175703" y="511176"/>
            <a:ext cx="14721840" cy="1855788"/>
          </a:xfrm>
        </p:spPr>
        <p:txBody>
          <a:bodyPr/>
          <a:lstStyle/>
          <a:p>
            <a:r>
              <a:rPr lang="en-US"/>
              <a:t>Click to edit Master title style</a:t>
            </a:r>
          </a:p>
        </p:txBody>
      </p:sp>
      <p:sp>
        <p:nvSpPr>
          <p:cNvPr id="3" name="Text Placeholder 2">
            <a:extLst>
              <a:ext uri="{FF2B5EF4-FFF2-40B4-BE49-F238E27FC236}">
                <a16:creationId xmlns:a16="http://schemas.microsoft.com/office/drawing/2014/main" id="{C4D24032-0B05-229E-FE31-F33BE8334D64}"/>
              </a:ext>
            </a:extLst>
          </p:cNvPr>
          <p:cNvSpPr>
            <a:spLocks noGrp="1"/>
          </p:cNvSpPr>
          <p:nvPr>
            <p:ph type="body" idx="1"/>
          </p:nvPr>
        </p:nvSpPr>
        <p:spPr>
          <a:xfrm>
            <a:off x="1175704" y="2353628"/>
            <a:ext cx="7220902"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en-US"/>
              <a:t>Click to edit Master text styles</a:t>
            </a:r>
          </a:p>
        </p:txBody>
      </p:sp>
      <p:sp>
        <p:nvSpPr>
          <p:cNvPr id="4" name="Content Placeholder 3">
            <a:extLst>
              <a:ext uri="{FF2B5EF4-FFF2-40B4-BE49-F238E27FC236}">
                <a16:creationId xmlns:a16="http://schemas.microsoft.com/office/drawing/2014/main" id="{FFB93D0E-BA27-19A1-6288-130DCC6F08BC}"/>
              </a:ext>
            </a:extLst>
          </p:cNvPr>
          <p:cNvSpPr>
            <a:spLocks noGrp="1"/>
          </p:cNvSpPr>
          <p:nvPr>
            <p:ph sz="half" idx="2"/>
          </p:nvPr>
        </p:nvSpPr>
        <p:spPr>
          <a:xfrm>
            <a:off x="1175704" y="3507105"/>
            <a:ext cx="7220902" cy="51584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58D88AA-E070-C176-2A2E-FC3CAEF299A9}"/>
              </a:ext>
            </a:extLst>
          </p:cNvPr>
          <p:cNvSpPr>
            <a:spLocks noGrp="1"/>
          </p:cNvSpPr>
          <p:nvPr>
            <p:ph type="body" sz="quarter" idx="3"/>
          </p:nvPr>
        </p:nvSpPr>
        <p:spPr>
          <a:xfrm>
            <a:off x="8641080" y="2353628"/>
            <a:ext cx="7256463"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en-US"/>
              <a:t>Click to edit Master text styles</a:t>
            </a:r>
          </a:p>
        </p:txBody>
      </p:sp>
      <p:sp>
        <p:nvSpPr>
          <p:cNvPr id="6" name="Content Placeholder 5">
            <a:extLst>
              <a:ext uri="{FF2B5EF4-FFF2-40B4-BE49-F238E27FC236}">
                <a16:creationId xmlns:a16="http://schemas.microsoft.com/office/drawing/2014/main" id="{3B5C6F5C-AF5F-06EE-0FF2-D2E674C4546D}"/>
              </a:ext>
            </a:extLst>
          </p:cNvPr>
          <p:cNvSpPr>
            <a:spLocks noGrp="1"/>
          </p:cNvSpPr>
          <p:nvPr>
            <p:ph sz="quarter" idx="4"/>
          </p:nvPr>
        </p:nvSpPr>
        <p:spPr>
          <a:xfrm>
            <a:off x="8641080" y="3507105"/>
            <a:ext cx="7256463" cy="51584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F6FBE56-E198-0635-149F-8C2D0015D7EE}"/>
              </a:ext>
            </a:extLst>
          </p:cNvPr>
          <p:cNvSpPr>
            <a:spLocks noGrp="1"/>
          </p:cNvSpPr>
          <p:nvPr>
            <p:ph type="dt" sz="half" idx="10"/>
          </p:nvPr>
        </p:nvSpPr>
        <p:spPr/>
        <p:txBody>
          <a:bodyPr/>
          <a:lstStyle/>
          <a:p>
            <a:fld id="{445C5380-EF09-46A6-A6FE-907E42FFE311}" type="datetime1">
              <a:rPr lang="en-US" smtClean="0"/>
              <a:t>5/2/2024</a:t>
            </a:fld>
            <a:endParaRPr lang="en-US" dirty="0"/>
          </a:p>
        </p:txBody>
      </p:sp>
      <p:sp>
        <p:nvSpPr>
          <p:cNvPr id="8" name="Footer Placeholder 7">
            <a:extLst>
              <a:ext uri="{FF2B5EF4-FFF2-40B4-BE49-F238E27FC236}">
                <a16:creationId xmlns:a16="http://schemas.microsoft.com/office/drawing/2014/main" id="{202FB026-D19D-F845-F905-80789ACD14C0}"/>
              </a:ext>
            </a:extLst>
          </p:cNvPr>
          <p:cNvSpPr>
            <a:spLocks noGrp="1"/>
          </p:cNvSpPr>
          <p:nvPr>
            <p:ph type="ftr" sz="quarter" idx="11"/>
          </p:nvPr>
        </p:nvSpPr>
        <p:spPr/>
        <p:txBody>
          <a:bodyPr/>
          <a:lstStyle/>
          <a:p>
            <a:r>
              <a:rPr lang="en-US"/>
              <a:t>PRESENTATION TITLE</a:t>
            </a:r>
            <a:endParaRPr lang="en-US" dirty="0"/>
          </a:p>
        </p:txBody>
      </p:sp>
      <p:sp>
        <p:nvSpPr>
          <p:cNvPr id="9" name="Slide Number Placeholder 8">
            <a:extLst>
              <a:ext uri="{FF2B5EF4-FFF2-40B4-BE49-F238E27FC236}">
                <a16:creationId xmlns:a16="http://schemas.microsoft.com/office/drawing/2014/main" id="{3FEC71E2-EF92-CF77-C52B-5F27F2E8E1F6}"/>
              </a:ext>
            </a:extLst>
          </p:cNvPr>
          <p:cNvSpPr>
            <a:spLocks noGrp="1"/>
          </p:cNvSpPr>
          <p:nvPr>
            <p:ph type="sldNum" sz="quarter" idx="12"/>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31087516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6FF70-3FE6-AE2F-B566-5A19044CCBF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CB36E19-0912-CA61-3B51-A89369EE7011}"/>
              </a:ext>
            </a:extLst>
          </p:cNvPr>
          <p:cNvSpPr>
            <a:spLocks noGrp="1"/>
          </p:cNvSpPr>
          <p:nvPr>
            <p:ph type="dt" sz="half" idx="10"/>
          </p:nvPr>
        </p:nvSpPr>
        <p:spPr/>
        <p:txBody>
          <a:bodyPr/>
          <a:lstStyle/>
          <a:p>
            <a:fld id="{50948646-693A-465D-A38E-4ACC8080F0CE}" type="datetime1">
              <a:rPr lang="en-US" smtClean="0"/>
              <a:t>5/2/2024</a:t>
            </a:fld>
            <a:endParaRPr lang="en-US" dirty="0"/>
          </a:p>
        </p:txBody>
      </p:sp>
      <p:sp>
        <p:nvSpPr>
          <p:cNvPr id="4" name="Footer Placeholder 3">
            <a:extLst>
              <a:ext uri="{FF2B5EF4-FFF2-40B4-BE49-F238E27FC236}">
                <a16:creationId xmlns:a16="http://schemas.microsoft.com/office/drawing/2014/main" id="{B58DDCC5-F823-D0AE-D65D-02F3699059AE}"/>
              </a:ext>
            </a:extLst>
          </p:cNvPr>
          <p:cNvSpPr>
            <a:spLocks noGrp="1"/>
          </p:cNvSpPr>
          <p:nvPr>
            <p:ph type="ftr" sz="quarter" idx="11"/>
          </p:nvPr>
        </p:nvSpPr>
        <p:spPr/>
        <p:txBody>
          <a:bodyPr/>
          <a:lstStyle/>
          <a:p>
            <a:r>
              <a:rPr lang="en-US"/>
              <a:t>PRESENTATION TITLE</a:t>
            </a:r>
            <a:endParaRPr lang="en-US" dirty="0"/>
          </a:p>
        </p:txBody>
      </p:sp>
      <p:sp>
        <p:nvSpPr>
          <p:cNvPr id="5" name="Slide Number Placeholder 4">
            <a:extLst>
              <a:ext uri="{FF2B5EF4-FFF2-40B4-BE49-F238E27FC236}">
                <a16:creationId xmlns:a16="http://schemas.microsoft.com/office/drawing/2014/main" id="{9E2FE28A-EBB5-DB28-9CD8-FA2B1732FFCE}"/>
              </a:ext>
            </a:extLst>
          </p:cNvPr>
          <p:cNvSpPr>
            <a:spLocks noGrp="1"/>
          </p:cNvSpPr>
          <p:nvPr>
            <p:ph type="sldNum" sz="quarter" idx="12"/>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18366984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C0628A9-B9B4-5C3A-7349-F553E0723696}"/>
              </a:ext>
            </a:extLst>
          </p:cNvPr>
          <p:cNvSpPr>
            <a:spLocks noGrp="1"/>
          </p:cNvSpPr>
          <p:nvPr>
            <p:ph type="dt" sz="half" idx="10"/>
          </p:nvPr>
        </p:nvSpPr>
        <p:spPr/>
        <p:txBody>
          <a:bodyPr/>
          <a:lstStyle/>
          <a:p>
            <a:fld id="{AAF32A47-6162-47A4-8E54-A0BA32EC2DC8}" type="datetime1">
              <a:rPr lang="en-US" smtClean="0"/>
              <a:t>5/2/2024</a:t>
            </a:fld>
            <a:endParaRPr lang="en-US" dirty="0"/>
          </a:p>
        </p:txBody>
      </p:sp>
      <p:sp>
        <p:nvSpPr>
          <p:cNvPr id="3" name="Footer Placeholder 2">
            <a:extLst>
              <a:ext uri="{FF2B5EF4-FFF2-40B4-BE49-F238E27FC236}">
                <a16:creationId xmlns:a16="http://schemas.microsoft.com/office/drawing/2014/main" id="{2FDD1E8A-713E-9341-7891-A4CD75FD5921}"/>
              </a:ext>
            </a:extLst>
          </p:cNvPr>
          <p:cNvSpPr>
            <a:spLocks noGrp="1"/>
          </p:cNvSpPr>
          <p:nvPr>
            <p:ph type="ftr" sz="quarter" idx="11"/>
          </p:nvPr>
        </p:nvSpPr>
        <p:spPr/>
        <p:txBody>
          <a:bodyPr/>
          <a:lstStyle/>
          <a:p>
            <a:r>
              <a:rPr lang="en-US"/>
              <a:t>PRESENTATION TITLE</a:t>
            </a:r>
            <a:endParaRPr lang="en-US" dirty="0"/>
          </a:p>
        </p:txBody>
      </p:sp>
      <p:sp>
        <p:nvSpPr>
          <p:cNvPr id="4" name="Slide Number Placeholder 3">
            <a:extLst>
              <a:ext uri="{FF2B5EF4-FFF2-40B4-BE49-F238E27FC236}">
                <a16:creationId xmlns:a16="http://schemas.microsoft.com/office/drawing/2014/main" id="{B7B06B6C-419C-3616-3B92-5F661CBAD54A}"/>
              </a:ext>
            </a:extLst>
          </p:cNvPr>
          <p:cNvSpPr>
            <a:spLocks noGrp="1"/>
          </p:cNvSpPr>
          <p:nvPr>
            <p:ph type="sldNum" sz="quarter" idx="12"/>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1474235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61757-3ECE-8A4E-D784-A5651F2DA2FA}"/>
              </a:ext>
            </a:extLst>
          </p:cNvPr>
          <p:cNvSpPr>
            <a:spLocks noGrp="1"/>
          </p:cNvSpPr>
          <p:nvPr>
            <p:ph type="title"/>
          </p:nvPr>
        </p:nvSpPr>
        <p:spPr>
          <a:xfrm>
            <a:off x="1175704" y="640080"/>
            <a:ext cx="5505132" cy="2240280"/>
          </a:xfrm>
        </p:spPr>
        <p:txBody>
          <a:bodyPr anchor="b"/>
          <a:lstStyle>
            <a:lvl1pPr>
              <a:defRPr sz="4480"/>
            </a:lvl1pPr>
          </a:lstStyle>
          <a:p>
            <a:r>
              <a:rPr lang="en-US"/>
              <a:t>Click to edit Master title style</a:t>
            </a:r>
          </a:p>
        </p:txBody>
      </p:sp>
      <p:sp>
        <p:nvSpPr>
          <p:cNvPr id="3" name="Content Placeholder 2">
            <a:extLst>
              <a:ext uri="{FF2B5EF4-FFF2-40B4-BE49-F238E27FC236}">
                <a16:creationId xmlns:a16="http://schemas.microsoft.com/office/drawing/2014/main" id="{B0FB0CAE-180D-D576-B4D5-D61C25ED8842}"/>
              </a:ext>
            </a:extLst>
          </p:cNvPr>
          <p:cNvSpPr>
            <a:spLocks noGrp="1"/>
          </p:cNvSpPr>
          <p:nvPr>
            <p:ph idx="1"/>
          </p:nvPr>
        </p:nvSpPr>
        <p:spPr>
          <a:xfrm>
            <a:off x="7256463" y="1382396"/>
            <a:ext cx="8641080" cy="6823075"/>
          </a:xfrm>
        </p:spPr>
        <p:txBody>
          <a:bodyPr/>
          <a:lstStyle>
            <a:lvl1pPr>
              <a:defRPr sz="4480"/>
            </a:lvl1pPr>
            <a:lvl2pPr>
              <a:defRPr sz="3920"/>
            </a:lvl2pPr>
            <a:lvl3pPr>
              <a:defRPr sz="3360"/>
            </a:lvl3pPr>
            <a:lvl4pPr>
              <a:defRPr sz="2800"/>
            </a:lvl4pPr>
            <a:lvl5pPr>
              <a:defRPr sz="2800"/>
            </a:lvl5pPr>
            <a:lvl6pPr>
              <a:defRPr sz="2800"/>
            </a:lvl6pPr>
            <a:lvl7pPr>
              <a:defRPr sz="2800"/>
            </a:lvl7pPr>
            <a:lvl8pPr>
              <a:defRPr sz="2800"/>
            </a:lvl8pPr>
            <a:lvl9pPr>
              <a:defRPr sz="2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D617CCD-1553-FAC2-834B-F62C2286C6D2}"/>
              </a:ext>
            </a:extLst>
          </p:cNvPr>
          <p:cNvSpPr>
            <a:spLocks noGrp="1"/>
          </p:cNvSpPr>
          <p:nvPr>
            <p:ph type="body" sz="half" idx="2"/>
          </p:nvPr>
        </p:nvSpPr>
        <p:spPr>
          <a:xfrm>
            <a:off x="1175704" y="2880360"/>
            <a:ext cx="5505132"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en-US"/>
              <a:t>Click to edit Master text styles</a:t>
            </a:r>
          </a:p>
        </p:txBody>
      </p:sp>
      <p:sp>
        <p:nvSpPr>
          <p:cNvPr id="5" name="Date Placeholder 4">
            <a:extLst>
              <a:ext uri="{FF2B5EF4-FFF2-40B4-BE49-F238E27FC236}">
                <a16:creationId xmlns:a16="http://schemas.microsoft.com/office/drawing/2014/main" id="{CFB0534A-FC1A-D548-271F-24D839598D4B}"/>
              </a:ext>
            </a:extLst>
          </p:cNvPr>
          <p:cNvSpPr>
            <a:spLocks noGrp="1"/>
          </p:cNvSpPr>
          <p:nvPr>
            <p:ph type="dt" sz="half" idx="10"/>
          </p:nvPr>
        </p:nvSpPr>
        <p:spPr/>
        <p:txBody>
          <a:bodyPr/>
          <a:lstStyle/>
          <a:p>
            <a:fld id="{CE156112-E0BA-4D73-B466-423290DD8B11}" type="datetime1">
              <a:rPr lang="en-US" smtClean="0"/>
              <a:t>5/2/2024</a:t>
            </a:fld>
            <a:endParaRPr lang="en-US" dirty="0"/>
          </a:p>
        </p:txBody>
      </p:sp>
      <p:sp>
        <p:nvSpPr>
          <p:cNvPr id="6" name="Footer Placeholder 5">
            <a:extLst>
              <a:ext uri="{FF2B5EF4-FFF2-40B4-BE49-F238E27FC236}">
                <a16:creationId xmlns:a16="http://schemas.microsoft.com/office/drawing/2014/main" id="{2506DDC8-BB64-C9AB-C1C7-36936B7855BB}"/>
              </a:ext>
            </a:extLst>
          </p:cNvPr>
          <p:cNvSpPr>
            <a:spLocks noGrp="1"/>
          </p:cNvSpPr>
          <p:nvPr>
            <p:ph type="ftr" sz="quarter" idx="11"/>
          </p:nvPr>
        </p:nvSpPr>
        <p:spPr/>
        <p:txBody>
          <a:bodyPr/>
          <a:lstStyle/>
          <a:p>
            <a:r>
              <a:rPr lang="en-US"/>
              <a:t>PRESENTATION TITLE</a:t>
            </a:r>
            <a:endParaRPr lang="en-US" dirty="0"/>
          </a:p>
        </p:txBody>
      </p:sp>
      <p:sp>
        <p:nvSpPr>
          <p:cNvPr id="7" name="Slide Number Placeholder 6">
            <a:extLst>
              <a:ext uri="{FF2B5EF4-FFF2-40B4-BE49-F238E27FC236}">
                <a16:creationId xmlns:a16="http://schemas.microsoft.com/office/drawing/2014/main" id="{DDE8EB0E-91A6-E12A-095F-2BC16BA6F7D6}"/>
              </a:ext>
            </a:extLst>
          </p:cNvPr>
          <p:cNvSpPr>
            <a:spLocks noGrp="1"/>
          </p:cNvSpPr>
          <p:nvPr>
            <p:ph type="sldNum" sz="quarter" idx="12"/>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15078097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7FB39D-2B85-931D-9664-66F3FE3C385E}"/>
              </a:ext>
            </a:extLst>
          </p:cNvPr>
          <p:cNvSpPr>
            <a:spLocks noGrp="1"/>
          </p:cNvSpPr>
          <p:nvPr>
            <p:ph type="title"/>
          </p:nvPr>
        </p:nvSpPr>
        <p:spPr>
          <a:xfrm>
            <a:off x="1175704" y="640080"/>
            <a:ext cx="5505132" cy="2240280"/>
          </a:xfrm>
        </p:spPr>
        <p:txBody>
          <a:bodyPr anchor="b"/>
          <a:lstStyle>
            <a:lvl1pPr>
              <a:defRPr sz="4480"/>
            </a:lvl1pPr>
          </a:lstStyle>
          <a:p>
            <a:r>
              <a:rPr lang="en-US"/>
              <a:t>Click to edit Master title style</a:t>
            </a:r>
          </a:p>
        </p:txBody>
      </p:sp>
      <p:sp>
        <p:nvSpPr>
          <p:cNvPr id="3" name="Picture Placeholder 2">
            <a:extLst>
              <a:ext uri="{FF2B5EF4-FFF2-40B4-BE49-F238E27FC236}">
                <a16:creationId xmlns:a16="http://schemas.microsoft.com/office/drawing/2014/main" id="{7E7EE760-9B72-83B0-3C92-837F7F60312D}"/>
              </a:ext>
            </a:extLst>
          </p:cNvPr>
          <p:cNvSpPr>
            <a:spLocks noGrp="1"/>
          </p:cNvSpPr>
          <p:nvPr>
            <p:ph type="pic" idx="1"/>
          </p:nvPr>
        </p:nvSpPr>
        <p:spPr>
          <a:xfrm>
            <a:off x="7256463" y="1382396"/>
            <a:ext cx="8641080" cy="6823075"/>
          </a:xfrm>
        </p:spPr>
        <p:txBody>
          <a:bodyPr/>
          <a:lstStyle>
            <a:lvl1pPr marL="0" indent="0">
              <a:buNone/>
              <a:defRPr sz="4480"/>
            </a:lvl1pPr>
            <a:lvl2pPr marL="640080" indent="0">
              <a:buNone/>
              <a:defRPr sz="3920"/>
            </a:lvl2pPr>
            <a:lvl3pPr marL="1280160" indent="0">
              <a:buNone/>
              <a:defRPr sz="3360"/>
            </a:lvl3pPr>
            <a:lvl4pPr marL="1920240" indent="0">
              <a:buNone/>
              <a:defRPr sz="2800"/>
            </a:lvl4pPr>
            <a:lvl5pPr marL="2560320" indent="0">
              <a:buNone/>
              <a:defRPr sz="2800"/>
            </a:lvl5pPr>
            <a:lvl6pPr marL="3200400" indent="0">
              <a:buNone/>
              <a:defRPr sz="2800"/>
            </a:lvl6pPr>
            <a:lvl7pPr marL="3840480" indent="0">
              <a:buNone/>
              <a:defRPr sz="2800"/>
            </a:lvl7pPr>
            <a:lvl8pPr marL="4480560" indent="0">
              <a:buNone/>
              <a:defRPr sz="2800"/>
            </a:lvl8pPr>
            <a:lvl9pPr marL="5120640" indent="0">
              <a:buNone/>
              <a:defRPr sz="2800"/>
            </a:lvl9pPr>
          </a:lstStyle>
          <a:p>
            <a:endParaRPr lang="en-US"/>
          </a:p>
        </p:txBody>
      </p:sp>
      <p:sp>
        <p:nvSpPr>
          <p:cNvPr id="4" name="Text Placeholder 3">
            <a:extLst>
              <a:ext uri="{FF2B5EF4-FFF2-40B4-BE49-F238E27FC236}">
                <a16:creationId xmlns:a16="http://schemas.microsoft.com/office/drawing/2014/main" id="{AAA5C847-0987-8788-0932-2C1CA58340D2}"/>
              </a:ext>
            </a:extLst>
          </p:cNvPr>
          <p:cNvSpPr>
            <a:spLocks noGrp="1"/>
          </p:cNvSpPr>
          <p:nvPr>
            <p:ph type="body" sz="half" idx="2"/>
          </p:nvPr>
        </p:nvSpPr>
        <p:spPr>
          <a:xfrm>
            <a:off x="1175704" y="2880360"/>
            <a:ext cx="5505132"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en-US"/>
              <a:t>Click to edit Master text styles</a:t>
            </a:r>
          </a:p>
        </p:txBody>
      </p:sp>
      <p:sp>
        <p:nvSpPr>
          <p:cNvPr id="5" name="Date Placeholder 4">
            <a:extLst>
              <a:ext uri="{FF2B5EF4-FFF2-40B4-BE49-F238E27FC236}">
                <a16:creationId xmlns:a16="http://schemas.microsoft.com/office/drawing/2014/main" id="{9E0DEFB5-E2E3-2E3A-5717-D1336946DF99}"/>
              </a:ext>
            </a:extLst>
          </p:cNvPr>
          <p:cNvSpPr>
            <a:spLocks noGrp="1"/>
          </p:cNvSpPr>
          <p:nvPr>
            <p:ph type="dt" sz="half" idx="10"/>
          </p:nvPr>
        </p:nvSpPr>
        <p:spPr/>
        <p:txBody>
          <a:bodyPr/>
          <a:lstStyle/>
          <a:p>
            <a:fld id="{3AE076AC-C42B-4A59-8355-AFDF1B915EBF}" type="datetime1">
              <a:rPr lang="en-US" smtClean="0"/>
              <a:t>5/2/2024</a:t>
            </a:fld>
            <a:endParaRPr lang="en-US" dirty="0"/>
          </a:p>
        </p:txBody>
      </p:sp>
      <p:sp>
        <p:nvSpPr>
          <p:cNvPr id="6" name="Footer Placeholder 5">
            <a:extLst>
              <a:ext uri="{FF2B5EF4-FFF2-40B4-BE49-F238E27FC236}">
                <a16:creationId xmlns:a16="http://schemas.microsoft.com/office/drawing/2014/main" id="{EDE9D6C4-4C8F-BA2C-A797-80135C0012A1}"/>
              </a:ext>
            </a:extLst>
          </p:cNvPr>
          <p:cNvSpPr>
            <a:spLocks noGrp="1"/>
          </p:cNvSpPr>
          <p:nvPr>
            <p:ph type="ftr" sz="quarter" idx="11"/>
          </p:nvPr>
        </p:nvSpPr>
        <p:spPr/>
        <p:txBody>
          <a:bodyPr/>
          <a:lstStyle/>
          <a:p>
            <a:r>
              <a:rPr lang="en-US"/>
              <a:t>PRESENTATION TITLE</a:t>
            </a:r>
            <a:endParaRPr lang="en-US" dirty="0"/>
          </a:p>
        </p:txBody>
      </p:sp>
      <p:sp>
        <p:nvSpPr>
          <p:cNvPr id="7" name="Slide Number Placeholder 6">
            <a:extLst>
              <a:ext uri="{FF2B5EF4-FFF2-40B4-BE49-F238E27FC236}">
                <a16:creationId xmlns:a16="http://schemas.microsoft.com/office/drawing/2014/main" id="{55EFB8D1-3FF2-2C03-50FC-6CF4AEC47A3E}"/>
              </a:ext>
            </a:extLst>
          </p:cNvPr>
          <p:cNvSpPr>
            <a:spLocks noGrp="1"/>
          </p:cNvSpPr>
          <p:nvPr>
            <p:ph type="sldNum" sz="quarter" idx="12"/>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18014019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B4B5B7-6B5C-A016-190A-7C0ED02B6F9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B51D77B-0E13-150A-A1AA-A160241065F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407915-5D39-B106-067B-C1BC32FD51D8}"/>
              </a:ext>
            </a:extLst>
          </p:cNvPr>
          <p:cNvSpPr>
            <a:spLocks noGrp="1"/>
          </p:cNvSpPr>
          <p:nvPr>
            <p:ph type="dt" sz="half" idx="10"/>
          </p:nvPr>
        </p:nvSpPr>
        <p:spPr/>
        <p:txBody>
          <a:bodyPr/>
          <a:lstStyle/>
          <a:p>
            <a:fld id="{6799BD52-EBB5-44AE-B43C-025F534B9CA9}" type="datetime1">
              <a:rPr lang="en-US" smtClean="0"/>
              <a:t>5/2/2024</a:t>
            </a:fld>
            <a:endParaRPr lang="en-US" dirty="0"/>
          </a:p>
        </p:txBody>
      </p:sp>
      <p:sp>
        <p:nvSpPr>
          <p:cNvPr id="5" name="Footer Placeholder 4">
            <a:extLst>
              <a:ext uri="{FF2B5EF4-FFF2-40B4-BE49-F238E27FC236}">
                <a16:creationId xmlns:a16="http://schemas.microsoft.com/office/drawing/2014/main" id="{A1E3E2EE-FD0B-91C8-082E-9563F82E8A28}"/>
              </a:ext>
            </a:extLst>
          </p:cNvPr>
          <p:cNvSpPr>
            <a:spLocks noGrp="1"/>
          </p:cNvSpPr>
          <p:nvPr>
            <p:ph type="ftr" sz="quarter" idx="11"/>
          </p:nvPr>
        </p:nvSpPr>
        <p:spPr/>
        <p:txBody>
          <a:bodyPr/>
          <a:lstStyle/>
          <a:p>
            <a:r>
              <a:rPr lang="en-US"/>
              <a:t>PRESENTATION TITLE</a:t>
            </a:r>
            <a:endParaRPr lang="en-US" dirty="0"/>
          </a:p>
        </p:txBody>
      </p:sp>
      <p:sp>
        <p:nvSpPr>
          <p:cNvPr id="6" name="Slide Number Placeholder 5">
            <a:extLst>
              <a:ext uri="{FF2B5EF4-FFF2-40B4-BE49-F238E27FC236}">
                <a16:creationId xmlns:a16="http://schemas.microsoft.com/office/drawing/2014/main" id="{1DC28A1E-F2FC-3ABD-282F-90F1BDD311AB}"/>
              </a:ext>
            </a:extLst>
          </p:cNvPr>
          <p:cNvSpPr>
            <a:spLocks noGrp="1"/>
          </p:cNvSpPr>
          <p:nvPr>
            <p:ph type="sldNum" sz="quarter" idx="12"/>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41715512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CB9CA64-D0FB-2A55-5B00-6D82E7B65616}"/>
              </a:ext>
            </a:extLst>
          </p:cNvPr>
          <p:cNvSpPr>
            <a:spLocks noGrp="1"/>
          </p:cNvSpPr>
          <p:nvPr>
            <p:ph type="title" orient="vert"/>
          </p:nvPr>
        </p:nvSpPr>
        <p:spPr>
          <a:xfrm>
            <a:off x="12214860" y="511175"/>
            <a:ext cx="3680460" cy="8136573"/>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82576FD-A2EC-72FD-6183-D1C1637EE4D8}"/>
              </a:ext>
            </a:extLst>
          </p:cNvPr>
          <p:cNvSpPr>
            <a:spLocks noGrp="1"/>
          </p:cNvSpPr>
          <p:nvPr>
            <p:ph type="body" orient="vert" idx="1"/>
          </p:nvPr>
        </p:nvSpPr>
        <p:spPr>
          <a:xfrm>
            <a:off x="1173480" y="511175"/>
            <a:ext cx="10828020" cy="813657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ED211C-55E4-4681-6B44-4C54B673FC8D}"/>
              </a:ext>
            </a:extLst>
          </p:cNvPr>
          <p:cNvSpPr>
            <a:spLocks noGrp="1"/>
          </p:cNvSpPr>
          <p:nvPr>
            <p:ph type="dt" sz="half" idx="10"/>
          </p:nvPr>
        </p:nvSpPr>
        <p:spPr/>
        <p:txBody>
          <a:bodyPr/>
          <a:lstStyle/>
          <a:p>
            <a:fld id="{DB15A00E-88FD-42E9-A5D7-88DE7C38CB62}" type="datetime1">
              <a:rPr lang="en-US" smtClean="0"/>
              <a:t>5/2/2024</a:t>
            </a:fld>
            <a:endParaRPr lang="en-US" dirty="0"/>
          </a:p>
        </p:txBody>
      </p:sp>
      <p:sp>
        <p:nvSpPr>
          <p:cNvPr id="5" name="Footer Placeholder 4">
            <a:extLst>
              <a:ext uri="{FF2B5EF4-FFF2-40B4-BE49-F238E27FC236}">
                <a16:creationId xmlns:a16="http://schemas.microsoft.com/office/drawing/2014/main" id="{C44E1B6F-86FE-B4B9-EA59-39A334E94CFC}"/>
              </a:ext>
            </a:extLst>
          </p:cNvPr>
          <p:cNvSpPr>
            <a:spLocks noGrp="1"/>
          </p:cNvSpPr>
          <p:nvPr>
            <p:ph type="ftr" sz="quarter" idx="11"/>
          </p:nvPr>
        </p:nvSpPr>
        <p:spPr/>
        <p:txBody>
          <a:bodyPr/>
          <a:lstStyle/>
          <a:p>
            <a:r>
              <a:rPr lang="en-US"/>
              <a:t>PRESENTATION TITLE</a:t>
            </a:r>
            <a:endParaRPr lang="en-US" dirty="0"/>
          </a:p>
        </p:txBody>
      </p:sp>
      <p:sp>
        <p:nvSpPr>
          <p:cNvPr id="6" name="Slide Number Placeholder 5">
            <a:extLst>
              <a:ext uri="{FF2B5EF4-FFF2-40B4-BE49-F238E27FC236}">
                <a16:creationId xmlns:a16="http://schemas.microsoft.com/office/drawing/2014/main" id="{0D787BBC-22B2-DAE7-0A75-C74C1563E4FB}"/>
              </a:ext>
            </a:extLst>
          </p:cNvPr>
          <p:cNvSpPr>
            <a:spLocks noGrp="1"/>
          </p:cNvSpPr>
          <p:nvPr>
            <p:ph type="sldNum" sz="quarter" idx="12"/>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32056914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D2AF3450-104B-47D0-B01B-DC08566F9D2C}"/>
              </a:ext>
            </a:extLst>
          </p:cNvPr>
          <p:cNvSpPr>
            <a:spLocks noGrp="1"/>
          </p:cNvSpPr>
          <p:nvPr>
            <p:ph type="pic" sz="quarter" idx="10"/>
          </p:nvPr>
        </p:nvSpPr>
        <p:spPr>
          <a:xfrm>
            <a:off x="5160648" y="3"/>
            <a:ext cx="11908155" cy="9601200"/>
          </a:xfrm>
          <a:custGeom>
            <a:avLst/>
            <a:gdLst>
              <a:gd name="connsiteX0" fmla="*/ 1701752 w 8505825"/>
              <a:gd name="connsiteY0" fmla="*/ 0 h 6858000"/>
              <a:gd name="connsiteX1" fmla="*/ 8505825 w 8505825"/>
              <a:gd name="connsiteY1" fmla="*/ 0 h 6858000"/>
              <a:gd name="connsiteX2" fmla="*/ 8505825 w 8505825"/>
              <a:gd name="connsiteY2" fmla="*/ 6858000 h 6858000"/>
              <a:gd name="connsiteX3" fmla="*/ 0 w 8505825"/>
              <a:gd name="connsiteY3" fmla="*/ 6858000 h 6858000"/>
              <a:gd name="connsiteX4" fmla="*/ 0 w 8505825"/>
              <a:gd name="connsiteY4" fmla="*/ 6837396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5825" h="6858000">
                <a:moveTo>
                  <a:pt x="1701752" y="0"/>
                </a:moveTo>
                <a:lnTo>
                  <a:pt x="8505825" y="0"/>
                </a:lnTo>
                <a:lnTo>
                  <a:pt x="8505825" y="6858000"/>
                </a:lnTo>
                <a:lnTo>
                  <a:pt x="0" y="6858000"/>
                </a:lnTo>
                <a:lnTo>
                  <a:pt x="0" y="6837396"/>
                </a:lnTo>
                <a:close/>
              </a:path>
            </a:pathLst>
          </a:custGeom>
        </p:spPr>
        <p:txBody>
          <a:bodyPr wrap="square" anchor="ctr">
            <a:noAutofit/>
          </a:bodyPr>
          <a:lstStyle>
            <a:lvl1pPr marL="0" indent="0" algn="ctr">
              <a:buNone/>
              <a:defRPr/>
            </a:lvl1pPr>
          </a:lstStyle>
          <a:p>
            <a:r>
              <a:rPr lang="en-US"/>
              <a:t>Click icon to add picture</a:t>
            </a:r>
            <a:endParaRPr lang="en-US" dirty="0"/>
          </a:p>
        </p:txBody>
      </p:sp>
      <p:cxnSp>
        <p:nvCxnSpPr>
          <p:cNvPr id="13" name="Straight Connector 12">
            <a:extLst>
              <a:ext uri="{FF2B5EF4-FFF2-40B4-BE49-F238E27FC236}">
                <a16:creationId xmlns:a16="http://schemas.microsoft.com/office/drawing/2014/main" id="{93C4921B-870F-DA4B-99FE-526B47FAF5FF}"/>
              </a:ext>
            </a:extLst>
          </p:cNvPr>
          <p:cNvCxnSpPr/>
          <p:nvPr userDrawn="1"/>
        </p:nvCxnSpPr>
        <p:spPr>
          <a:xfrm flipH="1">
            <a:off x="4914166" y="0"/>
            <a:ext cx="2147365" cy="8527518"/>
          </a:xfrm>
          <a:prstGeom prst="line">
            <a:avLst/>
          </a:prstGeom>
          <a:ln w="9525">
            <a:solidFill>
              <a:schemeClr val="accent3"/>
            </a:solidFill>
          </a:ln>
        </p:spPr>
        <p:style>
          <a:lnRef idx="1">
            <a:schemeClr val="accent1"/>
          </a:lnRef>
          <a:fillRef idx="0">
            <a:schemeClr val="accent1"/>
          </a:fillRef>
          <a:effectRef idx="0">
            <a:schemeClr val="accent1"/>
          </a:effectRef>
          <a:fontRef idx="minor">
            <a:schemeClr val="tx1"/>
          </a:fontRef>
        </p:style>
      </p:cxnSp>
      <p:sp>
        <p:nvSpPr>
          <p:cNvPr id="12" name="Title 11">
            <a:extLst>
              <a:ext uri="{FF2B5EF4-FFF2-40B4-BE49-F238E27FC236}">
                <a16:creationId xmlns:a16="http://schemas.microsoft.com/office/drawing/2014/main" id="{3C217E0E-2C1A-4D03-BC55-D7D6609B8121}"/>
              </a:ext>
            </a:extLst>
          </p:cNvPr>
          <p:cNvSpPr>
            <a:spLocks noGrp="1"/>
          </p:cNvSpPr>
          <p:nvPr>
            <p:ph type="title"/>
          </p:nvPr>
        </p:nvSpPr>
        <p:spPr>
          <a:xfrm>
            <a:off x="971158" y="1231493"/>
            <a:ext cx="10723281" cy="1677449"/>
          </a:xfrm>
          <a:custGeom>
            <a:avLst/>
            <a:gdLst>
              <a:gd name="connsiteX0" fmla="*/ 0 w 7659486"/>
              <a:gd name="connsiteY0" fmla="*/ 0 h 1198178"/>
              <a:gd name="connsiteX1" fmla="*/ 7659486 w 7659486"/>
              <a:gd name="connsiteY1" fmla="*/ 0 h 1198178"/>
              <a:gd name="connsiteX2" fmla="*/ 7355455 w 7659486"/>
              <a:gd name="connsiteY2" fmla="*/ 1198178 h 1198178"/>
              <a:gd name="connsiteX3" fmla="*/ 0 w 7659486"/>
              <a:gd name="connsiteY3" fmla="*/ 1198178 h 1198178"/>
            </a:gdLst>
            <a:ahLst/>
            <a:cxnLst>
              <a:cxn ang="0">
                <a:pos x="connsiteX0" y="connsiteY0"/>
              </a:cxn>
              <a:cxn ang="0">
                <a:pos x="connsiteX1" y="connsiteY1"/>
              </a:cxn>
              <a:cxn ang="0">
                <a:pos x="connsiteX2" y="connsiteY2"/>
              </a:cxn>
              <a:cxn ang="0">
                <a:pos x="connsiteX3" y="connsiteY3"/>
              </a:cxn>
            </a:cxnLst>
            <a:rect l="l" t="t" r="r" b="b"/>
            <a:pathLst>
              <a:path w="7659486" h="1198178">
                <a:moveTo>
                  <a:pt x="0" y="0"/>
                </a:moveTo>
                <a:lnTo>
                  <a:pt x="7659486" y="0"/>
                </a:lnTo>
                <a:lnTo>
                  <a:pt x="7355455" y="1198178"/>
                </a:lnTo>
                <a:lnTo>
                  <a:pt x="0" y="1198178"/>
                </a:lnTo>
                <a:close/>
              </a:path>
            </a:pathLst>
          </a:custGeom>
          <a:solidFill>
            <a:schemeClr val="accent2"/>
          </a:solidFill>
        </p:spPr>
        <p:txBody>
          <a:bodyPr wrap="square" lIns="320040">
            <a:noAutofit/>
          </a:bodyPr>
          <a:lstStyle>
            <a:lvl1pPr>
              <a:defRPr sz="5939" cap="all" spc="445" baseline="0">
                <a:solidFill>
                  <a:schemeClr val="bg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1282423" y="3572549"/>
            <a:ext cx="4133639" cy="2494298"/>
          </a:xfrm>
        </p:spPr>
        <p:txBody>
          <a:bodyPr>
            <a:normAutofit/>
          </a:bodyPr>
          <a:lstStyle>
            <a:lvl1pPr marL="0" indent="0" algn="l">
              <a:buNone/>
              <a:defRPr sz="2969" spc="208" baseline="0">
                <a:solidFill>
                  <a:schemeClr val="tx2"/>
                </a:solidFill>
                <a:latin typeface="Tw Cen MT" panose="020B0602020104020603" pitchFamily="34" charset="77"/>
              </a:defRPr>
            </a:lvl1pPr>
            <a:lvl2pPr marL="678823" indent="0" algn="ctr">
              <a:buNone/>
              <a:defRPr sz="2969"/>
            </a:lvl2pPr>
            <a:lvl3pPr marL="1357645" indent="0" algn="ctr">
              <a:buNone/>
              <a:defRPr sz="2672"/>
            </a:lvl3pPr>
            <a:lvl4pPr marL="2036468" indent="0" algn="ctr">
              <a:buNone/>
              <a:defRPr sz="2376"/>
            </a:lvl4pPr>
            <a:lvl5pPr marL="2715291" indent="0" algn="ctr">
              <a:buNone/>
              <a:defRPr sz="2376"/>
            </a:lvl5pPr>
            <a:lvl6pPr marL="3394114" indent="0" algn="ctr">
              <a:buNone/>
              <a:defRPr sz="2376"/>
            </a:lvl6pPr>
            <a:lvl7pPr marL="4072936" indent="0" algn="ctr">
              <a:buNone/>
              <a:defRPr sz="2376"/>
            </a:lvl7pPr>
            <a:lvl8pPr marL="4751759" indent="0" algn="ctr">
              <a:buNone/>
              <a:defRPr sz="2376"/>
            </a:lvl8pPr>
            <a:lvl9pPr marL="5430582" indent="0" algn="ctr">
              <a:buNone/>
              <a:defRPr sz="2376"/>
            </a:lvl9pPr>
          </a:lstStyle>
          <a:p>
            <a:r>
              <a:rPr lang="en-US"/>
              <a:t>Click to edit Master subtitle style</a:t>
            </a:r>
            <a:endParaRPr lang="en-US" dirty="0"/>
          </a:p>
        </p:txBody>
      </p:sp>
    </p:spTree>
    <p:extLst>
      <p:ext uri="{BB962C8B-B14F-4D97-AF65-F5344CB8AC3E}">
        <p14:creationId xmlns:p14="http://schemas.microsoft.com/office/powerpoint/2010/main" val="26284627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1_Section Header">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469568F-F17C-4C3C-9A6F-ED292B601115}"/>
              </a:ext>
            </a:extLst>
          </p:cNvPr>
          <p:cNvSpPr/>
          <p:nvPr userDrawn="1"/>
        </p:nvSpPr>
        <p:spPr>
          <a:xfrm>
            <a:off x="2861537" y="3087446"/>
            <a:ext cx="11345732" cy="323805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21" dirty="0"/>
          </a:p>
        </p:txBody>
      </p:sp>
      <p:sp>
        <p:nvSpPr>
          <p:cNvPr id="6" name="Picture Placeholder 5">
            <a:extLst>
              <a:ext uri="{FF2B5EF4-FFF2-40B4-BE49-F238E27FC236}">
                <a16:creationId xmlns:a16="http://schemas.microsoft.com/office/drawing/2014/main" id="{22459DEE-E152-47DA-8D52-C9681014BC8E}"/>
              </a:ext>
            </a:extLst>
          </p:cNvPr>
          <p:cNvSpPr>
            <a:spLocks noGrp="1"/>
          </p:cNvSpPr>
          <p:nvPr>
            <p:ph type="pic" sz="quarter" idx="10"/>
          </p:nvPr>
        </p:nvSpPr>
        <p:spPr>
          <a:xfrm>
            <a:off x="0" y="3"/>
            <a:ext cx="17068800" cy="9601200"/>
          </a:xfrm>
          <a:custGeom>
            <a:avLst/>
            <a:gdLst>
              <a:gd name="connsiteX0" fmla="*/ 2043953 w 12192000"/>
              <a:gd name="connsiteY0" fmla="*/ 2205318 h 6858000"/>
              <a:gd name="connsiteX1" fmla="*/ 2043953 w 12192000"/>
              <a:gd name="connsiteY1" fmla="*/ 4518212 h 6858000"/>
              <a:gd name="connsiteX2" fmla="*/ 10148047 w 12192000"/>
              <a:gd name="connsiteY2" fmla="*/ 4518212 h 6858000"/>
              <a:gd name="connsiteX3" fmla="*/ 10148047 w 12192000"/>
              <a:gd name="connsiteY3" fmla="*/ 2205318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2043953" y="2205318"/>
                </a:moveTo>
                <a:lnTo>
                  <a:pt x="2043953" y="4518212"/>
                </a:lnTo>
                <a:lnTo>
                  <a:pt x="10148047" y="4518212"/>
                </a:lnTo>
                <a:lnTo>
                  <a:pt x="10148047" y="2205318"/>
                </a:lnTo>
                <a:close/>
                <a:moveTo>
                  <a:pt x="0" y="0"/>
                </a:moveTo>
                <a:lnTo>
                  <a:pt x="12192000" y="0"/>
                </a:lnTo>
                <a:lnTo>
                  <a:pt x="12192000" y="6858000"/>
                </a:lnTo>
                <a:lnTo>
                  <a:pt x="0" y="6858000"/>
                </a:lnTo>
                <a:close/>
              </a:path>
            </a:pathLst>
          </a:custGeom>
        </p:spPr>
        <p:txBody>
          <a:bodyPr wrap="square">
            <a:noAutofit/>
          </a:bodyPr>
          <a:lstStyle/>
          <a:p>
            <a:r>
              <a:rPr lang="en-US"/>
              <a:t>Click icon to add picture</a:t>
            </a:r>
            <a:endParaRPr lang="en-US" dirty="0"/>
          </a:p>
        </p:txBody>
      </p:sp>
      <p:sp>
        <p:nvSpPr>
          <p:cNvPr id="2" name="Title 1">
            <a:extLst>
              <a:ext uri="{FF2B5EF4-FFF2-40B4-BE49-F238E27FC236}">
                <a16:creationId xmlns:a16="http://schemas.microsoft.com/office/drawing/2014/main" id="{A2DFA2E8-50A1-4465-AC33-6FAC0E7736E9}"/>
              </a:ext>
            </a:extLst>
          </p:cNvPr>
          <p:cNvSpPr>
            <a:spLocks noGrp="1"/>
          </p:cNvSpPr>
          <p:nvPr>
            <p:ph type="title"/>
          </p:nvPr>
        </p:nvSpPr>
        <p:spPr>
          <a:xfrm>
            <a:off x="3404873" y="3731055"/>
            <a:ext cx="10259059" cy="1264082"/>
          </a:xfrm>
        </p:spPr>
        <p:txBody>
          <a:bodyPr anchor="ctr">
            <a:normAutofit/>
          </a:bodyPr>
          <a:lstStyle>
            <a:lvl1pPr algn="ctr">
              <a:defRPr sz="5939" spc="445">
                <a:solidFill>
                  <a:schemeClr val="bg1"/>
                </a:solidFill>
                <a:latin typeface="Bahnschrift" panose="020B0502040204020203" pitchFamily="34" charset="0"/>
              </a:defRPr>
            </a:lvl1pPr>
          </a:lstStyle>
          <a:p>
            <a:r>
              <a:rPr lang="en-US"/>
              <a:t>Click to edit Master title style</a:t>
            </a:r>
          </a:p>
        </p:txBody>
      </p:sp>
      <p:sp>
        <p:nvSpPr>
          <p:cNvPr id="3" name="Text Placeholder 2">
            <a:extLst>
              <a:ext uri="{FF2B5EF4-FFF2-40B4-BE49-F238E27FC236}">
                <a16:creationId xmlns:a16="http://schemas.microsoft.com/office/drawing/2014/main" id="{2E65DE34-CDB7-41F7-A95A-592B99558C69}"/>
              </a:ext>
            </a:extLst>
          </p:cNvPr>
          <p:cNvSpPr>
            <a:spLocks noGrp="1"/>
          </p:cNvSpPr>
          <p:nvPr>
            <p:ph type="body" idx="1"/>
          </p:nvPr>
        </p:nvSpPr>
        <p:spPr>
          <a:xfrm>
            <a:off x="5036449" y="4995135"/>
            <a:ext cx="6995907" cy="854093"/>
          </a:xfrm>
        </p:spPr>
        <p:txBody>
          <a:bodyPr>
            <a:normAutofit/>
          </a:bodyPr>
          <a:lstStyle>
            <a:lvl1pPr marL="0" indent="0" algn="ctr">
              <a:buNone/>
              <a:defRPr sz="2969" spc="445">
                <a:solidFill>
                  <a:schemeClr val="bg1"/>
                </a:solidFill>
                <a:latin typeface="Tw Cen MT" panose="020B0602020104020603" pitchFamily="34" charset="77"/>
              </a:defRPr>
            </a:lvl1pPr>
            <a:lvl2pPr marL="678823" indent="0">
              <a:buNone/>
              <a:defRPr sz="2969">
                <a:solidFill>
                  <a:schemeClr val="tx1">
                    <a:tint val="75000"/>
                  </a:schemeClr>
                </a:solidFill>
              </a:defRPr>
            </a:lvl2pPr>
            <a:lvl3pPr marL="1357645" indent="0">
              <a:buNone/>
              <a:defRPr sz="2672">
                <a:solidFill>
                  <a:schemeClr val="tx1">
                    <a:tint val="75000"/>
                  </a:schemeClr>
                </a:solidFill>
              </a:defRPr>
            </a:lvl3pPr>
            <a:lvl4pPr marL="2036468" indent="0">
              <a:buNone/>
              <a:defRPr sz="2376">
                <a:solidFill>
                  <a:schemeClr val="tx1">
                    <a:tint val="75000"/>
                  </a:schemeClr>
                </a:solidFill>
              </a:defRPr>
            </a:lvl4pPr>
            <a:lvl5pPr marL="2715291" indent="0">
              <a:buNone/>
              <a:defRPr sz="2376">
                <a:solidFill>
                  <a:schemeClr val="tx1">
                    <a:tint val="75000"/>
                  </a:schemeClr>
                </a:solidFill>
              </a:defRPr>
            </a:lvl5pPr>
            <a:lvl6pPr marL="3394114" indent="0">
              <a:buNone/>
              <a:defRPr sz="2376">
                <a:solidFill>
                  <a:schemeClr val="tx1">
                    <a:tint val="75000"/>
                  </a:schemeClr>
                </a:solidFill>
              </a:defRPr>
            </a:lvl6pPr>
            <a:lvl7pPr marL="4072936" indent="0">
              <a:buNone/>
              <a:defRPr sz="2376">
                <a:solidFill>
                  <a:schemeClr val="tx1">
                    <a:tint val="75000"/>
                  </a:schemeClr>
                </a:solidFill>
              </a:defRPr>
            </a:lvl7pPr>
            <a:lvl8pPr marL="4751759" indent="0">
              <a:buNone/>
              <a:defRPr sz="2376">
                <a:solidFill>
                  <a:schemeClr val="tx1">
                    <a:tint val="75000"/>
                  </a:schemeClr>
                </a:solidFill>
              </a:defRPr>
            </a:lvl8pPr>
            <a:lvl9pPr marL="5430582" indent="0">
              <a:buNone/>
              <a:defRPr sz="2376">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4409879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Timeline">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A0C71211-4520-46A1-9487-4AE49C3239EF}"/>
              </a:ext>
            </a:extLst>
          </p:cNvPr>
          <p:cNvSpPr>
            <a:spLocks noGrp="1"/>
          </p:cNvSpPr>
          <p:nvPr>
            <p:ph type="dt" sz="half" idx="10"/>
          </p:nvPr>
        </p:nvSpPr>
        <p:spPr/>
        <p:txBody>
          <a:bodyPr/>
          <a:lstStyle>
            <a:lvl1pPr>
              <a:defRPr sz="1485"/>
            </a:lvl1pPr>
          </a:lstStyle>
          <a:p>
            <a:fld id="{BB0E523F-9A8F-4602-990F-A2D6DB173CC8}" type="datetime1">
              <a:rPr lang="en-US" smtClean="0"/>
              <a:t>5/2/2024</a:t>
            </a:fld>
            <a:endParaRPr lang="en-US" dirty="0"/>
          </a:p>
        </p:txBody>
      </p:sp>
      <p:sp>
        <p:nvSpPr>
          <p:cNvPr id="4" name="Footer Placeholder 3">
            <a:extLst>
              <a:ext uri="{FF2B5EF4-FFF2-40B4-BE49-F238E27FC236}">
                <a16:creationId xmlns:a16="http://schemas.microsoft.com/office/drawing/2014/main" id="{96356206-85FD-45F5-A1F7-128DB34C860F}"/>
              </a:ext>
            </a:extLst>
          </p:cNvPr>
          <p:cNvSpPr>
            <a:spLocks noGrp="1"/>
          </p:cNvSpPr>
          <p:nvPr>
            <p:ph type="ftr" sz="quarter" idx="11"/>
          </p:nvPr>
        </p:nvSpPr>
        <p:spPr/>
        <p:txBody>
          <a:bodyPr/>
          <a:lstStyle>
            <a:lvl1pPr>
              <a:defRPr sz="1485"/>
            </a:lvl1pPr>
          </a:lstStyle>
          <a:p>
            <a:r>
              <a:rPr lang="en-US" dirty="0"/>
              <a:t>PRESENTATION TITLE</a:t>
            </a:r>
          </a:p>
        </p:txBody>
      </p:sp>
      <p:sp>
        <p:nvSpPr>
          <p:cNvPr id="5" name="Slide Number Placeholder 4">
            <a:extLst>
              <a:ext uri="{FF2B5EF4-FFF2-40B4-BE49-F238E27FC236}">
                <a16:creationId xmlns:a16="http://schemas.microsoft.com/office/drawing/2014/main" id="{0203763F-C8CD-4BCB-9A0A-B10F000BC1DB}"/>
              </a:ext>
            </a:extLst>
          </p:cNvPr>
          <p:cNvSpPr>
            <a:spLocks noGrp="1"/>
          </p:cNvSpPr>
          <p:nvPr>
            <p:ph type="sldNum" sz="quarter" idx="12"/>
          </p:nvPr>
        </p:nvSpPr>
        <p:spPr/>
        <p:txBody>
          <a:bodyPr/>
          <a:lstStyle>
            <a:lvl1pPr>
              <a:defRPr sz="1485"/>
            </a:lvl1pPr>
          </a:lstStyle>
          <a:p>
            <a:fld id="{294A09A9-5501-47C1-A89A-A340965A2BE2}" type="slidenum">
              <a:rPr lang="en-US" smtClean="0"/>
              <a:pPr/>
              <a:t>‹#›</a:t>
            </a:fld>
            <a:endParaRPr lang="en-US" dirty="0"/>
          </a:p>
        </p:txBody>
      </p:sp>
      <p:sp>
        <p:nvSpPr>
          <p:cNvPr id="12" name="Title 1">
            <a:extLst>
              <a:ext uri="{FF2B5EF4-FFF2-40B4-BE49-F238E27FC236}">
                <a16:creationId xmlns:a16="http://schemas.microsoft.com/office/drawing/2014/main" id="{6B46AC40-4848-C146-B8DE-C805F662DCA5}"/>
              </a:ext>
            </a:extLst>
          </p:cNvPr>
          <p:cNvSpPr>
            <a:spLocks noGrp="1"/>
          </p:cNvSpPr>
          <p:nvPr>
            <p:ph type="title" hasCustomPrompt="1"/>
          </p:nvPr>
        </p:nvSpPr>
        <p:spPr>
          <a:xfrm>
            <a:off x="1282423" y="1377303"/>
            <a:ext cx="11826415" cy="1504759"/>
          </a:xfrm>
        </p:spPr>
        <p:txBody>
          <a:bodyPr>
            <a:normAutofit/>
          </a:bodyPr>
          <a:lstStyle>
            <a:lvl1pPr>
              <a:defRPr sz="5939" spc="445">
                <a:solidFill>
                  <a:schemeClr val="tx2"/>
                </a:solidFill>
                <a:latin typeface="Bahnschrift" panose="020B0502040204020203" pitchFamily="34" charset="0"/>
              </a:defRPr>
            </a:lvl1pPr>
          </a:lstStyle>
          <a:p>
            <a:r>
              <a:rPr lang="en-US"/>
              <a:t>CLICK TO EDIT MASTER TITLE STYLE</a:t>
            </a:r>
          </a:p>
        </p:txBody>
      </p:sp>
    </p:spTree>
    <p:extLst>
      <p:ext uri="{BB962C8B-B14F-4D97-AF65-F5344CB8AC3E}">
        <p14:creationId xmlns:p14="http://schemas.microsoft.com/office/powerpoint/2010/main" val="10877691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1_Title and Content">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AA6943C0-A7A3-4C4C-BEB2-9176DE863005}"/>
              </a:ext>
            </a:extLst>
          </p:cNvPr>
          <p:cNvSpPr>
            <a:spLocks noGrp="1"/>
          </p:cNvSpPr>
          <p:nvPr>
            <p:ph type="pic" sz="quarter" idx="13"/>
          </p:nvPr>
        </p:nvSpPr>
        <p:spPr>
          <a:xfrm>
            <a:off x="5153467" y="3"/>
            <a:ext cx="11915333" cy="9601200"/>
          </a:xfrm>
          <a:custGeom>
            <a:avLst/>
            <a:gdLst>
              <a:gd name="connsiteX0" fmla="*/ 1706880 w 8510952"/>
              <a:gd name="connsiteY0" fmla="*/ 0 h 6858000"/>
              <a:gd name="connsiteX1" fmla="*/ 8510952 w 8510952"/>
              <a:gd name="connsiteY1" fmla="*/ 0 h 6858000"/>
              <a:gd name="connsiteX2" fmla="*/ 8510952 w 8510952"/>
              <a:gd name="connsiteY2" fmla="*/ 6858000 h 6858000"/>
              <a:gd name="connsiteX3" fmla="*/ 0 w 85109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510952" h="6858000">
                <a:moveTo>
                  <a:pt x="1706880" y="0"/>
                </a:moveTo>
                <a:lnTo>
                  <a:pt x="8510952" y="0"/>
                </a:lnTo>
                <a:lnTo>
                  <a:pt x="8510952" y="6858000"/>
                </a:lnTo>
                <a:lnTo>
                  <a:pt x="0" y="6858000"/>
                </a:lnTo>
                <a:close/>
              </a:path>
            </a:pathLst>
          </a:custGeom>
        </p:spPr>
        <p:txBody>
          <a:bodyPr wrap="square" anchor="ctr">
            <a:noAutofit/>
          </a:bodyPr>
          <a:lstStyle>
            <a:lvl1pPr marL="0" indent="0" algn="ctr">
              <a:buNone/>
              <a:defRPr/>
            </a:lvl1pPr>
          </a:lstStyle>
          <a:p>
            <a:r>
              <a:rPr lang="en-US"/>
              <a:t>Click icon to add picture</a:t>
            </a:r>
            <a:endParaRPr lang="en-US" dirty="0"/>
          </a:p>
        </p:txBody>
      </p:sp>
      <p:cxnSp>
        <p:nvCxnSpPr>
          <p:cNvPr id="4" name="Straight Connector 3">
            <a:extLst>
              <a:ext uri="{FF2B5EF4-FFF2-40B4-BE49-F238E27FC236}">
                <a16:creationId xmlns:a16="http://schemas.microsoft.com/office/drawing/2014/main" id="{104F3C93-C085-8A47-9A2A-6AD3F3D69F4E}"/>
              </a:ext>
            </a:extLst>
          </p:cNvPr>
          <p:cNvCxnSpPr/>
          <p:nvPr userDrawn="1"/>
        </p:nvCxnSpPr>
        <p:spPr>
          <a:xfrm flipH="1">
            <a:off x="4914166" y="0"/>
            <a:ext cx="2147365" cy="8527518"/>
          </a:xfrm>
          <a:prstGeom prst="line">
            <a:avLst/>
          </a:prstGeom>
          <a:ln w="9525">
            <a:solidFill>
              <a:schemeClr val="accent3"/>
            </a:solidFill>
          </a:ln>
        </p:spPr>
        <p:style>
          <a:lnRef idx="1">
            <a:schemeClr val="accent1"/>
          </a:lnRef>
          <a:fillRef idx="0">
            <a:schemeClr val="accent1"/>
          </a:fillRef>
          <a:effectRef idx="0">
            <a:schemeClr val="accent1"/>
          </a:effectRef>
          <a:fontRef idx="minor">
            <a:schemeClr val="tx1"/>
          </a:fontRef>
        </p:style>
      </p:cxnSp>
      <p:sp>
        <p:nvSpPr>
          <p:cNvPr id="11" name="Title 10">
            <a:extLst>
              <a:ext uri="{FF2B5EF4-FFF2-40B4-BE49-F238E27FC236}">
                <a16:creationId xmlns:a16="http://schemas.microsoft.com/office/drawing/2014/main" id="{941283B3-F5BE-4FDF-829D-D1BE17F71653}"/>
              </a:ext>
            </a:extLst>
          </p:cNvPr>
          <p:cNvSpPr>
            <a:spLocks noGrp="1"/>
          </p:cNvSpPr>
          <p:nvPr>
            <p:ph type="ctrTitle"/>
          </p:nvPr>
        </p:nvSpPr>
        <p:spPr>
          <a:xfrm>
            <a:off x="971158" y="1231490"/>
            <a:ext cx="8670049" cy="1677450"/>
          </a:xfrm>
          <a:custGeom>
            <a:avLst/>
            <a:gdLst>
              <a:gd name="connsiteX0" fmla="*/ 0 w 6192892"/>
              <a:gd name="connsiteY0" fmla="*/ 0 h 1198179"/>
              <a:gd name="connsiteX1" fmla="*/ 6192892 w 6192892"/>
              <a:gd name="connsiteY1" fmla="*/ 0 h 1198179"/>
              <a:gd name="connsiteX2" fmla="*/ 5947075 w 6192892"/>
              <a:gd name="connsiteY2" fmla="*/ 1198179 h 1198179"/>
              <a:gd name="connsiteX3" fmla="*/ 0 w 6192892"/>
              <a:gd name="connsiteY3" fmla="*/ 1198179 h 1198179"/>
            </a:gdLst>
            <a:ahLst/>
            <a:cxnLst>
              <a:cxn ang="0">
                <a:pos x="connsiteX0" y="connsiteY0"/>
              </a:cxn>
              <a:cxn ang="0">
                <a:pos x="connsiteX1" y="connsiteY1"/>
              </a:cxn>
              <a:cxn ang="0">
                <a:pos x="connsiteX2" y="connsiteY2"/>
              </a:cxn>
              <a:cxn ang="0">
                <a:pos x="connsiteX3" y="connsiteY3"/>
              </a:cxn>
            </a:cxnLst>
            <a:rect l="l" t="t" r="r" b="b"/>
            <a:pathLst>
              <a:path w="6192892" h="1198179">
                <a:moveTo>
                  <a:pt x="0" y="0"/>
                </a:moveTo>
                <a:lnTo>
                  <a:pt x="6192892" y="0"/>
                </a:lnTo>
                <a:lnTo>
                  <a:pt x="5947075" y="1198179"/>
                </a:lnTo>
                <a:lnTo>
                  <a:pt x="0" y="1198179"/>
                </a:lnTo>
                <a:close/>
              </a:path>
            </a:pathLst>
          </a:custGeom>
          <a:solidFill>
            <a:schemeClr val="accent2"/>
          </a:solidFill>
        </p:spPr>
        <p:txBody>
          <a:bodyPr wrap="square" lIns="320040" anchor="ctr">
            <a:noAutofit/>
          </a:bodyPr>
          <a:lstStyle>
            <a:lvl1pPr algn="l">
              <a:defRPr sz="5939" cap="all" spc="445" baseline="0">
                <a:solidFill>
                  <a:schemeClr val="bg1"/>
                </a:solidFill>
                <a:latin typeface="Bahnschrift" panose="020B0502040204020203" pitchFamily="34" charset="0"/>
              </a:defRPr>
            </a:lvl1pPr>
          </a:lstStyle>
          <a:p>
            <a:r>
              <a:rPr lang="en-US"/>
              <a:t>Click to edit Master title style</a:t>
            </a:r>
            <a:endParaRPr lang="en-US" dirty="0"/>
          </a:p>
        </p:txBody>
      </p:sp>
      <p:sp>
        <p:nvSpPr>
          <p:cNvPr id="6" name="Subtitle 2">
            <a:extLst>
              <a:ext uri="{FF2B5EF4-FFF2-40B4-BE49-F238E27FC236}">
                <a16:creationId xmlns:a16="http://schemas.microsoft.com/office/drawing/2014/main" id="{B641A16B-3688-D842-92F4-5D2C2811539F}"/>
              </a:ext>
            </a:extLst>
          </p:cNvPr>
          <p:cNvSpPr>
            <a:spLocks noGrp="1"/>
          </p:cNvSpPr>
          <p:nvPr>
            <p:ph type="subTitle" idx="1"/>
          </p:nvPr>
        </p:nvSpPr>
        <p:spPr>
          <a:xfrm>
            <a:off x="1282423" y="3572552"/>
            <a:ext cx="4133639" cy="4954971"/>
          </a:xfrm>
        </p:spPr>
        <p:txBody>
          <a:bodyPr>
            <a:normAutofit/>
          </a:bodyPr>
          <a:lstStyle>
            <a:lvl1pPr marL="0" indent="0" algn="l">
              <a:lnSpc>
                <a:spcPct val="100000"/>
              </a:lnSpc>
              <a:buNone/>
              <a:defRPr sz="2969" spc="208" baseline="0">
                <a:solidFill>
                  <a:schemeClr val="tx2"/>
                </a:solidFill>
                <a:latin typeface="Tw Cen MT" panose="020B0602020104020603" pitchFamily="34" charset="77"/>
              </a:defRPr>
            </a:lvl1pPr>
            <a:lvl2pPr marL="678823" indent="0" algn="ctr">
              <a:buNone/>
              <a:defRPr sz="2969"/>
            </a:lvl2pPr>
            <a:lvl3pPr marL="1357645" indent="0" algn="ctr">
              <a:buNone/>
              <a:defRPr sz="2672"/>
            </a:lvl3pPr>
            <a:lvl4pPr marL="2036468" indent="0" algn="ctr">
              <a:buNone/>
              <a:defRPr sz="2376"/>
            </a:lvl4pPr>
            <a:lvl5pPr marL="2715291" indent="0" algn="ctr">
              <a:buNone/>
              <a:defRPr sz="2376"/>
            </a:lvl5pPr>
            <a:lvl6pPr marL="3394114" indent="0" algn="ctr">
              <a:buNone/>
              <a:defRPr sz="2376"/>
            </a:lvl6pPr>
            <a:lvl7pPr marL="4072936" indent="0" algn="ctr">
              <a:buNone/>
              <a:defRPr sz="2376"/>
            </a:lvl7pPr>
            <a:lvl8pPr marL="4751759" indent="0" algn="ctr">
              <a:buNone/>
              <a:defRPr sz="2376"/>
            </a:lvl8pPr>
            <a:lvl9pPr marL="5430582" indent="0" algn="ctr">
              <a:buNone/>
              <a:defRPr sz="2376"/>
            </a:lvl9pPr>
          </a:lstStyle>
          <a:p>
            <a:r>
              <a:rPr lang="en-US"/>
              <a:t>Click to edit Master subtitle style</a:t>
            </a:r>
            <a:endParaRPr lang="en-US" dirty="0"/>
          </a:p>
        </p:txBody>
      </p:sp>
      <p:sp>
        <p:nvSpPr>
          <p:cNvPr id="7" name="Date Placeholder 3">
            <a:extLst>
              <a:ext uri="{FF2B5EF4-FFF2-40B4-BE49-F238E27FC236}">
                <a16:creationId xmlns:a16="http://schemas.microsoft.com/office/drawing/2014/main" id="{A19933E8-EEFC-754B-93AE-557EFF8A79B0}"/>
              </a:ext>
            </a:extLst>
          </p:cNvPr>
          <p:cNvSpPr>
            <a:spLocks noGrp="1"/>
          </p:cNvSpPr>
          <p:nvPr>
            <p:ph type="dt" sz="half" idx="10"/>
          </p:nvPr>
        </p:nvSpPr>
        <p:spPr>
          <a:xfrm>
            <a:off x="533401" y="8898891"/>
            <a:ext cx="2423161" cy="511175"/>
          </a:xfrm>
        </p:spPr>
        <p:txBody>
          <a:bodyPr/>
          <a:lstStyle>
            <a:lvl1pPr>
              <a:defRPr sz="1485"/>
            </a:lvl1pPr>
          </a:lstStyle>
          <a:p>
            <a:fld id="{1934114B-C804-4F07-BBCE-AD2A953EC0EF}" type="datetime1">
              <a:rPr lang="en-US" smtClean="0"/>
              <a:t>5/2/2024</a:t>
            </a:fld>
            <a:endParaRPr lang="en-US" dirty="0"/>
          </a:p>
        </p:txBody>
      </p:sp>
      <p:sp>
        <p:nvSpPr>
          <p:cNvPr id="8" name="Footer Placeholder 4">
            <a:extLst>
              <a:ext uri="{FF2B5EF4-FFF2-40B4-BE49-F238E27FC236}">
                <a16:creationId xmlns:a16="http://schemas.microsoft.com/office/drawing/2014/main" id="{F21EDEC1-EB5D-6C48-A2AB-048088167CCD}"/>
              </a:ext>
            </a:extLst>
          </p:cNvPr>
          <p:cNvSpPr>
            <a:spLocks noGrp="1"/>
          </p:cNvSpPr>
          <p:nvPr>
            <p:ph type="ftr" sz="quarter" idx="11"/>
          </p:nvPr>
        </p:nvSpPr>
        <p:spPr>
          <a:xfrm>
            <a:off x="5654041" y="8898891"/>
            <a:ext cx="5760720" cy="511175"/>
          </a:xfrm>
        </p:spPr>
        <p:txBody>
          <a:bodyPr/>
          <a:lstStyle>
            <a:lvl1pPr>
              <a:defRPr sz="1485">
                <a:solidFill>
                  <a:schemeClr val="bg1"/>
                </a:solidFill>
              </a:defRPr>
            </a:lvl1pPr>
          </a:lstStyle>
          <a:p>
            <a:r>
              <a:rPr lang="en-US" dirty="0"/>
              <a:t>PRESENTATION TITLE</a:t>
            </a:r>
          </a:p>
        </p:txBody>
      </p:sp>
      <p:sp>
        <p:nvSpPr>
          <p:cNvPr id="9" name="Slide Number Placeholder 5">
            <a:extLst>
              <a:ext uri="{FF2B5EF4-FFF2-40B4-BE49-F238E27FC236}">
                <a16:creationId xmlns:a16="http://schemas.microsoft.com/office/drawing/2014/main" id="{E33BD7B8-5805-4D48-B17D-88E5EE750600}"/>
              </a:ext>
            </a:extLst>
          </p:cNvPr>
          <p:cNvSpPr>
            <a:spLocks noGrp="1"/>
          </p:cNvSpPr>
          <p:nvPr>
            <p:ph type="sldNum" sz="quarter" idx="12"/>
          </p:nvPr>
        </p:nvSpPr>
        <p:spPr>
          <a:xfrm>
            <a:off x="14379882" y="8898891"/>
            <a:ext cx="2155521" cy="511175"/>
          </a:xfrm>
        </p:spPr>
        <p:txBody>
          <a:bodyPr/>
          <a:lstStyle>
            <a:lvl1pPr>
              <a:defRPr sz="1485">
                <a:solidFill>
                  <a:schemeClr val="bg1"/>
                </a:solidFill>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41010959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userDrawn="1">
  <p:cSld name="Introduction">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FD6AC9F3-6F32-409B-A3B1-EEF36BA06678}"/>
              </a:ext>
            </a:extLst>
          </p:cNvPr>
          <p:cNvSpPr>
            <a:spLocks noGrp="1"/>
          </p:cNvSpPr>
          <p:nvPr>
            <p:ph type="pic" sz="quarter" idx="13"/>
          </p:nvPr>
        </p:nvSpPr>
        <p:spPr>
          <a:xfrm>
            <a:off x="1" y="3"/>
            <a:ext cx="11948160" cy="9601200"/>
          </a:xfrm>
          <a:custGeom>
            <a:avLst/>
            <a:gdLst>
              <a:gd name="connsiteX0" fmla="*/ 0 w 8534400"/>
              <a:gd name="connsiteY0" fmla="*/ 0 h 6858000"/>
              <a:gd name="connsiteX1" fmla="*/ 6827520 w 8534400"/>
              <a:gd name="connsiteY1" fmla="*/ 0 h 6858000"/>
              <a:gd name="connsiteX2" fmla="*/ 7070048 w 8534400"/>
              <a:gd name="connsiteY2" fmla="*/ 974442 h 6858000"/>
              <a:gd name="connsiteX3" fmla="*/ 5680814 w 8534400"/>
              <a:gd name="connsiteY3" fmla="*/ 974442 h 6858000"/>
              <a:gd name="connsiteX4" fmla="*/ 5680814 w 8534400"/>
              <a:gd name="connsiteY4" fmla="*/ 5758652 h 6858000"/>
              <a:gd name="connsiteX5" fmla="*/ 8260785 w 8534400"/>
              <a:gd name="connsiteY5" fmla="*/ 5758652 h 6858000"/>
              <a:gd name="connsiteX6" fmla="*/ 8534400 w 8534400"/>
              <a:gd name="connsiteY6" fmla="*/ 6858000 h 6858000"/>
              <a:gd name="connsiteX7" fmla="*/ 0 w 85344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34400" h="6858000">
                <a:moveTo>
                  <a:pt x="0" y="0"/>
                </a:moveTo>
                <a:lnTo>
                  <a:pt x="6827520" y="0"/>
                </a:lnTo>
                <a:lnTo>
                  <a:pt x="7070048" y="974442"/>
                </a:lnTo>
                <a:lnTo>
                  <a:pt x="5680814" y="974442"/>
                </a:lnTo>
                <a:lnTo>
                  <a:pt x="5680814" y="5758652"/>
                </a:lnTo>
                <a:lnTo>
                  <a:pt x="8260785" y="5758652"/>
                </a:lnTo>
                <a:lnTo>
                  <a:pt x="8534400" y="6858000"/>
                </a:lnTo>
                <a:lnTo>
                  <a:pt x="0" y="6858000"/>
                </a:lnTo>
                <a:close/>
              </a:path>
            </a:pathLst>
          </a:custGeom>
        </p:spPr>
        <p:txBody>
          <a:bodyPr wrap="square" anchor="ctr">
            <a:noAutofit/>
          </a:bodyPr>
          <a:lstStyle>
            <a:lvl1pPr marL="0" indent="0" algn="ctr">
              <a:buNone/>
              <a:defRPr/>
            </a:lvl1pPr>
          </a:lstStyle>
          <a:p>
            <a:r>
              <a:rPr lang="en-US"/>
              <a:t>Click icon to add picture</a:t>
            </a:r>
            <a:endParaRPr lang="en-US" dirty="0"/>
          </a:p>
        </p:txBody>
      </p:sp>
      <p:sp>
        <p:nvSpPr>
          <p:cNvPr id="20" name="Rectangle 19">
            <a:extLst>
              <a:ext uri="{FF2B5EF4-FFF2-40B4-BE49-F238E27FC236}">
                <a16:creationId xmlns:a16="http://schemas.microsoft.com/office/drawing/2014/main" id="{E26FF020-BB93-4C6C-B3ED-8326D424097A}"/>
              </a:ext>
            </a:extLst>
          </p:cNvPr>
          <p:cNvSpPr/>
          <p:nvPr userDrawn="1"/>
        </p:nvSpPr>
        <p:spPr>
          <a:xfrm>
            <a:off x="7953141" y="1364222"/>
            <a:ext cx="7319467" cy="6697894"/>
          </a:xfrm>
          <a:prstGeom prst="rect">
            <a:avLst/>
          </a:prstGeom>
          <a:gradFill flip="none" rotWithShape="1">
            <a:gsLst>
              <a:gs pos="0">
                <a:schemeClr val="accent2"/>
              </a:gs>
              <a:gs pos="100000">
                <a:schemeClr val="accent3"/>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21" dirty="0"/>
          </a:p>
        </p:txBody>
      </p:sp>
      <p:sp>
        <p:nvSpPr>
          <p:cNvPr id="10" name="Title 1">
            <a:extLst>
              <a:ext uri="{FF2B5EF4-FFF2-40B4-BE49-F238E27FC236}">
                <a16:creationId xmlns:a16="http://schemas.microsoft.com/office/drawing/2014/main" id="{5942173C-2B01-804E-85FB-4D68140D4E1A}"/>
              </a:ext>
            </a:extLst>
          </p:cNvPr>
          <p:cNvSpPr>
            <a:spLocks noGrp="1"/>
          </p:cNvSpPr>
          <p:nvPr>
            <p:ph type="ctrTitle"/>
          </p:nvPr>
        </p:nvSpPr>
        <p:spPr>
          <a:xfrm>
            <a:off x="8534403" y="1548994"/>
            <a:ext cx="6224487" cy="1283302"/>
          </a:xfrm>
        </p:spPr>
        <p:txBody>
          <a:bodyPr anchor="b">
            <a:noAutofit/>
          </a:bodyPr>
          <a:lstStyle>
            <a:lvl1pPr algn="l">
              <a:defRPr sz="5939" cap="all" spc="445" baseline="0">
                <a:solidFill>
                  <a:schemeClr val="bg1"/>
                </a:solidFill>
                <a:latin typeface="Bahnschrift" panose="020B0502040204020203" pitchFamily="34" charset="0"/>
              </a:defRPr>
            </a:lvl1pPr>
          </a:lstStyle>
          <a:p>
            <a:r>
              <a:rPr lang="en-US"/>
              <a:t>Click to edit Master title style</a:t>
            </a:r>
            <a:endParaRPr lang="en-US" dirty="0"/>
          </a:p>
        </p:txBody>
      </p:sp>
      <p:sp>
        <p:nvSpPr>
          <p:cNvPr id="6" name="Subtitle 2">
            <a:extLst>
              <a:ext uri="{FF2B5EF4-FFF2-40B4-BE49-F238E27FC236}">
                <a16:creationId xmlns:a16="http://schemas.microsoft.com/office/drawing/2014/main" id="{B641A16B-3688-D842-92F4-5D2C2811539F}"/>
              </a:ext>
            </a:extLst>
          </p:cNvPr>
          <p:cNvSpPr>
            <a:spLocks noGrp="1"/>
          </p:cNvSpPr>
          <p:nvPr>
            <p:ph type="subTitle" idx="1"/>
          </p:nvPr>
        </p:nvSpPr>
        <p:spPr>
          <a:xfrm>
            <a:off x="8534403" y="2905345"/>
            <a:ext cx="6224487" cy="4613567"/>
          </a:xfrm>
        </p:spPr>
        <p:txBody>
          <a:bodyPr>
            <a:normAutofit/>
          </a:bodyPr>
          <a:lstStyle>
            <a:lvl1pPr marL="0" indent="0" algn="l">
              <a:lnSpc>
                <a:spcPct val="125000"/>
              </a:lnSpc>
              <a:buNone/>
              <a:defRPr sz="2672" spc="208" baseline="0">
                <a:solidFill>
                  <a:schemeClr val="bg1"/>
                </a:solidFill>
                <a:latin typeface="Tw Cen MT" panose="020B0602020104020603" pitchFamily="34" charset="77"/>
              </a:defRPr>
            </a:lvl1pPr>
            <a:lvl2pPr marL="678823" indent="0" algn="ctr">
              <a:buNone/>
              <a:defRPr sz="2969"/>
            </a:lvl2pPr>
            <a:lvl3pPr marL="1357645" indent="0" algn="ctr">
              <a:buNone/>
              <a:defRPr sz="2672"/>
            </a:lvl3pPr>
            <a:lvl4pPr marL="2036468" indent="0" algn="ctr">
              <a:buNone/>
              <a:defRPr sz="2376"/>
            </a:lvl4pPr>
            <a:lvl5pPr marL="2715291" indent="0" algn="ctr">
              <a:buNone/>
              <a:defRPr sz="2376"/>
            </a:lvl5pPr>
            <a:lvl6pPr marL="3394114" indent="0" algn="ctr">
              <a:buNone/>
              <a:defRPr sz="2376"/>
            </a:lvl6pPr>
            <a:lvl7pPr marL="4072936" indent="0" algn="ctr">
              <a:buNone/>
              <a:defRPr sz="2376"/>
            </a:lvl7pPr>
            <a:lvl8pPr marL="4751759" indent="0" algn="ctr">
              <a:buNone/>
              <a:defRPr sz="2376"/>
            </a:lvl8pPr>
            <a:lvl9pPr marL="5430582" indent="0" algn="ctr">
              <a:buNone/>
              <a:defRPr sz="2376"/>
            </a:lvl9pPr>
          </a:lstStyle>
          <a:p>
            <a:r>
              <a:rPr lang="en-US"/>
              <a:t>Click to edit Master subtitle style</a:t>
            </a:r>
          </a:p>
        </p:txBody>
      </p:sp>
      <p:cxnSp>
        <p:nvCxnSpPr>
          <p:cNvPr id="4" name="Straight Connector 3">
            <a:extLst>
              <a:ext uri="{FF2B5EF4-FFF2-40B4-BE49-F238E27FC236}">
                <a16:creationId xmlns:a16="http://schemas.microsoft.com/office/drawing/2014/main" id="{104F3C93-C085-8A47-9A2A-6AD3F3D69F4E}"/>
              </a:ext>
            </a:extLst>
          </p:cNvPr>
          <p:cNvCxnSpPr>
            <a:cxnSpLocks/>
          </p:cNvCxnSpPr>
          <p:nvPr userDrawn="1"/>
        </p:nvCxnSpPr>
        <p:spPr>
          <a:xfrm>
            <a:off x="9951532" y="0"/>
            <a:ext cx="2147365" cy="8527518"/>
          </a:xfrm>
          <a:prstGeom prst="line">
            <a:avLst/>
          </a:prstGeom>
          <a:ln w="9525">
            <a:solidFill>
              <a:schemeClr val="accent3"/>
            </a:solidFill>
          </a:ln>
        </p:spPr>
        <p:style>
          <a:lnRef idx="1">
            <a:schemeClr val="accent1"/>
          </a:lnRef>
          <a:fillRef idx="0">
            <a:schemeClr val="accent1"/>
          </a:fillRef>
          <a:effectRef idx="0">
            <a:schemeClr val="accent1"/>
          </a:effectRef>
          <a:fontRef idx="minor">
            <a:schemeClr val="tx1"/>
          </a:fontRef>
        </p:style>
      </p:cxnSp>
      <p:sp>
        <p:nvSpPr>
          <p:cNvPr id="7" name="Date Placeholder 3">
            <a:extLst>
              <a:ext uri="{FF2B5EF4-FFF2-40B4-BE49-F238E27FC236}">
                <a16:creationId xmlns:a16="http://schemas.microsoft.com/office/drawing/2014/main" id="{A19933E8-EEFC-754B-93AE-557EFF8A79B0}"/>
              </a:ext>
            </a:extLst>
          </p:cNvPr>
          <p:cNvSpPr>
            <a:spLocks noGrp="1"/>
          </p:cNvSpPr>
          <p:nvPr>
            <p:ph type="dt" sz="half" idx="10"/>
          </p:nvPr>
        </p:nvSpPr>
        <p:spPr>
          <a:xfrm>
            <a:off x="533401" y="8898891"/>
            <a:ext cx="2423161" cy="511175"/>
          </a:xfrm>
        </p:spPr>
        <p:txBody>
          <a:bodyPr/>
          <a:lstStyle>
            <a:lvl1pPr>
              <a:defRPr sz="1485">
                <a:solidFill>
                  <a:schemeClr val="bg1"/>
                </a:solidFill>
              </a:defRPr>
            </a:lvl1pPr>
          </a:lstStyle>
          <a:p>
            <a:fld id="{875EDA12-A0C8-4713-8372-3FB80DB2D932}" type="datetime1">
              <a:rPr lang="en-US" smtClean="0"/>
              <a:t>5/2/2024</a:t>
            </a:fld>
            <a:endParaRPr lang="en-US" dirty="0"/>
          </a:p>
        </p:txBody>
      </p:sp>
      <p:sp>
        <p:nvSpPr>
          <p:cNvPr id="8" name="Footer Placeholder 4">
            <a:extLst>
              <a:ext uri="{FF2B5EF4-FFF2-40B4-BE49-F238E27FC236}">
                <a16:creationId xmlns:a16="http://schemas.microsoft.com/office/drawing/2014/main" id="{F21EDEC1-EB5D-6C48-A2AB-048088167CCD}"/>
              </a:ext>
            </a:extLst>
          </p:cNvPr>
          <p:cNvSpPr>
            <a:spLocks noGrp="1"/>
          </p:cNvSpPr>
          <p:nvPr>
            <p:ph type="ftr" sz="quarter" idx="11"/>
          </p:nvPr>
        </p:nvSpPr>
        <p:spPr>
          <a:xfrm>
            <a:off x="5654041" y="8898891"/>
            <a:ext cx="5760720" cy="511175"/>
          </a:xfrm>
        </p:spPr>
        <p:txBody>
          <a:bodyPr/>
          <a:lstStyle>
            <a:lvl1pPr>
              <a:defRPr sz="1485">
                <a:solidFill>
                  <a:schemeClr val="bg1"/>
                </a:solidFill>
              </a:defRPr>
            </a:lvl1pPr>
          </a:lstStyle>
          <a:p>
            <a:r>
              <a:rPr lang="en-US" dirty="0"/>
              <a:t>PRESENTATION TITLE</a:t>
            </a:r>
          </a:p>
        </p:txBody>
      </p:sp>
      <p:sp>
        <p:nvSpPr>
          <p:cNvPr id="9" name="Slide Number Placeholder 5">
            <a:extLst>
              <a:ext uri="{FF2B5EF4-FFF2-40B4-BE49-F238E27FC236}">
                <a16:creationId xmlns:a16="http://schemas.microsoft.com/office/drawing/2014/main" id="{E33BD7B8-5805-4D48-B17D-88E5EE750600}"/>
              </a:ext>
            </a:extLst>
          </p:cNvPr>
          <p:cNvSpPr>
            <a:spLocks noGrp="1"/>
          </p:cNvSpPr>
          <p:nvPr>
            <p:ph type="sldNum" sz="quarter" idx="12"/>
          </p:nvPr>
        </p:nvSpPr>
        <p:spPr>
          <a:xfrm>
            <a:off x="14379882" y="8898891"/>
            <a:ext cx="2155521" cy="511175"/>
          </a:xfrm>
        </p:spPr>
        <p:txBody>
          <a:bodyPr/>
          <a:lstStyle>
            <a:lvl1pPr>
              <a:defRPr sz="1485">
                <a:solidFill>
                  <a:schemeClr val="tx2">
                    <a:lumMod val="60000"/>
                    <a:lumOff val="40000"/>
                  </a:schemeClr>
                </a:solidFill>
              </a:defRPr>
            </a:lvl1pPr>
          </a:lstStyle>
          <a:p>
            <a:fld id="{294A09A9-5501-47C1-A89A-A340965A2BE2}" type="slidenum">
              <a:rPr lang="en-US" smtClean="0"/>
              <a:pPr/>
              <a:t>‹#›</a:t>
            </a:fld>
            <a:endParaRPr lang="en-US" dirty="0"/>
          </a:p>
        </p:txBody>
      </p:sp>
      <p:sp>
        <p:nvSpPr>
          <p:cNvPr id="3" name="Rectangle 2">
            <a:extLst>
              <a:ext uri="{FF2B5EF4-FFF2-40B4-BE49-F238E27FC236}">
                <a16:creationId xmlns:a16="http://schemas.microsoft.com/office/drawing/2014/main" id="{7C00B690-D495-014F-8F60-C8152AD122A2}"/>
              </a:ext>
            </a:extLst>
          </p:cNvPr>
          <p:cNvSpPr/>
          <p:nvPr userDrawn="1"/>
        </p:nvSpPr>
        <p:spPr>
          <a:xfrm>
            <a:off x="16106200" y="535881"/>
            <a:ext cx="535880" cy="53588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21" dirty="0"/>
          </a:p>
        </p:txBody>
      </p:sp>
      <p:sp>
        <p:nvSpPr>
          <p:cNvPr id="11" name="Rectangle 10">
            <a:extLst>
              <a:ext uri="{FF2B5EF4-FFF2-40B4-BE49-F238E27FC236}">
                <a16:creationId xmlns:a16="http://schemas.microsoft.com/office/drawing/2014/main" id="{93D3DB60-9D00-2B4C-A1B6-A76F20998922}"/>
              </a:ext>
            </a:extLst>
          </p:cNvPr>
          <p:cNvSpPr/>
          <p:nvPr userDrawn="1"/>
        </p:nvSpPr>
        <p:spPr>
          <a:xfrm>
            <a:off x="16106200" y="1364219"/>
            <a:ext cx="535880" cy="5358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21" dirty="0"/>
          </a:p>
        </p:txBody>
      </p:sp>
      <p:sp>
        <p:nvSpPr>
          <p:cNvPr id="12" name="Rectangle 11">
            <a:extLst>
              <a:ext uri="{FF2B5EF4-FFF2-40B4-BE49-F238E27FC236}">
                <a16:creationId xmlns:a16="http://schemas.microsoft.com/office/drawing/2014/main" id="{A4B7F1F1-6439-8D45-8BCD-B68DB64CEDC1}"/>
              </a:ext>
            </a:extLst>
          </p:cNvPr>
          <p:cNvSpPr/>
          <p:nvPr userDrawn="1"/>
        </p:nvSpPr>
        <p:spPr>
          <a:xfrm>
            <a:off x="16106200" y="2192559"/>
            <a:ext cx="535880" cy="5358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21" dirty="0"/>
          </a:p>
        </p:txBody>
      </p:sp>
      <p:sp>
        <p:nvSpPr>
          <p:cNvPr id="13" name="Rectangle 12">
            <a:extLst>
              <a:ext uri="{FF2B5EF4-FFF2-40B4-BE49-F238E27FC236}">
                <a16:creationId xmlns:a16="http://schemas.microsoft.com/office/drawing/2014/main" id="{1B870777-57CE-7A40-BCBA-E189F67DF446}"/>
              </a:ext>
            </a:extLst>
          </p:cNvPr>
          <p:cNvSpPr/>
          <p:nvPr userDrawn="1"/>
        </p:nvSpPr>
        <p:spPr>
          <a:xfrm>
            <a:off x="16106200" y="3020897"/>
            <a:ext cx="535880" cy="53588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21" dirty="0"/>
          </a:p>
        </p:txBody>
      </p:sp>
      <p:sp>
        <p:nvSpPr>
          <p:cNvPr id="14" name="Rectangle 13">
            <a:extLst>
              <a:ext uri="{FF2B5EF4-FFF2-40B4-BE49-F238E27FC236}">
                <a16:creationId xmlns:a16="http://schemas.microsoft.com/office/drawing/2014/main" id="{2A332DFE-5DF9-9744-86D5-7CE052E088CE}"/>
              </a:ext>
            </a:extLst>
          </p:cNvPr>
          <p:cNvSpPr/>
          <p:nvPr userDrawn="1"/>
        </p:nvSpPr>
        <p:spPr>
          <a:xfrm>
            <a:off x="16106200" y="3857675"/>
            <a:ext cx="535880" cy="53588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21" dirty="0"/>
          </a:p>
        </p:txBody>
      </p:sp>
    </p:spTree>
    <p:extLst>
      <p:ext uri="{BB962C8B-B14F-4D97-AF65-F5344CB8AC3E}">
        <p14:creationId xmlns:p14="http://schemas.microsoft.com/office/powerpoint/2010/main" val="15217690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userDrawn="1">
  <p:cSld name="Meet the Team 4">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01F428E6-A8A2-E844-9C02-078ED4D9934D}"/>
              </a:ext>
            </a:extLst>
          </p:cNvPr>
          <p:cNvSpPr>
            <a:spLocks noGrp="1"/>
          </p:cNvSpPr>
          <p:nvPr>
            <p:ph type="pic" sz="quarter" idx="13"/>
          </p:nvPr>
        </p:nvSpPr>
        <p:spPr>
          <a:xfrm>
            <a:off x="0" y="3"/>
            <a:ext cx="17068800" cy="9601200"/>
          </a:xfrm>
          <a:solidFill>
            <a:schemeClr val="tx2">
              <a:lumMod val="20000"/>
              <a:lumOff val="80000"/>
            </a:schemeClr>
          </a:solidFill>
        </p:spPr>
        <p:txBody>
          <a:bodyPr/>
          <a:lstStyle/>
          <a:p>
            <a:r>
              <a:rPr lang="en-US"/>
              <a:t>Click icon to add picture</a:t>
            </a:r>
            <a:endParaRPr lang="en-US" dirty="0"/>
          </a:p>
        </p:txBody>
      </p:sp>
      <p:sp>
        <p:nvSpPr>
          <p:cNvPr id="3" name="Date Placeholder 2">
            <a:extLst>
              <a:ext uri="{FF2B5EF4-FFF2-40B4-BE49-F238E27FC236}">
                <a16:creationId xmlns:a16="http://schemas.microsoft.com/office/drawing/2014/main" id="{A0C71211-4520-46A1-9487-4AE49C3239EF}"/>
              </a:ext>
            </a:extLst>
          </p:cNvPr>
          <p:cNvSpPr>
            <a:spLocks noGrp="1"/>
          </p:cNvSpPr>
          <p:nvPr>
            <p:ph type="dt" sz="half" idx="10"/>
          </p:nvPr>
        </p:nvSpPr>
        <p:spPr/>
        <p:txBody>
          <a:bodyPr/>
          <a:lstStyle>
            <a:lvl1pPr>
              <a:defRPr sz="1485">
                <a:solidFill>
                  <a:schemeClr val="tx2"/>
                </a:solidFill>
              </a:defRPr>
            </a:lvl1pPr>
          </a:lstStyle>
          <a:p>
            <a:fld id="{426992DA-87D7-484B-A597-A3B9D16241FF}" type="datetime1">
              <a:rPr lang="en-US" smtClean="0"/>
              <a:t>5/2/2024</a:t>
            </a:fld>
            <a:endParaRPr lang="en-US" dirty="0"/>
          </a:p>
        </p:txBody>
      </p:sp>
      <p:sp>
        <p:nvSpPr>
          <p:cNvPr id="4" name="Footer Placeholder 3">
            <a:extLst>
              <a:ext uri="{FF2B5EF4-FFF2-40B4-BE49-F238E27FC236}">
                <a16:creationId xmlns:a16="http://schemas.microsoft.com/office/drawing/2014/main" id="{96356206-85FD-45F5-A1F7-128DB34C860F}"/>
              </a:ext>
            </a:extLst>
          </p:cNvPr>
          <p:cNvSpPr>
            <a:spLocks noGrp="1"/>
          </p:cNvSpPr>
          <p:nvPr>
            <p:ph type="ftr" sz="quarter" idx="11"/>
          </p:nvPr>
        </p:nvSpPr>
        <p:spPr/>
        <p:txBody>
          <a:bodyPr/>
          <a:lstStyle>
            <a:lvl1pPr>
              <a:defRPr sz="1485">
                <a:solidFill>
                  <a:schemeClr val="tx2"/>
                </a:solidFill>
              </a:defRPr>
            </a:lvl1pPr>
          </a:lstStyle>
          <a:p>
            <a:r>
              <a:rPr lang="en-US" dirty="0"/>
              <a:t>PRESENTATION TITLE</a:t>
            </a:r>
          </a:p>
        </p:txBody>
      </p:sp>
      <p:sp>
        <p:nvSpPr>
          <p:cNvPr id="5" name="Slide Number Placeholder 4">
            <a:extLst>
              <a:ext uri="{FF2B5EF4-FFF2-40B4-BE49-F238E27FC236}">
                <a16:creationId xmlns:a16="http://schemas.microsoft.com/office/drawing/2014/main" id="{0203763F-C8CD-4BCB-9A0A-B10F000BC1DB}"/>
              </a:ext>
            </a:extLst>
          </p:cNvPr>
          <p:cNvSpPr>
            <a:spLocks noGrp="1"/>
          </p:cNvSpPr>
          <p:nvPr>
            <p:ph type="sldNum" sz="quarter" idx="12"/>
          </p:nvPr>
        </p:nvSpPr>
        <p:spPr/>
        <p:txBody>
          <a:bodyPr/>
          <a:lstStyle>
            <a:lvl1pPr>
              <a:defRPr sz="1485">
                <a:solidFill>
                  <a:schemeClr val="tx2"/>
                </a:solidFill>
              </a:defRPr>
            </a:lvl1pPr>
          </a:lstStyle>
          <a:p>
            <a:fld id="{294A09A9-5501-47C1-A89A-A340965A2BE2}" type="slidenum">
              <a:rPr lang="en-US" smtClean="0"/>
              <a:pPr/>
              <a:t>‹#›</a:t>
            </a:fld>
            <a:endParaRPr lang="en-US" dirty="0"/>
          </a:p>
        </p:txBody>
      </p:sp>
      <p:sp>
        <p:nvSpPr>
          <p:cNvPr id="17" name="Picture Placeholder 16">
            <a:extLst>
              <a:ext uri="{FF2B5EF4-FFF2-40B4-BE49-F238E27FC236}">
                <a16:creationId xmlns:a16="http://schemas.microsoft.com/office/drawing/2014/main" id="{27B76286-63A1-AF4F-B23C-363AA8A8471F}"/>
              </a:ext>
            </a:extLst>
          </p:cNvPr>
          <p:cNvSpPr>
            <a:spLocks noGrp="1"/>
          </p:cNvSpPr>
          <p:nvPr>
            <p:ph type="pic" sz="quarter" idx="14"/>
          </p:nvPr>
        </p:nvSpPr>
        <p:spPr>
          <a:xfrm>
            <a:off x="1453261" y="3367088"/>
            <a:ext cx="1324611" cy="1322386"/>
          </a:xfrm>
        </p:spPr>
        <p:txBody>
          <a:bodyPr anchor="ctr">
            <a:normAutofit/>
          </a:bodyPr>
          <a:lstStyle>
            <a:lvl1pPr marL="0" indent="0" algn="ctr">
              <a:buNone/>
              <a:defRPr sz="2079"/>
            </a:lvl1pPr>
          </a:lstStyle>
          <a:p>
            <a:r>
              <a:rPr lang="en-US"/>
              <a:t>Click icon to add picture</a:t>
            </a:r>
            <a:endParaRPr lang="en-US" dirty="0"/>
          </a:p>
        </p:txBody>
      </p:sp>
      <p:sp>
        <p:nvSpPr>
          <p:cNvPr id="19" name="Text Placeholder 18">
            <a:extLst>
              <a:ext uri="{FF2B5EF4-FFF2-40B4-BE49-F238E27FC236}">
                <a16:creationId xmlns:a16="http://schemas.microsoft.com/office/drawing/2014/main" id="{64F5D22F-DDAB-8A40-B9D8-54ACF9C0E0E2}"/>
              </a:ext>
            </a:extLst>
          </p:cNvPr>
          <p:cNvSpPr>
            <a:spLocks noGrp="1"/>
          </p:cNvSpPr>
          <p:nvPr>
            <p:ph type="body" sz="quarter" idx="15" hasCustomPrompt="1"/>
          </p:nvPr>
        </p:nvSpPr>
        <p:spPr>
          <a:xfrm>
            <a:off x="3081086" y="3497265"/>
            <a:ext cx="4084956" cy="566737"/>
          </a:xfrm>
        </p:spPr>
        <p:txBody>
          <a:bodyPr anchor="b">
            <a:noAutofit/>
          </a:bodyPr>
          <a:lstStyle>
            <a:lvl1pPr marL="0" indent="0">
              <a:buNone/>
              <a:defRPr sz="2672" spc="297" baseline="0">
                <a:solidFill>
                  <a:schemeClr val="bg1"/>
                </a:solidFill>
                <a:latin typeface="Tw Cen MT" panose="020B0602020104020603" pitchFamily="34" charset="77"/>
              </a:defRPr>
            </a:lvl1pPr>
            <a:lvl2pPr marL="678823" indent="0">
              <a:buNone/>
              <a:defRPr>
                <a:latin typeface="Tw Cen MT" panose="020B0602020104020603" pitchFamily="34" charset="77"/>
              </a:defRPr>
            </a:lvl2pPr>
            <a:lvl3pPr marL="1357645" indent="0">
              <a:buNone/>
              <a:defRPr>
                <a:latin typeface="Tw Cen MT" panose="020B0602020104020603" pitchFamily="34" charset="77"/>
              </a:defRPr>
            </a:lvl3pPr>
            <a:lvl4pPr marL="2036468" indent="0">
              <a:buNone/>
              <a:defRPr>
                <a:latin typeface="Tw Cen MT" panose="020B0602020104020603" pitchFamily="34" charset="77"/>
              </a:defRPr>
            </a:lvl4pPr>
            <a:lvl5pPr marL="2715291" indent="0">
              <a:buNone/>
              <a:defRPr>
                <a:latin typeface="Tw Cen MT" panose="020B0602020104020603" pitchFamily="34" charset="77"/>
              </a:defRPr>
            </a:lvl5pPr>
          </a:lstStyle>
          <a:p>
            <a:pPr lvl="0"/>
            <a:r>
              <a:rPr lang="en-US"/>
              <a:t>CLICK TO EDIT</a:t>
            </a:r>
          </a:p>
        </p:txBody>
      </p:sp>
      <p:sp>
        <p:nvSpPr>
          <p:cNvPr id="20" name="Text Placeholder 18">
            <a:extLst>
              <a:ext uri="{FF2B5EF4-FFF2-40B4-BE49-F238E27FC236}">
                <a16:creationId xmlns:a16="http://schemas.microsoft.com/office/drawing/2014/main" id="{3970178A-7D91-5F40-B3BD-58988D1D235B}"/>
              </a:ext>
            </a:extLst>
          </p:cNvPr>
          <p:cNvSpPr>
            <a:spLocks noGrp="1"/>
          </p:cNvSpPr>
          <p:nvPr>
            <p:ph type="body" sz="quarter" idx="16"/>
          </p:nvPr>
        </p:nvSpPr>
        <p:spPr>
          <a:xfrm>
            <a:off x="3081086" y="4091624"/>
            <a:ext cx="4084956" cy="566737"/>
          </a:xfrm>
        </p:spPr>
        <p:txBody>
          <a:bodyPr anchor="t">
            <a:noAutofit/>
          </a:bodyPr>
          <a:lstStyle>
            <a:lvl1pPr marL="0" indent="0">
              <a:buNone/>
              <a:defRPr sz="2227" spc="297" baseline="0">
                <a:solidFill>
                  <a:schemeClr val="bg1"/>
                </a:solidFill>
                <a:latin typeface="Tw Cen MT" panose="020B0602020104020603" pitchFamily="34" charset="77"/>
              </a:defRPr>
            </a:lvl1pPr>
            <a:lvl2pPr marL="678823" indent="0">
              <a:buNone/>
              <a:defRPr>
                <a:latin typeface="Tw Cen MT" panose="020B0602020104020603" pitchFamily="34" charset="77"/>
              </a:defRPr>
            </a:lvl2pPr>
            <a:lvl3pPr marL="1357645" indent="0">
              <a:buNone/>
              <a:defRPr>
                <a:latin typeface="Tw Cen MT" panose="020B0602020104020603" pitchFamily="34" charset="77"/>
              </a:defRPr>
            </a:lvl3pPr>
            <a:lvl4pPr marL="2036468" indent="0">
              <a:buNone/>
              <a:defRPr>
                <a:latin typeface="Tw Cen MT" panose="020B0602020104020603" pitchFamily="34" charset="77"/>
              </a:defRPr>
            </a:lvl4pPr>
            <a:lvl5pPr marL="2715291" indent="0">
              <a:buNone/>
              <a:defRPr>
                <a:latin typeface="Tw Cen MT" panose="020B0602020104020603" pitchFamily="34" charset="77"/>
              </a:defRPr>
            </a:lvl5pPr>
          </a:lstStyle>
          <a:p>
            <a:pPr lvl="0"/>
            <a:r>
              <a:rPr lang="en-US"/>
              <a:t>Click to edit Master text styles</a:t>
            </a:r>
          </a:p>
        </p:txBody>
      </p:sp>
      <p:sp>
        <p:nvSpPr>
          <p:cNvPr id="21" name="Picture Placeholder 16">
            <a:extLst>
              <a:ext uri="{FF2B5EF4-FFF2-40B4-BE49-F238E27FC236}">
                <a16:creationId xmlns:a16="http://schemas.microsoft.com/office/drawing/2014/main" id="{6D61AF1F-6298-744E-B9E2-999EED4A1EC8}"/>
              </a:ext>
            </a:extLst>
          </p:cNvPr>
          <p:cNvSpPr>
            <a:spLocks noGrp="1"/>
          </p:cNvSpPr>
          <p:nvPr>
            <p:ph type="pic" sz="quarter" idx="17"/>
          </p:nvPr>
        </p:nvSpPr>
        <p:spPr>
          <a:xfrm>
            <a:off x="1453261" y="5630229"/>
            <a:ext cx="1324611" cy="1322386"/>
          </a:xfrm>
        </p:spPr>
        <p:txBody>
          <a:bodyPr anchor="ctr">
            <a:normAutofit/>
          </a:bodyPr>
          <a:lstStyle>
            <a:lvl1pPr marL="0" indent="0" algn="ctr">
              <a:buNone/>
              <a:defRPr sz="2079"/>
            </a:lvl1pPr>
          </a:lstStyle>
          <a:p>
            <a:r>
              <a:rPr lang="en-US"/>
              <a:t>Click icon to add picture</a:t>
            </a:r>
            <a:endParaRPr lang="en-US" dirty="0"/>
          </a:p>
        </p:txBody>
      </p:sp>
      <p:sp>
        <p:nvSpPr>
          <p:cNvPr id="22" name="Text Placeholder 18">
            <a:extLst>
              <a:ext uri="{FF2B5EF4-FFF2-40B4-BE49-F238E27FC236}">
                <a16:creationId xmlns:a16="http://schemas.microsoft.com/office/drawing/2014/main" id="{B409E4EC-6771-344F-AC49-F0493C4E505B}"/>
              </a:ext>
            </a:extLst>
          </p:cNvPr>
          <p:cNvSpPr>
            <a:spLocks noGrp="1"/>
          </p:cNvSpPr>
          <p:nvPr>
            <p:ph type="body" sz="quarter" idx="18" hasCustomPrompt="1"/>
          </p:nvPr>
        </p:nvSpPr>
        <p:spPr>
          <a:xfrm>
            <a:off x="3081086" y="5760404"/>
            <a:ext cx="4084956" cy="566737"/>
          </a:xfrm>
        </p:spPr>
        <p:txBody>
          <a:bodyPr anchor="b">
            <a:noAutofit/>
          </a:bodyPr>
          <a:lstStyle>
            <a:lvl1pPr marL="0" indent="0">
              <a:buNone/>
              <a:defRPr sz="2672" spc="297" baseline="0">
                <a:solidFill>
                  <a:schemeClr val="bg1"/>
                </a:solidFill>
                <a:latin typeface="Tw Cen MT" panose="020B0602020104020603" pitchFamily="34" charset="77"/>
              </a:defRPr>
            </a:lvl1pPr>
            <a:lvl2pPr marL="678823" indent="0">
              <a:buNone/>
              <a:defRPr>
                <a:latin typeface="Tw Cen MT" panose="020B0602020104020603" pitchFamily="34" charset="77"/>
              </a:defRPr>
            </a:lvl2pPr>
            <a:lvl3pPr marL="1357645" indent="0">
              <a:buNone/>
              <a:defRPr>
                <a:latin typeface="Tw Cen MT" panose="020B0602020104020603" pitchFamily="34" charset="77"/>
              </a:defRPr>
            </a:lvl3pPr>
            <a:lvl4pPr marL="2036468" indent="0">
              <a:buNone/>
              <a:defRPr>
                <a:latin typeface="Tw Cen MT" panose="020B0602020104020603" pitchFamily="34" charset="77"/>
              </a:defRPr>
            </a:lvl4pPr>
            <a:lvl5pPr marL="2715291" indent="0">
              <a:buNone/>
              <a:defRPr>
                <a:latin typeface="Tw Cen MT" panose="020B0602020104020603" pitchFamily="34" charset="77"/>
              </a:defRPr>
            </a:lvl5pPr>
          </a:lstStyle>
          <a:p>
            <a:pPr lvl="0"/>
            <a:r>
              <a:rPr lang="en-US"/>
              <a:t>CLICK TO EDIT</a:t>
            </a:r>
          </a:p>
        </p:txBody>
      </p:sp>
      <p:sp>
        <p:nvSpPr>
          <p:cNvPr id="23" name="Text Placeholder 18">
            <a:extLst>
              <a:ext uri="{FF2B5EF4-FFF2-40B4-BE49-F238E27FC236}">
                <a16:creationId xmlns:a16="http://schemas.microsoft.com/office/drawing/2014/main" id="{22E21560-0E2C-7E48-882F-77B02B0CE34D}"/>
              </a:ext>
            </a:extLst>
          </p:cNvPr>
          <p:cNvSpPr>
            <a:spLocks noGrp="1"/>
          </p:cNvSpPr>
          <p:nvPr>
            <p:ph type="body" sz="quarter" idx="19"/>
          </p:nvPr>
        </p:nvSpPr>
        <p:spPr>
          <a:xfrm>
            <a:off x="3081086" y="6354763"/>
            <a:ext cx="4084956" cy="566737"/>
          </a:xfrm>
        </p:spPr>
        <p:txBody>
          <a:bodyPr anchor="t">
            <a:noAutofit/>
          </a:bodyPr>
          <a:lstStyle>
            <a:lvl1pPr marL="0" indent="0">
              <a:buNone/>
              <a:defRPr sz="2227" spc="297" baseline="0">
                <a:solidFill>
                  <a:schemeClr val="bg1"/>
                </a:solidFill>
                <a:latin typeface="Tw Cen MT" panose="020B0602020104020603" pitchFamily="34" charset="77"/>
              </a:defRPr>
            </a:lvl1pPr>
            <a:lvl2pPr marL="678823" indent="0">
              <a:buNone/>
              <a:defRPr>
                <a:latin typeface="Tw Cen MT" panose="020B0602020104020603" pitchFamily="34" charset="77"/>
              </a:defRPr>
            </a:lvl2pPr>
            <a:lvl3pPr marL="1357645" indent="0">
              <a:buNone/>
              <a:defRPr>
                <a:latin typeface="Tw Cen MT" panose="020B0602020104020603" pitchFamily="34" charset="77"/>
              </a:defRPr>
            </a:lvl3pPr>
            <a:lvl4pPr marL="2036468" indent="0">
              <a:buNone/>
              <a:defRPr>
                <a:latin typeface="Tw Cen MT" panose="020B0602020104020603" pitchFamily="34" charset="77"/>
              </a:defRPr>
            </a:lvl4pPr>
            <a:lvl5pPr marL="2715291" indent="0">
              <a:buNone/>
              <a:defRPr>
                <a:latin typeface="Tw Cen MT" panose="020B0602020104020603" pitchFamily="34" charset="77"/>
              </a:defRPr>
            </a:lvl5pPr>
          </a:lstStyle>
          <a:p>
            <a:pPr lvl="0"/>
            <a:r>
              <a:rPr lang="en-US"/>
              <a:t>Click to edit Master text styles</a:t>
            </a:r>
          </a:p>
        </p:txBody>
      </p:sp>
      <p:sp>
        <p:nvSpPr>
          <p:cNvPr id="30" name="Picture Placeholder 16">
            <a:extLst>
              <a:ext uri="{FF2B5EF4-FFF2-40B4-BE49-F238E27FC236}">
                <a16:creationId xmlns:a16="http://schemas.microsoft.com/office/drawing/2014/main" id="{E38C0995-936E-464D-86FA-9C8847D9C4DB}"/>
              </a:ext>
            </a:extLst>
          </p:cNvPr>
          <p:cNvSpPr>
            <a:spLocks noGrp="1"/>
          </p:cNvSpPr>
          <p:nvPr>
            <p:ph type="pic" sz="quarter" idx="20"/>
          </p:nvPr>
        </p:nvSpPr>
        <p:spPr>
          <a:xfrm>
            <a:off x="7994371" y="3367088"/>
            <a:ext cx="1324611" cy="1322386"/>
          </a:xfrm>
        </p:spPr>
        <p:txBody>
          <a:bodyPr anchor="ctr">
            <a:normAutofit/>
          </a:bodyPr>
          <a:lstStyle>
            <a:lvl1pPr marL="0" indent="0" algn="ctr">
              <a:buNone/>
              <a:defRPr sz="2079"/>
            </a:lvl1pPr>
          </a:lstStyle>
          <a:p>
            <a:r>
              <a:rPr lang="en-US"/>
              <a:t>Click icon to add picture</a:t>
            </a:r>
            <a:endParaRPr lang="en-US" dirty="0"/>
          </a:p>
        </p:txBody>
      </p:sp>
      <p:sp>
        <p:nvSpPr>
          <p:cNvPr id="31" name="Text Placeholder 18">
            <a:extLst>
              <a:ext uri="{FF2B5EF4-FFF2-40B4-BE49-F238E27FC236}">
                <a16:creationId xmlns:a16="http://schemas.microsoft.com/office/drawing/2014/main" id="{00F264F2-A8BF-BF4E-82E5-457A75FF385D}"/>
              </a:ext>
            </a:extLst>
          </p:cNvPr>
          <p:cNvSpPr>
            <a:spLocks noGrp="1"/>
          </p:cNvSpPr>
          <p:nvPr>
            <p:ph type="body" sz="quarter" idx="21" hasCustomPrompt="1"/>
          </p:nvPr>
        </p:nvSpPr>
        <p:spPr>
          <a:xfrm>
            <a:off x="9622195" y="3497265"/>
            <a:ext cx="4084956" cy="566737"/>
          </a:xfrm>
        </p:spPr>
        <p:txBody>
          <a:bodyPr anchor="b">
            <a:noAutofit/>
          </a:bodyPr>
          <a:lstStyle>
            <a:lvl1pPr marL="0" indent="0">
              <a:buNone/>
              <a:defRPr sz="2672" spc="297" baseline="0">
                <a:solidFill>
                  <a:schemeClr val="bg1"/>
                </a:solidFill>
                <a:latin typeface="Tw Cen MT" panose="020B0602020104020603" pitchFamily="34" charset="77"/>
              </a:defRPr>
            </a:lvl1pPr>
            <a:lvl2pPr marL="678823" indent="0">
              <a:buNone/>
              <a:defRPr>
                <a:latin typeface="Tw Cen MT" panose="020B0602020104020603" pitchFamily="34" charset="77"/>
              </a:defRPr>
            </a:lvl2pPr>
            <a:lvl3pPr marL="1357645" indent="0">
              <a:buNone/>
              <a:defRPr>
                <a:latin typeface="Tw Cen MT" panose="020B0602020104020603" pitchFamily="34" charset="77"/>
              </a:defRPr>
            </a:lvl3pPr>
            <a:lvl4pPr marL="2036468" indent="0">
              <a:buNone/>
              <a:defRPr>
                <a:latin typeface="Tw Cen MT" panose="020B0602020104020603" pitchFamily="34" charset="77"/>
              </a:defRPr>
            </a:lvl4pPr>
            <a:lvl5pPr marL="2715291" indent="0">
              <a:buNone/>
              <a:defRPr>
                <a:latin typeface="Tw Cen MT" panose="020B0602020104020603" pitchFamily="34" charset="77"/>
              </a:defRPr>
            </a:lvl5pPr>
          </a:lstStyle>
          <a:p>
            <a:pPr lvl="0"/>
            <a:r>
              <a:rPr lang="en-US"/>
              <a:t>CLICK TO EDIT</a:t>
            </a:r>
          </a:p>
        </p:txBody>
      </p:sp>
      <p:sp>
        <p:nvSpPr>
          <p:cNvPr id="32" name="Text Placeholder 18">
            <a:extLst>
              <a:ext uri="{FF2B5EF4-FFF2-40B4-BE49-F238E27FC236}">
                <a16:creationId xmlns:a16="http://schemas.microsoft.com/office/drawing/2014/main" id="{C969F956-9E58-0C47-8A73-BA9372304267}"/>
              </a:ext>
            </a:extLst>
          </p:cNvPr>
          <p:cNvSpPr>
            <a:spLocks noGrp="1"/>
          </p:cNvSpPr>
          <p:nvPr>
            <p:ph type="body" sz="quarter" idx="22"/>
          </p:nvPr>
        </p:nvSpPr>
        <p:spPr>
          <a:xfrm>
            <a:off x="9622195" y="4091624"/>
            <a:ext cx="4084956" cy="566737"/>
          </a:xfrm>
        </p:spPr>
        <p:txBody>
          <a:bodyPr anchor="t">
            <a:noAutofit/>
          </a:bodyPr>
          <a:lstStyle>
            <a:lvl1pPr marL="0" indent="0">
              <a:buNone/>
              <a:defRPr sz="2227" spc="297" baseline="0">
                <a:solidFill>
                  <a:schemeClr val="bg1"/>
                </a:solidFill>
                <a:latin typeface="Tw Cen MT" panose="020B0602020104020603" pitchFamily="34" charset="77"/>
              </a:defRPr>
            </a:lvl1pPr>
            <a:lvl2pPr marL="678823" indent="0">
              <a:buNone/>
              <a:defRPr>
                <a:latin typeface="Tw Cen MT" panose="020B0602020104020603" pitchFamily="34" charset="77"/>
              </a:defRPr>
            </a:lvl2pPr>
            <a:lvl3pPr marL="1357645" indent="0">
              <a:buNone/>
              <a:defRPr>
                <a:latin typeface="Tw Cen MT" panose="020B0602020104020603" pitchFamily="34" charset="77"/>
              </a:defRPr>
            </a:lvl3pPr>
            <a:lvl4pPr marL="2036468" indent="0">
              <a:buNone/>
              <a:defRPr>
                <a:latin typeface="Tw Cen MT" panose="020B0602020104020603" pitchFamily="34" charset="77"/>
              </a:defRPr>
            </a:lvl4pPr>
            <a:lvl5pPr marL="2715291" indent="0">
              <a:buNone/>
              <a:defRPr>
                <a:latin typeface="Tw Cen MT" panose="020B0602020104020603" pitchFamily="34" charset="77"/>
              </a:defRPr>
            </a:lvl5pPr>
          </a:lstStyle>
          <a:p>
            <a:pPr lvl="0"/>
            <a:r>
              <a:rPr lang="en-US"/>
              <a:t>Click to edit Master text styles</a:t>
            </a:r>
          </a:p>
        </p:txBody>
      </p:sp>
      <p:sp>
        <p:nvSpPr>
          <p:cNvPr id="33" name="Picture Placeholder 16">
            <a:extLst>
              <a:ext uri="{FF2B5EF4-FFF2-40B4-BE49-F238E27FC236}">
                <a16:creationId xmlns:a16="http://schemas.microsoft.com/office/drawing/2014/main" id="{3A0B62B7-7680-5D4B-BC6D-4FFA49561510}"/>
              </a:ext>
            </a:extLst>
          </p:cNvPr>
          <p:cNvSpPr>
            <a:spLocks noGrp="1"/>
          </p:cNvSpPr>
          <p:nvPr>
            <p:ph type="pic" sz="quarter" idx="23"/>
          </p:nvPr>
        </p:nvSpPr>
        <p:spPr>
          <a:xfrm>
            <a:off x="7994371" y="5630229"/>
            <a:ext cx="1324611" cy="1322386"/>
          </a:xfrm>
        </p:spPr>
        <p:txBody>
          <a:bodyPr anchor="ctr">
            <a:normAutofit/>
          </a:bodyPr>
          <a:lstStyle>
            <a:lvl1pPr marL="0" indent="0" algn="ctr">
              <a:buNone/>
              <a:defRPr sz="2079"/>
            </a:lvl1pPr>
          </a:lstStyle>
          <a:p>
            <a:r>
              <a:rPr lang="en-US"/>
              <a:t>Click icon to add picture</a:t>
            </a:r>
            <a:endParaRPr lang="en-US" dirty="0"/>
          </a:p>
        </p:txBody>
      </p:sp>
      <p:sp>
        <p:nvSpPr>
          <p:cNvPr id="34" name="Text Placeholder 18">
            <a:extLst>
              <a:ext uri="{FF2B5EF4-FFF2-40B4-BE49-F238E27FC236}">
                <a16:creationId xmlns:a16="http://schemas.microsoft.com/office/drawing/2014/main" id="{6C664169-B5AF-FB46-AA38-C9DDC1EB8F74}"/>
              </a:ext>
            </a:extLst>
          </p:cNvPr>
          <p:cNvSpPr>
            <a:spLocks noGrp="1"/>
          </p:cNvSpPr>
          <p:nvPr>
            <p:ph type="body" sz="quarter" idx="24" hasCustomPrompt="1"/>
          </p:nvPr>
        </p:nvSpPr>
        <p:spPr>
          <a:xfrm>
            <a:off x="9622195" y="5760404"/>
            <a:ext cx="4084956" cy="566737"/>
          </a:xfrm>
        </p:spPr>
        <p:txBody>
          <a:bodyPr anchor="b">
            <a:noAutofit/>
          </a:bodyPr>
          <a:lstStyle>
            <a:lvl1pPr marL="0" indent="0">
              <a:buNone/>
              <a:defRPr sz="2672" spc="297" baseline="0">
                <a:solidFill>
                  <a:schemeClr val="bg1"/>
                </a:solidFill>
                <a:latin typeface="Tw Cen MT" panose="020B0602020104020603" pitchFamily="34" charset="77"/>
              </a:defRPr>
            </a:lvl1pPr>
            <a:lvl2pPr marL="678823" indent="0">
              <a:buNone/>
              <a:defRPr>
                <a:latin typeface="Tw Cen MT" panose="020B0602020104020603" pitchFamily="34" charset="77"/>
              </a:defRPr>
            </a:lvl2pPr>
            <a:lvl3pPr marL="1357645" indent="0">
              <a:buNone/>
              <a:defRPr>
                <a:latin typeface="Tw Cen MT" panose="020B0602020104020603" pitchFamily="34" charset="77"/>
              </a:defRPr>
            </a:lvl3pPr>
            <a:lvl4pPr marL="2036468" indent="0">
              <a:buNone/>
              <a:defRPr>
                <a:latin typeface="Tw Cen MT" panose="020B0602020104020603" pitchFamily="34" charset="77"/>
              </a:defRPr>
            </a:lvl4pPr>
            <a:lvl5pPr marL="2715291" indent="0">
              <a:buNone/>
              <a:defRPr>
                <a:latin typeface="Tw Cen MT" panose="020B0602020104020603" pitchFamily="34" charset="77"/>
              </a:defRPr>
            </a:lvl5pPr>
          </a:lstStyle>
          <a:p>
            <a:pPr lvl="0"/>
            <a:r>
              <a:rPr lang="en-US"/>
              <a:t>CLICK TO EDIT</a:t>
            </a:r>
          </a:p>
        </p:txBody>
      </p:sp>
      <p:sp>
        <p:nvSpPr>
          <p:cNvPr id="35" name="Text Placeholder 18">
            <a:extLst>
              <a:ext uri="{FF2B5EF4-FFF2-40B4-BE49-F238E27FC236}">
                <a16:creationId xmlns:a16="http://schemas.microsoft.com/office/drawing/2014/main" id="{EB349D7E-9425-EA4B-906F-145652D00795}"/>
              </a:ext>
            </a:extLst>
          </p:cNvPr>
          <p:cNvSpPr>
            <a:spLocks noGrp="1"/>
          </p:cNvSpPr>
          <p:nvPr>
            <p:ph type="body" sz="quarter" idx="25"/>
          </p:nvPr>
        </p:nvSpPr>
        <p:spPr>
          <a:xfrm>
            <a:off x="9622195" y="6354763"/>
            <a:ext cx="4084956" cy="566737"/>
          </a:xfrm>
        </p:spPr>
        <p:txBody>
          <a:bodyPr anchor="t">
            <a:noAutofit/>
          </a:bodyPr>
          <a:lstStyle>
            <a:lvl1pPr marL="0" indent="0">
              <a:buNone/>
              <a:defRPr sz="2227" spc="297" baseline="0">
                <a:solidFill>
                  <a:schemeClr val="bg1"/>
                </a:solidFill>
                <a:latin typeface="Tw Cen MT" panose="020B0602020104020603" pitchFamily="34" charset="77"/>
              </a:defRPr>
            </a:lvl1pPr>
            <a:lvl2pPr marL="678823" indent="0">
              <a:buNone/>
              <a:defRPr>
                <a:latin typeface="Tw Cen MT" panose="020B0602020104020603" pitchFamily="34" charset="77"/>
              </a:defRPr>
            </a:lvl2pPr>
            <a:lvl3pPr marL="1357645" indent="0">
              <a:buNone/>
              <a:defRPr>
                <a:latin typeface="Tw Cen MT" panose="020B0602020104020603" pitchFamily="34" charset="77"/>
              </a:defRPr>
            </a:lvl3pPr>
            <a:lvl4pPr marL="2036468" indent="0">
              <a:buNone/>
              <a:defRPr>
                <a:latin typeface="Tw Cen MT" panose="020B0602020104020603" pitchFamily="34" charset="77"/>
              </a:defRPr>
            </a:lvl4pPr>
            <a:lvl5pPr marL="2715291" indent="0">
              <a:buNone/>
              <a:defRPr>
                <a:latin typeface="Tw Cen MT" panose="020B0602020104020603" pitchFamily="34" charset="77"/>
              </a:defRPr>
            </a:lvl5pPr>
          </a:lstStyle>
          <a:p>
            <a:pPr lvl="0"/>
            <a:r>
              <a:rPr lang="en-US"/>
              <a:t>Click to edit Master text styles</a:t>
            </a:r>
          </a:p>
        </p:txBody>
      </p:sp>
      <p:sp>
        <p:nvSpPr>
          <p:cNvPr id="36" name="Title 1">
            <a:extLst>
              <a:ext uri="{FF2B5EF4-FFF2-40B4-BE49-F238E27FC236}">
                <a16:creationId xmlns:a16="http://schemas.microsoft.com/office/drawing/2014/main" id="{E6971742-A7E0-0D4A-AE6E-496FB9EC1BF1}"/>
              </a:ext>
            </a:extLst>
          </p:cNvPr>
          <p:cNvSpPr>
            <a:spLocks noGrp="1"/>
          </p:cNvSpPr>
          <p:nvPr>
            <p:ph type="ctrTitle"/>
          </p:nvPr>
        </p:nvSpPr>
        <p:spPr>
          <a:xfrm>
            <a:off x="1282426" y="1369771"/>
            <a:ext cx="11700661" cy="1523390"/>
          </a:xfrm>
        </p:spPr>
        <p:txBody>
          <a:bodyPr anchor="ctr">
            <a:normAutofit/>
          </a:bodyPr>
          <a:lstStyle>
            <a:lvl1pPr algn="l">
              <a:defRPr sz="5939" cap="all" spc="445" baseline="0">
                <a:solidFill>
                  <a:schemeClr val="bg1"/>
                </a:solidFill>
                <a:latin typeface="Bahnschrift" panose="020B0502040204020203"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641377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able">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A0C71211-4520-46A1-9487-4AE49C3239EF}"/>
              </a:ext>
            </a:extLst>
          </p:cNvPr>
          <p:cNvSpPr>
            <a:spLocks noGrp="1"/>
          </p:cNvSpPr>
          <p:nvPr>
            <p:ph type="dt" sz="half" idx="10"/>
          </p:nvPr>
        </p:nvSpPr>
        <p:spPr/>
        <p:txBody>
          <a:bodyPr/>
          <a:lstStyle>
            <a:lvl1pPr>
              <a:defRPr sz="1485"/>
            </a:lvl1pPr>
          </a:lstStyle>
          <a:p>
            <a:fld id="{05C63F74-B3D8-4C1E-84AF-E26B62121EB0}" type="datetime1">
              <a:rPr lang="en-US" smtClean="0"/>
              <a:t>5/2/2024</a:t>
            </a:fld>
            <a:endParaRPr lang="en-US" dirty="0"/>
          </a:p>
        </p:txBody>
      </p:sp>
      <p:sp>
        <p:nvSpPr>
          <p:cNvPr id="4" name="Footer Placeholder 3">
            <a:extLst>
              <a:ext uri="{FF2B5EF4-FFF2-40B4-BE49-F238E27FC236}">
                <a16:creationId xmlns:a16="http://schemas.microsoft.com/office/drawing/2014/main" id="{96356206-85FD-45F5-A1F7-128DB34C860F}"/>
              </a:ext>
            </a:extLst>
          </p:cNvPr>
          <p:cNvSpPr>
            <a:spLocks noGrp="1"/>
          </p:cNvSpPr>
          <p:nvPr>
            <p:ph type="ftr" sz="quarter" idx="11"/>
          </p:nvPr>
        </p:nvSpPr>
        <p:spPr/>
        <p:txBody>
          <a:bodyPr/>
          <a:lstStyle>
            <a:lvl1pPr>
              <a:defRPr sz="1485"/>
            </a:lvl1pPr>
          </a:lstStyle>
          <a:p>
            <a:r>
              <a:rPr lang="en-US" dirty="0"/>
              <a:t>PRESENTATION TITLE</a:t>
            </a:r>
          </a:p>
        </p:txBody>
      </p:sp>
      <p:sp>
        <p:nvSpPr>
          <p:cNvPr id="5" name="Slide Number Placeholder 4">
            <a:extLst>
              <a:ext uri="{FF2B5EF4-FFF2-40B4-BE49-F238E27FC236}">
                <a16:creationId xmlns:a16="http://schemas.microsoft.com/office/drawing/2014/main" id="{0203763F-C8CD-4BCB-9A0A-B10F000BC1DB}"/>
              </a:ext>
            </a:extLst>
          </p:cNvPr>
          <p:cNvSpPr>
            <a:spLocks noGrp="1"/>
          </p:cNvSpPr>
          <p:nvPr>
            <p:ph type="sldNum" sz="quarter" idx="12"/>
          </p:nvPr>
        </p:nvSpPr>
        <p:spPr/>
        <p:txBody>
          <a:bodyPr/>
          <a:lstStyle>
            <a:lvl1pPr>
              <a:defRPr sz="1485"/>
            </a:lvl1pPr>
          </a:lstStyle>
          <a:p>
            <a:fld id="{294A09A9-5501-47C1-A89A-A340965A2BE2}" type="slidenum">
              <a:rPr lang="en-US" smtClean="0"/>
              <a:pPr/>
              <a:t>‹#›</a:t>
            </a:fld>
            <a:endParaRPr lang="en-US" dirty="0"/>
          </a:p>
        </p:txBody>
      </p:sp>
      <p:cxnSp>
        <p:nvCxnSpPr>
          <p:cNvPr id="11" name="Straight Connector 10">
            <a:extLst>
              <a:ext uri="{FF2B5EF4-FFF2-40B4-BE49-F238E27FC236}">
                <a16:creationId xmlns:a16="http://schemas.microsoft.com/office/drawing/2014/main" id="{1AE70196-45DE-CB4D-A7AC-0610E7A187C3}"/>
              </a:ext>
            </a:extLst>
          </p:cNvPr>
          <p:cNvCxnSpPr/>
          <p:nvPr userDrawn="1"/>
        </p:nvCxnSpPr>
        <p:spPr>
          <a:xfrm flipH="1">
            <a:off x="12896338" y="0"/>
            <a:ext cx="2147365" cy="8527518"/>
          </a:xfrm>
          <a:prstGeom prst="line">
            <a:avLst/>
          </a:prstGeom>
          <a:ln w="9525">
            <a:solidFill>
              <a:schemeClr val="accent3"/>
            </a:solidFill>
          </a:ln>
        </p:spPr>
        <p:style>
          <a:lnRef idx="1">
            <a:schemeClr val="accent1"/>
          </a:lnRef>
          <a:fillRef idx="0">
            <a:schemeClr val="accent1"/>
          </a:fillRef>
          <a:effectRef idx="0">
            <a:schemeClr val="accent1"/>
          </a:effectRef>
          <a:fontRef idx="minor">
            <a:schemeClr val="tx1"/>
          </a:fontRef>
        </p:style>
      </p:cxnSp>
      <p:sp>
        <p:nvSpPr>
          <p:cNvPr id="9" name="Title 8">
            <a:extLst>
              <a:ext uri="{FF2B5EF4-FFF2-40B4-BE49-F238E27FC236}">
                <a16:creationId xmlns:a16="http://schemas.microsoft.com/office/drawing/2014/main" id="{B329649E-3847-4CC6-A84D-56DE76BD193D}"/>
              </a:ext>
            </a:extLst>
          </p:cNvPr>
          <p:cNvSpPr>
            <a:spLocks noGrp="1"/>
          </p:cNvSpPr>
          <p:nvPr>
            <p:ph type="ctrTitle"/>
          </p:nvPr>
        </p:nvSpPr>
        <p:spPr>
          <a:xfrm>
            <a:off x="971158" y="1231490"/>
            <a:ext cx="8670049" cy="1677450"/>
          </a:xfrm>
          <a:custGeom>
            <a:avLst/>
            <a:gdLst>
              <a:gd name="connsiteX0" fmla="*/ 0 w 6192892"/>
              <a:gd name="connsiteY0" fmla="*/ 0 h 1198179"/>
              <a:gd name="connsiteX1" fmla="*/ 6192892 w 6192892"/>
              <a:gd name="connsiteY1" fmla="*/ 0 h 1198179"/>
              <a:gd name="connsiteX2" fmla="*/ 5947075 w 6192892"/>
              <a:gd name="connsiteY2" fmla="*/ 1198179 h 1198179"/>
              <a:gd name="connsiteX3" fmla="*/ 0 w 6192892"/>
              <a:gd name="connsiteY3" fmla="*/ 1198179 h 1198179"/>
            </a:gdLst>
            <a:ahLst/>
            <a:cxnLst>
              <a:cxn ang="0">
                <a:pos x="connsiteX0" y="connsiteY0"/>
              </a:cxn>
              <a:cxn ang="0">
                <a:pos x="connsiteX1" y="connsiteY1"/>
              </a:cxn>
              <a:cxn ang="0">
                <a:pos x="connsiteX2" y="connsiteY2"/>
              </a:cxn>
              <a:cxn ang="0">
                <a:pos x="connsiteX3" y="connsiteY3"/>
              </a:cxn>
            </a:cxnLst>
            <a:rect l="l" t="t" r="r" b="b"/>
            <a:pathLst>
              <a:path w="6192892" h="1198179">
                <a:moveTo>
                  <a:pt x="0" y="0"/>
                </a:moveTo>
                <a:lnTo>
                  <a:pt x="6192892" y="0"/>
                </a:lnTo>
                <a:lnTo>
                  <a:pt x="5947075" y="1198179"/>
                </a:lnTo>
                <a:lnTo>
                  <a:pt x="0" y="1198179"/>
                </a:lnTo>
                <a:close/>
              </a:path>
            </a:pathLst>
          </a:custGeom>
          <a:solidFill>
            <a:schemeClr val="accent2"/>
          </a:solidFill>
        </p:spPr>
        <p:txBody>
          <a:bodyPr wrap="square" lIns="228600" anchor="ctr">
            <a:noAutofit/>
          </a:bodyPr>
          <a:lstStyle>
            <a:lvl1pPr algn="l">
              <a:defRPr sz="5939" cap="all" spc="445" baseline="0">
                <a:solidFill>
                  <a:schemeClr val="bg1"/>
                </a:solidFill>
                <a:latin typeface="Bahnschrift" panose="020B0502040204020203" pitchFamily="34" charset="0"/>
              </a:defRPr>
            </a:lvl1pPr>
          </a:lstStyle>
          <a:p>
            <a:r>
              <a:rPr lang="en-US"/>
              <a:t>Click to edit Master title style</a:t>
            </a:r>
            <a:endParaRPr lang="en-US" dirty="0"/>
          </a:p>
        </p:txBody>
      </p:sp>
      <p:sp>
        <p:nvSpPr>
          <p:cNvPr id="6" name="Content Placeholder 5">
            <a:extLst>
              <a:ext uri="{FF2B5EF4-FFF2-40B4-BE49-F238E27FC236}">
                <a16:creationId xmlns:a16="http://schemas.microsoft.com/office/drawing/2014/main" id="{84E120DB-DDEC-4DDF-8FB4-5C52F8078B86}"/>
              </a:ext>
            </a:extLst>
          </p:cNvPr>
          <p:cNvSpPr>
            <a:spLocks noGrp="1"/>
          </p:cNvSpPr>
          <p:nvPr>
            <p:ph sz="quarter" idx="13"/>
          </p:nvPr>
        </p:nvSpPr>
        <p:spPr>
          <a:xfrm>
            <a:off x="971236" y="3787595"/>
            <a:ext cx="15044101" cy="45823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55550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5ED18-7A07-47F1-8056-CD86B076AFE2}"/>
              </a:ext>
            </a:extLst>
          </p:cNvPr>
          <p:cNvSpPr>
            <a:spLocks noGrp="1"/>
          </p:cNvSpPr>
          <p:nvPr>
            <p:ph type="title" hasCustomPrompt="1"/>
          </p:nvPr>
        </p:nvSpPr>
        <p:spPr>
          <a:xfrm>
            <a:off x="2690471" y="3003372"/>
            <a:ext cx="11687861" cy="3308995"/>
          </a:xfrm>
          <a:noFill/>
        </p:spPr>
        <p:txBody>
          <a:bodyPr>
            <a:normAutofit/>
          </a:bodyPr>
          <a:lstStyle>
            <a:lvl1pPr algn="ctr">
              <a:defRPr sz="5939" spc="208" baseline="0">
                <a:solidFill>
                  <a:schemeClr val="tx2"/>
                </a:solidFill>
                <a:latin typeface="Tw Cen MT" panose="020B0602020104020603" pitchFamily="34" charset="77"/>
              </a:defRPr>
            </a:lvl1pPr>
          </a:lstStyle>
          <a:p>
            <a:r>
              <a:rPr lang="en-US" dirty="0"/>
              <a:t>Click to edit master title style</a:t>
            </a:r>
          </a:p>
        </p:txBody>
      </p:sp>
      <p:sp>
        <p:nvSpPr>
          <p:cNvPr id="3" name="Date Placeholder 2">
            <a:extLst>
              <a:ext uri="{FF2B5EF4-FFF2-40B4-BE49-F238E27FC236}">
                <a16:creationId xmlns:a16="http://schemas.microsoft.com/office/drawing/2014/main" id="{A0C71211-4520-46A1-9487-4AE49C3239EF}"/>
              </a:ext>
            </a:extLst>
          </p:cNvPr>
          <p:cNvSpPr>
            <a:spLocks noGrp="1"/>
          </p:cNvSpPr>
          <p:nvPr>
            <p:ph type="dt" sz="half" idx="10"/>
          </p:nvPr>
        </p:nvSpPr>
        <p:spPr/>
        <p:txBody>
          <a:bodyPr/>
          <a:lstStyle>
            <a:lvl1pPr>
              <a:defRPr sz="1485"/>
            </a:lvl1pPr>
          </a:lstStyle>
          <a:p>
            <a:fld id="{DC14A317-22B3-4D35-9D32-9E9E5969ED8F}" type="datetime1">
              <a:rPr lang="en-US" smtClean="0"/>
              <a:t>5/2/2024</a:t>
            </a:fld>
            <a:endParaRPr lang="en-US" dirty="0"/>
          </a:p>
        </p:txBody>
      </p:sp>
      <p:sp>
        <p:nvSpPr>
          <p:cNvPr id="4" name="Footer Placeholder 3">
            <a:extLst>
              <a:ext uri="{FF2B5EF4-FFF2-40B4-BE49-F238E27FC236}">
                <a16:creationId xmlns:a16="http://schemas.microsoft.com/office/drawing/2014/main" id="{96356206-85FD-45F5-A1F7-128DB34C860F}"/>
              </a:ext>
            </a:extLst>
          </p:cNvPr>
          <p:cNvSpPr>
            <a:spLocks noGrp="1"/>
          </p:cNvSpPr>
          <p:nvPr>
            <p:ph type="ftr" sz="quarter" idx="11"/>
          </p:nvPr>
        </p:nvSpPr>
        <p:spPr/>
        <p:txBody>
          <a:bodyPr/>
          <a:lstStyle>
            <a:lvl1pPr>
              <a:defRPr sz="1485"/>
            </a:lvl1pPr>
          </a:lstStyle>
          <a:p>
            <a:r>
              <a:rPr lang="en-US" dirty="0"/>
              <a:t>PRESENTATION TITLE</a:t>
            </a:r>
          </a:p>
        </p:txBody>
      </p:sp>
      <p:sp>
        <p:nvSpPr>
          <p:cNvPr id="5" name="Slide Number Placeholder 4">
            <a:extLst>
              <a:ext uri="{FF2B5EF4-FFF2-40B4-BE49-F238E27FC236}">
                <a16:creationId xmlns:a16="http://schemas.microsoft.com/office/drawing/2014/main" id="{0203763F-C8CD-4BCB-9A0A-B10F000BC1DB}"/>
              </a:ext>
            </a:extLst>
          </p:cNvPr>
          <p:cNvSpPr>
            <a:spLocks noGrp="1"/>
          </p:cNvSpPr>
          <p:nvPr>
            <p:ph type="sldNum" sz="quarter" idx="12"/>
          </p:nvPr>
        </p:nvSpPr>
        <p:spPr/>
        <p:txBody>
          <a:bodyPr/>
          <a:lstStyle>
            <a:lvl1pPr>
              <a:defRPr sz="1485"/>
            </a:lvl1pPr>
          </a:lstStyle>
          <a:p>
            <a:fld id="{294A09A9-5501-47C1-A89A-A340965A2BE2}" type="slidenum">
              <a:rPr lang="en-US" smtClean="0"/>
              <a:pPr/>
              <a:t>‹#›</a:t>
            </a:fld>
            <a:endParaRPr lang="en-US" dirty="0"/>
          </a:p>
        </p:txBody>
      </p:sp>
      <p:sp>
        <p:nvSpPr>
          <p:cNvPr id="12" name="Title 1">
            <a:extLst>
              <a:ext uri="{FF2B5EF4-FFF2-40B4-BE49-F238E27FC236}">
                <a16:creationId xmlns:a16="http://schemas.microsoft.com/office/drawing/2014/main" id="{0B51AFA9-C4C0-D44A-BE1A-30964CBCFE37}"/>
              </a:ext>
            </a:extLst>
          </p:cNvPr>
          <p:cNvSpPr txBox="1">
            <a:spLocks/>
          </p:cNvSpPr>
          <p:nvPr userDrawn="1"/>
        </p:nvSpPr>
        <p:spPr>
          <a:xfrm>
            <a:off x="1358183" y="2631432"/>
            <a:ext cx="1598380" cy="1708964"/>
          </a:xfrm>
          <a:prstGeom prst="rect">
            <a:avLst/>
          </a:prstGeom>
        </p:spPr>
        <p:txBody>
          <a:bodyPr vert="horz" lIns="135771" tIns="67887" rIns="135771" bIns="67887" rtlCol="0" anchor="ctr">
            <a:noAutofit/>
          </a:bodyPr>
          <a:lstStyle>
            <a:lvl1pPr algn="ctr" defTabSz="914400" rtl="0" eaLnBrk="1" latinLnBrk="0" hangingPunct="1">
              <a:lnSpc>
                <a:spcPct val="90000"/>
              </a:lnSpc>
              <a:spcBef>
                <a:spcPct val="0"/>
              </a:spcBef>
              <a:buNone/>
              <a:defRPr sz="4000" kern="1200" spc="300">
                <a:solidFill>
                  <a:schemeClr val="tx2"/>
                </a:solidFill>
                <a:latin typeface="Tw Cen MT" panose="020B0602020104020603" pitchFamily="34" charset="77"/>
                <a:ea typeface="+mj-ea"/>
                <a:cs typeface="+mj-cs"/>
              </a:defRPr>
            </a:lvl1pPr>
          </a:lstStyle>
          <a:p>
            <a:r>
              <a:rPr lang="en-US" sz="24646" dirty="0">
                <a:solidFill>
                  <a:schemeClr val="accent3">
                    <a:lumMod val="75000"/>
                  </a:schemeClr>
                </a:solidFill>
              </a:rPr>
              <a:t>“</a:t>
            </a:r>
          </a:p>
        </p:txBody>
      </p:sp>
      <p:sp>
        <p:nvSpPr>
          <p:cNvPr id="13" name="Title 1">
            <a:extLst>
              <a:ext uri="{FF2B5EF4-FFF2-40B4-BE49-F238E27FC236}">
                <a16:creationId xmlns:a16="http://schemas.microsoft.com/office/drawing/2014/main" id="{2E169998-8E4C-AC45-9496-F3E1D40DD604}"/>
              </a:ext>
            </a:extLst>
          </p:cNvPr>
          <p:cNvSpPr txBox="1">
            <a:spLocks/>
          </p:cNvSpPr>
          <p:nvPr userDrawn="1"/>
        </p:nvSpPr>
        <p:spPr>
          <a:xfrm>
            <a:off x="14572393" y="6220453"/>
            <a:ext cx="1598380" cy="1708964"/>
          </a:xfrm>
          <a:prstGeom prst="rect">
            <a:avLst/>
          </a:prstGeom>
        </p:spPr>
        <p:txBody>
          <a:bodyPr vert="horz" lIns="135771" tIns="67887" rIns="135771" bIns="67887" rtlCol="0" anchor="ctr">
            <a:noAutofit/>
          </a:bodyPr>
          <a:lstStyle>
            <a:lvl1pPr algn="ctr" defTabSz="914400" rtl="0" eaLnBrk="1" latinLnBrk="0" hangingPunct="1">
              <a:lnSpc>
                <a:spcPct val="90000"/>
              </a:lnSpc>
              <a:spcBef>
                <a:spcPct val="0"/>
              </a:spcBef>
              <a:buNone/>
              <a:defRPr sz="4000" kern="1200" spc="300">
                <a:solidFill>
                  <a:schemeClr val="tx2"/>
                </a:solidFill>
                <a:latin typeface="Tw Cen MT" panose="020B0602020104020603" pitchFamily="34" charset="77"/>
                <a:ea typeface="+mj-ea"/>
                <a:cs typeface="+mj-cs"/>
              </a:defRPr>
            </a:lvl1pPr>
          </a:lstStyle>
          <a:p>
            <a:r>
              <a:rPr lang="en-US" sz="24646" dirty="0">
                <a:solidFill>
                  <a:schemeClr val="accent3">
                    <a:lumMod val="75000"/>
                  </a:schemeClr>
                </a:solidFill>
              </a:rPr>
              <a:t>”</a:t>
            </a:r>
          </a:p>
        </p:txBody>
      </p:sp>
      <p:sp>
        <p:nvSpPr>
          <p:cNvPr id="15" name="Text Placeholder 14">
            <a:extLst>
              <a:ext uri="{FF2B5EF4-FFF2-40B4-BE49-F238E27FC236}">
                <a16:creationId xmlns:a16="http://schemas.microsoft.com/office/drawing/2014/main" id="{F3F62FE2-8018-8846-A38A-108C9B02DF17}"/>
              </a:ext>
            </a:extLst>
          </p:cNvPr>
          <p:cNvSpPr>
            <a:spLocks noGrp="1"/>
          </p:cNvSpPr>
          <p:nvPr>
            <p:ph type="body" sz="quarter" idx="13"/>
          </p:nvPr>
        </p:nvSpPr>
        <p:spPr>
          <a:xfrm>
            <a:off x="9327834" y="6336472"/>
            <a:ext cx="5218429" cy="722313"/>
          </a:xfrm>
          <a:noFill/>
        </p:spPr>
        <p:txBody>
          <a:bodyPr>
            <a:noAutofit/>
          </a:bodyPr>
          <a:lstStyle>
            <a:lvl1pPr marL="0" indent="0" algn="r">
              <a:buNone/>
              <a:defRPr sz="2969" spc="208" baseline="0">
                <a:solidFill>
                  <a:schemeClr val="tx2"/>
                </a:solidFill>
                <a:latin typeface="Tw Cen MT" panose="020B0602020104020603" pitchFamily="34" charset="77"/>
              </a:defRPr>
            </a:lvl1pPr>
            <a:lvl2pPr marL="678823" indent="0" algn="r">
              <a:buNone/>
              <a:defRPr sz="2672">
                <a:solidFill>
                  <a:schemeClr val="tx2"/>
                </a:solidFill>
                <a:latin typeface="Tw Cen MT" panose="020B0602020104020603" pitchFamily="34" charset="77"/>
              </a:defRPr>
            </a:lvl2pPr>
            <a:lvl3pPr marL="1357645" indent="0" algn="r">
              <a:buNone/>
              <a:defRPr sz="2376">
                <a:solidFill>
                  <a:schemeClr val="tx2"/>
                </a:solidFill>
                <a:latin typeface="Tw Cen MT" panose="020B0602020104020603" pitchFamily="34" charset="77"/>
              </a:defRPr>
            </a:lvl3pPr>
            <a:lvl4pPr marL="2036468" indent="0" algn="r">
              <a:buNone/>
              <a:defRPr sz="2079">
                <a:solidFill>
                  <a:schemeClr val="tx2"/>
                </a:solidFill>
                <a:latin typeface="Tw Cen MT" panose="020B0602020104020603" pitchFamily="34" charset="77"/>
              </a:defRPr>
            </a:lvl4pPr>
            <a:lvl5pPr marL="2715291" indent="0" algn="r">
              <a:buNone/>
              <a:defRPr sz="2079">
                <a:solidFill>
                  <a:schemeClr val="tx2"/>
                </a:solidFill>
                <a:latin typeface="Tw Cen MT" panose="020B0602020104020603" pitchFamily="34" charset="77"/>
              </a:defRPr>
            </a:lvl5pPr>
          </a:lstStyle>
          <a:p>
            <a:pPr lvl="0"/>
            <a:r>
              <a:rPr lang="en-US"/>
              <a:t>Click to edit Master text styles</a:t>
            </a:r>
          </a:p>
        </p:txBody>
      </p:sp>
    </p:spTree>
    <p:extLst>
      <p:ext uri="{BB962C8B-B14F-4D97-AF65-F5344CB8AC3E}">
        <p14:creationId xmlns:p14="http://schemas.microsoft.com/office/powerpoint/2010/main" val="15933188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Meet the Team 8">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01F428E6-A8A2-E844-9C02-078ED4D9934D}"/>
              </a:ext>
            </a:extLst>
          </p:cNvPr>
          <p:cNvSpPr>
            <a:spLocks noGrp="1"/>
          </p:cNvSpPr>
          <p:nvPr>
            <p:ph type="pic" sz="quarter" idx="13"/>
          </p:nvPr>
        </p:nvSpPr>
        <p:spPr>
          <a:xfrm>
            <a:off x="0" y="3"/>
            <a:ext cx="17068800" cy="9601200"/>
          </a:xfrm>
          <a:solidFill>
            <a:schemeClr val="tx2">
              <a:lumMod val="20000"/>
              <a:lumOff val="80000"/>
            </a:schemeClr>
          </a:solidFill>
        </p:spPr>
        <p:txBody>
          <a:bodyPr/>
          <a:lstStyle/>
          <a:p>
            <a:r>
              <a:rPr lang="en-US"/>
              <a:t>Click icon to add picture</a:t>
            </a:r>
            <a:endParaRPr lang="en-US" dirty="0"/>
          </a:p>
        </p:txBody>
      </p:sp>
      <p:sp>
        <p:nvSpPr>
          <p:cNvPr id="3" name="Date Placeholder 2">
            <a:extLst>
              <a:ext uri="{FF2B5EF4-FFF2-40B4-BE49-F238E27FC236}">
                <a16:creationId xmlns:a16="http://schemas.microsoft.com/office/drawing/2014/main" id="{A0C71211-4520-46A1-9487-4AE49C3239EF}"/>
              </a:ext>
            </a:extLst>
          </p:cNvPr>
          <p:cNvSpPr>
            <a:spLocks noGrp="1"/>
          </p:cNvSpPr>
          <p:nvPr>
            <p:ph type="dt" sz="half" idx="10"/>
          </p:nvPr>
        </p:nvSpPr>
        <p:spPr/>
        <p:txBody>
          <a:bodyPr/>
          <a:lstStyle>
            <a:lvl1pPr>
              <a:defRPr sz="1485">
                <a:solidFill>
                  <a:schemeClr val="tx2"/>
                </a:solidFill>
              </a:defRPr>
            </a:lvl1pPr>
          </a:lstStyle>
          <a:p>
            <a:fld id="{8A55F42B-AA2A-4277-A564-0690F7051E76}" type="datetime1">
              <a:rPr lang="en-US" smtClean="0"/>
              <a:t>5/2/2024</a:t>
            </a:fld>
            <a:endParaRPr lang="en-US" dirty="0"/>
          </a:p>
        </p:txBody>
      </p:sp>
      <p:sp>
        <p:nvSpPr>
          <p:cNvPr id="4" name="Footer Placeholder 3">
            <a:extLst>
              <a:ext uri="{FF2B5EF4-FFF2-40B4-BE49-F238E27FC236}">
                <a16:creationId xmlns:a16="http://schemas.microsoft.com/office/drawing/2014/main" id="{96356206-85FD-45F5-A1F7-128DB34C860F}"/>
              </a:ext>
            </a:extLst>
          </p:cNvPr>
          <p:cNvSpPr>
            <a:spLocks noGrp="1"/>
          </p:cNvSpPr>
          <p:nvPr>
            <p:ph type="ftr" sz="quarter" idx="11"/>
          </p:nvPr>
        </p:nvSpPr>
        <p:spPr/>
        <p:txBody>
          <a:bodyPr/>
          <a:lstStyle>
            <a:lvl1pPr>
              <a:defRPr sz="1485">
                <a:solidFill>
                  <a:schemeClr val="tx2"/>
                </a:solidFill>
              </a:defRPr>
            </a:lvl1pPr>
          </a:lstStyle>
          <a:p>
            <a:r>
              <a:rPr lang="en-US" dirty="0"/>
              <a:t>PRESENTATION TITLE</a:t>
            </a:r>
          </a:p>
        </p:txBody>
      </p:sp>
      <p:sp>
        <p:nvSpPr>
          <p:cNvPr id="5" name="Slide Number Placeholder 4">
            <a:extLst>
              <a:ext uri="{FF2B5EF4-FFF2-40B4-BE49-F238E27FC236}">
                <a16:creationId xmlns:a16="http://schemas.microsoft.com/office/drawing/2014/main" id="{0203763F-C8CD-4BCB-9A0A-B10F000BC1DB}"/>
              </a:ext>
            </a:extLst>
          </p:cNvPr>
          <p:cNvSpPr>
            <a:spLocks noGrp="1"/>
          </p:cNvSpPr>
          <p:nvPr>
            <p:ph type="sldNum" sz="quarter" idx="12"/>
          </p:nvPr>
        </p:nvSpPr>
        <p:spPr/>
        <p:txBody>
          <a:bodyPr/>
          <a:lstStyle>
            <a:lvl1pPr>
              <a:defRPr sz="1485">
                <a:solidFill>
                  <a:schemeClr val="tx2"/>
                </a:solidFill>
              </a:defRPr>
            </a:lvl1pPr>
          </a:lstStyle>
          <a:p>
            <a:fld id="{294A09A9-5501-47C1-A89A-A340965A2BE2}" type="slidenum">
              <a:rPr lang="en-US" smtClean="0"/>
              <a:pPr/>
              <a:t>‹#›</a:t>
            </a:fld>
            <a:endParaRPr lang="en-US" dirty="0"/>
          </a:p>
        </p:txBody>
      </p:sp>
      <p:sp>
        <p:nvSpPr>
          <p:cNvPr id="17" name="Picture Placeholder 16">
            <a:extLst>
              <a:ext uri="{FF2B5EF4-FFF2-40B4-BE49-F238E27FC236}">
                <a16:creationId xmlns:a16="http://schemas.microsoft.com/office/drawing/2014/main" id="{27B76286-63A1-AF4F-B23C-363AA8A8471F}"/>
              </a:ext>
            </a:extLst>
          </p:cNvPr>
          <p:cNvSpPr>
            <a:spLocks noGrp="1"/>
          </p:cNvSpPr>
          <p:nvPr>
            <p:ph type="pic" sz="quarter" idx="14"/>
          </p:nvPr>
        </p:nvSpPr>
        <p:spPr>
          <a:xfrm>
            <a:off x="1453264" y="3022825"/>
            <a:ext cx="1293440" cy="1291269"/>
          </a:xfrm>
        </p:spPr>
        <p:txBody>
          <a:bodyPr>
            <a:noAutofit/>
          </a:bodyPr>
          <a:lstStyle/>
          <a:p>
            <a:r>
              <a:rPr lang="en-US"/>
              <a:t>Click icon to add picture</a:t>
            </a:r>
            <a:endParaRPr lang="en-US" dirty="0"/>
          </a:p>
        </p:txBody>
      </p:sp>
      <p:sp>
        <p:nvSpPr>
          <p:cNvPr id="19" name="Text Placeholder 18">
            <a:extLst>
              <a:ext uri="{FF2B5EF4-FFF2-40B4-BE49-F238E27FC236}">
                <a16:creationId xmlns:a16="http://schemas.microsoft.com/office/drawing/2014/main" id="{64F5D22F-DDAB-8A40-B9D8-54ACF9C0E0E2}"/>
              </a:ext>
            </a:extLst>
          </p:cNvPr>
          <p:cNvSpPr>
            <a:spLocks noGrp="1"/>
          </p:cNvSpPr>
          <p:nvPr>
            <p:ph type="body" sz="quarter" idx="15" hasCustomPrompt="1"/>
          </p:nvPr>
        </p:nvSpPr>
        <p:spPr>
          <a:xfrm>
            <a:off x="1453263" y="4347919"/>
            <a:ext cx="3537192" cy="563270"/>
          </a:xfrm>
        </p:spPr>
        <p:txBody>
          <a:bodyPr lIns="0" anchor="b">
            <a:noAutofit/>
          </a:bodyPr>
          <a:lstStyle>
            <a:lvl1pPr marL="0" indent="0">
              <a:buNone/>
              <a:defRPr sz="2376" spc="297" baseline="0">
                <a:solidFill>
                  <a:schemeClr val="bg1"/>
                </a:solidFill>
                <a:latin typeface="Tw Cen MT" panose="020B0602020104020603" pitchFamily="34" charset="77"/>
              </a:defRPr>
            </a:lvl1pPr>
            <a:lvl2pPr marL="678823" indent="0">
              <a:buNone/>
              <a:defRPr>
                <a:latin typeface="Tw Cen MT" panose="020B0602020104020603" pitchFamily="34" charset="77"/>
              </a:defRPr>
            </a:lvl2pPr>
            <a:lvl3pPr marL="1357645" indent="0">
              <a:buNone/>
              <a:defRPr>
                <a:latin typeface="Tw Cen MT" panose="020B0602020104020603" pitchFamily="34" charset="77"/>
              </a:defRPr>
            </a:lvl3pPr>
            <a:lvl4pPr marL="2036468" indent="0">
              <a:buNone/>
              <a:defRPr>
                <a:latin typeface="Tw Cen MT" panose="020B0602020104020603" pitchFamily="34" charset="77"/>
              </a:defRPr>
            </a:lvl4pPr>
            <a:lvl5pPr marL="2715291" indent="0">
              <a:buNone/>
              <a:defRPr>
                <a:latin typeface="Tw Cen MT" panose="020B0602020104020603" pitchFamily="34" charset="77"/>
              </a:defRPr>
            </a:lvl5pPr>
          </a:lstStyle>
          <a:p>
            <a:pPr lvl="0"/>
            <a:r>
              <a:rPr lang="en-US" dirty="0"/>
              <a:t>CLICK TO EDIT</a:t>
            </a:r>
          </a:p>
        </p:txBody>
      </p:sp>
      <p:sp>
        <p:nvSpPr>
          <p:cNvPr id="20" name="Text Placeholder 18">
            <a:extLst>
              <a:ext uri="{FF2B5EF4-FFF2-40B4-BE49-F238E27FC236}">
                <a16:creationId xmlns:a16="http://schemas.microsoft.com/office/drawing/2014/main" id="{3970178A-7D91-5F40-B3BD-58988D1D235B}"/>
              </a:ext>
            </a:extLst>
          </p:cNvPr>
          <p:cNvSpPr>
            <a:spLocks noGrp="1"/>
          </p:cNvSpPr>
          <p:nvPr>
            <p:ph type="body" sz="quarter" idx="16"/>
          </p:nvPr>
        </p:nvSpPr>
        <p:spPr>
          <a:xfrm>
            <a:off x="1453263" y="4877412"/>
            <a:ext cx="3537192" cy="566737"/>
          </a:xfrm>
        </p:spPr>
        <p:txBody>
          <a:bodyPr lIns="0" anchor="t">
            <a:noAutofit/>
          </a:bodyPr>
          <a:lstStyle>
            <a:lvl1pPr marL="0" indent="0">
              <a:buNone/>
              <a:defRPr sz="1781" spc="297" baseline="0">
                <a:solidFill>
                  <a:schemeClr val="bg1"/>
                </a:solidFill>
                <a:latin typeface="Tw Cen MT" panose="020B0602020104020603" pitchFamily="34" charset="77"/>
              </a:defRPr>
            </a:lvl1pPr>
            <a:lvl2pPr marL="678823" indent="0">
              <a:buNone/>
              <a:defRPr>
                <a:latin typeface="Tw Cen MT" panose="020B0602020104020603" pitchFamily="34" charset="77"/>
              </a:defRPr>
            </a:lvl2pPr>
            <a:lvl3pPr marL="1357645" indent="0">
              <a:buNone/>
              <a:defRPr>
                <a:latin typeface="Tw Cen MT" panose="020B0602020104020603" pitchFamily="34" charset="77"/>
              </a:defRPr>
            </a:lvl3pPr>
            <a:lvl4pPr marL="2036468" indent="0">
              <a:buNone/>
              <a:defRPr>
                <a:latin typeface="Tw Cen MT" panose="020B0602020104020603" pitchFamily="34" charset="77"/>
              </a:defRPr>
            </a:lvl4pPr>
            <a:lvl5pPr marL="2715291" indent="0">
              <a:buNone/>
              <a:defRPr>
                <a:latin typeface="Tw Cen MT" panose="020B0602020104020603" pitchFamily="34" charset="77"/>
              </a:defRPr>
            </a:lvl5pPr>
          </a:lstStyle>
          <a:p>
            <a:pPr lvl="0"/>
            <a:r>
              <a:rPr lang="en-US"/>
              <a:t>Click to edit Master text styles</a:t>
            </a:r>
          </a:p>
        </p:txBody>
      </p:sp>
      <p:sp>
        <p:nvSpPr>
          <p:cNvPr id="24" name="Picture Placeholder 16">
            <a:extLst>
              <a:ext uri="{FF2B5EF4-FFF2-40B4-BE49-F238E27FC236}">
                <a16:creationId xmlns:a16="http://schemas.microsoft.com/office/drawing/2014/main" id="{6A88DE59-CC76-784E-91CC-86A873E12BB0}"/>
              </a:ext>
            </a:extLst>
          </p:cNvPr>
          <p:cNvSpPr>
            <a:spLocks noGrp="1"/>
          </p:cNvSpPr>
          <p:nvPr>
            <p:ph type="pic" sz="quarter" idx="17"/>
          </p:nvPr>
        </p:nvSpPr>
        <p:spPr>
          <a:xfrm>
            <a:off x="5206955" y="3022825"/>
            <a:ext cx="1293440" cy="1291269"/>
          </a:xfrm>
        </p:spPr>
        <p:txBody>
          <a:bodyPr>
            <a:noAutofit/>
          </a:bodyPr>
          <a:lstStyle/>
          <a:p>
            <a:r>
              <a:rPr lang="en-US"/>
              <a:t>Click icon to add picture</a:t>
            </a:r>
            <a:endParaRPr lang="en-US" dirty="0"/>
          </a:p>
        </p:txBody>
      </p:sp>
      <p:sp>
        <p:nvSpPr>
          <p:cNvPr id="25" name="Text Placeholder 18">
            <a:extLst>
              <a:ext uri="{FF2B5EF4-FFF2-40B4-BE49-F238E27FC236}">
                <a16:creationId xmlns:a16="http://schemas.microsoft.com/office/drawing/2014/main" id="{EC7436AA-C631-914A-893C-01BFCB514469}"/>
              </a:ext>
            </a:extLst>
          </p:cNvPr>
          <p:cNvSpPr>
            <a:spLocks noGrp="1"/>
          </p:cNvSpPr>
          <p:nvPr>
            <p:ph type="body" sz="quarter" idx="18" hasCustomPrompt="1"/>
          </p:nvPr>
        </p:nvSpPr>
        <p:spPr>
          <a:xfrm>
            <a:off x="5206953" y="4347919"/>
            <a:ext cx="3537192" cy="563270"/>
          </a:xfrm>
        </p:spPr>
        <p:txBody>
          <a:bodyPr lIns="0" anchor="b">
            <a:noAutofit/>
          </a:bodyPr>
          <a:lstStyle>
            <a:lvl1pPr marL="0" indent="0">
              <a:buNone/>
              <a:defRPr sz="2376" spc="297" baseline="0">
                <a:solidFill>
                  <a:schemeClr val="bg1"/>
                </a:solidFill>
                <a:latin typeface="Tw Cen MT" panose="020B0602020104020603" pitchFamily="34" charset="77"/>
              </a:defRPr>
            </a:lvl1pPr>
            <a:lvl2pPr marL="678823" indent="0">
              <a:buNone/>
              <a:defRPr>
                <a:latin typeface="Tw Cen MT" panose="020B0602020104020603" pitchFamily="34" charset="77"/>
              </a:defRPr>
            </a:lvl2pPr>
            <a:lvl3pPr marL="1357645" indent="0">
              <a:buNone/>
              <a:defRPr>
                <a:latin typeface="Tw Cen MT" panose="020B0602020104020603" pitchFamily="34" charset="77"/>
              </a:defRPr>
            </a:lvl3pPr>
            <a:lvl4pPr marL="2036468" indent="0">
              <a:buNone/>
              <a:defRPr>
                <a:latin typeface="Tw Cen MT" panose="020B0602020104020603" pitchFamily="34" charset="77"/>
              </a:defRPr>
            </a:lvl4pPr>
            <a:lvl5pPr marL="2715291" indent="0">
              <a:buNone/>
              <a:defRPr>
                <a:latin typeface="Tw Cen MT" panose="020B0602020104020603" pitchFamily="34" charset="77"/>
              </a:defRPr>
            </a:lvl5pPr>
          </a:lstStyle>
          <a:p>
            <a:pPr lvl="0"/>
            <a:r>
              <a:rPr lang="en-US" dirty="0"/>
              <a:t>CLICK TO EDIT</a:t>
            </a:r>
          </a:p>
        </p:txBody>
      </p:sp>
      <p:sp>
        <p:nvSpPr>
          <p:cNvPr id="26" name="Text Placeholder 18">
            <a:extLst>
              <a:ext uri="{FF2B5EF4-FFF2-40B4-BE49-F238E27FC236}">
                <a16:creationId xmlns:a16="http://schemas.microsoft.com/office/drawing/2014/main" id="{7D3267A9-41C6-6D41-B94A-AF3A0B8D3CC2}"/>
              </a:ext>
            </a:extLst>
          </p:cNvPr>
          <p:cNvSpPr>
            <a:spLocks noGrp="1"/>
          </p:cNvSpPr>
          <p:nvPr>
            <p:ph type="body" sz="quarter" idx="19"/>
          </p:nvPr>
        </p:nvSpPr>
        <p:spPr>
          <a:xfrm>
            <a:off x="5206953" y="4877412"/>
            <a:ext cx="3537192" cy="566737"/>
          </a:xfrm>
        </p:spPr>
        <p:txBody>
          <a:bodyPr lIns="0" anchor="t">
            <a:noAutofit/>
          </a:bodyPr>
          <a:lstStyle>
            <a:lvl1pPr marL="0" indent="0">
              <a:buNone/>
              <a:defRPr sz="1781" spc="297" baseline="0">
                <a:solidFill>
                  <a:schemeClr val="bg1"/>
                </a:solidFill>
                <a:latin typeface="Tw Cen MT" panose="020B0602020104020603" pitchFamily="34" charset="77"/>
              </a:defRPr>
            </a:lvl1pPr>
            <a:lvl2pPr marL="678823" indent="0">
              <a:buNone/>
              <a:defRPr>
                <a:latin typeface="Tw Cen MT" panose="020B0602020104020603" pitchFamily="34" charset="77"/>
              </a:defRPr>
            </a:lvl2pPr>
            <a:lvl3pPr marL="1357645" indent="0">
              <a:buNone/>
              <a:defRPr>
                <a:latin typeface="Tw Cen MT" panose="020B0602020104020603" pitchFamily="34" charset="77"/>
              </a:defRPr>
            </a:lvl3pPr>
            <a:lvl4pPr marL="2036468" indent="0">
              <a:buNone/>
              <a:defRPr>
                <a:latin typeface="Tw Cen MT" panose="020B0602020104020603" pitchFamily="34" charset="77"/>
              </a:defRPr>
            </a:lvl4pPr>
            <a:lvl5pPr marL="2715291" indent="0">
              <a:buNone/>
              <a:defRPr>
                <a:latin typeface="Tw Cen MT" panose="020B0602020104020603" pitchFamily="34" charset="77"/>
              </a:defRPr>
            </a:lvl5pPr>
          </a:lstStyle>
          <a:p>
            <a:pPr lvl="0"/>
            <a:r>
              <a:rPr lang="en-US"/>
              <a:t>Click to edit Master text styles</a:t>
            </a:r>
          </a:p>
        </p:txBody>
      </p:sp>
      <p:sp>
        <p:nvSpPr>
          <p:cNvPr id="27" name="Picture Placeholder 16">
            <a:extLst>
              <a:ext uri="{FF2B5EF4-FFF2-40B4-BE49-F238E27FC236}">
                <a16:creationId xmlns:a16="http://schemas.microsoft.com/office/drawing/2014/main" id="{0CA14719-28D1-1245-82ED-C30AEA3FF510}"/>
              </a:ext>
            </a:extLst>
          </p:cNvPr>
          <p:cNvSpPr>
            <a:spLocks noGrp="1"/>
          </p:cNvSpPr>
          <p:nvPr>
            <p:ph type="pic" sz="quarter" idx="20"/>
          </p:nvPr>
        </p:nvSpPr>
        <p:spPr>
          <a:xfrm>
            <a:off x="8982337" y="3022825"/>
            <a:ext cx="1293440" cy="1291269"/>
          </a:xfrm>
        </p:spPr>
        <p:txBody>
          <a:bodyPr>
            <a:noAutofit/>
          </a:bodyPr>
          <a:lstStyle/>
          <a:p>
            <a:r>
              <a:rPr lang="en-US"/>
              <a:t>Click icon to add picture</a:t>
            </a:r>
            <a:endParaRPr lang="en-US" dirty="0"/>
          </a:p>
        </p:txBody>
      </p:sp>
      <p:sp>
        <p:nvSpPr>
          <p:cNvPr id="28" name="Text Placeholder 18">
            <a:extLst>
              <a:ext uri="{FF2B5EF4-FFF2-40B4-BE49-F238E27FC236}">
                <a16:creationId xmlns:a16="http://schemas.microsoft.com/office/drawing/2014/main" id="{A0F20BEC-0D1F-424C-A708-3CD1B159CB9D}"/>
              </a:ext>
            </a:extLst>
          </p:cNvPr>
          <p:cNvSpPr>
            <a:spLocks noGrp="1"/>
          </p:cNvSpPr>
          <p:nvPr>
            <p:ph type="body" sz="quarter" idx="21" hasCustomPrompt="1"/>
          </p:nvPr>
        </p:nvSpPr>
        <p:spPr>
          <a:xfrm>
            <a:off x="8982339" y="4347919"/>
            <a:ext cx="3537192" cy="563270"/>
          </a:xfrm>
        </p:spPr>
        <p:txBody>
          <a:bodyPr lIns="0" anchor="b">
            <a:noAutofit/>
          </a:bodyPr>
          <a:lstStyle>
            <a:lvl1pPr marL="0" indent="0">
              <a:buNone/>
              <a:defRPr sz="2376" spc="297" baseline="0">
                <a:solidFill>
                  <a:schemeClr val="bg1"/>
                </a:solidFill>
                <a:latin typeface="Tw Cen MT" panose="020B0602020104020603" pitchFamily="34" charset="77"/>
              </a:defRPr>
            </a:lvl1pPr>
            <a:lvl2pPr marL="678823" indent="0">
              <a:buNone/>
              <a:defRPr>
                <a:latin typeface="Tw Cen MT" panose="020B0602020104020603" pitchFamily="34" charset="77"/>
              </a:defRPr>
            </a:lvl2pPr>
            <a:lvl3pPr marL="1357645" indent="0">
              <a:buNone/>
              <a:defRPr>
                <a:latin typeface="Tw Cen MT" panose="020B0602020104020603" pitchFamily="34" charset="77"/>
              </a:defRPr>
            </a:lvl3pPr>
            <a:lvl4pPr marL="2036468" indent="0">
              <a:buNone/>
              <a:defRPr>
                <a:latin typeface="Tw Cen MT" panose="020B0602020104020603" pitchFamily="34" charset="77"/>
              </a:defRPr>
            </a:lvl4pPr>
            <a:lvl5pPr marL="2715291" indent="0">
              <a:buNone/>
              <a:defRPr>
                <a:latin typeface="Tw Cen MT" panose="020B0602020104020603" pitchFamily="34" charset="77"/>
              </a:defRPr>
            </a:lvl5pPr>
          </a:lstStyle>
          <a:p>
            <a:pPr lvl="0"/>
            <a:r>
              <a:rPr lang="en-US" dirty="0"/>
              <a:t>CLICK TO EDIT</a:t>
            </a:r>
          </a:p>
        </p:txBody>
      </p:sp>
      <p:sp>
        <p:nvSpPr>
          <p:cNvPr id="29" name="Text Placeholder 18">
            <a:extLst>
              <a:ext uri="{FF2B5EF4-FFF2-40B4-BE49-F238E27FC236}">
                <a16:creationId xmlns:a16="http://schemas.microsoft.com/office/drawing/2014/main" id="{1AF30013-E0ED-7F43-83DA-D58BF2C564E5}"/>
              </a:ext>
            </a:extLst>
          </p:cNvPr>
          <p:cNvSpPr>
            <a:spLocks noGrp="1"/>
          </p:cNvSpPr>
          <p:nvPr>
            <p:ph type="body" sz="quarter" idx="22"/>
          </p:nvPr>
        </p:nvSpPr>
        <p:spPr>
          <a:xfrm>
            <a:off x="8982339" y="4877412"/>
            <a:ext cx="3537192" cy="566737"/>
          </a:xfrm>
        </p:spPr>
        <p:txBody>
          <a:bodyPr lIns="0" anchor="t">
            <a:noAutofit/>
          </a:bodyPr>
          <a:lstStyle>
            <a:lvl1pPr marL="0" indent="0">
              <a:buNone/>
              <a:defRPr sz="1781" spc="297" baseline="0">
                <a:solidFill>
                  <a:schemeClr val="bg1"/>
                </a:solidFill>
                <a:latin typeface="Tw Cen MT" panose="020B0602020104020603" pitchFamily="34" charset="77"/>
              </a:defRPr>
            </a:lvl1pPr>
            <a:lvl2pPr marL="678823" indent="0">
              <a:buNone/>
              <a:defRPr>
                <a:latin typeface="Tw Cen MT" panose="020B0602020104020603" pitchFamily="34" charset="77"/>
              </a:defRPr>
            </a:lvl2pPr>
            <a:lvl3pPr marL="1357645" indent="0">
              <a:buNone/>
              <a:defRPr>
                <a:latin typeface="Tw Cen MT" panose="020B0602020104020603" pitchFamily="34" charset="77"/>
              </a:defRPr>
            </a:lvl3pPr>
            <a:lvl4pPr marL="2036468" indent="0">
              <a:buNone/>
              <a:defRPr>
                <a:latin typeface="Tw Cen MT" panose="020B0602020104020603" pitchFamily="34" charset="77"/>
              </a:defRPr>
            </a:lvl4pPr>
            <a:lvl5pPr marL="2715291" indent="0">
              <a:buNone/>
              <a:defRPr>
                <a:latin typeface="Tw Cen MT" panose="020B0602020104020603" pitchFamily="34" charset="77"/>
              </a:defRPr>
            </a:lvl5pPr>
          </a:lstStyle>
          <a:p>
            <a:pPr lvl="0"/>
            <a:r>
              <a:rPr lang="en-US"/>
              <a:t>Click to edit Master text styles</a:t>
            </a:r>
          </a:p>
        </p:txBody>
      </p:sp>
      <p:sp>
        <p:nvSpPr>
          <p:cNvPr id="36" name="Picture Placeholder 16">
            <a:extLst>
              <a:ext uri="{FF2B5EF4-FFF2-40B4-BE49-F238E27FC236}">
                <a16:creationId xmlns:a16="http://schemas.microsoft.com/office/drawing/2014/main" id="{6F279F35-215F-8247-9F1E-B98FCFCBDCD3}"/>
              </a:ext>
            </a:extLst>
          </p:cNvPr>
          <p:cNvSpPr>
            <a:spLocks noGrp="1"/>
          </p:cNvSpPr>
          <p:nvPr>
            <p:ph type="pic" sz="quarter" idx="23"/>
          </p:nvPr>
        </p:nvSpPr>
        <p:spPr>
          <a:xfrm>
            <a:off x="12736028" y="3022825"/>
            <a:ext cx="1293440" cy="1291269"/>
          </a:xfrm>
        </p:spPr>
        <p:txBody>
          <a:bodyPr>
            <a:noAutofit/>
          </a:bodyPr>
          <a:lstStyle/>
          <a:p>
            <a:r>
              <a:rPr lang="en-US"/>
              <a:t>Click icon to add picture</a:t>
            </a:r>
            <a:endParaRPr lang="en-US" dirty="0"/>
          </a:p>
        </p:txBody>
      </p:sp>
      <p:sp>
        <p:nvSpPr>
          <p:cNvPr id="37" name="Text Placeholder 18">
            <a:extLst>
              <a:ext uri="{FF2B5EF4-FFF2-40B4-BE49-F238E27FC236}">
                <a16:creationId xmlns:a16="http://schemas.microsoft.com/office/drawing/2014/main" id="{A61B963F-0880-1E47-A659-7FC76D4D9D59}"/>
              </a:ext>
            </a:extLst>
          </p:cNvPr>
          <p:cNvSpPr>
            <a:spLocks noGrp="1"/>
          </p:cNvSpPr>
          <p:nvPr>
            <p:ph type="body" sz="quarter" idx="24" hasCustomPrompt="1"/>
          </p:nvPr>
        </p:nvSpPr>
        <p:spPr>
          <a:xfrm>
            <a:off x="12736028" y="4347919"/>
            <a:ext cx="3537192" cy="563270"/>
          </a:xfrm>
        </p:spPr>
        <p:txBody>
          <a:bodyPr lIns="0" anchor="b">
            <a:noAutofit/>
          </a:bodyPr>
          <a:lstStyle>
            <a:lvl1pPr marL="0" indent="0">
              <a:buNone/>
              <a:defRPr sz="2376" spc="297" baseline="0">
                <a:solidFill>
                  <a:schemeClr val="bg1"/>
                </a:solidFill>
                <a:latin typeface="Tw Cen MT" panose="020B0602020104020603" pitchFamily="34" charset="77"/>
              </a:defRPr>
            </a:lvl1pPr>
            <a:lvl2pPr marL="678823" indent="0">
              <a:buNone/>
              <a:defRPr>
                <a:latin typeface="Tw Cen MT" panose="020B0602020104020603" pitchFamily="34" charset="77"/>
              </a:defRPr>
            </a:lvl2pPr>
            <a:lvl3pPr marL="1357645" indent="0">
              <a:buNone/>
              <a:defRPr>
                <a:latin typeface="Tw Cen MT" panose="020B0602020104020603" pitchFamily="34" charset="77"/>
              </a:defRPr>
            </a:lvl3pPr>
            <a:lvl4pPr marL="2036468" indent="0">
              <a:buNone/>
              <a:defRPr>
                <a:latin typeface="Tw Cen MT" panose="020B0602020104020603" pitchFamily="34" charset="77"/>
              </a:defRPr>
            </a:lvl4pPr>
            <a:lvl5pPr marL="2715291" indent="0">
              <a:buNone/>
              <a:defRPr>
                <a:latin typeface="Tw Cen MT" panose="020B0602020104020603" pitchFamily="34" charset="77"/>
              </a:defRPr>
            </a:lvl5pPr>
          </a:lstStyle>
          <a:p>
            <a:pPr lvl="0"/>
            <a:r>
              <a:rPr lang="en-US" dirty="0"/>
              <a:t>CLICK TO EDIT</a:t>
            </a:r>
          </a:p>
        </p:txBody>
      </p:sp>
      <p:sp>
        <p:nvSpPr>
          <p:cNvPr id="38" name="Text Placeholder 18">
            <a:extLst>
              <a:ext uri="{FF2B5EF4-FFF2-40B4-BE49-F238E27FC236}">
                <a16:creationId xmlns:a16="http://schemas.microsoft.com/office/drawing/2014/main" id="{50E852F6-B5E8-8B43-801C-1C4F7B19A5CC}"/>
              </a:ext>
            </a:extLst>
          </p:cNvPr>
          <p:cNvSpPr>
            <a:spLocks noGrp="1"/>
          </p:cNvSpPr>
          <p:nvPr>
            <p:ph type="body" sz="quarter" idx="25"/>
          </p:nvPr>
        </p:nvSpPr>
        <p:spPr>
          <a:xfrm>
            <a:off x="12736028" y="4877412"/>
            <a:ext cx="3537192" cy="566737"/>
          </a:xfrm>
        </p:spPr>
        <p:txBody>
          <a:bodyPr lIns="0" anchor="t">
            <a:noAutofit/>
          </a:bodyPr>
          <a:lstStyle>
            <a:lvl1pPr marL="0" indent="0">
              <a:buNone/>
              <a:defRPr sz="1781" spc="297" baseline="0">
                <a:solidFill>
                  <a:schemeClr val="bg1"/>
                </a:solidFill>
                <a:latin typeface="Tw Cen MT" panose="020B0602020104020603" pitchFamily="34" charset="77"/>
              </a:defRPr>
            </a:lvl1pPr>
            <a:lvl2pPr marL="678823" indent="0">
              <a:buNone/>
              <a:defRPr>
                <a:latin typeface="Tw Cen MT" panose="020B0602020104020603" pitchFamily="34" charset="77"/>
              </a:defRPr>
            </a:lvl2pPr>
            <a:lvl3pPr marL="1357645" indent="0">
              <a:buNone/>
              <a:defRPr>
                <a:latin typeface="Tw Cen MT" panose="020B0602020104020603" pitchFamily="34" charset="77"/>
              </a:defRPr>
            </a:lvl3pPr>
            <a:lvl4pPr marL="2036468" indent="0">
              <a:buNone/>
              <a:defRPr>
                <a:latin typeface="Tw Cen MT" panose="020B0602020104020603" pitchFamily="34" charset="77"/>
              </a:defRPr>
            </a:lvl4pPr>
            <a:lvl5pPr marL="2715291" indent="0">
              <a:buNone/>
              <a:defRPr>
                <a:latin typeface="Tw Cen MT" panose="020B0602020104020603" pitchFamily="34" charset="77"/>
              </a:defRPr>
            </a:lvl5pPr>
          </a:lstStyle>
          <a:p>
            <a:pPr lvl="0"/>
            <a:r>
              <a:rPr lang="en-US"/>
              <a:t>Click to edit Master text styles</a:t>
            </a:r>
          </a:p>
        </p:txBody>
      </p:sp>
      <p:sp>
        <p:nvSpPr>
          <p:cNvPr id="39" name="Picture Placeholder 16">
            <a:extLst>
              <a:ext uri="{FF2B5EF4-FFF2-40B4-BE49-F238E27FC236}">
                <a16:creationId xmlns:a16="http://schemas.microsoft.com/office/drawing/2014/main" id="{4FA256BD-105F-BE40-B47B-B9E1894250BC}"/>
              </a:ext>
            </a:extLst>
          </p:cNvPr>
          <p:cNvSpPr>
            <a:spLocks noGrp="1"/>
          </p:cNvSpPr>
          <p:nvPr>
            <p:ph type="pic" sz="quarter" idx="26"/>
          </p:nvPr>
        </p:nvSpPr>
        <p:spPr>
          <a:xfrm>
            <a:off x="1453264" y="5877268"/>
            <a:ext cx="1293440" cy="1291269"/>
          </a:xfrm>
        </p:spPr>
        <p:txBody>
          <a:bodyPr>
            <a:noAutofit/>
          </a:bodyPr>
          <a:lstStyle/>
          <a:p>
            <a:r>
              <a:rPr lang="en-US"/>
              <a:t>Click icon to add picture</a:t>
            </a:r>
            <a:endParaRPr lang="en-US" dirty="0"/>
          </a:p>
        </p:txBody>
      </p:sp>
      <p:sp>
        <p:nvSpPr>
          <p:cNvPr id="40" name="Text Placeholder 18">
            <a:extLst>
              <a:ext uri="{FF2B5EF4-FFF2-40B4-BE49-F238E27FC236}">
                <a16:creationId xmlns:a16="http://schemas.microsoft.com/office/drawing/2014/main" id="{6A4AC0F6-874C-7C4C-9547-94508CE42D0C}"/>
              </a:ext>
            </a:extLst>
          </p:cNvPr>
          <p:cNvSpPr>
            <a:spLocks noGrp="1"/>
          </p:cNvSpPr>
          <p:nvPr>
            <p:ph type="body" sz="quarter" idx="27" hasCustomPrompt="1"/>
          </p:nvPr>
        </p:nvSpPr>
        <p:spPr>
          <a:xfrm>
            <a:off x="1453263" y="7202362"/>
            <a:ext cx="3537192" cy="563270"/>
          </a:xfrm>
        </p:spPr>
        <p:txBody>
          <a:bodyPr lIns="0" anchor="b">
            <a:noAutofit/>
          </a:bodyPr>
          <a:lstStyle>
            <a:lvl1pPr marL="0" indent="0">
              <a:buNone/>
              <a:defRPr sz="2376" spc="297" baseline="0">
                <a:solidFill>
                  <a:schemeClr val="bg1"/>
                </a:solidFill>
                <a:latin typeface="Tw Cen MT" panose="020B0602020104020603" pitchFamily="34" charset="77"/>
              </a:defRPr>
            </a:lvl1pPr>
            <a:lvl2pPr marL="678823" indent="0">
              <a:buNone/>
              <a:defRPr>
                <a:latin typeface="Tw Cen MT" panose="020B0602020104020603" pitchFamily="34" charset="77"/>
              </a:defRPr>
            </a:lvl2pPr>
            <a:lvl3pPr marL="1357645" indent="0">
              <a:buNone/>
              <a:defRPr>
                <a:latin typeface="Tw Cen MT" panose="020B0602020104020603" pitchFamily="34" charset="77"/>
              </a:defRPr>
            </a:lvl3pPr>
            <a:lvl4pPr marL="2036468" indent="0">
              <a:buNone/>
              <a:defRPr>
                <a:latin typeface="Tw Cen MT" panose="020B0602020104020603" pitchFamily="34" charset="77"/>
              </a:defRPr>
            </a:lvl4pPr>
            <a:lvl5pPr marL="2715291" indent="0">
              <a:buNone/>
              <a:defRPr>
                <a:latin typeface="Tw Cen MT" panose="020B0602020104020603" pitchFamily="34" charset="77"/>
              </a:defRPr>
            </a:lvl5pPr>
          </a:lstStyle>
          <a:p>
            <a:pPr lvl="0"/>
            <a:r>
              <a:rPr lang="en-US" dirty="0"/>
              <a:t>CLICK TO EDIT</a:t>
            </a:r>
          </a:p>
        </p:txBody>
      </p:sp>
      <p:sp>
        <p:nvSpPr>
          <p:cNvPr id="41" name="Text Placeholder 18">
            <a:extLst>
              <a:ext uri="{FF2B5EF4-FFF2-40B4-BE49-F238E27FC236}">
                <a16:creationId xmlns:a16="http://schemas.microsoft.com/office/drawing/2014/main" id="{EA3CCA23-6E76-8F41-9FED-4DB323AEC855}"/>
              </a:ext>
            </a:extLst>
          </p:cNvPr>
          <p:cNvSpPr>
            <a:spLocks noGrp="1"/>
          </p:cNvSpPr>
          <p:nvPr>
            <p:ph type="body" sz="quarter" idx="28"/>
          </p:nvPr>
        </p:nvSpPr>
        <p:spPr>
          <a:xfrm>
            <a:off x="1453263" y="7732170"/>
            <a:ext cx="3537192" cy="566737"/>
          </a:xfrm>
        </p:spPr>
        <p:txBody>
          <a:bodyPr lIns="0" anchor="t">
            <a:noAutofit/>
          </a:bodyPr>
          <a:lstStyle>
            <a:lvl1pPr marL="0" indent="0">
              <a:buNone/>
              <a:defRPr sz="1781" spc="297" baseline="0">
                <a:solidFill>
                  <a:schemeClr val="bg1"/>
                </a:solidFill>
                <a:latin typeface="Tw Cen MT" panose="020B0602020104020603" pitchFamily="34" charset="77"/>
              </a:defRPr>
            </a:lvl1pPr>
            <a:lvl2pPr marL="678823" indent="0">
              <a:buNone/>
              <a:defRPr>
                <a:latin typeface="Tw Cen MT" panose="020B0602020104020603" pitchFamily="34" charset="77"/>
              </a:defRPr>
            </a:lvl2pPr>
            <a:lvl3pPr marL="1357645" indent="0">
              <a:buNone/>
              <a:defRPr>
                <a:latin typeface="Tw Cen MT" panose="020B0602020104020603" pitchFamily="34" charset="77"/>
              </a:defRPr>
            </a:lvl3pPr>
            <a:lvl4pPr marL="2036468" indent="0">
              <a:buNone/>
              <a:defRPr>
                <a:latin typeface="Tw Cen MT" panose="020B0602020104020603" pitchFamily="34" charset="77"/>
              </a:defRPr>
            </a:lvl4pPr>
            <a:lvl5pPr marL="2715291" indent="0">
              <a:buNone/>
              <a:defRPr>
                <a:latin typeface="Tw Cen MT" panose="020B0602020104020603" pitchFamily="34" charset="77"/>
              </a:defRPr>
            </a:lvl5pPr>
          </a:lstStyle>
          <a:p>
            <a:pPr lvl="0"/>
            <a:r>
              <a:rPr lang="en-US"/>
              <a:t>Click to edit Master text styles</a:t>
            </a:r>
          </a:p>
        </p:txBody>
      </p:sp>
      <p:sp>
        <p:nvSpPr>
          <p:cNvPr id="42" name="Picture Placeholder 16">
            <a:extLst>
              <a:ext uri="{FF2B5EF4-FFF2-40B4-BE49-F238E27FC236}">
                <a16:creationId xmlns:a16="http://schemas.microsoft.com/office/drawing/2014/main" id="{C2654D0F-1EF0-C945-B023-1561C866903C}"/>
              </a:ext>
            </a:extLst>
          </p:cNvPr>
          <p:cNvSpPr>
            <a:spLocks noGrp="1"/>
          </p:cNvSpPr>
          <p:nvPr>
            <p:ph type="pic" sz="quarter" idx="29"/>
          </p:nvPr>
        </p:nvSpPr>
        <p:spPr>
          <a:xfrm>
            <a:off x="5206955" y="5877268"/>
            <a:ext cx="1293440" cy="1291269"/>
          </a:xfrm>
        </p:spPr>
        <p:txBody>
          <a:bodyPr>
            <a:noAutofit/>
          </a:bodyPr>
          <a:lstStyle/>
          <a:p>
            <a:r>
              <a:rPr lang="en-US"/>
              <a:t>Click icon to add picture</a:t>
            </a:r>
            <a:endParaRPr lang="en-US" dirty="0"/>
          </a:p>
        </p:txBody>
      </p:sp>
      <p:sp>
        <p:nvSpPr>
          <p:cNvPr id="43" name="Text Placeholder 18">
            <a:extLst>
              <a:ext uri="{FF2B5EF4-FFF2-40B4-BE49-F238E27FC236}">
                <a16:creationId xmlns:a16="http://schemas.microsoft.com/office/drawing/2014/main" id="{117D52FF-094D-6749-8A26-B894CEF6ACBA}"/>
              </a:ext>
            </a:extLst>
          </p:cNvPr>
          <p:cNvSpPr>
            <a:spLocks noGrp="1"/>
          </p:cNvSpPr>
          <p:nvPr>
            <p:ph type="body" sz="quarter" idx="30" hasCustomPrompt="1"/>
          </p:nvPr>
        </p:nvSpPr>
        <p:spPr>
          <a:xfrm>
            <a:off x="5206953" y="7202362"/>
            <a:ext cx="3537192" cy="563270"/>
          </a:xfrm>
        </p:spPr>
        <p:txBody>
          <a:bodyPr lIns="0" anchor="b">
            <a:noAutofit/>
          </a:bodyPr>
          <a:lstStyle>
            <a:lvl1pPr marL="0" indent="0">
              <a:buNone/>
              <a:defRPr sz="2376" spc="297" baseline="0">
                <a:solidFill>
                  <a:schemeClr val="bg1"/>
                </a:solidFill>
                <a:latin typeface="Tw Cen MT" panose="020B0602020104020603" pitchFamily="34" charset="77"/>
              </a:defRPr>
            </a:lvl1pPr>
            <a:lvl2pPr marL="678823" indent="0">
              <a:buNone/>
              <a:defRPr>
                <a:latin typeface="Tw Cen MT" panose="020B0602020104020603" pitchFamily="34" charset="77"/>
              </a:defRPr>
            </a:lvl2pPr>
            <a:lvl3pPr marL="1357645" indent="0">
              <a:buNone/>
              <a:defRPr>
                <a:latin typeface="Tw Cen MT" panose="020B0602020104020603" pitchFamily="34" charset="77"/>
              </a:defRPr>
            </a:lvl3pPr>
            <a:lvl4pPr marL="2036468" indent="0">
              <a:buNone/>
              <a:defRPr>
                <a:latin typeface="Tw Cen MT" panose="020B0602020104020603" pitchFamily="34" charset="77"/>
              </a:defRPr>
            </a:lvl4pPr>
            <a:lvl5pPr marL="2715291" indent="0">
              <a:buNone/>
              <a:defRPr>
                <a:latin typeface="Tw Cen MT" panose="020B0602020104020603" pitchFamily="34" charset="77"/>
              </a:defRPr>
            </a:lvl5pPr>
          </a:lstStyle>
          <a:p>
            <a:pPr lvl="0"/>
            <a:r>
              <a:rPr lang="en-US"/>
              <a:t>CLICK TO EDIT</a:t>
            </a:r>
          </a:p>
        </p:txBody>
      </p:sp>
      <p:sp>
        <p:nvSpPr>
          <p:cNvPr id="44" name="Text Placeholder 18">
            <a:extLst>
              <a:ext uri="{FF2B5EF4-FFF2-40B4-BE49-F238E27FC236}">
                <a16:creationId xmlns:a16="http://schemas.microsoft.com/office/drawing/2014/main" id="{0052C3E7-B5A5-E44C-91BD-16DB655583BE}"/>
              </a:ext>
            </a:extLst>
          </p:cNvPr>
          <p:cNvSpPr>
            <a:spLocks noGrp="1"/>
          </p:cNvSpPr>
          <p:nvPr>
            <p:ph type="body" sz="quarter" idx="31"/>
          </p:nvPr>
        </p:nvSpPr>
        <p:spPr>
          <a:xfrm>
            <a:off x="5206953" y="7732170"/>
            <a:ext cx="3537192" cy="566737"/>
          </a:xfrm>
        </p:spPr>
        <p:txBody>
          <a:bodyPr lIns="0" anchor="t">
            <a:noAutofit/>
          </a:bodyPr>
          <a:lstStyle>
            <a:lvl1pPr marL="0" indent="0">
              <a:buNone/>
              <a:defRPr sz="1781" spc="297" baseline="0">
                <a:solidFill>
                  <a:schemeClr val="bg1"/>
                </a:solidFill>
                <a:latin typeface="Tw Cen MT" panose="020B0602020104020603" pitchFamily="34" charset="77"/>
              </a:defRPr>
            </a:lvl1pPr>
            <a:lvl2pPr marL="678823" indent="0">
              <a:buNone/>
              <a:defRPr>
                <a:latin typeface="Tw Cen MT" panose="020B0602020104020603" pitchFamily="34" charset="77"/>
              </a:defRPr>
            </a:lvl2pPr>
            <a:lvl3pPr marL="1357645" indent="0">
              <a:buNone/>
              <a:defRPr>
                <a:latin typeface="Tw Cen MT" panose="020B0602020104020603" pitchFamily="34" charset="77"/>
              </a:defRPr>
            </a:lvl3pPr>
            <a:lvl4pPr marL="2036468" indent="0">
              <a:buNone/>
              <a:defRPr>
                <a:latin typeface="Tw Cen MT" panose="020B0602020104020603" pitchFamily="34" charset="77"/>
              </a:defRPr>
            </a:lvl4pPr>
            <a:lvl5pPr marL="2715291" indent="0">
              <a:buNone/>
              <a:defRPr>
                <a:latin typeface="Tw Cen MT" panose="020B0602020104020603" pitchFamily="34" charset="77"/>
              </a:defRPr>
            </a:lvl5pPr>
          </a:lstStyle>
          <a:p>
            <a:pPr lvl="0"/>
            <a:r>
              <a:rPr lang="en-US"/>
              <a:t>Click to edit Master text styles</a:t>
            </a:r>
          </a:p>
        </p:txBody>
      </p:sp>
      <p:sp>
        <p:nvSpPr>
          <p:cNvPr id="45" name="Picture Placeholder 16">
            <a:extLst>
              <a:ext uri="{FF2B5EF4-FFF2-40B4-BE49-F238E27FC236}">
                <a16:creationId xmlns:a16="http://schemas.microsoft.com/office/drawing/2014/main" id="{D4C618F6-4987-274F-8D08-0934922ACA5A}"/>
              </a:ext>
            </a:extLst>
          </p:cNvPr>
          <p:cNvSpPr>
            <a:spLocks noGrp="1"/>
          </p:cNvSpPr>
          <p:nvPr>
            <p:ph type="pic" sz="quarter" idx="32"/>
          </p:nvPr>
        </p:nvSpPr>
        <p:spPr>
          <a:xfrm>
            <a:off x="8982337" y="5877268"/>
            <a:ext cx="1293440" cy="1291269"/>
          </a:xfrm>
        </p:spPr>
        <p:txBody>
          <a:bodyPr>
            <a:noAutofit/>
          </a:bodyPr>
          <a:lstStyle/>
          <a:p>
            <a:r>
              <a:rPr lang="en-US"/>
              <a:t>Click icon to add picture</a:t>
            </a:r>
            <a:endParaRPr lang="en-US" dirty="0"/>
          </a:p>
        </p:txBody>
      </p:sp>
      <p:sp>
        <p:nvSpPr>
          <p:cNvPr id="46" name="Text Placeholder 18">
            <a:extLst>
              <a:ext uri="{FF2B5EF4-FFF2-40B4-BE49-F238E27FC236}">
                <a16:creationId xmlns:a16="http://schemas.microsoft.com/office/drawing/2014/main" id="{04553546-0C16-4843-8655-70FFDC038AC2}"/>
              </a:ext>
            </a:extLst>
          </p:cNvPr>
          <p:cNvSpPr>
            <a:spLocks noGrp="1"/>
          </p:cNvSpPr>
          <p:nvPr>
            <p:ph type="body" sz="quarter" idx="33" hasCustomPrompt="1"/>
          </p:nvPr>
        </p:nvSpPr>
        <p:spPr>
          <a:xfrm>
            <a:off x="8982339" y="7202362"/>
            <a:ext cx="3537192" cy="563270"/>
          </a:xfrm>
        </p:spPr>
        <p:txBody>
          <a:bodyPr lIns="0" anchor="b">
            <a:noAutofit/>
          </a:bodyPr>
          <a:lstStyle>
            <a:lvl1pPr marL="0" indent="0">
              <a:buNone/>
              <a:defRPr sz="2376" spc="297" baseline="0">
                <a:solidFill>
                  <a:schemeClr val="bg1"/>
                </a:solidFill>
                <a:latin typeface="Tw Cen MT" panose="020B0602020104020603" pitchFamily="34" charset="77"/>
              </a:defRPr>
            </a:lvl1pPr>
            <a:lvl2pPr marL="678823" indent="0">
              <a:buNone/>
              <a:defRPr>
                <a:latin typeface="Tw Cen MT" panose="020B0602020104020603" pitchFamily="34" charset="77"/>
              </a:defRPr>
            </a:lvl2pPr>
            <a:lvl3pPr marL="1357645" indent="0">
              <a:buNone/>
              <a:defRPr>
                <a:latin typeface="Tw Cen MT" panose="020B0602020104020603" pitchFamily="34" charset="77"/>
              </a:defRPr>
            </a:lvl3pPr>
            <a:lvl4pPr marL="2036468" indent="0">
              <a:buNone/>
              <a:defRPr>
                <a:latin typeface="Tw Cen MT" panose="020B0602020104020603" pitchFamily="34" charset="77"/>
              </a:defRPr>
            </a:lvl4pPr>
            <a:lvl5pPr marL="2715291" indent="0">
              <a:buNone/>
              <a:defRPr>
                <a:latin typeface="Tw Cen MT" panose="020B0602020104020603" pitchFamily="34" charset="77"/>
              </a:defRPr>
            </a:lvl5pPr>
          </a:lstStyle>
          <a:p>
            <a:pPr lvl="0"/>
            <a:r>
              <a:rPr lang="en-US"/>
              <a:t>CLICK TO EDIT</a:t>
            </a:r>
          </a:p>
        </p:txBody>
      </p:sp>
      <p:sp>
        <p:nvSpPr>
          <p:cNvPr id="47" name="Text Placeholder 18">
            <a:extLst>
              <a:ext uri="{FF2B5EF4-FFF2-40B4-BE49-F238E27FC236}">
                <a16:creationId xmlns:a16="http://schemas.microsoft.com/office/drawing/2014/main" id="{0F174D17-C816-804A-BED4-E43623C46686}"/>
              </a:ext>
            </a:extLst>
          </p:cNvPr>
          <p:cNvSpPr>
            <a:spLocks noGrp="1"/>
          </p:cNvSpPr>
          <p:nvPr>
            <p:ph type="body" sz="quarter" idx="34"/>
          </p:nvPr>
        </p:nvSpPr>
        <p:spPr>
          <a:xfrm>
            <a:off x="8982339" y="7732170"/>
            <a:ext cx="3537192" cy="566737"/>
          </a:xfrm>
        </p:spPr>
        <p:txBody>
          <a:bodyPr lIns="0" anchor="t">
            <a:noAutofit/>
          </a:bodyPr>
          <a:lstStyle>
            <a:lvl1pPr marL="0" indent="0">
              <a:buNone/>
              <a:defRPr sz="1781" spc="297" baseline="0">
                <a:solidFill>
                  <a:schemeClr val="bg1"/>
                </a:solidFill>
                <a:latin typeface="Tw Cen MT" panose="020B0602020104020603" pitchFamily="34" charset="77"/>
              </a:defRPr>
            </a:lvl1pPr>
            <a:lvl2pPr marL="678823" indent="0">
              <a:buNone/>
              <a:defRPr>
                <a:latin typeface="Tw Cen MT" panose="020B0602020104020603" pitchFamily="34" charset="77"/>
              </a:defRPr>
            </a:lvl2pPr>
            <a:lvl3pPr marL="1357645" indent="0">
              <a:buNone/>
              <a:defRPr>
                <a:latin typeface="Tw Cen MT" panose="020B0602020104020603" pitchFamily="34" charset="77"/>
              </a:defRPr>
            </a:lvl3pPr>
            <a:lvl4pPr marL="2036468" indent="0">
              <a:buNone/>
              <a:defRPr>
                <a:latin typeface="Tw Cen MT" panose="020B0602020104020603" pitchFamily="34" charset="77"/>
              </a:defRPr>
            </a:lvl4pPr>
            <a:lvl5pPr marL="2715291" indent="0">
              <a:buNone/>
              <a:defRPr>
                <a:latin typeface="Tw Cen MT" panose="020B0602020104020603" pitchFamily="34" charset="77"/>
              </a:defRPr>
            </a:lvl5pPr>
          </a:lstStyle>
          <a:p>
            <a:pPr lvl="0"/>
            <a:r>
              <a:rPr lang="en-US"/>
              <a:t>Click to edit Master text styles</a:t>
            </a:r>
          </a:p>
        </p:txBody>
      </p:sp>
      <p:sp>
        <p:nvSpPr>
          <p:cNvPr id="48" name="Picture Placeholder 16">
            <a:extLst>
              <a:ext uri="{FF2B5EF4-FFF2-40B4-BE49-F238E27FC236}">
                <a16:creationId xmlns:a16="http://schemas.microsoft.com/office/drawing/2014/main" id="{3A5BCDFF-966C-EE4B-B676-0DC4FE521CDB}"/>
              </a:ext>
            </a:extLst>
          </p:cNvPr>
          <p:cNvSpPr>
            <a:spLocks noGrp="1"/>
          </p:cNvSpPr>
          <p:nvPr>
            <p:ph type="pic" sz="quarter" idx="35"/>
          </p:nvPr>
        </p:nvSpPr>
        <p:spPr>
          <a:xfrm>
            <a:off x="12736028" y="5877268"/>
            <a:ext cx="1293440" cy="1291269"/>
          </a:xfrm>
        </p:spPr>
        <p:txBody>
          <a:bodyPr>
            <a:noAutofit/>
          </a:bodyPr>
          <a:lstStyle/>
          <a:p>
            <a:r>
              <a:rPr lang="en-US"/>
              <a:t>Click icon to add picture</a:t>
            </a:r>
            <a:endParaRPr lang="en-US" dirty="0"/>
          </a:p>
        </p:txBody>
      </p:sp>
      <p:sp>
        <p:nvSpPr>
          <p:cNvPr id="49" name="Text Placeholder 18">
            <a:extLst>
              <a:ext uri="{FF2B5EF4-FFF2-40B4-BE49-F238E27FC236}">
                <a16:creationId xmlns:a16="http://schemas.microsoft.com/office/drawing/2014/main" id="{3E877DB1-D772-1B4C-8F31-F2C6ACE01CFC}"/>
              </a:ext>
            </a:extLst>
          </p:cNvPr>
          <p:cNvSpPr>
            <a:spLocks noGrp="1"/>
          </p:cNvSpPr>
          <p:nvPr>
            <p:ph type="body" sz="quarter" idx="36" hasCustomPrompt="1"/>
          </p:nvPr>
        </p:nvSpPr>
        <p:spPr>
          <a:xfrm>
            <a:off x="12736028" y="7202362"/>
            <a:ext cx="3537192" cy="563270"/>
          </a:xfrm>
        </p:spPr>
        <p:txBody>
          <a:bodyPr lIns="0" anchor="b">
            <a:noAutofit/>
          </a:bodyPr>
          <a:lstStyle>
            <a:lvl1pPr marL="0" indent="0">
              <a:buNone/>
              <a:defRPr sz="2376" spc="297" baseline="0">
                <a:solidFill>
                  <a:schemeClr val="bg1"/>
                </a:solidFill>
                <a:latin typeface="Tw Cen MT" panose="020B0602020104020603" pitchFamily="34" charset="77"/>
              </a:defRPr>
            </a:lvl1pPr>
            <a:lvl2pPr marL="678823" indent="0">
              <a:buNone/>
              <a:defRPr>
                <a:latin typeface="Tw Cen MT" panose="020B0602020104020603" pitchFamily="34" charset="77"/>
              </a:defRPr>
            </a:lvl2pPr>
            <a:lvl3pPr marL="1357645" indent="0">
              <a:buNone/>
              <a:defRPr>
                <a:latin typeface="Tw Cen MT" panose="020B0602020104020603" pitchFamily="34" charset="77"/>
              </a:defRPr>
            </a:lvl3pPr>
            <a:lvl4pPr marL="2036468" indent="0">
              <a:buNone/>
              <a:defRPr>
                <a:latin typeface="Tw Cen MT" panose="020B0602020104020603" pitchFamily="34" charset="77"/>
              </a:defRPr>
            </a:lvl4pPr>
            <a:lvl5pPr marL="2715291" indent="0">
              <a:buNone/>
              <a:defRPr>
                <a:latin typeface="Tw Cen MT" panose="020B0602020104020603" pitchFamily="34" charset="77"/>
              </a:defRPr>
            </a:lvl5pPr>
          </a:lstStyle>
          <a:p>
            <a:pPr lvl="0"/>
            <a:r>
              <a:rPr lang="en-US"/>
              <a:t>CLICK TO EDIT</a:t>
            </a:r>
          </a:p>
        </p:txBody>
      </p:sp>
      <p:sp>
        <p:nvSpPr>
          <p:cNvPr id="50" name="Text Placeholder 18">
            <a:extLst>
              <a:ext uri="{FF2B5EF4-FFF2-40B4-BE49-F238E27FC236}">
                <a16:creationId xmlns:a16="http://schemas.microsoft.com/office/drawing/2014/main" id="{BE7B6561-93FC-9B47-B1F2-95F66BC3A859}"/>
              </a:ext>
            </a:extLst>
          </p:cNvPr>
          <p:cNvSpPr>
            <a:spLocks noGrp="1"/>
          </p:cNvSpPr>
          <p:nvPr>
            <p:ph type="body" sz="quarter" idx="37"/>
          </p:nvPr>
        </p:nvSpPr>
        <p:spPr>
          <a:xfrm>
            <a:off x="12736028" y="7732170"/>
            <a:ext cx="3537192" cy="566737"/>
          </a:xfrm>
        </p:spPr>
        <p:txBody>
          <a:bodyPr lIns="0" anchor="t">
            <a:noAutofit/>
          </a:bodyPr>
          <a:lstStyle>
            <a:lvl1pPr marL="0" indent="0">
              <a:buNone/>
              <a:defRPr sz="1781" spc="297" baseline="0">
                <a:solidFill>
                  <a:schemeClr val="bg1"/>
                </a:solidFill>
                <a:latin typeface="Tw Cen MT" panose="020B0602020104020603" pitchFamily="34" charset="77"/>
              </a:defRPr>
            </a:lvl1pPr>
            <a:lvl2pPr marL="678823" indent="0">
              <a:buNone/>
              <a:defRPr>
                <a:latin typeface="Tw Cen MT" panose="020B0602020104020603" pitchFamily="34" charset="77"/>
              </a:defRPr>
            </a:lvl2pPr>
            <a:lvl3pPr marL="1357645" indent="0">
              <a:buNone/>
              <a:defRPr>
                <a:latin typeface="Tw Cen MT" panose="020B0602020104020603" pitchFamily="34" charset="77"/>
              </a:defRPr>
            </a:lvl3pPr>
            <a:lvl4pPr marL="2036468" indent="0">
              <a:buNone/>
              <a:defRPr>
                <a:latin typeface="Tw Cen MT" panose="020B0602020104020603" pitchFamily="34" charset="77"/>
              </a:defRPr>
            </a:lvl4pPr>
            <a:lvl5pPr marL="2715291" indent="0">
              <a:buNone/>
              <a:defRPr>
                <a:latin typeface="Tw Cen MT" panose="020B0602020104020603" pitchFamily="34" charset="77"/>
              </a:defRPr>
            </a:lvl5pPr>
          </a:lstStyle>
          <a:p>
            <a:pPr lvl="0"/>
            <a:r>
              <a:rPr lang="en-US"/>
              <a:t>Click to edit Master text styles</a:t>
            </a:r>
          </a:p>
        </p:txBody>
      </p:sp>
      <p:sp>
        <p:nvSpPr>
          <p:cNvPr id="51" name="Title 1">
            <a:extLst>
              <a:ext uri="{FF2B5EF4-FFF2-40B4-BE49-F238E27FC236}">
                <a16:creationId xmlns:a16="http://schemas.microsoft.com/office/drawing/2014/main" id="{373FEBAB-37BE-6B43-AFCA-653DB9B95900}"/>
              </a:ext>
            </a:extLst>
          </p:cNvPr>
          <p:cNvSpPr>
            <a:spLocks noGrp="1"/>
          </p:cNvSpPr>
          <p:nvPr>
            <p:ph type="ctrTitle"/>
          </p:nvPr>
        </p:nvSpPr>
        <p:spPr>
          <a:xfrm>
            <a:off x="1282426" y="1446581"/>
            <a:ext cx="11700661" cy="1356970"/>
          </a:xfrm>
        </p:spPr>
        <p:txBody>
          <a:bodyPr anchor="ctr">
            <a:noAutofit/>
          </a:bodyPr>
          <a:lstStyle>
            <a:lvl1pPr algn="l">
              <a:defRPr sz="5939" cap="all" spc="445" baseline="0">
                <a:solidFill>
                  <a:schemeClr val="bg1"/>
                </a:solidFill>
                <a:latin typeface="Bahnschrift" panose="020B0502040204020203"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6240612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1_Two Content">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09F4C3CA-7962-4B8E-8004-FBD88F0EFAF2}"/>
              </a:ext>
            </a:extLst>
          </p:cNvPr>
          <p:cNvSpPr>
            <a:spLocks noGrp="1"/>
          </p:cNvSpPr>
          <p:nvPr>
            <p:ph type="dt" sz="half" idx="10"/>
          </p:nvPr>
        </p:nvSpPr>
        <p:spPr/>
        <p:txBody>
          <a:bodyPr/>
          <a:lstStyle>
            <a:lvl1pPr>
              <a:defRPr sz="1485"/>
            </a:lvl1pPr>
          </a:lstStyle>
          <a:p>
            <a:fld id="{8F29A317-EDFA-4F54-B2A9-E8E419D3AB4E}" type="datetime1">
              <a:rPr lang="en-US" smtClean="0"/>
              <a:t>5/2/2024</a:t>
            </a:fld>
            <a:endParaRPr lang="en-US" dirty="0"/>
          </a:p>
        </p:txBody>
      </p:sp>
      <p:sp>
        <p:nvSpPr>
          <p:cNvPr id="6" name="Footer Placeholder 5">
            <a:extLst>
              <a:ext uri="{FF2B5EF4-FFF2-40B4-BE49-F238E27FC236}">
                <a16:creationId xmlns:a16="http://schemas.microsoft.com/office/drawing/2014/main" id="{BE7B5E76-E101-4994-92F5-1F540EB16AB0}"/>
              </a:ext>
            </a:extLst>
          </p:cNvPr>
          <p:cNvSpPr>
            <a:spLocks noGrp="1"/>
          </p:cNvSpPr>
          <p:nvPr>
            <p:ph type="ftr" sz="quarter" idx="11"/>
          </p:nvPr>
        </p:nvSpPr>
        <p:spPr>
          <a:xfrm>
            <a:off x="5674361" y="8898891"/>
            <a:ext cx="3063241" cy="511175"/>
          </a:xfrm>
        </p:spPr>
        <p:txBody>
          <a:bodyPr/>
          <a:lstStyle>
            <a:lvl1pPr algn="r">
              <a:defRPr sz="1485"/>
            </a:lvl1pPr>
          </a:lstStyle>
          <a:p>
            <a:r>
              <a:rPr lang="en-US" dirty="0"/>
              <a:t>PRESENTATION TITLE</a:t>
            </a:r>
          </a:p>
        </p:txBody>
      </p:sp>
      <p:sp>
        <p:nvSpPr>
          <p:cNvPr id="7" name="Slide Number Placeholder 6">
            <a:extLst>
              <a:ext uri="{FF2B5EF4-FFF2-40B4-BE49-F238E27FC236}">
                <a16:creationId xmlns:a16="http://schemas.microsoft.com/office/drawing/2014/main" id="{E249F242-2699-411D-B3F7-3D6D480E4955}"/>
              </a:ext>
            </a:extLst>
          </p:cNvPr>
          <p:cNvSpPr>
            <a:spLocks noGrp="1"/>
          </p:cNvSpPr>
          <p:nvPr>
            <p:ph type="sldNum" sz="quarter" idx="12"/>
          </p:nvPr>
        </p:nvSpPr>
        <p:spPr/>
        <p:txBody>
          <a:bodyPr/>
          <a:lstStyle>
            <a:lvl1pPr>
              <a:defRPr sz="1485">
                <a:solidFill>
                  <a:schemeClr val="bg1"/>
                </a:solidFill>
              </a:defRPr>
            </a:lvl1pPr>
          </a:lstStyle>
          <a:p>
            <a:fld id="{294A09A9-5501-47C1-A89A-A340965A2BE2}" type="slidenum">
              <a:rPr lang="en-US" smtClean="0"/>
              <a:pPr/>
              <a:t>‹#›</a:t>
            </a:fld>
            <a:endParaRPr lang="en-US" dirty="0"/>
          </a:p>
        </p:txBody>
      </p:sp>
      <p:cxnSp>
        <p:nvCxnSpPr>
          <p:cNvPr id="8" name="Straight Connector 7">
            <a:extLst>
              <a:ext uri="{FF2B5EF4-FFF2-40B4-BE49-F238E27FC236}">
                <a16:creationId xmlns:a16="http://schemas.microsoft.com/office/drawing/2014/main" id="{59FE6242-19BA-2847-9959-30D6F0E27035}"/>
              </a:ext>
            </a:extLst>
          </p:cNvPr>
          <p:cNvCxnSpPr/>
          <p:nvPr userDrawn="1"/>
        </p:nvCxnSpPr>
        <p:spPr>
          <a:xfrm flipH="1">
            <a:off x="8866295" y="0"/>
            <a:ext cx="2147365" cy="8527518"/>
          </a:xfrm>
          <a:prstGeom prst="line">
            <a:avLst/>
          </a:prstGeom>
          <a:ln w="9525">
            <a:solidFill>
              <a:schemeClr val="accent3"/>
            </a:solidFill>
          </a:ln>
        </p:spPr>
        <p:style>
          <a:lnRef idx="1">
            <a:schemeClr val="accent1"/>
          </a:lnRef>
          <a:fillRef idx="0">
            <a:schemeClr val="accent1"/>
          </a:fillRef>
          <a:effectRef idx="0">
            <a:schemeClr val="accent1"/>
          </a:effectRef>
          <a:fontRef idx="minor">
            <a:schemeClr val="tx1"/>
          </a:fontRef>
        </p:style>
      </p:cxnSp>
      <p:sp>
        <p:nvSpPr>
          <p:cNvPr id="12" name="Title 11">
            <a:extLst>
              <a:ext uri="{FF2B5EF4-FFF2-40B4-BE49-F238E27FC236}">
                <a16:creationId xmlns:a16="http://schemas.microsoft.com/office/drawing/2014/main" id="{715A3155-E4BF-478C-8D90-C66F5EB27439}"/>
              </a:ext>
            </a:extLst>
          </p:cNvPr>
          <p:cNvSpPr>
            <a:spLocks noGrp="1"/>
          </p:cNvSpPr>
          <p:nvPr>
            <p:ph type="ctrTitle"/>
          </p:nvPr>
        </p:nvSpPr>
        <p:spPr>
          <a:xfrm>
            <a:off x="971158" y="1231491"/>
            <a:ext cx="8670049" cy="1677450"/>
          </a:xfrm>
          <a:custGeom>
            <a:avLst/>
            <a:gdLst>
              <a:gd name="connsiteX0" fmla="*/ 0 w 6192892"/>
              <a:gd name="connsiteY0" fmla="*/ 0 h 1198179"/>
              <a:gd name="connsiteX1" fmla="*/ 6192892 w 6192892"/>
              <a:gd name="connsiteY1" fmla="*/ 0 h 1198179"/>
              <a:gd name="connsiteX2" fmla="*/ 5947075 w 6192892"/>
              <a:gd name="connsiteY2" fmla="*/ 1198179 h 1198179"/>
              <a:gd name="connsiteX3" fmla="*/ 0 w 6192892"/>
              <a:gd name="connsiteY3" fmla="*/ 1198179 h 1198179"/>
            </a:gdLst>
            <a:ahLst/>
            <a:cxnLst>
              <a:cxn ang="0">
                <a:pos x="connsiteX0" y="connsiteY0"/>
              </a:cxn>
              <a:cxn ang="0">
                <a:pos x="connsiteX1" y="connsiteY1"/>
              </a:cxn>
              <a:cxn ang="0">
                <a:pos x="connsiteX2" y="connsiteY2"/>
              </a:cxn>
              <a:cxn ang="0">
                <a:pos x="connsiteX3" y="connsiteY3"/>
              </a:cxn>
            </a:cxnLst>
            <a:rect l="l" t="t" r="r" b="b"/>
            <a:pathLst>
              <a:path w="6192892" h="1198179">
                <a:moveTo>
                  <a:pt x="0" y="0"/>
                </a:moveTo>
                <a:lnTo>
                  <a:pt x="6192892" y="0"/>
                </a:lnTo>
                <a:lnTo>
                  <a:pt x="5947075" y="1198179"/>
                </a:lnTo>
                <a:lnTo>
                  <a:pt x="0" y="1198179"/>
                </a:lnTo>
                <a:close/>
              </a:path>
            </a:pathLst>
          </a:custGeom>
          <a:solidFill>
            <a:schemeClr val="accent2"/>
          </a:solidFill>
        </p:spPr>
        <p:txBody>
          <a:bodyPr wrap="square" lIns="228600" anchor="ctr">
            <a:noAutofit/>
          </a:bodyPr>
          <a:lstStyle>
            <a:lvl1pPr algn="l">
              <a:lnSpc>
                <a:spcPct val="100000"/>
              </a:lnSpc>
              <a:defRPr sz="5939" cap="all" spc="445" baseline="0">
                <a:solidFill>
                  <a:schemeClr val="bg1"/>
                </a:solidFill>
                <a:latin typeface="Bahnschrift" panose="020B0502040204020203" pitchFamily="34" charset="0"/>
              </a:defRPr>
            </a:lvl1pPr>
          </a:lstStyle>
          <a:p>
            <a:r>
              <a:rPr lang="en-US"/>
              <a:t>Click to edit Master title style</a:t>
            </a:r>
            <a:endParaRPr lang="en-US" dirty="0"/>
          </a:p>
        </p:txBody>
      </p:sp>
      <p:sp>
        <p:nvSpPr>
          <p:cNvPr id="10" name="Subtitle 2">
            <a:extLst>
              <a:ext uri="{FF2B5EF4-FFF2-40B4-BE49-F238E27FC236}">
                <a16:creationId xmlns:a16="http://schemas.microsoft.com/office/drawing/2014/main" id="{EDF23CDC-9A9D-5247-AD71-0A10D94BDCBE}"/>
              </a:ext>
            </a:extLst>
          </p:cNvPr>
          <p:cNvSpPr>
            <a:spLocks noGrp="1"/>
          </p:cNvSpPr>
          <p:nvPr>
            <p:ph type="subTitle" idx="1"/>
          </p:nvPr>
        </p:nvSpPr>
        <p:spPr>
          <a:xfrm>
            <a:off x="1282421" y="3572552"/>
            <a:ext cx="6178296" cy="4954971"/>
          </a:xfrm>
        </p:spPr>
        <p:txBody>
          <a:bodyPr>
            <a:normAutofit/>
          </a:bodyPr>
          <a:lstStyle>
            <a:lvl1pPr marL="509117" indent="-509117" algn="l">
              <a:lnSpc>
                <a:spcPct val="100000"/>
              </a:lnSpc>
              <a:buFont typeface="Arial" panose="020B0604020202020204" pitchFamily="34" charset="0"/>
              <a:buChar char="•"/>
              <a:defRPr sz="2969" spc="208" baseline="0">
                <a:solidFill>
                  <a:schemeClr val="tx2"/>
                </a:solidFill>
                <a:latin typeface="Tw Cen MT" panose="020B0602020104020603" pitchFamily="34" charset="77"/>
              </a:defRPr>
            </a:lvl1pPr>
            <a:lvl2pPr marL="678823" indent="0" algn="ctr">
              <a:buNone/>
              <a:defRPr sz="2969"/>
            </a:lvl2pPr>
            <a:lvl3pPr marL="1357645" indent="0" algn="ctr">
              <a:buNone/>
              <a:defRPr sz="2672"/>
            </a:lvl3pPr>
            <a:lvl4pPr marL="2036468" indent="0" algn="ctr">
              <a:buNone/>
              <a:defRPr sz="2376"/>
            </a:lvl4pPr>
            <a:lvl5pPr marL="2715291" indent="0" algn="ctr">
              <a:buNone/>
              <a:defRPr sz="2376"/>
            </a:lvl5pPr>
            <a:lvl6pPr marL="3394114" indent="0" algn="ctr">
              <a:buNone/>
              <a:defRPr sz="2376"/>
            </a:lvl6pPr>
            <a:lvl7pPr marL="4072936" indent="0" algn="ctr">
              <a:buNone/>
              <a:defRPr sz="2376"/>
            </a:lvl7pPr>
            <a:lvl8pPr marL="4751759" indent="0" algn="ctr">
              <a:buNone/>
              <a:defRPr sz="2376"/>
            </a:lvl8pPr>
            <a:lvl9pPr marL="5430582" indent="0" algn="ctr">
              <a:buNone/>
              <a:defRPr sz="2376"/>
            </a:lvl9pPr>
          </a:lstStyle>
          <a:p>
            <a:r>
              <a:rPr lang="en-US"/>
              <a:t>Click to edit Master subtitle style</a:t>
            </a:r>
            <a:endParaRPr lang="en-US" dirty="0"/>
          </a:p>
        </p:txBody>
      </p:sp>
      <p:sp>
        <p:nvSpPr>
          <p:cNvPr id="27" name="Picture Placeholder 26">
            <a:extLst>
              <a:ext uri="{FF2B5EF4-FFF2-40B4-BE49-F238E27FC236}">
                <a16:creationId xmlns:a16="http://schemas.microsoft.com/office/drawing/2014/main" id="{0DA38E85-9448-450D-A4ED-FFA79C7100D6}"/>
              </a:ext>
            </a:extLst>
          </p:cNvPr>
          <p:cNvSpPr>
            <a:spLocks noGrp="1"/>
          </p:cNvSpPr>
          <p:nvPr>
            <p:ph type="pic" sz="quarter" idx="14"/>
          </p:nvPr>
        </p:nvSpPr>
        <p:spPr>
          <a:xfrm>
            <a:off x="9045882" y="3"/>
            <a:ext cx="8022921" cy="9601200"/>
          </a:xfrm>
          <a:custGeom>
            <a:avLst/>
            <a:gdLst>
              <a:gd name="connsiteX0" fmla="*/ 1688746 w 5730658"/>
              <a:gd name="connsiteY0" fmla="*/ 0 h 6858000"/>
              <a:gd name="connsiteX1" fmla="*/ 5730658 w 5730658"/>
              <a:gd name="connsiteY1" fmla="*/ 0 h 6858000"/>
              <a:gd name="connsiteX2" fmla="*/ 5730658 w 5730658"/>
              <a:gd name="connsiteY2" fmla="*/ 6858000 h 6858000"/>
              <a:gd name="connsiteX3" fmla="*/ 31751 w 5730658"/>
              <a:gd name="connsiteY3" fmla="*/ 6858000 h 6858000"/>
              <a:gd name="connsiteX4" fmla="*/ 31751 w 5730658"/>
              <a:gd name="connsiteY4" fmla="*/ 6857688 h 6858000"/>
              <a:gd name="connsiteX5" fmla="*/ 0 w 5730658"/>
              <a:gd name="connsiteY5" fmla="*/ 6857932 h 6858000"/>
              <a:gd name="connsiteX6" fmla="*/ 31751 w 5730658"/>
              <a:gd name="connsiteY6" fmla="*/ 6729501 h 6858000"/>
              <a:gd name="connsiteX7" fmla="*/ 31751 w 5730658"/>
              <a:gd name="connsiteY7" fmla="*/ 6681788 h 6858000"/>
              <a:gd name="connsiteX8" fmla="*/ 43547 w 5730658"/>
              <a:gd name="connsiteY8" fmla="*/ 6681788 h 6858000"/>
              <a:gd name="connsiteX9" fmla="*/ 1688746 w 5730658"/>
              <a:gd name="connsiteY9" fmla="*/ 2705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30658" h="6858000">
                <a:moveTo>
                  <a:pt x="1688746" y="0"/>
                </a:moveTo>
                <a:lnTo>
                  <a:pt x="5730658" y="0"/>
                </a:lnTo>
                <a:lnTo>
                  <a:pt x="5730658" y="6858000"/>
                </a:lnTo>
                <a:lnTo>
                  <a:pt x="31751" y="6858000"/>
                </a:lnTo>
                <a:lnTo>
                  <a:pt x="31751" y="6857688"/>
                </a:lnTo>
                <a:lnTo>
                  <a:pt x="0" y="6857932"/>
                </a:lnTo>
                <a:lnTo>
                  <a:pt x="31751" y="6729501"/>
                </a:lnTo>
                <a:lnTo>
                  <a:pt x="31751" y="6681788"/>
                </a:lnTo>
                <a:lnTo>
                  <a:pt x="43547" y="6681788"/>
                </a:lnTo>
                <a:lnTo>
                  <a:pt x="1688746" y="27053"/>
                </a:lnTo>
                <a:close/>
              </a:path>
            </a:pathLst>
          </a:custGeom>
        </p:spPr>
        <p:txBody>
          <a:bodyPr wrap="square" anchor="ctr">
            <a:noAutofit/>
          </a:bodyPr>
          <a:lstStyle>
            <a:lvl1pPr marL="0" indent="0" algn="ctr">
              <a:buNone/>
              <a:defRPr/>
            </a:lvl1pPr>
          </a:lstStyle>
          <a:p>
            <a:r>
              <a:rPr lang="en-US"/>
              <a:t>Click icon to add picture</a:t>
            </a:r>
            <a:endParaRPr lang="en-US" dirty="0"/>
          </a:p>
        </p:txBody>
      </p:sp>
    </p:spTree>
    <p:extLst>
      <p:ext uri="{BB962C8B-B14F-4D97-AF65-F5344CB8AC3E}">
        <p14:creationId xmlns:p14="http://schemas.microsoft.com/office/powerpoint/2010/main" val="301069436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Three Content">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0F72571D-58D5-4367-9E7E-94A5A5D795B8}"/>
              </a:ext>
            </a:extLst>
          </p:cNvPr>
          <p:cNvSpPr/>
          <p:nvPr userDrawn="1"/>
        </p:nvSpPr>
        <p:spPr>
          <a:xfrm>
            <a:off x="971155" y="3200404"/>
            <a:ext cx="16097645" cy="4782820"/>
          </a:xfrm>
          <a:prstGeom prst="rect">
            <a:avLst/>
          </a:prstGeom>
          <a:gradFill flip="none" rotWithShape="1">
            <a:gsLst>
              <a:gs pos="0">
                <a:schemeClr val="accent2"/>
              </a:gs>
              <a:gs pos="100000">
                <a:schemeClr val="accent3"/>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21" dirty="0"/>
          </a:p>
        </p:txBody>
      </p:sp>
      <p:sp>
        <p:nvSpPr>
          <p:cNvPr id="21" name="Picture Placeholder 20">
            <a:extLst>
              <a:ext uri="{FF2B5EF4-FFF2-40B4-BE49-F238E27FC236}">
                <a16:creationId xmlns:a16="http://schemas.microsoft.com/office/drawing/2014/main" id="{ACD184E7-842E-4CDA-8022-CFE5CEA0DBE9}"/>
              </a:ext>
            </a:extLst>
          </p:cNvPr>
          <p:cNvSpPr>
            <a:spLocks noGrp="1"/>
          </p:cNvSpPr>
          <p:nvPr>
            <p:ph type="pic" sz="quarter" idx="16"/>
          </p:nvPr>
        </p:nvSpPr>
        <p:spPr>
          <a:xfrm>
            <a:off x="1" y="3"/>
            <a:ext cx="11948160" cy="9601200"/>
          </a:xfrm>
          <a:custGeom>
            <a:avLst/>
            <a:gdLst>
              <a:gd name="connsiteX0" fmla="*/ 0 w 8534400"/>
              <a:gd name="connsiteY0" fmla="*/ 0 h 6858000"/>
              <a:gd name="connsiteX1" fmla="*/ 6827520 w 8534400"/>
              <a:gd name="connsiteY1" fmla="*/ 0 h 6858000"/>
              <a:gd name="connsiteX2" fmla="*/ 7396480 w 8534400"/>
              <a:gd name="connsiteY2" fmla="*/ 2286000 h 6858000"/>
              <a:gd name="connsiteX3" fmla="*/ 693682 w 8534400"/>
              <a:gd name="connsiteY3" fmla="*/ 2286000 h 6858000"/>
              <a:gd name="connsiteX4" fmla="*/ 693682 w 8534400"/>
              <a:gd name="connsiteY4" fmla="*/ 5702300 h 6858000"/>
              <a:gd name="connsiteX5" fmla="*/ 8246759 w 8534400"/>
              <a:gd name="connsiteY5" fmla="*/ 5702300 h 6858000"/>
              <a:gd name="connsiteX6" fmla="*/ 8534400 w 8534400"/>
              <a:gd name="connsiteY6" fmla="*/ 6858000 h 6858000"/>
              <a:gd name="connsiteX7" fmla="*/ 0 w 85344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34400" h="6858000">
                <a:moveTo>
                  <a:pt x="0" y="0"/>
                </a:moveTo>
                <a:lnTo>
                  <a:pt x="6827520" y="0"/>
                </a:lnTo>
                <a:lnTo>
                  <a:pt x="7396480" y="2286000"/>
                </a:lnTo>
                <a:lnTo>
                  <a:pt x="693682" y="2286000"/>
                </a:lnTo>
                <a:lnTo>
                  <a:pt x="693682" y="5702300"/>
                </a:lnTo>
                <a:lnTo>
                  <a:pt x="8246759" y="5702300"/>
                </a:lnTo>
                <a:lnTo>
                  <a:pt x="8534400" y="6858000"/>
                </a:lnTo>
                <a:lnTo>
                  <a:pt x="0" y="6858000"/>
                </a:lnTo>
                <a:close/>
              </a:path>
            </a:pathLst>
          </a:custGeom>
        </p:spPr>
        <p:txBody>
          <a:bodyPr wrap="square">
            <a:noAutofit/>
          </a:bodyPr>
          <a:lstStyle/>
          <a:p>
            <a:r>
              <a:rPr lang="en-US"/>
              <a:t>Click icon to add picture</a:t>
            </a:r>
            <a:endParaRPr lang="en-US" dirty="0"/>
          </a:p>
        </p:txBody>
      </p:sp>
      <p:sp>
        <p:nvSpPr>
          <p:cNvPr id="5" name="Date Placeholder 4">
            <a:extLst>
              <a:ext uri="{FF2B5EF4-FFF2-40B4-BE49-F238E27FC236}">
                <a16:creationId xmlns:a16="http://schemas.microsoft.com/office/drawing/2014/main" id="{09F4C3CA-7962-4B8E-8004-FBD88F0EFAF2}"/>
              </a:ext>
            </a:extLst>
          </p:cNvPr>
          <p:cNvSpPr>
            <a:spLocks noGrp="1"/>
          </p:cNvSpPr>
          <p:nvPr>
            <p:ph type="dt" sz="half" idx="10"/>
          </p:nvPr>
        </p:nvSpPr>
        <p:spPr/>
        <p:txBody>
          <a:bodyPr/>
          <a:lstStyle>
            <a:lvl1pPr>
              <a:defRPr sz="1485">
                <a:solidFill>
                  <a:schemeClr val="bg1"/>
                </a:solidFill>
              </a:defRPr>
            </a:lvl1pPr>
          </a:lstStyle>
          <a:p>
            <a:fld id="{E906E2A3-8499-4F42-90F7-C73B09B42464}" type="datetime1">
              <a:rPr lang="en-US" smtClean="0"/>
              <a:t>5/2/2024</a:t>
            </a:fld>
            <a:endParaRPr lang="en-US" dirty="0"/>
          </a:p>
        </p:txBody>
      </p:sp>
      <p:sp>
        <p:nvSpPr>
          <p:cNvPr id="6" name="Footer Placeholder 5">
            <a:extLst>
              <a:ext uri="{FF2B5EF4-FFF2-40B4-BE49-F238E27FC236}">
                <a16:creationId xmlns:a16="http://schemas.microsoft.com/office/drawing/2014/main" id="{BE7B5E76-E101-4994-92F5-1F540EB16AB0}"/>
              </a:ext>
            </a:extLst>
          </p:cNvPr>
          <p:cNvSpPr>
            <a:spLocks noGrp="1"/>
          </p:cNvSpPr>
          <p:nvPr>
            <p:ph type="ftr" sz="quarter" idx="11"/>
          </p:nvPr>
        </p:nvSpPr>
        <p:spPr/>
        <p:txBody>
          <a:bodyPr/>
          <a:lstStyle>
            <a:lvl1pPr>
              <a:defRPr sz="1485">
                <a:solidFill>
                  <a:schemeClr val="bg1"/>
                </a:solidFill>
              </a:defRPr>
            </a:lvl1pPr>
          </a:lstStyle>
          <a:p>
            <a:r>
              <a:rPr lang="en-US" dirty="0"/>
              <a:t>PRESENTATION TITLE</a:t>
            </a:r>
          </a:p>
        </p:txBody>
      </p:sp>
      <p:sp>
        <p:nvSpPr>
          <p:cNvPr id="7" name="Slide Number Placeholder 6">
            <a:extLst>
              <a:ext uri="{FF2B5EF4-FFF2-40B4-BE49-F238E27FC236}">
                <a16:creationId xmlns:a16="http://schemas.microsoft.com/office/drawing/2014/main" id="{E249F242-2699-411D-B3F7-3D6D480E4955}"/>
              </a:ext>
            </a:extLst>
          </p:cNvPr>
          <p:cNvSpPr>
            <a:spLocks noGrp="1"/>
          </p:cNvSpPr>
          <p:nvPr>
            <p:ph type="sldNum" sz="quarter" idx="12"/>
          </p:nvPr>
        </p:nvSpPr>
        <p:spPr/>
        <p:txBody>
          <a:bodyPr/>
          <a:lstStyle>
            <a:lvl1pPr>
              <a:defRPr sz="1485"/>
            </a:lvl1pPr>
          </a:lstStyle>
          <a:p>
            <a:fld id="{294A09A9-5501-47C1-A89A-A340965A2BE2}" type="slidenum">
              <a:rPr lang="en-US" smtClean="0"/>
              <a:pPr/>
              <a:t>‹#›</a:t>
            </a:fld>
            <a:endParaRPr lang="en-US" dirty="0"/>
          </a:p>
        </p:txBody>
      </p:sp>
      <p:sp>
        <p:nvSpPr>
          <p:cNvPr id="3" name="Text Placeholder 2">
            <a:extLst>
              <a:ext uri="{FF2B5EF4-FFF2-40B4-BE49-F238E27FC236}">
                <a16:creationId xmlns:a16="http://schemas.microsoft.com/office/drawing/2014/main" id="{6CC650A3-C37B-8949-AAFB-1CA610A432AE}"/>
              </a:ext>
            </a:extLst>
          </p:cNvPr>
          <p:cNvSpPr>
            <a:spLocks noGrp="1"/>
          </p:cNvSpPr>
          <p:nvPr>
            <p:ph type="body" sz="quarter" idx="13"/>
          </p:nvPr>
        </p:nvSpPr>
        <p:spPr>
          <a:xfrm>
            <a:off x="6525498" y="3716019"/>
            <a:ext cx="4431665" cy="3787142"/>
          </a:xfrm>
        </p:spPr>
        <p:txBody>
          <a:bodyPr>
            <a:normAutofit/>
          </a:bodyPr>
          <a:lstStyle>
            <a:lvl1pPr marL="0" indent="0">
              <a:lnSpc>
                <a:spcPct val="100000"/>
              </a:lnSpc>
              <a:spcBef>
                <a:spcPts val="1485"/>
              </a:spcBef>
              <a:buNone/>
              <a:defRPr sz="2969" cap="all" spc="208" baseline="0">
                <a:solidFill>
                  <a:schemeClr val="bg1"/>
                </a:solidFill>
                <a:latin typeface="Tw Cen MT" panose="020B0602020104020603" pitchFamily="34" charset="77"/>
              </a:defRPr>
            </a:lvl1pPr>
            <a:lvl2pPr marL="0" indent="0">
              <a:lnSpc>
                <a:spcPct val="90000"/>
              </a:lnSpc>
              <a:spcBef>
                <a:spcPts val="1485"/>
              </a:spcBef>
              <a:buNone/>
              <a:defRPr sz="2672" spc="208" baseline="0">
                <a:solidFill>
                  <a:schemeClr val="bg1"/>
                </a:solidFill>
                <a:latin typeface="Tw Cen MT" panose="020B0602020104020603" pitchFamily="34" charset="77"/>
              </a:defRPr>
            </a:lvl2pPr>
            <a:lvl3pPr marL="1357645" indent="0">
              <a:lnSpc>
                <a:spcPct val="100000"/>
              </a:lnSpc>
              <a:spcBef>
                <a:spcPts val="1485"/>
              </a:spcBef>
              <a:buNone/>
              <a:defRPr sz="2672" spc="208" baseline="0">
                <a:solidFill>
                  <a:schemeClr val="bg1"/>
                </a:solidFill>
                <a:latin typeface="Tw Cen MT" panose="020B0602020104020603" pitchFamily="34" charset="77"/>
              </a:defRPr>
            </a:lvl3pPr>
            <a:lvl4pPr marL="2036468" indent="0">
              <a:lnSpc>
                <a:spcPct val="100000"/>
              </a:lnSpc>
              <a:spcBef>
                <a:spcPts val="1485"/>
              </a:spcBef>
              <a:buNone/>
              <a:defRPr sz="2672" spc="208" baseline="0">
                <a:solidFill>
                  <a:schemeClr val="bg1"/>
                </a:solidFill>
                <a:latin typeface="Tw Cen MT" panose="020B0602020104020603" pitchFamily="34" charset="77"/>
              </a:defRPr>
            </a:lvl4pPr>
            <a:lvl5pPr marL="2715291" indent="0">
              <a:lnSpc>
                <a:spcPct val="100000"/>
              </a:lnSpc>
              <a:spcBef>
                <a:spcPts val="1485"/>
              </a:spcBef>
              <a:buNone/>
              <a:defRPr sz="2672" spc="208" baseline="0">
                <a:solidFill>
                  <a:schemeClr val="bg1"/>
                </a:solidFill>
                <a:latin typeface="Tw Cen MT" panose="020B0602020104020603" pitchFamily="34" charset="77"/>
              </a:defRPr>
            </a:lvl5pPr>
          </a:lstStyle>
          <a:p>
            <a:pPr lvl="0"/>
            <a:r>
              <a:rPr lang="en-US"/>
              <a:t>Click to edit Master text styles</a:t>
            </a:r>
          </a:p>
          <a:p>
            <a:pPr lvl="1"/>
            <a:r>
              <a:rPr lang="en-US"/>
              <a:t>Second level</a:t>
            </a:r>
          </a:p>
        </p:txBody>
      </p:sp>
      <p:sp>
        <p:nvSpPr>
          <p:cNvPr id="14" name="Text Placeholder 2">
            <a:extLst>
              <a:ext uri="{FF2B5EF4-FFF2-40B4-BE49-F238E27FC236}">
                <a16:creationId xmlns:a16="http://schemas.microsoft.com/office/drawing/2014/main" id="{6823CE96-7B45-0E4E-8DD2-AAE6F7DB97C9}"/>
              </a:ext>
            </a:extLst>
          </p:cNvPr>
          <p:cNvSpPr>
            <a:spLocks noGrp="1"/>
          </p:cNvSpPr>
          <p:nvPr>
            <p:ph type="body" sz="quarter" idx="14"/>
          </p:nvPr>
        </p:nvSpPr>
        <p:spPr>
          <a:xfrm>
            <a:off x="11361186" y="3716019"/>
            <a:ext cx="4431665" cy="3787142"/>
          </a:xfrm>
        </p:spPr>
        <p:txBody>
          <a:bodyPr>
            <a:normAutofit/>
          </a:bodyPr>
          <a:lstStyle>
            <a:lvl1pPr marL="0" indent="0">
              <a:lnSpc>
                <a:spcPct val="100000"/>
              </a:lnSpc>
              <a:spcBef>
                <a:spcPts val="1485"/>
              </a:spcBef>
              <a:buNone/>
              <a:defRPr sz="2969" cap="all" spc="208" baseline="0">
                <a:solidFill>
                  <a:schemeClr val="bg1"/>
                </a:solidFill>
                <a:latin typeface="Tw Cen MT" panose="020B0602020104020603" pitchFamily="34" charset="77"/>
              </a:defRPr>
            </a:lvl1pPr>
            <a:lvl2pPr marL="0" indent="0">
              <a:lnSpc>
                <a:spcPct val="90000"/>
              </a:lnSpc>
              <a:spcBef>
                <a:spcPts val="1485"/>
              </a:spcBef>
              <a:buNone/>
              <a:defRPr sz="2672" spc="208" baseline="0">
                <a:solidFill>
                  <a:schemeClr val="bg1"/>
                </a:solidFill>
                <a:latin typeface="Tw Cen MT" panose="020B0602020104020603" pitchFamily="34" charset="77"/>
              </a:defRPr>
            </a:lvl2pPr>
            <a:lvl3pPr marL="1357645" indent="0">
              <a:lnSpc>
                <a:spcPct val="100000"/>
              </a:lnSpc>
              <a:spcBef>
                <a:spcPts val="1485"/>
              </a:spcBef>
              <a:buNone/>
              <a:defRPr sz="2672" spc="208" baseline="0">
                <a:solidFill>
                  <a:schemeClr val="bg1"/>
                </a:solidFill>
                <a:latin typeface="Tw Cen MT" panose="020B0602020104020603" pitchFamily="34" charset="77"/>
              </a:defRPr>
            </a:lvl3pPr>
            <a:lvl4pPr marL="2036468" indent="0">
              <a:lnSpc>
                <a:spcPct val="100000"/>
              </a:lnSpc>
              <a:spcBef>
                <a:spcPts val="1485"/>
              </a:spcBef>
              <a:buNone/>
              <a:defRPr sz="2672" spc="208" baseline="0">
                <a:solidFill>
                  <a:schemeClr val="bg1"/>
                </a:solidFill>
                <a:latin typeface="Tw Cen MT" panose="020B0602020104020603" pitchFamily="34" charset="77"/>
              </a:defRPr>
            </a:lvl4pPr>
            <a:lvl5pPr marL="2715291" indent="0">
              <a:lnSpc>
                <a:spcPct val="100000"/>
              </a:lnSpc>
              <a:spcBef>
                <a:spcPts val="1485"/>
              </a:spcBef>
              <a:buNone/>
              <a:defRPr sz="2672" spc="208" baseline="0">
                <a:solidFill>
                  <a:schemeClr val="bg1"/>
                </a:solidFill>
                <a:latin typeface="Tw Cen MT" panose="020B0602020104020603" pitchFamily="34" charset="77"/>
              </a:defRPr>
            </a:lvl5pPr>
          </a:lstStyle>
          <a:p>
            <a:pPr lvl="0"/>
            <a:r>
              <a:rPr lang="en-US"/>
              <a:t>Click to edit Master text styles</a:t>
            </a:r>
          </a:p>
          <a:p>
            <a:pPr lvl="1"/>
            <a:r>
              <a:rPr lang="en-US"/>
              <a:t>Second level</a:t>
            </a:r>
          </a:p>
        </p:txBody>
      </p:sp>
      <p:sp>
        <p:nvSpPr>
          <p:cNvPr id="15" name="Text Placeholder 2">
            <a:extLst>
              <a:ext uri="{FF2B5EF4-FFF2-40B4-BE49-F238E27FC236}">
                <a16:creationId xmlns:a16="http://schemas.microsoft.com/office/drawing/2014/main" id="{7F451F20-9248-594B-8CD5-3442A64513D8}"/>
              </a:ext>
            </a:extLst>
          </p:cNvPr>
          <p:cNvSpPr>
            <a:spLocks noGrp="1"/>
          </p:cNvSpPr>
          <p:nvPr>
            <p:ph type="body" sz="quarter" idx="15"/>
          </p:nvPr>
        </p:nvSpPr>
        <p:spPr>
          <a:xfrm>
            <a:off x="1706646" y="3716019"/>
            <a:ext cx="4431665" cy="3787142"/>
          </a:xfrm>
        </p:spPr>
        <p:txBody>
          <a:bodyPr>
            <a:normAutofit/>
          </a:bodyPr>
          <a:lstStyle>
            <a:lvl1pPr marL="0" indent="0">
              <a:lnSpc>
                <a:spcPct val="100000"/>
              </a:lnSpc>
              <a:spcBef>
                <a:spcPts val="1485"/>
              </a:spcBef>
              <a:buNone/>
              <a:defRPr sz="2969" cap="all" spc="208" baseline="0">
                <a:solidFill>
                  <a:schemeClr val="bg1"/>
                </a:solidFill>
                <a:latin typeface="Tw Cen MT" panose="020B0602020104020603" pitchFamily="34" charset="77"/>
              </a:defRPr>
            </a:lvl1pPr>
            <a:lvl2pPr marL="0" indent="0">
              <a:lnSpc>
                <a:spcPct val="90000"/>
              </a:lnSpc>
              <a:spcBef>
                <a:spcPts val="1485"/>
              </a:spcBef>
              <a:buNone/>
              <a:defRPr sz="2672" spc="208" baseline="0">
                <a:solidFill>
                  <a:schemeClr val="bg1"/>
                </a:solidFill>
                <a:latin typeface="Tw Cen MT" panose="020B0602020104020603" pitchFamily="34" charset="77"/>
              </a:defRPr>
            </a:lvl2pPr>
            <a:lvl3pPr marL="1357645" indent="0">
              <a:lnSpc>
                <a:spcPct val="100000"/>
              </a:lnSpc>
              <a:spcBef>
                <a:spcPts val="1485"/>
              </a:spcBef>
              <a:buNone/>
              <a:defRPr sz="2672" spc="208" baseline="0">
                <a:solidFill>
                  <a:schemeClr val="bg1"/>
                </a:solidFill>
                <a:latin typeface="Tw Cen MT" panose="020B0602020104020603" pitchFamily="34" charset="77"/>
              </a:defRPr>
            </a:lvl3pPr>
            <a:lvl4pPr marL="2036468" indent="0">
              <a:lnSpc>
                <a:spcPct val="100000"/>
              </a:lnSpc>
              <a:spcBef>
                <a:spcPts val="1485"/>
              </a:spcBef>
              <a:buNone/>
              <a:defRPr sz="2672" spc="208" baseline="0">
                <a:solidFill>
                  <a:schemeClr val="bg1"/>
                </a:solidFill>
                <a:latin typeface="Tw Cen MT" panose="020B0602020104020603" pitchFamily="34" charset="77"/>
              </a:defRPr>
            </a:lvl4pPr>
            <a:lvl5pPr marL="2715291" indent="0">
              <a:lnSpc>
                <a:spcPct val="100000"/>
              </a:lnSpc>
              <a:spcBef>
                <a:spcPts val="1485"/>
              </a:spcBef>
              <a:buNone/>
              <a:defRPr sz="2672" spc="208" baseline="0">
                <a:solidFill>
                  <a:schemeClr val="bg1"/>
                </a:solidFill>
                <a:latin typeface="Tw Cen MT" panose="020B0602020104020603" pitchFamily="34" charset="77"/>
              </a:defRPr>
            </a:lvl5pPr>
          </a:lstStyle>
          <a:p>
            <a:pPr lvl="0"/>
            <a:r>
              <a:rPr lang="en-US"/>
              <a:t>Click to edit Master text styles</a:t>
            </a:r>
          </a:p>
          <a:p>
            <a:pPr lvl="1"/>
            <a:r>
              <a:rPr lang="en-US"/>
              <a:t>Second level</a:t>
            </a:r>
          </a:p>
        </p:txBody>
      </p:sp>
      <p:cxnSp>
        <p:nvCxnSpPr>
          <p:cNvPr id="18" name="Straight Connector 17">
            <a:extLst>
              <a:ext uri="{FF2B5EF4-FFF2-40B4-BE49-F238E27FC236}">
                <a16:creationId xmlns:a16="http://schemas.microsoft.com/office/drawing/2014/main" id="{92008AA3-BEDF-CE40-9D94-F5875454E799}"/>
              </a:ext>
            </a:extLst>
          </p:cNvPr>
          <p:cNvCxnSpPr>
            <a:cxnSpLocks/>
          </p:cNvCxnSpPr>
          <p:nvPr userDrawn="1"/>
        </p:nvCxnSpPr>
        <p:spPr>
          <a:xfrm>
            <a:off x="9951532" y="0"/>
            <a:ext cx="2147365" cy="8527518"/>
          </a:xfrm>
          <a:prstGeom prst="line">
            <a:avLst/>
          </a:prstGeom>
          <a:ln w="9525">
            <a:solidFill>
              <a:schemeClr val="accent3"/>
            </a:solidFill>
          </a:ln>
        </p:spPr>
        <p:style>
          <a:lnRef idx="1">
            <a:schemeClr val="accent1"/>
          </a:lnRef>
          <a:fillRef idx="0">
            <a:schemeClr val="accent1"/>
          </a:fillRef>
          <a:effectRef idx="0">
            <a:schemeClr val="accent1"/>
          </a:effectRef>
          <a:fontRef idx="minor">
            <a:schemeClr val="tx1"/>
          </a:fontRef>
        </p:style>
      </p:cxnSp>
      <p:sp>
        <p:nvSpPr>
          <p:cNvPr id="20" name="Title 19">
            <a:extLst>
              <a:ext uri="{FF2B5EF4-FFF2-40B4-BE49-F238E27FC236}">
                <a16:creationId xmlns:a16="http://schemas.microsoft.com/office/drawing/2014/main" id="{028065BE-52F2-4F89-82A3-E5DA80527B9C}"/>
              </a:ext>
            </a:extLst>
          </p:cNvPr>
          <p:cNvSpPr>
            <a:spLocks noGrp="1"/>
          </p:cNvSpPr>
          <p:nvPr>
            <p:ph type="ctrTitle"/>
          </p:nvPr>
        </p:nvSpPr>
        <p:spPr>
          <a:xfrm>
            <a:off x="971160" y="1231491"/>
            <a:ext cx="8812619" cy="1689643"/>
          </a:xfrm>
          <a:custGeom>
            <a:avLst/>
            <a:gdLst>
              <a:gd name="connsiteX0" fmla="*/ 5986630 w 6294727"/>
              <a:gd name="connsiteY0" fmla="*/ 0 h 1206888"/>
              <a:gd name="connsiteX1" fmla="*/ 6294727 w 6294727"/>
              <a:gd name="connsiteY1" fmla="*/ 1206888 h 1206888"/>
              <a:gd name="connsiteX2" fmla="*/ 0 w 6294727"/>
              <a:gd name="connsiteY2" fmla="*/ 1206888 h 1206888"/>
              <a:gd name="connsiteX3" fmla="*/ 0 w 6294727"/>
              <a:gd name="connsiteY3" fmla="*/ 8709 h 1206888"/>
            </a:gdLst>
            <a:ahLst/>
            <a:cxnLst>
              <a:cxn ang="0">
                <a:pos x="connsiteX0" y="connsiteY0"/>
              </a:cxn>
              <a:cxn ang="0">
                <a:pos x="connsiteX1" y="connsiteY1"/>
              </a:cxn>
              <a:cxn ang="0">
                <a:pos x="connsiteX2" y="connsiteY2"/>
              </a:cxn>
              <a:cxn ang="0">
                <a:pos x="connsiteX3" y="connsiteY3"/>
              </a:cxn>
            </a:cxnLst>
            <a:rect l="l" t="t" r="r" b="b"/>
            <a:pathLst>
              <a:path w="6294727" h="1206888">
                <a:moveTo>
                  <a:pt x="5986630" y="0"/>
                </a:moveTo>
                <a:lnTo>
                  <a:pt x="6294727" y="1206888"/>
                </a:lnTo>
                <a:lnTo>
                  <a:pt x="0" y="1206888"/>
                </a:lnTo>
                <a:lnTo>
                  <a:pt x="0" y="8709"/>
                </a:lnTo>
                <a:close/>
              </a:path>
            </a:pathLst>
          </a:custGeom>
          <a:solidFill>
            <a:schemeClr val="accent2"/>
          </a:solidFill>
        </p:spPr>
        <p:txBody>
          <a:bodyPr wrap="square" anchor="ctr">
            <a:noAutofit/>
          </a:bodyPr>
          <a:lstStyle>
            <a:lvl1pPr algn="l">
              <a:defRPr sz="5939" cap="all" spc="445" baseline="0">
                <a:solidFill>
                  <a:schemeClr val="bg1"/>
                </a:solidFill>
                <a:latin typeface="Bahnschrift" panose="020B0502040204020203"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8310270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jp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42339BA-65C4-C944-BABD-7BE38CA5F046}"/>
              </a:ext>
            </a:extLst>
          </p:cNvPr>
          <p:cNvSpPr>
            <a:spLocks noGrp="1"/>
          </p:cNvSpPr>
          <p:nvPr>
            <p:ph type="title"/>
          </p:nvPr>
        </p:nvSpPr>
        <p:spPr>
          <a:xfrm>
            <a:off x="1173480" y="511176"/>
            <a:ext cx="14721840" cy="1855788"/>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C8D82CA-2ED5-9836-D8BD-895C7B27EC76}"/>
              </a:ext>
            </a:extLst>
          </p:cNvPr>
          <p:cNvSpPr>
            <a:spLocks noGrp="1"/>
          </p:cNvSpPr>
          <p:nvPr>
            <p:ph type="body" idx="1"/>
          </p:nvPr>
        </p:nvSpPr>
        <p:spPr>
          <a:xfrm>
            <a:off x="1173480" y="2555875"/>
            <a:ext cx="14721840" cy="60918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BD9CAE-CBA5-7873-1D3F-DA09A0616C14}"/>
              </a:ext>
            </a:extLst>
          </p:cNvPr>
          <p:cNvSpPr>
            <a:spLocks noGrp="1"/>
          </p:cNvSpPr>
          <p:nvPr>
            <p:ph type="dt" sz="half" idx="2"/>
          </p:nvPr>
        </p:nvSpPr>
        <p:spPr>
          <a:xfrm>
            <a:off x="1173480" y="8898891"/>
            <a:ext cx="3840480" cy="511175"/>
          </a:xfrm>
          <a:prstGeom prst="rect">
            <a:avLst/>
          </a:prstGeom>
        </p:spPr>
        <p:txBody>
          <a:bodyPr vert="horz" lIns="91440" tIns="45720" rIns="91440" bIns="45720" rtlCol="0" anchor="ctr"/>
          <a:lstStyle>
            <a:lvl1pPr algn="l">
              <a:defRPr sz="1680">
                <a:solidFill>
                  <a:schemeClr val="tx1">
                    <a:tint val="75000"/>
                  </a:schemeClr>
                </a:solidFill>
              </a:defRPr>
            </a:lvl1pPr>
          </a:lstStyle>
          <a:p>
            <a:fld id="{8E668BE2-2008-4771-8CB9-1618DE696FE7}" type="datetime1">
              <a:rPr lang="en-US" smtClean="0"/>
              <a:t>5/2/2024</a:t>
            </a:fld>
            <a:endParaRPr lang="en-US" dirty="0"/>
          </a:p>
        </p:txBody>
      </p:sp>
      <p:sp>
        <p:nvSpPr>
          <p:cNvPr id="5" name="Footer Placeholder 4">
            <a:extLst>
              <a:ext uri="{FF2B5EF4-FFF2-40B4-BE49-F238E27FC236}">
                <a16:creationId xmlns:a16="http://schemas.microsoft.com/office/drawing/2014/main" id="{0F26F740-A319-4851-CEF4-250D8EC88A53}"/>
              </a:ext>
            </a:extLst>
          </p:cNvPr>
          <p:cNvSpPr>
            <a:spLocks noGrp="1"/>
          </p:cNvSpPr>
          <p:nvPr>
            <p:ph type="ftr" sz="quarter" idx="3"/>
          </p:nvPr>
        </p:nvSpPr>
        <p:spPr>
          <a:xfrm>
            <a:off x="5654040" y="8898891"/>
            <a:ext cx="5760720" cy="511175"/>
          </a:xfrm>
          <a:prstGeom prst="rect">
            <a:avLst/>
          </a:prstGeom>
        </p:spPr>
        <p:txBody>
          <a:bodyPr vert="horz" lIns="91440" tIns="45720" rIns="91440" bIns="45720" rtlCol="0" anchor="ctr"/>
          <a:lstStyle>
            <a:lvl1pPr algn="ctr">
              <a:defRPr sz="1680">
                <a:solidFill>
                  <a:schemeClr val="tx1">
                    <a:tint val="75000"/>
                  </a:schemeClr>
                </a:solidFill>
              </a:defRPr>
            </a:lvl1pPr>
          </a:lstStyle>
          <a:p>
            <a:r>
              <a:rPr lang="en-US"/>
              <a:t>PRESENTATION TITLE</a:t>
            </a:r>
            <a:endParaRPr lang="en-US" dirty="0"/>
          </a:p>
        </p:txBody>
      </p:sp>
      <p:sp>
        <p:nvSpPr>
          <p:cNvPr id="6" name="Slide Number Placeholder 5">
            <a:extLst>
              <a:ext uri="{FF2B5EF4-FFF2-40B4-BE49-F238E27FC236}">
                <a16:creationId xmlns:a16="http://schemas.microsoft.com/office/drawing/2014/main" id="{C20289EC-4397-88CD-7170-7D16ED104002}"/>
              </a:ext>
            </a:extLst>
          </p:cNvPr>
          <p:cNvSpPr>
            <a:spLocks noGrp="1"/>
          </p:cNvSpPr>
          <p:nvPr>
            <p:ph type="sldNum" sz="quarter" idx="4"/>
          </p:nvPr>
        </p:nvSpPr>
        <p:spPr>
          <a:xfrm>
            <a:off x="12054840" y="8898891"/>
            <a:ext cx="3840480" cy="511175"/>
          </a:xfrm>
          <a:prstGeom prst="rect">
            <a:avLst/>
          </a:prstGeom>
        </p:spPr>
        <p:txBody>
          <a:bodyPr vert="horz" lIns="91440" tIns="45720" rIns="91440" bIns="45720" rtlCol="0" anchor="ctr"/>
          <a:lstStyle>
            <a:lvl1pPr algn="r">
              <a:defRPr sz="1680">
                <a:solidFill>
                  <a:schemeClr val="tx1">
                    <a:tint val="75000"/>
                  </a:schemeClr>
                </a:solidFill>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3366614752"/>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79" r:id="rId13"/>
    <p:sldLayoutId id="2147483680" r:id="rId14"/>
    <p:sldLayoutId id="2147483681" r:id="rId15"/>
    <p:sldLayoutId id="2147483682" r:id="rId16"/>
    <p:sldLayoutId id="2147483683" r:id="rId17"/>
    <p:sldLayoutId id="2147483660" r:id="rId18"/>
    <p:sldLayoutId id="2147483661" r:id="rId19"/>
    <p:sldLayoutId id="2147483663" r:id="rId20"/>
    <p:sldLayoutId id="2147483652" r:id="rId21"/>
    <p:sldLayoutId id="2147483665" r:id="rId22"/>
  </p:sldLayoutIdLst>
  <p:hf sldNum="0" hdr="0" ftr="0" dt="0"/>
  <p:txStyles>
    <p:titleStyle>
      <a:lvl1pPr algn="l" defTabSz="1280160" rtl="0" eaLnBrk="1" latinLnBrk="0" hangingPunct="1">
        <a:lnSpc>
          <a:spcPct val="90000"/>
        </a:lnSpc>
        <a:spcBef>
          <a:spcPct val="0"/>
        </a:spcBef>
        <a:buNone/>
        <a:defRPr sz="6160" kern="1200">
          <a:solidFill>
            <a:schemeClr val="tx1"/>
          </a:solidFill>
          <a:latin typeface="+mj-lt"/>
          <a:ea typeface="+mj-ea"/>
          <a:cs typeface="+mj-cs"/>
        </a:defRPr>
      </a:lvl1pPr>
    </p:titleStyle>
    <p:bodyStyle>
      <a:lvl1pPr marL="320040" indent="-320040" algn="l" defTabSz="1280160" rtl="0" eaLnBrk="1" latinLnBrk="0" hangingPunct="1">
        <a:lnSpc>
          <a:spcPct val="90000"/>
        </a:lnSpc>
        <a:spcBef>
          <a:spcPts val="1400"/>
        </a:spcBef>
        <a:buFont typeface="Arial" panose="020B0604020202020204" pitchFamily="34" charset="0"/>
        <a:buChar char="•"/>
        <a:defRPr sz="3920" kern="1200">
          <a:solidFill>
            <a:schemeClr val="tx1"/>
          </a:solidFill>
          <a:latin typeface="+mn-lt"/>
          <a:ea typeface="+mn-ea"/>
          <a:cs typeface="+mn-cs"/>
        </a:defRPr>
      </a:lvl1pPr>
      <a:lvl2pPr marL="960120" indent="-320040" algn="l" defTabSz="1280160" rtl="0" eaLnBrk="1" latinLnBrk="0" hangingPunct="1">
        <a:lnSpc>
          <a:spcPct val="90000"/>
        </a:lnSpc>
        <a:spcBef>
          <a:spcPts val="700"/>
        </a:spcBef>
        <a:buFont typeface="Arial" panose="020B0604020202020204" pitchFamily="34" charset="0"/>
        <a:buChar char="•"/>
        <a:defRPr sz="3360" kern="1200">
          <a:solidFill>
            <a:schemeClr val="tx1"/>
          </a:solidFill>
          <a:latin typeface="+mn-lt"/>
          <a:ea typeface="+mn-ea"/>
          <a:cs typeface="+mn-cs"/>
        </a:defRPr>
      </a:lvl2pPr>
      <a:lvl3pPr marL="1600200" indent="-320040" algn="l" defTabSz="1280160" rtl="0" eaLnBrk="1" latinLnBrk="0" hangingPunct="1">
        <a:lnSpc>
          <a:spcPct val="90000"/>
        </a:lnSpc>
        <a:spcBef>
          <a:spcPts val="700"/>
        </a:spcBef>
        <a:buFont typeface="Arial" panose="020B0604020202020204" pitchFamily="34" charset="0"/>
        <a:buChar char="•"/>
        <a:defRPr sz="2800" kern="1200">
          <a:solidFill>
            <a:schemeClr val="tx1"/>
          </a:solidFill>
          <a:latin typeface="+mn-lt"/>
          <a:ea typeface="+mn-ea"/>
          <a:cs typeface="+mn-cs"/>
        </a:defRPr>
      </a:lvl3pPr>
      <a:lvl4pPr marL="22402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4pPr>
      <a:lvl5pPr marL="288036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5pPr>
      <a:lvl6pPr marL="352044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p:bodyStyle>
    <p:otherStyle>
      <a:defPPr>
        <a:defRPr lang="en-US"/>
      </a:defPPr>
      <a:lvl1pPr marL="0" algn="l" defTabSz="1280160" rtl="0" eaLnBrk="1" latinLnBrk="0" hangingPunct="1">
        <a:defRPr sz="2520" kern="1200">
          <a:solidFill>
            <a:schemeClr val="tx1"/>
          </a:solidFill>
          <a:latin typeface="+mn-lt"/>
          <a:ea typeface="+mn-ea"/>
          <a:cs typeface="+mn-cs"/>
        </a:defRPr>
      </a:lvl1pPr>
      <a:lvl2pPr marL="640080" algn="l" defTabSz="1280160" rtl="0" eaLnBrk="1" latinLnBrk="0" hangingPunct="1">
        <a:defRPr sz="2520" kern="1200">
          <a:solidFill>
            <a:schemeClr val="tx1"/>
          </a:solidFill>
          <a:latin typeface="+mn-lt"/>
          <a:ea typeface="+mn-ea"/>
          <a:cs typeface="+mn-cs"/>
        </a:defRPr>
      </a:lvl2pPr>
      <a:lvl3pPr marL="1280160" algn="l" defTabSz="1280160" rtl="0" eaLnBrk="1" latinLnBrk="0" hangingPunct="1">
        <a:defRPr sz="2520" kern="1200">
          <a:solidFill>
            <a:schemeClr val="tx1"/>
          </a:solidFill>
          <a:latin typeface="+mn-lt"/>
          <a:ea typeface="+mn-ea"/>
          <a:cs typeface="+mn-cs"/>
        </a:defRPr>
      </a:lvl3pPr>
      <a:lvl4pPr marL="1920240" algn="l" defTabSz="1280160" rtl="0" eaLnBrk="1" latinLnBrk="0" hangingPunct="1">
        <a:defRPr sz="2520" kern="1200">
          <a:solidFill>
            <a:schemeClr val="tx1"/>
          </a:solidFill>
          <a:latin typeface="+mn-lt"/>
          <a:ea typeface="+mn-ea"/>
          <a:cs typeface="+mn-cs"/>
        </a:defRPr>
      </a:lvl4pPr>
      <a:lvl5pPr marL="2560320" algn="l" defTabSz="1280160" rtl="0" eaLnBrk="1" latinLnBrk="0" hangingPunct="1">
        <a:defRPr sz="2520" kern="1200">
          <a:solidFill>
            <a:schemeClr val="tx1"/>
          </a:solidFill>
          <a:latin typeface="+mn-lt"/>
          <a:ea typeface="+mn-ea"/>
          <a:cs typeface="+mn-cs"/>
        </a:defRPr>
      </a:lvl5pPr>
      <a:lvl6pPr marL="3200400" algn="l" defTabSz="1280160" rtl="0" eaLnBrk="1" latinLnBrk="0" hangingPunct="1">
        <a:defRPr sz="2520" kern="1200">
          <a:solidFill>
            <a:schemeClr val="tx1"/>
          </a:solidFill>
          <a:latin typeface="+mn-lt"/>
          <a:ea typeface="+mn-ea"/>
          <a:cs typeface="+mn-cs"/>
        </a:defRPr>
      </a:lvl6pPr>
      <a:lvl7pPr marL="3840480" algn="l" defTabSz="1280160" rtl="0" eaLnBrk="1" latinLnBrk="0" hangingPunct="1">
        <a:defRPr sz="2520" kern="1200">
          <a:solidFill>
            <a:schemeClr val="tx1"/>
          </a:solidFill>
          <a:latin typeface="+mn-lt"/>
          <a:ea typeface="+mn-ea"/>
          <a:cs typeface="+mn-cs"/>
        </a:defRPr>
      </a:lvl7pPr>
      <a:lvl8pPr marL="4480560" algn="l" defTabSz="1280160" rtl="0" eaLnBrk="1" latinLnBrk="0" hangingPunct="1">
        <a:defRPr sz="2520" kern="1200">
          <a:solidFill>
            <a:schemeClr val="tx1"/>
          </a:solidFill>
          <a:latin typeface="+mn-lt"/>
          <a:ea typeface="+mn-ea"/>
          <a:cs typeface="+mn-cs"/>
        </a:defRPr>
      </a:lvl8pPr>
      <a:lvl9pPr marL="5120640" algn="l" defTabSz="1280160" rtl="0" eaLnBrk="1" latinLnBrk="0" hangingPunct="1">
        <a:defRPr sz="252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024" userDrawn="1">
          <p15:clr>
            <a:srgbClr val="A4A3A4"/>
          </p15:clr>
        </p15:guide>
        <p15:guide id="2" pos="5376" userDrawn="1">
          <p15:clr>
            <a:srgbClr val="A4A3A4"/>
          </p15:clr>
        </p15:guide>
        <p15:guide id="3" pos="336" userDrawn="1">
          <p15:clr>
            <a:srgbClr val="547EBF"/>
          </p15:clr>
        </p15:guide>
        <p15:guide id="4" orient="horz" pos="336" userDrawn="1">
          <p15:clr>
            <a:srgbClr val="547EBF"/>
          </p15:clr>
        </p15:guide>
        <p15:guide id="5" pos="10416" userDrawn="1">
          <p15:clr>
            <a:srgbClr val="547EBF"/>
          </p15:clr>
        </p15:guide>
        <p15:guide id="6" orient="horz" pos="5712" userDrawn="1">
          <p15:clr>
            <a:srgbClr val="547EBF"/>
          </p15:clr>
        </p15:guide>
        <p15:guide id="7" pos="5544" userDrawn="1">
          <p15:clr>
            <a:srgbClr val="547EBF"/>
          </p15:clr>
        </p15:guide>
        <p15:guide id="8" pos="5208" userDrawn="1">
          <p15:clr>
            <a:srgbClr val="547EBF"/>
          </p15:clr>
        </p15:guide>
        <p15:guide id="9" pos="2956" userDrawn="1">
          <p15:clr>
            <a:srgbClr val="547EBF"/>
          </p15:clr>
        </p15:guide>
        <p15:guide id="10" pos="2588" userDrawn="1">
          <p15:clr>
            <a:srgbClr val="547EBF"/>
          </p15:clr>
        </p15:guide>
        <p15:guide id="11" pos="7796" userDrawn="1">
          <p15:clr>
            <a:srgbClr val="547EBF"/>
          </p15:clr>
        </p15:guide>
        <p15:guide id="12" pos="8164" userDrawn="1">
          <p15:clr>
            <a:srgbClr val="547EBF"/>
          </p15:clr>
        </p15:guide>
        <p15:guide id="13" pos="6955" userDrawn="1">
          <p15:clr>
            <a:srgbClr val="9FCC3B"/>
          </p15:clr>
        </p15:guide>
        <p15:guide id="14" pos="7291" userDrawn="1">
          <p15:clr>
            <a:srgbClr val="9FCC3B"/>
          </p15:clr>
        </p15:guide>
        <p15:guide id="15" pos="3797" userDrawn="1">
          <p15:clr>
            <a:srgbClr val="9FCC3B"/>
          </p15:clr>
        </p15:guide>
        <p15:guide id="16" pos="3461" userDrawn="1">
          <p15:clr>
            <a:srgbClr val="9FCC3B"/>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4.xml"/><Relationship Id="rId5" Type="http://schemas.openxmlformats.org/officeDocument/2006/relationships/image" Target="../media/image4.jp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14.xml"/><Relationship Id="rId5" Type="http://schemas.microsoft.com/office/2007/relationships/hdphoto" Target="../media/hdphoto2.wdp"/><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1.png"/><Relationship Id="rId7" Type="http://schemas.openxmlformats.org/officeDocument/2006/relationships/diagramColors" Target="../diagrams/colors1.xml"/><Relationship Id="rId2" Type="http://schemas.openxmlformats.org/officeDocument/2006/relationships/notesSlide" Target="../notesSlides/notesSlide4.xml"/><Relationship Id="rId1" Type="http://schemas.openxmlformats.org/officeDocument/2006/relationships/slideLayout" Target="../slideLayouts/slideLayout15.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9.xml.rels><?xml version="1.0" encoding="UTF-8" standalone="yes"?>
<Relationships xmlns="http://schemas.openxmlformats.org/package/2006/relationships"><Relationship Id="rId8" Type="http://schemas.openxmlformats.org/officeDocument/2006/relationships/image" Target="../media/image17.jpg"/><Relationship Id="rId3" Type="http://schemas.microsoft.com/office/2007/relationships/hdphoto" Target="../media/hdphoto3.wdp"/><Relationship Id="rId7" Type="http://schemas.openxmlformats.org/officeDocument/2006/relationships/image" Target="../media/image16.jpg"/><Relationship Id="rId2" Type="http://schemas.openxmlformats.org/officeDocument/2006/relationships/image" Target="../media/image12.png"/><Relationship Id="rId1" Type="http://schemas.openxmlformats.org/officeDocument/2006/relationships/slideLayout" Target="../slideLayouts/slideLayout17.xml"/><Relationship Id="rId6" Type="http://schemas.openxmlformats.org/officeDocument/2006/relationships/image" Target="../media/image15.jpeg"/><Relationship Id="rId5" Type="http://schemas.openxmlformats.org/officeDocument/2006/relationships/image" Target="../media/image14.jpg"/><Relationship Id="rId10" Type="http://schemas.openxmlformats.org/officeDocument/2006/relationships/image" Target="../media/image19.png"/><Relationship Id="rId4" Type="http://schemas.openxmlformats.org/officeDocument/2006/relationships/image" Target="../media/image13.jpg"/><Relationship Id="rId9" Type="http://schemas.openxmlformats.org/officeDocument/2006/relationships/image" Target="../media/image18.jpg"/></Relationships>
</file>

<file path=ppt/slides/_rels/slide1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g"/><Relationship Id="rId1" Type="http://schemas.openxmlformats.org/officeDocument/2006/relationships/slideLayout" Target="../slideLayouts/slideLayout15.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image" Target="../media/image29.emf"/><Relationship Id="rId7" Type="http://schemas.openxmlformats.org/officeDocument/2006/relationships/image" Target="../media/image33.jpeg"/><Relationship Id="rId2" Type="http://schemas.openxmlformats.org/officeDocument/2006/relationships/image" Target="../media/image28.jpg"/><Relationship Id="rId1" Type="http://schemas.openxmlformats.org/officeDocument/2006/relationships/slideLayout" Target="../slideLayouts/slideLayout16.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17.xml.rels><?xml version="1.0" encoding="UTF-8" standalone="yes"?>
<Relationships xmlns="http://schemas.openxmlformats.org/package/2006/relationships"><Relationship Id="rId8" Type="http://schemas.openxmlformats.org/officeDocument/2006/relationships/image" Target="../media/image40.emf"/><Relationship Id="rId13" Type="http://schemas.openxmlformats.org/officeDocument/2006/relationships/image" Target="../media/image45.emf"/><Relationship Id="rId3" Type="http://schemas.openxmlformats.org/officeDocument/2006/relationships/image" Target="../media/image35.png"/><Relationship Id="rId7" Type="http://schemas.openxmlformats.org/officeDocument/2006/relationships/image" Target="../media/image39.emf"/><Relationship Id="rId12" Type="http://schemas.openxmlformats.org/officeDocument/2006/relationships/image" Target="../media/image44.JPG"/><Relationship Id="rId2" Type="http://schemas.openxmlformats.org/officeDocument/2006/relationships/image" Target="../media/image34.png"/><Relationship Id="rId1" Type="http://schemas.openxmlformats.org/officeDocument/2006/relationships/slideLayout" Target="../slideLayouts/slideLayout16.xml"/><Relationship Id="rId6" Type="http://schemas.openxmlformats.org/officeDocument/2006/relationships/image" Target="../media/image38.png"/><Relationship Id="rId11" Type="http://schemas.openxmlformats.org/officeDocument/2006/relationships/image" Target="../media/image43.png"/><Relationship Id="rId5" Type="http://schemas.openxmlformats.org/officeDocument/2006/relationships/image" Target="../media/image37.jpg"/><Relationship Id="rId15" Type="http://schemas.microsoft.com/office/2007/relationships/hdphoto" Target="../media/hdphoto4.wdp"/><Relationship Id="rId10" Type="http://schemas.openxmlformats.org/officeDocument/2006/relationships/image" Target="../media/image42.jpg"/><Relationship Id="rId4" Type="http://schemas.openxmlformats.org/officeDocument/2006/relationships/image" Target="../media/image36.emf"/><Relationship Id="rId9" Type="http://schemas.openxmlformats.org/officeDocument/2006/relationships/image" Target="../media/image41.jpg"/><Relationship Id="rId14" Type="http://schemas.openxmlformats.org/officeDocument/2006/relationships/image" Target="../media/image46.png"/></Relationships>
</file>

<file path=ppt/slides/_rels/slide18.xml.rels><?xml version="1.0" encoding="UTF-8" standalone="yes"?>
<Relationships xmlns="http://schemas.openxmlformats.org/package/2006/relationships"><Relationship Id="rId8" Type="http://schemas.openxmlformats.org/officeDocument/2006/relationships/image" Target="../media/image49.png"/><Relationship Id="rId13" Type="http://schemas.openxmlformats.org/officeDocument/2006/relationships/image" Target="../media/image54.png"/><Relationship Id="rId3" Type="http://schemas.microsoft.com/office/2007/relationships/media" Target="../media/media2.mp4"/><Relationship Id="rId7" Type="http://schemas.openxmlformats.org/officeDocument/2006/relationships/image" Target="../media/image48.png"/><Relationship Id="rId12" Type="http://schemas.openxmlformats.org/officeDocument/2006/relationships/image" Target="../media/image5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7.emf"/><Relationship Id="rId11" Type="http://schemas.openxmlformats.org/officeDocument/2006/relationships/image" Target="../media/image52.png"/><Relationship Id="rId5" Type="http://schemas.openxmlformats.org/officeDocument/2006/relationships/slideLayout" Target="../slideLayouts/slideLayout16.xml"/><Relationship Id="rId10" Type="http://schemas.openxmlformats.org/officeDocument/2006/relationships/image" Target="../media/image51.png"/><Relationship Id="rId4" Type="http://schemas.openxmlformats.org/officeDocument/2006/relationships/video" Target="../media/media2.mp4"/><Relationship Id="rId9" Type="http://schemas.openxmlformats.org/officeDocument/2006/relationships/image" Target="../media/image50.png"/></Relationships>
</file>

<file path=ppt/slides/_rels/slide19.xml.rels><?xml version="1.0" encoding="UTF-8" standalone="yes"?>
<Relationships xmlns="http://schemas.openxmlformats.org/package/2006/relationships"><Relationship Id="rId8" Type="http://schemas.openxmlformats.org/officeDocument/2006/relationships/image" Target="../media/image61.jpeg"/><Relationship Id="rId3" Type="http://schemas.openxmlformats.org/officeDocument/2006/relationships/image" Target="../media/image56.png"/><Relationship Id="rId7" Type="http://schemas.openxmlformats.org/officeDocument/2006/relationships/image" Target="../media/image60.jpeg"/><Relationship Id="rId2" Type="http://schemas.openxmlformats.org/officeDocument/2006/relationships/image" Target="../media/image55.JPG"/><Relationship Id="rId1" Type="http://schemas.openxmlformats.org/officeDocument/2006/relationships/slideLayout" Target="../slideLayouts/slideLayout16.xml"/><Relationship Id="rId6" Type="http://schemas.openxmlformats.org/officeDocument/2006/relationships/image" Target="../media/image59.jpg"/><Relationship Id="rId5" Type="http://schemas.openxmlformats.org/officeDocument/2006/relationships/image" Target="../media/image58.png"/><Relationship Id="rId10" Type="http://schemas.openxmlformats.org/officeDocument/2006/relationships/image" Target="../media/image63.jpg"/><Relationship Id="rId4" Type="http://schemas.openxmlformats.org/officeDocument/2006/relationships/image" Target="../media/image57.png"/><Relationship Id="rId9" Type="http://schemas.openxmlformats.org/officeDocument/2006/relationships/image" Target="../media/image62.jpeg"/></Relationships>
</file>

<file path=ppt/slides/_rels/slide20.xml.rels><?xml version="1.0" encoding="UTF-8" standalone="yes"?>
<Relationships xmlns="http://schemas.openxmlformats.org/package/2006/relationships"><Relationship Id="rId8" Type="http://schemas.openxmlformats.org/officeDocument/2006/relationships/image" Target="../media/image68.jpeg"/><Relationship Id="rId3" Type="http://schemas.microsoft.com/office/2007/relationships/hdphoto" Target="../media/hdphoto5.wdp"/><Relationship Id="rId7" Type="http://schemas.openxmlformats.org/officeDocument/2006/relationships/image" Target="../media/image67.png"/><Relationship Id="rId2" Type="http://schemas.openxmlformats.org/officeDocument/2006/relationships/image" Target="../media/image64.png"/><Relationship Id="rId1" Type="http://schemas.openxmlformats.org/officeDocument/2006/relationships/slideLayout" Target="../slideLayouts/slideLayout16.xml"/><Relationship Id="rId6" Type="http://schemas.openxmlformats.org/officeDocument/2006/relationships/image" Target="../media/image59.jpg"/><Relationship Id="rId5" Type="http://schemas.openxmlformats.org/officeDocument/2006/relationships/image" Target="../media/image66.jpeg"/><Relationship Id="rId4" Type="http://schemas.openxmlformats.org/officeDocument/2006/relationships/image" Target="../media/image65.jpeg"/></Relationships>
</file>

<file path=ppt/slides/_rels/slide21.xml.rels><?xml version="1.0" encoding="UTF-8" standalone="yes"?>
<Relationships xmlns="http://schemas.openxmlformats.org/package/2006/relationships"><Relationship Id="rId8" Type="http://schemas.openxmlformats.org/officeDocument/2006/relationships/image" Target="../media/image75.png"/><Relationship Id="rId13" Type="http://schemas.openxmlformats.org/officeDocument/2006/relationships/image" Target="../media/image80.png"/><Relationship Id="rId18" Type="http://schemas.openxmlformats.org/officeDocument/2006/relationships/image" Target="../media/image85.png"/><Relationship Id="rId3" Type="http://schemas.openxmlformats.org/officeDocument/2006/relationships/image" Target="../media/image70.png"/><Relationship Id="rId7" Type="http://schemas.openxmlformats.org/officeDocument/2006/relationships/image" Target="../media/image74.png"/><Relationship Id="rId12" Type="http://schemas.openxmlformats.org/officeDocument/2006/relationships/image" Target="../media/image79.png"/><Relationship Id="rId17" Type="http://schemas.openxmlformats.org/officeDocument/2006/relationships/image" Target="../media/image84.png"/><Relationship Id="rId2" Type="http://schemas.openxmlformats.org/officeDocument/2006/relationships/image" Target="../media/image69.png"/><Relationship Id="rId16" Type="http://schemas.openxmlformats.org/officeDocument/2006/relationships/image" Target="../media/image83.jpeg"/><Relationship Id="rId1" Type="http://schemas.openxmlformats.org/officeDocument/2006/relationships/slideLayout" Target="../slideLayouts/slideLayout16.xml"/><Relationship Id="rId6" Type="http://schemas.openxmlformats.org/officeDocument/2006/relationships/image" Target="../media/image73.jpeg"/><Relationship Id="rId11" Type="http://schemas.openxmlformats.org/officeDocument/2006/relationships/image" Target="../media/image78.png"/><Relationship Id="rId5" Type="http://schemas.openxmlformats.org/officeDocument/2006/relationships/image" Target="../media/image72.png"/><Relationship Id="rId15" Type="http://schemas.openxmlformats.org/officeDocument/2006/relationships/image" Target="../media/image82.jpeg"/><Relationship Id="rId10" Type="http://schemas.openxmlformats.org/officeDocument/2006/relationships/image" Target="../media/image77.png"/><Relationship Id="rId19" Type="http://schemas.openxmlformats.org/officeDocument/2006/relationships/image" Target="../media/image86.png"/><Relationship Id="rId4" Type="http://schemas.openxmlformats.org/officeDocument/2006/relationships/image" Target="../media/image71.png"/><Relationship Id="rId9" Type="http://schemas.openxmlformats.org/officeDocument/2006/relationships/image" Target="../media/image76.png"/><Relationship Id="rId14" Type="http://schemas.openxmlformats.org/officeDocument/2006/relationships/image" Target="../media/image81.jpeg"/></Relationships>
</file>

<file path=ppt/slides/_rels/slide22.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14.jpg"/><Relationship Id="rId1" Type="http://schemas.openxmlformats.org/officeDocument/2006/relationships/slideLayout" Target="../slideLayouts/slideLayout16.xml"/><Relationship Id="rId4" Type="http://schemas.openxmlformats.org/officeDocument/2006/relationships/image" Target="../media/image88.png"/></Relationships>
</file>

<file path=ppt/slides/_rels/slide23.xml.rels><?xml version="1.0" encoding="UTF-8" standalone="yes"?>
<Relationships xmlns="http://schemas.openxmlformats.org/package/2006/relationships"><Relationship Id="rId3" Type="http://schemas.openxmlformats.org/officeDocument/2006/relationships/image" Target="../media/image90.png"/><Relationship Id="rId7" Type="http://schemas.openxmlformats.org/officeDocument/2006/relationships/image" Target="../media/image94.jpeg"/><Relationship Id="rId2" Type="http://schemas.openxmlformats.org/officeDocument/2006/relationships/image" Target="../media/image89.png"/><Relationship Id="rId1" Type="http://schemas.openxmlformats.org/officeDocument/2006/relationships/slideLayout" Target="../slideLayouts/slideLayout16.xml"/><Relationship Id="rId6" Type="http://schemas.openxmlformats.org/officeDocument/2006/relationships/image" Target="../media/image93.png"/><Relationship Id="rId5" Type="http://schemas.openxmlformats.org/officeDocument/2006/relationships/image" Target="../media/image92.png"/><Relationship Id="rId4" Type="http://schemas.openxmlformats.org/officeDocument/2006/relationships/image" Target="../media/image91.jpeg"/></Relationships>
</file>

<file path=ppt/slides/_rels/slide24.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image" Target="../media/image95.png"/><Relationship Id="rId1" Type="http://schemas.openxmlformats.org/officeDocument/2006/relationships/slideLayout" Target="../slideLayouts/slideLayout16.xml"/><Relationship Id="rId4" Type="http://schemas.openxmlformats.org/officeDocument/2006/relationships/image" Target="../media/image97.png"/></Relationships>
</file>

<file path=ppt/slides/_rels/slide2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3" Type="http://schemas.openxmlformats.org/officeDocument/2006/relationships/image" Target="../media/image101.png"/><Relationship Id="rId7" Type="http://schemas.openxmlformats.org/officeDocument/2006/relationships/image" Target="../media/image105.jpg"/><Relationship Id="rId2" Type="http://schemas.openxmlformats.org/officeDocument/2006/relationships/image" Target="../media/image100.png"/><Relationship Id="rId1" Type="http://schemas.openxmlformats.org/officeDocument/2006/relationships/slideLayout" Target="../slideLayouts/slideLayout16.xml"/><Relationship Id="rId6" Type="http://schemas.openxmlformats.org/officeDocument/2006/relationships/image" Target="../media/image104.png"/><Relationship Id="rId5" Type="http://schemas.openxmlformats.org/officeDocument/2006/relationships/image" Target="../media/image103.jpg"/><Relationship Id="rId4" Type="http://schemas.openxmlformats.org/officeDocument/2006/relationships/image" Target="../media/image102.jpg"/></Relationships>
</file>

<file path=ppt/slides/_rels/slide29.xml.rels><?xml version="1.0" encoding="UTF-8" standalone="yes"?>
<Relationships xmlns="http://schemas.openxmlformats.org/package/2006/relationships"><Relationship Id="rId2" Type="http://schemas.openxmlformats.org/officeDocument/2006/relationships/image" Target="../media/image106.jpg"/><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3" Type="http://schemas.openxmlformats.org/officeDocument/2006/relationships/image" Target="../media/image108.jpeg"/><Relationship Id="rId7" Type="http://schemas.openxmlformats.org/officeDocument/2006/relationships/image" Target="../media/image112.jpg"/><Relationship Id="rId2" Type="http://schemas.openxmlformats.org/officeDocument/2006/relationships/image" Target="../media/image107.jpeg"/><Relationship Id="rId1" Type="http://schemas.openxmlformats.org/officeDocument/2006/relationships/slideLayout" Target="../slideLayouts/slideLayout16.xml"/><Relationship Id="rId6" Type="http://schemas.openxmlformats.org/officeDocument/2006/relationships/image" Target="../media/image111.png"/><Relationship Id="rId5" Type="http://schemas.openxmlformats.org/officeDocument/2006/relationships/image" Target="../media/image110.jpeg"/><Relationship Id="rId4" Type="http://schemas.openxmlformats.org/officeDocument/2006/relationships/image" Target="../media/image109.jpeg"/></Relationships>
</file>

<file path=ppt/slides/_rels/slide31.xml.rels><?xml version="1.0" encoding="UTF-8" standalone="yes"?>
<Relationships xmlns="http://schemas.openxmlformats.org/package/2006/relationships"><Relationship Id="rId2" Type="http://schemas.openxmlformats.org/officeDocument/2006/relationships/image" Target="../media/image113.jpg"/><Relationship Id="rId1" Type="http://schemas.openxmlformats.org/officeDocument/2006/relationships/slideLayout" Target="../slideLayouts/slideLayout16.xml"/></Relationships>
</file>

<file path=ppt/slides/_rels/slide32.xml.rels><?xml version="1.0" encoding="UTF-8" standalone="yes"?>
<Relationships xmlns="http://schemas.openxmlformats.org/package/2006/relationships"><Relationship Id="rId8" Type="http://schemas.openxmlformats.org/officeDocument/2006/relationships/image" Target="../media/image116.png"/><Relationship Id="rId3" Type="http://schemas.openxmlformats.org/officeDocument/2006/relationships/image" Target="../media/image50.png"/><Relationship Id="rId7" Type="http://schemas.openxmlformats.org/officeDocument/2006/relationships/image" Target="../media/image115.png"/><Relationship Id="rId2" Type="http://schemas.openxmlformats.org/officeDocument/2006/relationships/notesSlide" Target="../notesSlides/notesSlide7.xml"/><Relationship Id="rId1" Type="http://schemas.openxmlformats.org/officeDocument/2006/relationships/slideLayout" Target="../slideLayouts/slideLayout16.xml"/><Relationship Id="rId6" Type="http://schemas.openxmlformats.org/officeDocument/2006/relationships/image" Target="../media/image60.jpeg"/><Relationship Id="rId11" Type="http://schemas.openxmlformats.org/officeDocument/2006/relationships/image" Target="../media/image118.png"/><Relationship Id="rId5" Type="http://schemas.openxmlformats.org/officeDocument/2006/relationships/image" Target="../media/image51.png"/><Relationship Id="rId10" Type="http://schemas.openxmlformats.org/officeDocument/2006/relationships/hyperlink" Target="https://commons.wikimedia.org/wiki/File:Typical_contents_of_a_control_panel_for_automated_equipment.jpg" TargetMode="External"/><Relationship Id="rId4" Type="http://schemas.openxmlformats.org/officeDocument/2006/relationships/image" Target="../media/image114.emf"/><Relationship Id="rId9" Type="http://schemas.openxmlformats.org/officeDocument/2006/relationships/image" Target="../media/image117.jpg"/></Relationships>
</file>

<file path=ppt/slides/_rels/slide33.xml.rels><?xml version="1.0" encoding="UTF-8" standalone="yes"?>
<Relationships xmlns="http://schemas.openxmlformats.org/package/2006/relationships"><Relationship Id="rId2" Type="http://schemas.openxmlformats.org/officeDocument/2006/relationships/image" Target="../media/image119.jpg"/><Relationship Id="rId1" Type="http://schemas.openxmlformats.org/officeDocument/2006/relationships/slideLayout" Target="../slideLayouts/slideLayout16.xml"/></Relationships>
</file>

<file path=ppt/slides/_rels/slide34.xml.rels><?xml version="1.0" encoding="UTF-8" standalone="yes"?>
<Relationships xmlns="http://schemas.openxmlformats.org/package/2006/relationships"><Relationship Id="rId8" Type="http://schemas.openxmlformats.org/officeDocument/2006/relationships/image" Target="../media/image125.png"/><Relationship Id="rId3" Type="http://schemas.openxmlformats.org/officeDocument/2006/relationships/image" Target="../media/image121.png"/><Relationship Id="rId7" Type="http://schemas.openxmlformats.org/officeDocument/2006/relationships/image" Target="../media/image124.jpg"/><Relationship Id="rId2" Type="http://schemas.openxmlformats.org/officeDocument/2006/relationships/image" Target="../media/image120.png"/><Relationship Id="rId1" Type="http://schemas.openxmlformats.org/officeDocument/2006/relationships/slideLayout" Target="../slideLayouts/slideLayout16.xml"/><Relationship Id="rId6" Type="http://schemas.openxmlformats.org/officeDocument/2006/relationships/image" Target="../media/image123.png"/><Relationship Id="rId5" Type="http://schemas.openxmlformats.org/officeDocument/2006/relationships/image" Target="../media/image122.png"/><Relationship Id="rId10" Type="http://schemas.openxmlformats.org/officeDocument/2006/relationships/image" Target="../media/image126.jpg"/><Relationship Id="rId4" Type="http://schemas.openxmlformats.org/officeDocument/2006/relationships/image" Target="../media/image98.png"/><Relationship Id="rId9" Type="http://schemas.microsoft.com/office/2007/relationships/hdphoto" Target="../media/hdphoto6.wdp"/></Relationships>
</file>

<file path=ppt/slides/_rels/slide35.xml.rels><?xml version="1.0" encoding="UTF-8" standalone="yes"?>
<Relationships xmlns="http://schemas.openxmlformats.org/package/2006/relationships"><Relationship Id="rId8" Type="http://schemas.openxmlformats.org/officeDocument/2006/relationships/image" Target="../media/image132.png"/><Relationship Id="rId3" Type="http://schemas.openxmlformats.org/officeDocument/2006/relationships/image" Target="../media/image127.png"/><Relationship Id="rId7" Type="http://schemas.openxmlformats.org/officeDocument/2006/relationships/image" Target="../media/image131.png"/><Relationship Id="rId2" Type="http://schemas.openxmlformats.org/officeDocument/2006/relationships/notesSlide" Target="../notesSlides/notesSlide8.xml"/><Relationship Id="rId1" Type="http://schemas.openxmlformats.org/officeDocument/2006/relationships/slideLayout" Target="../slideLayouts/slideLayout16.xml"/><Relationship Id="rId6" Type="http://schemas.openxmlformats.org/officeDocument/2006/relationships/image" Target="../media/image130.jpg"/><Relationship Id="rId11" Type="http://schemas.openxmlformats.org/officeDocument/2006/relationships/image" Target="../media/image134.png"/><Relationship Id="rId5" Type="http://schemas.openxmlformats.org/officeDocument/2006/relationships/image" Target="../media/image129.jpeg"/><Relationship Id="rId10" Type="http://schemas.openxmlformats.org/officeDocument/2006/relationships/image" Target="../media/image133.jpeg"/><Relationship Id="rId4" Type="http://schemas.openxmlformats.org/officeDocument/2006/relationships/image" Target="../media/image128.jpeg"/><Relationship Id="rId9" Type="http://schemas.microsoft.com/office/2007/relationships/hdphoto" Target="../media/hdphoto7.wdp"/></Relationships>
</file>

<file path=ppt/slides/_rels/slide3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2" Type="http://schemas.openxmlformats.org/officeDocument/2006/relationships/image" Target="../media/image135.jpg"/><Relationship Id="rId1" Type="http://schemas.openxmlformats.org/officeDocument/2006/relationships/slideLayout" Target="../slideLayouts/slideLayout15.xml"/></Relationships>
</file>

<file path=ppt/slides/_rels/slide38.xml.rels><?xml version="1.0" encoding="UTF-8" standalone="yes"?>
<Relationships xmlns="http://schemas.openxmlformats.org/package/2006/relationships"><Relationship Id="rId8" Type="http://schemas.openxmlformats.org/officeDocument/2006/relationships/image" Target="../media/image141.png"/><Relationship Id="rId3" Type="http://schemas.openxmlformats.org/officeDocument/2006/relationships/image" Target="../media/image136.png"/><Relationship Id="rId7" Type="http://schemas.openxmlformats.org/officeDocument/2006/relationships/image" Target="../media/image140.png"/><Relationship Id="rId2" Type="http://schemas.openxmlformats.org/officeDocument/2006/relationships/notesSlide" Target="../notesSlides/notesSlide9.xml"/><Relationship Id="rId1" Type="http://schemas.openxmlformats.org/officeDocument/2006/relationships/slideLayout" Target="../slideLayouts/slideLayout15.xml"/><Relationship Id="rId6" Type="http://schemas.openxmlformats.org/officeDocument/2006/relationships/image" Target="../media/image139.png"/><Relationship Id="rId11" Type="http://schemas.openxmlformats.org/officeDocument/2006/relationships/image" Target="../media/image144.png"/><Relationship Id="rId5" Type="http://schemas.openxmlformats.org/officeDocument/2006/relationships/image" Target="../media/image138.png"/><Relationship Id="rId10" Type="http://schemas.openxmlformats.org/officeDocument/2006/relationships/image" Target="../media/image143.png"/><Relationship Id="rId4" Type="http://schemas.openxmlformats.org/officeDocument/2006/relationships/image" Target="../media/image137.png"/><Relationship Id="rId9" Type="http://schemas.openxmlformats.org/officeDocument/2006/relationships/image" Target="../media/image142.png"/></Relationships>
</file>

<file path=ppt/slides/_rels/slide3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26" Type="http://schemas.openxmlformats.org/officeDocument/2006/relationships/image" Target="../media/image169.png"/><Relationship Id="rId21" Type="http://schemas.openxmlformats.org/officeDocument/2006/relationships/image" Target="../media/image164.jpeg"/><Relationship Id="rId34" Type="http://schemas.openxmlformats.org/officeDocument/2006/relationships/image" Target="../media/image177.png"/><Relationship Id="rId42" Type="http://schemas.openxmlformats.org/officeDocument/2006/relationships/image" Target="../media/image185.png"/><Relationship Id="rId47" Type="http://schemas.openxmlformats.org/officeDocument/2006/relationships/image" Target="../media/image190.png"/><Relationship Id="rId50" Type="http://schemas.openxmlformats.org/officeDocument/2006/relationships/image" Target="../media/image193.png"/><Relationship Id="rId55" Type="http://schemas.openxmlformats.org/officeDocument/2006/relationships/image" Target="../media/image198.png"/><Relationship Id="rId63" Type="http://schemas.openxmlformats.org/officeDocument/2006/relationships/image" Target="../media/image206.png"/><Relationship Id="rId68" Type="http://schemas.openxmlformats.org/officeDocument/2006/relationships/image" Target="../media/image211.png"/><Relationship Id="rId7" Type="http://schemas.openxmlformats.org/officeDocument/2006/relationships/image" Target="../media/image150.png"/><Relationship Id="rId2" Type="http://schemas.openxmlformats.org/officeDocument/2006/relationships/image" Target="../media/image145.png"/><Relationship Id="rId16" Type="http://schemas.openxmlformats.org/officeDocument/2006/relationships/image" Target="../media/image159.png"/><Relationship Id="rId29" Type="http://schemas.openxmlformats.org/officeDocument/2006/relationships/image" Target="../media/image172.jpeg"/><Relationship Id="rId11" Type="http://schemas.openxmlformats.org/officeDocument/2006/relationships/image" Target="../media/image154.png"/><Relationship Id="rId24" Type="http://schemas.openxmlformats.org/officeDocument/2006/relationships/image" Target="../media/image167.png"/><Relationship Id="rId32" Type="http://schemas.openxmlformats.org/officeDocument/2006/relationships/image" Target="../media/image175.png"/><Relationship Id="rId37" Type="http://schemas.openxmlformats.org/officeDocument/2006/relationships/image" Target="../media/image180.png"/><Relationship Id="rId40" Type="http://schemas.openxmlformats.org/officeDocument/2006/relationships/image" Target="../media/image183.png"/><Relationship Id="rId45" Type="http://schemas.openxmlformats.org/officeDocument/2006/relationships/image" Target="../media/image188.jpeg"/><Relationship Id="rId53" Type="http://schemas.openxmlformats.org/officeDocument/2006/relationships/image" Target="../media/image196.png"/><Relationship Id="rId58" Type="http://schemas.openxmlformats.org/officeDocument/2006/relationships/image" Target="../media/image201.jpeg"/><Relationship Id="rId66" Type="http://schemas.openxmlformats.org/officeDocument/2006/relationships/image" Target="../media/image209.png"/><Relationship Id="rId5" Type="http://schemas.openxmlformats.org/officeDocument/2006/relationships/image" Target="../media/image148.png"/><Relationship Id="rId61" Type="http://schemas.openxmlformats.org/officeDocument/2006/relationships/image" Target="../media/image204.jfif"/><Relationship Id="rId19" Type="http://schemas.openxmlformats.org/officeDocument/2006/relationships/image" Target="../media/image162.png"/><Relationship Id="rId14" Type="http://schemas.openxmlformats.org/officeDocument/2006/relationships/image" Target="../media/image157.png"/><Relationship Id="rId22" Type="http://schemas.openxmlformats.org/officeDocument/2006/relationships/image" Target="../media/image165.jpeg"/><Relationship Id="rId27" Type="http://schemas.openxmlformats.org/officeDocument/2006/relationships/image" Target="../media/image170.png"/><Relationship Id="rId30" Type="http://schemas.openxmlformats.org/officeDocument/2006/relationships/image" Target="../media/image173.png"/><Relationship Id="rId35" Type="http://schemas.openxmlformats.org/officeDocument/2006/relationships/image" Target="../media/image178.jpeg"/><Relationship Id="rId43" Type="http://schemas.openxmlformats.org/officeDocument/2006/relationships/image" Target="../media/image186.png"/><Relationship Id="rId48" Type="http://schemas.openxmlformats.org/officeDocument/2006/relationships/image" Target="../media/image191.png"/><Relationship Id="rId56" Type="http://schemas.openxmlformats.org/officeDocument/2006/relationships/image" Target="../media/image199.jpeg"/><Relationship Id="rId64" Type="http://schemas.openxmlformats.org/officeDocument/2006/relationships/image" Target="../media/image207.jpeg"/><Relationship Id="rId8" Type="http://schemas.openxmlformats.org/officeDocument/2006/relationships/image" Target="../media/image151.png"/><Relationship Id="rId51" Type="http://schemas.openxmlformats.org/officeDocument/2006/relationships/image" Target="../media/image194.png"/><Relationship Id="rId3" Type="http://schemas.openxmlformats.org/officeDocument/2006/relationships/image" Target="../media/image146.png"/><Relationship Id="rId12" Type="http://schemas.openxmlformats.org/officeDocument/2006/relationships/image" Target="../media/image155.jpeg"/><Relationship Id="rId17" Type="http://schemas.openxmlformats.org/officeDocument/2006/relationships/image" Target="../media/image160.png"/><Relationship Id="rId25" Type="http://schemas.openxmlformats.org/officeDocument/2006/relationships/image" Target="../media/image168.png"/><Relationship Id="rId33" Type="http://schemas.openxmlformats.org/officeDocument/2006/relationships/image" Target="../media/image176.png"/><Relationship Id="rId38" Type="http://schemas.openxmlformats.org/officeDocument/2006/relationships/image" Target="../media/image181.png"/><Relationship Id="rId46" Type="http://schemas.openxmlformats.org/officeDocument/2006/relationships/image" Target="../media/image189.png"/><Relationship Id="rId59" Type="http://schemas.openxmlformats.org/officeDocument/2006/relationships/image" Target="../media/image202.png"/><Relationship Id="rId67" Type="http://schemas.openxmlformats.org/officeDocument/2006/relationships/image" Target="../media/image210.png"/><Relationship Id="rId20" Type="http://schemas.openxmlformats.org/officeDocument/2006/relationships/image" Target="../media/image163.png"/><Relationship Id="rId41" Type="http://schemas.openxmlformats.org/officeDocument/2006/relationships/image" Target="../media/image184.png"/><Relationship Id="rId54" Type="http://schemas.openxmlformats.org/officeDocument/2006/relationships/image" Target="../media/image197.jpeg"/><Relationship Id="rId62" Type="http://schemas.openxmlformats.org/officeDocument/2006/relationships/image" Target="../media/image205.png"/><Relationship Id="rId1" Type="http://schemas.openxmlformats.org/officeDocument/2006/relationships/slideLayout" Target="../slideLayouts/slideLayout16.xml"/><Relationship Id="rId6" Type="http://schemas.openxmlformats.org/officeDocument/2006/relationships/image" Target="../media/image149.png"/><Relationship Id="rId15" Type="http://schemas.openxmlformats.org/officeDocument/2006/relationships/image" Target="../media/image158.png"/><Relationship Id="rId23" Type="http://schemas.openxmlformats.org/officeDocument/2006/relationships/image" Target="../media/image166.png"/><Relationship Id="rId28" Type="http://schemas.openxmlformats.org/officeDocument/2006/relationships/image" Target="../media/image171.png"/><Relationship Id="rId36" Type="http://schemas.openxmlformats.org/officeDocument/2006/relationships/image" Target="../media/image179.png"/><Relationship Id="rId49" Type="http://schemas.openxmlformats.org/officeDocument/2006/relationships/image" Target="../media/image192.jpeg"/><Relationship Id="rId57" Type="http://schemas.openxmlformats.org/officeDocument/2006/relationships/image" Target="../media/image200.jfif"/><Relationship Id="rId10" Type="http://schemas.openxmlformats.org/officeDocument/2006/relationships/image" Target="../media/image153.png"/><Relationship Id="rId31" Type="http://schemas.openxmlformats.org/officeDocument/2006/relationships/image" Target="../media/image174.png"/><Relationship Id="rId44" Type="http://schemas.openxmlformats.org/officeDocument/2006/relationships/image" Target="../media/image187.jpeg"/><Relationship Id="rId52" Type="http://schemas.openxmlformats.org/officeDocument/2006/relationships/image" Target="../media/image195.png"/><Relationship Id="rId60" Type="http://schemas.openxmlformats.org/officeDocument/2006/relationships/image" Target="../media/image203.png"/><Relationship Id="rId65" Type="http://schemas.openxmlformats.org/officeDocument/2006/relationships/image" Target="../media/image208.png"/><Relationship Id="rId4" Type="http://schemas.openxmlformats.org/officeDocument/2006/relationships/image" Target="../media/image147.jpeg"/><Relationship Id="rId9" Type="http://schemas.openxmlformats.org/officeDocument/2006/relationships/image" Target="../media/image152.png"/><Relationship Id="rId13" Type="http://schemas.openxmlformats.org/officeDocument/2006/relationships/image" Target="../media/image156.png"/><Relationship Id="rId18" Type="http://schemas.openxmlformats.org/officeDocument/2006/relationships/image" Target="../media/image161.png"/><Relationship Id="rId39" Type="http://schemas.openxmlformats.org/officeDocument/2006/relationships/image" Target="../media/image182.png"/></Relationships>
</file>

<file path=ppt/slides/_rels/slide41.xml.rels><?xml version="1.0" encoding="UTF-8" standalone="yes"?>
<Relationships xmlns="http://schemas.openxmlformats.org/package/2006/relationships"><Relationship Id="rId13" Type="http://schemas.openxmlformats.org/officeDocument/2006/relationships/image" Target="../media/image223.png"/><Relationship Id="rId18" Type="http://schemas.openxmlformats.org/officeDocument/2006/relationships/image" Target="../media/image228.jpg"/><Relationship Id="rId26" Type="http://schemas.openxmlformats.org/officeDocument/2006/relationships/image" Target="../media/image236.png"/><Relationship Id="rId39" Type="http://schemas.openxmlformats.org/officeDocument/2006/relationships/image" Target="../media/image249.png"/><Relationship Id="rId21" Type="http://schemas.openxmlformats.org/officeDocument/2006/relationships/image" Target="../media/image231.jpeg"/><Relationship Id="rId34" Type="http://schemas.openxmlformats.org/officeDocument/2006/relationships/image" Target="../media/image244.png"/><Relationship Id="rId7" Type="http://schemas.openxmlformats.org/officeDocument/2006/relationships/image" Target="../media/image217.png"/><Relationship Id="rId12" Type="http://schemas.openxmlformats.org/officeDocument/2006/relationships/image" Target="../media/image222.png"/><Relationship Id="rId17" Type="http://schemas.openxmlformats.org/officeDocument/2006/relationships/image" Target="../media/image227.png"/><Relationship Id="rId25" Type="http://schemas.openxmlformats.org/officeDocument/2006/relationships/image" Target="../media/image235.png"/><Relationship Id="rId33" Type="http://schemas.openxmlformats.org/officeDocument/2006/relationships/image" Target="../media/image243.jfif"/><Relationship Id="rId38" Type="http://schemas.openxmlformats.org/officeDocument/2006/relationships/image" Target="../media/image248.jfif"/><Relationship Id="rId2" Type="http://schemas.openxmlformats.org/officeDocument/2006/relationships/image" Target="../media/image212.jpeg"/><Relationship Id="rId16" Type="http://schemas.openxmlformats.org/officeDocument/2006/relationships/image" Target="../media/image226.png"/><Relationship Id="rId20" Type="http://schemas.openxmlformats.org/officeDocument/2006/relationships/image" Target="../media/image230.png"/><Relationship Id="rId29" Type="http://schemas.openxmlformats.org/officeDocument/2006/relationships/image" Target="../media/image239.jpeg"/><Relationship Id="rId1" Type="http://schemas.openxmlformats.org/officeDocument/2006/relationships/slideLayout" Target="../slideLayouts/slideLayout16.xml"/><Relationship Id="rId6" Type="http://schemas.openxmlformats.org/officeDocument/2006/relationships/image" Target="../media/image216.png"/><Relationship Id="rId11" Type="http://schemas.openxmlformats.org/officeDocument/2006/relationships/image" Target="../media/image221.png"/><Relationship Id="rId24" Type="http://schemas.openxmlformats.org/officeDocument/2006/relationships/image" Target="../media/image234.jpeg"/><Relationship Id="rId32" Type="http://schemas.openxmlformats.org/officeDocument/2006/relationships/image" Target="../media/image242.jfif"/><Relationship Id="rId37" Type="http://schemas.openxmlformats.org/officeDocument/2006/relationships/image" Target="../media/image247.jfif"/><Relationship Id="rId5" Type="http://schemas.openxmlformats.org/officeDocument/2006/relationships/image" Target="../media/image215.png"/><Relationship Id="rId15" Type="http://schemas.openxmlformats.org/officeDocument/2006/relationships/image" Target="../media/image225.jfif"/><Relationship Id="rId23" Type="http://schemas.openxmlformats.org/officeDocument/2006/relationships/image" Target="../media/image233.png"/><Relationship Id="rId28" Type="http://schemas.openxmlformats.org/officeDocument/2006/relationships/image" Target="../media/image238.jpeg"/><Relationship Id="rId36" Type="http://schemas.openxmlformats.org/officeDocument/2006/relationships/image" Target="../media/image246.png"/><Relationship Id="rId10" Type="http://schemas.openxmlformats.org/officeDocument/2006/relationships/image" Target="../media/image220.png"/><Relationship Id="rId19" Type="http://schemas.openxmlformats.org/officeDocument/2006/relationships/image" Target="../media/image229.png"/><Relationship Id="rId31" Type="http://schemas.openxmlformats.org/officeDocument/2006/relationships/image" Target="../media/image241.png"/><Relationship Id="rId4" Type="http://schemas.openxmlformats.org/officeDocument/2006/relationships/image" Target="../media/image214.jpeg"/><Relationship Id="rId9" Type="http://schemas.openxmlformats.org/officeDocument/2006/relationships/image" Target="../media/image219.jfif"/><Relationship Id="rId14" Type="http://schemas.openxmlformats.org/officeDocument/2006/relationships/image" Target="../media/image224.png"/><Relationship Id="rId22" Type="http://schemas.openxmlformats.org/officeDocument/2006/relationships/image" Target="../media/image232.png"/><Relationship Id="rId27" Type="http://schemas.openxmlformats.org/officeDocument/2006/relationships/image" Target="../media/image237.png"/><Relationship Id="rId30" Type="http://schemas.openxmlformats.org/officeDocument/2006/relationships/image" Target="../media/image240.jpeg"/><Relationship Id="rId35" Type="http://schemas.openxmlformats.org/officeDocument/2006/relationships/image" Target="../media/image245.png"/><Relationship Id="rId8" Type="http://schemas.openxmlformats.org/officeDocument/2006/relationships/image" Target="../media/image218.png"/><Relationship Id="rId3" Type="http://schemas.openxmlformats.org/officeDocument/2006/relationships/image" Target="../media/image213.png"/></Relationships>
</file>

<file path=ppt/slides/_rels/slide42.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250.png"/><Relationship Id="rId1" Type="http://schemas.openxmlformats.org/officeDocument/2006/relationships/slideLayout" Target="../slideLayouts/slideLayout15.xml"/></Relationships>
</file>

<file path=ppt/slides/_rels/slide4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3" Type="http://schemas.openxmlformats.org/officeDocument/2006/relationships/hyperlink" Target="mailto:info@ecoairgroup.com" TargetMode="External"/><Relationship Id="rId2" Type="http://schemas.openxmlformats.org/officeDocument/2006/relationships/image" Target="../media/image251.jpg"/><Relationship Id="rId1" Type="http://schemas.openxmlformats.org/officeDocument/2006/relationships/slideLayout" Target="../slideLayouts/slideLayout12.xml"/><Relationship Id="rId4" Type="http://schemas.openxmlformats.org/officeDocument/2006/relationships/hyperlink" Target="http://www.ecoairgroup.com/" TargetMode="External"/></Relationships>
</file>

<file path=ppt/slides/_rels/slide4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0C26FD3C-7347-9C2C-C9D4-2641C5899CC6}"/>
              </a:ext>
            </a:extLst>
          </p:cNvPr>
          <p:cNvSpPr txBox="1"/>
          <p:nvPr/>
        </p:nvSpPr>
        <p:spPr>
          <a:xfrm>
            <a:off x="10703386" y="5272282"/>
            <a:ext cx="4950405" cy="366382"/>
          </a:xfrm>
          <a:prstGeom prst="rect">
            <a:avLst/>
          </a:prstGeom>
          <a:noFill/>
        </p:spPr>
        <p:txBody>
          <a:bodyPr wrap="square" rtlCol="0">
            <a:spAutoFit/>
          </a:bodyPr>
          <a:lstStyle/>
          <a:p>
            <a:pPr algn="ctr"/>
            <a:r>
              <a:rPr lang="en-AE" sz="1781" spc="445" dirty="0">
                <a:solidFill>
                  <a:schemeClr val="bg1"/>
                </a:solidFill>
                <a:latin typeface="Bahnschrift" panose="020B0502040204020203" pitchFamily="34" charset="0"/>
              </a:rPr>
              <a:t>ECOAIR GROUP</a:t>
            </a:r>
            <a:endParaRPr lang="en-US" sz="1781" spc="445" dirty="0">
              <a:solidFill>
                <a:schemeClr val="bg1"/>
              </a:solidFill>
              <a:latin typeface="Bahnschrift" panose="020B0502040204020203" pitchFamily="34" charset="0"/>
            </a:endParaRPr>
          </a:p>
        </p:txBody>
      </p:sp>
    </p:spTree>
    <p:extLst>
      <p:ext uri="{BB962C8B-B14F-4D97-AF65-F5344CB8AC3E}">
        <p14:creationId xmlns:p14="http://schemas.microsoft.com/office/powerpoint/2010/main" val="2259308896"/>
      </p:ext>
    </p:extLst>
  </p:cSld>
  <p:clrMapOvr>
    <a:masterClrMapping/>
  </p:clrMapOvr>
  <p:transition spd="slow">
    <p:wipe dir="r"/>
  </p:transition>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BC243C1-976F-4286-C7CF-9681F0683A5A}"/>
              </a:ext>
            </a:extLst>
          </p:cNvPr>
          <p:cNvSpPr/>
          <p:nvPr/>
        </p:nvSpPr>
        <p:spPr>
          <a:xfrm flipH="1">
            <a:off x="0" y="1109132"/>
            <a:ext cx="17068800" cy="7679267"/>
          </a:xfrm>
          <a:prstGeom prst="rect">
            <a:avLst/>
          </a:prstGeom>
          <a:blipFill>
            <a:blip r:embed="rId3">
              <a:extLst>
                <a:ext uri="{BEBA8EAE-BF5A-486C-A8C5-ECC9F3942E4B}">
                  <a14:imgProps xmlns:a14="http://schemas.microsoft.com/office/drawing/2010/main">
                    <a14:imgLayer r:embed="rId4">
                      <a14:imgEffect>
                        <a14:saturation sat="40000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23" dirty="0"/>
          </a:p>
        </p:txBody>
      </p:sp>
      <p:pic>
        <p:nvPicPr>
          <p:cNvPr id="5" name="Picture 4" descr="Text&#10;&#10;Description automatically generated">
            <a:extLst>
              <a:ext uri="{FF2B5EF4-FFF2-40B4-BE49-F238E27FC236}">
                <a16:creationId xmlns:a16="http://schemas.microsoft.com/office/drawing/2014/main" id="{C675C119-968D-E397-7E2C-7E35177DE131}"/>
              </a:ext>
            </a:extLst>
          </p:cNvPr>
          <p:cNvPicPr>
            <a:picLocks noChangeAspect="1"/>
          </p:cNvPicPr>
          <p:nvPr/>
        </p:nvPicPr>
        <p:blipFill>
          <a:blip r:embed="rId5"/>
          <a:stretch>
            <a:fillRect/>
          </a:stretch>
        </p:blipFill>
        <p:spPr>
          <a:xfrm>
            <a:off x="10392985" y="3972292"/>
            <a:ext cx="6031992" cy="4264350"/>
          </a:xfrm>
          <a:prstGeom prst="rect">
            <a:avLst/>
          </a:prstGeom>
        </p:spPr>
      </p:pic>
      <p:sp>
        <p:nvSpPr>
          <p:cNvPr id="4" name="Text Placeholder 3">
            <a:extLst>
              <a:ext uri="{FF2B5EF4-FFF2-40B4-BE49-F238E27FC236}">
                <a16:creationId xmlns:a16="http://schemas.microsoft.com/office/drawing/2014/main" id="{BCBAFB50-AA9E-8A92-EF1C-BC3C8BCECCA6}"/>
              </a:ext>
            </a:extLst>
          </p:cNvPr>
          <p:cNvSpPr>
            <a:spLocks noGrp="1"/>
          </p:cNvSpPr>
          <p:nvPr>
            <p:ph type="body" idx="4294967295"/>
          </p:nvPr>
        </p:nvSpPr>
        <p:spPr>
          <a:xfrm>
            <a:off x="6221001" y="1942197"/>
            <a:ext cx="10203976" cy="1653436"/>
          </a:xfrm>
          <a:effectLst/>
        </p:spPr>
        <p:txBody>
          <a:bodyPr>
            <a:normAutofit/>
          </a:bodyPr>
          <a:lstStyle/>
          <a:p>
            <a:pPr marL="0" indent="0" algn="r">
              <a:lnSpc>
                <a:spcPct val="100000"/>
              </a:lnSpc>
              <a:spcBef>
                <a:spcPts val="0"/>
              </a:spcBef>
              <a:buNone/>
            </a:pPr>
            <a:r>
              <a:rPr lang="en-AE" sz="4400" b="1" spc="300" dirty="0">
                <a:solidFill>
                  <a:schemeClr val="bg1"/>
                </a:solidFill>
                <a:latin typeface="Montserrat" pitchFamily="2" charset="0"/>
              </a:rPr>
              <a:t>COMPANY</a:t>
            </a:r>
            <a:r>
              <a:rPr lang="en-AE" sz="4400" spc="300" dirty="0">
                <a:solidFill>
                  <a:schemeClr val="bg1"/>
                </a:solidFill>
                <a:latin typeface="Montserrat" pitchFamily="2" charset="0"/>
              </a:rPr>
              <a:t> </a:t>
            </a:r>
          </a:p>
          <a:p>
            <a:pPr marL="0" indent="0" algn="r">
              <a:lnSpc>
                <a:spcPct val="100000"/>
              </a:lnSpc>
              <a:spcBef>
                <a:spcPts val="0"/>
              </a:spcBef>
              <a:buNone/>
            </a:pPr>
            <a:r>
              <a:rPr lang="en-AE" sz="4400" b="1" spc="300" dirty="0">
                <a:solidFill>
                  <a:schemeClr val="bg1"/>
                </a:solidFill>
                <a:latin typeface="Montserrat" pitchFamily="2" charset="0"/>
              </a:rPr>
              <a:t>INTRODUCTION</a:t>
            </a:r>
            <a:endParaRPr lang="en-US" sz="4400" b="1" spc="300" dirty="0">
              <a:solidFill>
                <a:schemeClr val="bg1"/>
              </a:solidFill>
              <a:latin typeface="Montserrat" pitchFamily="2" charset="0"/>
            </a:endParaRPr>
          </a:p>
        </p:txBody>
      </p:sp>
    </p:spTree>
    <p:extLst>
      <p:ext uri="{BB962C8B-B14F-4D97-AF65-F5344CB8AC3E}">
        <p14:creationId xmlns:p14="http://schemas.microsoft.com/office/powerpoint/2010/main" val="4061246464"/>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randombar(horizontal)">
                                      <p:cBhvr>
                                        <p:cTn id="12" dur="500"/>
                                        <p:tgtEl>
                                          <p:spTgt spid="4">
                                            <p:txEl>
                                              <p:pRg st="0" end="0"/>
                                            </p:txEl>
                                          </p:spTgt>
                                        </p:tgtEl>
                                      </p:cBhvr>
                                    </p:animEffect>
                                  </p:childTnLst>
                                </p:cTn>
                              </p:par>
                              <p:par>
                                <p:cTn id="13" presetID="14" presetClass="entr" presetSubtype="10" fill="hold" grpId="0" nodeType="with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animEffect transition="in" filter="randombar(horizontal)">
                                      <p:cBhvr>
                                        <p:cTn id="15"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2" name="Picture 11" descr="A low angle view of skyscrapers&#10;&#10;Description automatically generated with low confidence">
            <a:extLst>
              <a:ext uri="{FF2B5EF4-FFF2-40B4-BE49-F238E27FC236}">
                <a16:creationId xmlns:a16="http://schemas.microsoft.com/office/drawing/2014/main" id="{D13F5C82-5AC6-533C-EE44-F7692F25F2CA}"/>
              </a:ext>
            </a:extLst>
          </p:cNvPr>
          <p:cNvPicPr>
            <a:picLocks noChangeAspect="1"/>
          </p:cNvPicPr>
          <p:nvPr/>
        </p:nvPicPr>
        <p:blipFill rotWithShape="1">
          <a:blip r:embed="rId2"/>
          <a:srcRect t="33006" b="25700"/>
          <a:stretch/>
        </p:blipFill>
        <p:spPr>
          <a:xfrm>
            <a:off x="-1" y="1985211"/>
            <a:ext cx="17068801" cy="5907506"/>
          </a:xfrm>
          <a:prstGeom prst="rect">
            <a:avLst/>
          </a:prstGeom>
        </p:spPr>
      </p:pic>
      <p:sp>
        <p:nvSpPr>
          <p:cNvPr id="13" name="Rectangle 12">
            <a:extLst>
              <a:ext uri="{FF2B5EF4-FFF2-40B4-BE49-F238E27FC236}">
                <a16:creationId xmlns:a16="http://schemas.microsoft.com/office/drawing/2014/main" id="{130C8083-4B7E-7A68-D7EC-5407F43E556C}"/>
              </a:ext>
            </a:extLst>
          </p:cNvPr>
          <p:cNvSpPr/>
          <p:nvPr/>
        </p:nvSpPr>
        <p:spPr>
          <a:xfrm>
            <a:off x="2506987" y="2992379"/>
            <a:ext cx="12046599" cy="3406620"/>
          </a:xfrm>
          <a:prstGeom prst="rect">
            <a:avLst/>
          </a:prstGeom>
          <a:solidFill>
            <a:srgbClr val="00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21" dirty="0"/>
          </a:p>
        </p:txBody>
      </p:sp>
      <p:sp>
        <p:nvSpPr>
          <p:cNvPr id="3" name="Title 2">
            <a:extLst>
              <a:ext uri="{FF2B5EF4-FFF2-40B4-BE49-F238E27FC236}">
                <a16:creationId xmlns:a16="http://schemas.microsoft.com/office/drawing/2014/main" id="{A492F861-A77B-716D-1C86-5AEBFEC911FA}"/>
              </a:ext>
            </a:extLst>
          </p:cNvPr>
          <p:cNvSpPr>
            <a:spLocks noGrp="1"/>
          </p:cNvSpPr>
          <p:nvPr>
            <p:ph type="title"/>
          </p:nvPr>
        </p:nvSpPr>
        <p:spPr>
          <a:xfrm>
            <a:off x="3342997" y="4130271"/>
            <a:ext cx="4798751" cy="1340660"/>
          </a:xfrm>
        </p:spPr>
        <p:txBody>
          <a:bodyPr>
            <a:noAutofit/>
          </a:bodyPr>
          <a:lstStyle/>
          <a:p>
            <a:r>
              <a:rPr lang="en-AE" sz="17073" dirty="0"/>
              <a:t>2018</a:t>
            </a:r>
            <a:endParaRPr lang="en-US" sz="6532" dirty="0"/>
          </a:p>
        </p:txBody>
      </p:sp>
      <p:sp>
        <p:nvSpPr>
          <p:cNvPr id="4" name="Text Placeholder 3">
            <a:extLst>
              <a:ext uri="{FF2B5EF4-FFF2-40B4-BE49-F238E27FC236}">
                <a16:creationId xmlns:a16="http://schemas.microsoft.com/office/drawing/2014/main" id="{BCBAFB50-AA9E-8A92-EF1C-BC3C8BCECCA6}"/>
              </a:ext>
            </a:extLst>
          </p:cNvPr>
          <p:cNvSpPr>
            <a:spLocks noGrp="1"/>
          </p:cNvSpPr>
          <p:nvPr>
            <p:ph type="body" idx="1"/>
          </p:nvPr>
        </p:nvSpPr>
        <p:spPr>
          <a:xfrm>
            <a:off x="8250512" y="3862610"/>
            <a:ext cx="2794189" cy="2024103"/>
          </a:xfrm>
        </p:spPr>
        <p:txBody>
          <a:bodyPr>
            <a:normAutofit lnSpcReduction="10000"/>
          </a:bodyPr>
          <a:lstStyle/>
          <a:p>
            <a:pPr algn="just"/>
            <a:r>
              <a:rPr lang="en-AE" dirty="0"/>
              <a:t>DELIVERING INNOVATIVE PRODUCTS &amp; SOLUTIONS</a:t>
            </a:r>
            <a:endParaRPr lang="en-US" dirty="0"/>
          </a:p>
        </p:txBody>
      </p:sp>
      <p:sp>
        <p:nvSpPr>
          <p:cNvPr id="2" name="Text Placeholder 3">
            <a:extLst>
              <a:ext uri="{FF2B5EF4-FFF2-40B4-BE49-F238E27FC236}">
                <a16:creationId xmlns:a16="http://schemas.microsoft.com/office/drawing/2014/main" id="{F4C7452A-D00B-9CAC-A577-07C241450256}"/>
              </a:ext>
            </a:extLst>
          </p:cNvPr>
          <p:cNvSpPr txBox="1">
            <a:spLocks/>
          </p:cNvSpPr>
          <p:nvPr/>
        </p:nvSpPr>
        <p:spPr>
          <a:xfrm>
            <a:off x="2650003" y="3181127"/>
            <a:ext cx="2222956" cy="614936"/>
          </a:xfrm>
          <a:prstGeom prst="rect">
            <a:avLst/>
          </a:prstGeom>
        </p:spPr>
        <p:txBody>
          <a:bodyPr vert="horz" lIns="109484" tIns="54741" rIns="109484" bIns="54741" rtlCol="0">
            <a:normAutofit/>
          </a:bodyPr>
          <a:lstStyle>
            <a:lvl1pPr marL="0" indent="0" algn="ctr" defTabSz="1133947" rtl="0" eaLnBrk="1" latinLnBrk="0" hangingPunct="1">
              <a:lnSpc>
                <a:spcPct val="90000"/>
              </a:lnSpc>
              <a:spcBef>
                <a:spcPts val="1240"/>
              </a:spcBef>
              <a:buFont typeface="Arial" panose="020B0604020202020204" pitchFamily="34" charset="0"/>
              <a:buNone/>
              <a:defRPr sz="2480" kern="1200" spc="372">
                <a:solidFill>
                  <a:schemeClr val="bg1"/>
                </a:solidFill>
                <a:latin typeface="Tw Cen MT" panose="020B0602020104020603" pitchFamily="34" charset="77"/>
                <a:ea typeface="+mn-ea"/>
                <a:cs typeface="+mn-cs"/>
              </a:defRPr>
            </a:lvl1pPr>
            <a:lvl2pPr marL="566974" indent="0" algn="l" defTabSz="1133947" rtl="0" eaLnBrk="1" latinLnBrk="0" hangingPunct="1">
              <a:lnSpc>
                <a:spcPct val="90000"/>
              </a:lnSpc>
              <a:spcBef>
                <a:spcPts val="620"/>
              </a:spcBef>
              <a:buFont typeface="Arial" panose="020B0604020202020204" pitchFamily="34" charset="0"/>
              <a:buNone/>
              <a:defRPr sz="2480" kern="1200">
                <a:solidFill>
                  <a:schemeClr val="tx1">
                    <a:tint val="75000"/>
                  </a:schemeClr>
                </a:solidFill>
                <a:latin typeface="+mn-lt"/>
                <a:ea typeface="+mn-ea"/>
                <a:cs typeface="+mn-cs"/>
              </a:defRPr>
            </a:lvl2pPr>
            <a:lvl3pPr marL="1133947" indent="0" algn="l" defTabSz="1133947" rtl="0" eaLnBrk="1" latinLnBrk="0" hangingPunct="1">
              <a:lnSpc>
                <a:spcPct val="90000"/>
              </a:lnSpc>
              <a:spcBef>
                <a:spcPts val="620"/>
              </a:spcBef>
              <a:buFont typeface="Arial" panose="020B0604020202020204" pitchFamily="34" charset="0"/>
              <a:buNone/>
              <a:defRPr sz="2232" kern="1200">
                <a:solidFill>
                  <a:schemeClr val="tx1">
                    <a:tint val="75000"/>
                  </a:schemeClr>
                </a:solidFill>
                <a:latin typeface="+mn-lt"/>
                <a:ea typeface="+mn-ea"/>
                <a:cs typeface="+mn-cs"/>
              </a:defRPr>
            </a:lvl3pPr>
            <a:lvl4pPr marL="1700921" indent="0" algn="l" defTabSz="1133947" rtl="0" eaLnBrk="1" latinLnBrk="0" hangingPunct="1">
              <a:lnSpc>
                <a:spcPct val="90000"/>
              </a:lnSpc>
              <a:spcBef>
                <a:spcPts val="620"/>
              </a:spcBef>
              <a:buFont typeface="Arial" panose="020B0604020202020204" pitchFamily="34" charset="0"/>
              <a:buNone/>
              <a:defRPr sz="1984" kern="1200">
                <a:solidFill>
                  <a:schemeClr val="tx1">
                    <a:tint val="75000"/>
                  </a:schemeClr>
                </a:solidFill>
                <a:latin typeface="+mn-lt"/>
                <a:ea typeface="+mn-ea"/>
                <a:cs typeface="+mn-cs"/>
              </a:defRPr>
            </a:lvl4pPr>
            <a:lvl5pPr marL="2267895" indent="0" algn="l" defTabSz="1133947" rtl="0" eaLnBrk="1" latinLnBrk="0" hangingPunct="1">
              <a:lnSpc>
                <a:spcPct val="90000"/>
              </a:lnSpc>
              <a:spcBef>
                <a:spcPts val="620"/>
              </a:spcBef>
              <a:buFont typeface="Arial" panose="020B0604020202020204" pitchFamily="34" charset="0"/>
              <a:buNone/>
              <a:defRPr sz="1984" kern="1200">
                <a:solidFill>
                  <a:schemeClr val="tx1">
                    <a:tint val="75000"/>
                  </a:schemeClr>
                </a:solidFill>
                <a:latin typeface="+mn-lt"/>
                <a:ea typeface="+mn-ea"/>
                <a:cs typeface="+mn-cs"/>
              </a:defRPr>
            </a:lvl5pPr>
            <a:lvl6pPr marL="2834869" indent="0" algn="l" defTabSz="1133947" rtl="0" eaLnBrk="1" latinLnBrk="0" hangingPunct="1">
              <a:lnSpc>
                <a:spcPct val="90000"/>
              </a:lnSpc>
              <a:spcBef>
                <a:spcPts val="620"/>
              </a:spcBef>
              <a:buFont typeface="Arial" panose="020B0604020202020204" pitchFamily="34" charset="0"/>
              <a:buNone/>
              <a:defRPr sz="1984" kern="1200">
                <a:solidFill>
                  <a:schemeClr val="tx1">
                    <a:tint val="75000"/>
                  </a:schemeClr>
                </a:solidFill>
                <a:latin typeface="+mn-lt"/>
                <a:ea typeface="+mn-ea"/>
                <a:cs typeface="+mn-cs"/>
              </a:defRPr>
            </a:lvl6pPr>
            <a:lvl7pPr marL="3401842" indent="0" algn="l" defTabSz="1133947" rtl="0" eaLnBrk="1" latinLnBrk="0" hangingPunct="1">
              <a:lnSpc>
                <a:spcPct val="90000"/>
              </a:lnSpc>
              <a:spcBef>
                <a:spcPts val="620"/>
              </a:spcBef>
              <a:buFont typeface="Arial" panose="020B0604020202020204" pitchFamily="34" charset="0"/>
              <a:buNone/>
              <a:defRPr sz="1984" kern="1200">
                <a:solidFill>
                  <a:schemeClr val="tx1">
                    <a:tint val="75000"/>
                  </a:schemeClr>
                </a:solidFill>
                <a:latin typeface="+mn-lt"/>
                <a:ea typeface="+mn-ea"/>
                <a:cs typeface="+mn-cs"/>
              </a:defRPr>
            </a:lvl7pPr>
            <a:lvl8pPr marL="3968816" indent="0" algn="l" defTabSz="1133947" rtl="0" eaLnBrk="1" latinLnBrk="0" hangingPunct="1">
              <a:lnSpc>
                <a:spcPct val="90000"/>
              </a:lnSpc>
              <a:spcBef>
                <a:spcPts val="620"/>
              </a:spcBef>
              <a:buFont typeface="Arial" panose="020B0604020202020204" pitchFamily="34" charset="0"/>
              <a:buNone/>
              <a:defRPr sz="1984" kern="1200">
                <a:solidFill>
                  <a:schemeClr val="tx1">
                    <a:tint val="75000"/>
                  </a:schemeClr>
                </a:solidFill>
                <a:latin typeface="+mn-lt"/>
                <a:ea typeface="+mn-ea"/>
                <a:cs typeface="+mn-cs"/>
              </a:defRPr>
            </a:lvl8pPr>
            <a:lvl9pPr marL="4535790" indent="0" algn="l" defTabSz="1133947" rtl="0" eaLnBrk="1" latinLnBrk="0" hangingPunct="1">
              <a:lnSpc>
                <a:spcPct val="90000"/>
              </a:lnSpc>
              <a:spcBef>
                <a:spcPts val="620"/>
              </a:spcBef>
              <a:buFont typeface="Arial" panose="020B0604020202020204" pitchFamily="34" charset="0"/>
              <a:buNone/>
              <a:defRPr sz="1984" kern="1200">
                <a:solidFill>
                  <a:schemeClr val="tx1">
                    <a:tint val="75000"/>
                  </a:schemeClr>
                </a:solidFill>
                <a:latin typeface="+mn-lt"/>
                <a:ea typeface="+mn-ea"/>
                <a:cs typeface="+mn-cs"/>
              </a:defRPr>
            </a:lvl9pPr>
          </a:lstStyle>
          <a:p>
            <a:pPr algn="just"/>
            <a:r>
              <a:rPr lang="en-AE" sz="2969" dirty="0"/>
              <a:t>SINCE</a:t>
            </a:r>
            <a:endParaRPr lang="en-US" sz="2969" dirty="0"/>
          </a:p>
        </p:txBody>
      </p:sp>
    </p:spTree>
    <p:extLst>
      <p:ext uri="{BB962C8B-B14F-4D97-AF65-F5344CB8AC3E}">
        <p14:creationId xmlns:p14="http://schemas.microsoft.com/office/powerpoint/2010/main" val="2227842054"/>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1" name="Picture Placeholder 30">
            <a:extLst>
              <a:ext uri="{FF2B5EF4-FFF2-40B4-BE49-F238E27FC236}">
                <a16:creationId xmlns:a16="http://schemas.microsoft.com/office/drawing/2014/main" id="{159EB775-0BAB-413A-A0AB-B56D3C0446D9}"/>
              </a:ext>
            </a:extLst>
          </p:cNvPr>
          <p:cNvPicPr>
            <a:picLocks noGrp="1" noChangeAspect="1"/>
          </p:cNvPicPr>
          <p:nvPr>
            <p:ph type="pic" sz="quarter" idx="13"/>
          </p:nvPr>
        </p:nvPicPr>
        <p:blipFill rotWithShape="1">
          <a:blip r:embed="rId2"/>
          <a:srcRect l="14481" t="19710" r="18848" b="14273"/>
          <a:stretch/>
        </p:blipFill>
        <p:spPr>
          <a:xfrm>
            <a:off x="8534400" y="1892301"/>
            <a:ext cx="8534400" cy="6338420"/>
          </a:xfrm>
        </p:spPr>
      </p:pic>
      <p:sp>
        <p:nvSpPr>
          <p:cNvPr id="51" name="Title 50">
            <a:extLst>
              <a:ext uri="{FF2B5EF4-FFF2-40B4-BE49-F238E27FC236}">
                <a16:creationId xmlns:a16="http://schemas.microsoft.com/office/drawing/2014/main" id="{92016388-C216-491D-B032-A86FF344C82A}"/>
              </a:ext>
            </a:extLst>
          </p:cNvPr>
          <p:cNvSpPr>
            <a:spLocks noGrp="1"/>
          </p:cNvSpPr>
          <p:nvPr>
            <p:ph type="ctrTitle"/>
          </p:nvPr>
        </p:nvSpPr>
        <p:spPr>
          <a:xfrm>
            <a:off x="510643" y="1048856"/>
            <a:ext cx="3312057" cy="458120"/>
          </a:xfrm>
          <a:solidFill>
            <a:srgbClr val="000066"/>
          </a:solidFill>
        </p:spPr>
        <p:txBody>
          <a:bodyPr/>
          <a:lstStyle/>
          <a:p>
            <a:r>
              <a:rPr lang="en-US" sz="2800" dirty="0">
                <a:latin typeface="Montserrat" pitchFamily="2" charset="0"/>
              </a:rPr>
              <a:t>CONTENTS</a:t>
            </a:r>
          </a:p>
        </p:txBody>
      </p:sp>
      <p:sp>
        <p:nvSpPr>
          <p:cNvPr id="3" name="Content Placeholder 2">
            <a:extLst>
              <a:ext uri="{FF2B5EF4-FFF2-40B4-BE49-F238E27FC236}">
                <a16:creationId xmlns:a16="http://schemas.microsoft.com/office/drawing/2014/main" id="{22788C46-D0BC-4307-AE55-7601A139E7CB}"/>
              </a:ext>
            </a:extLst>
          </p:cNvPr>
          <p:cNvSpPr>
            <a:spLocks noGrp="1"/>
          </p:cNvSpPr>
          <p:nvPr>
            <p:ph type="subTitle" idx="1"/>
          </p:nvPr>
        </p:nvSpPr>
        <p:spPr>
          <a:xfrm>
            <a:off x="510643" y="1780513"/>
            <a:ext cx="8854604" cy="7063657"/>
          </a:xfrm>
        </p:spPr>
        <p:txBody>
          <a:bodyPr vert="horz" lIns="135771" tIns="67887" rIns="135771" bIns="67887" rtlCol="0" anchor="t">
            <a:noAutofit/>
          </a:bodyPr>
          <a:lstStyle/>
          <a:p>
            <a:pPr defTabSz="1395093"/>
            <a:r>
              <a:rPr lang="en-US" sz="1050" b="1" dirty="0">
                <a:solidFill>
                  <a:srgbClr val="000066"/>
                </a:solidFill>
                <a:latin typeface="Montserrat" pitchFamily="2" charset="0"/>
              </a:rPr>
              <a:t>COMPANY PROFILE 		</a:t>
            </a:r>
          </a:p>
          <a:p>
            <a:pPr defTabSz="1071563"/>
            <a:r>
              <a:rPr lang="en-US" sz="1050" b="1" dirty="0">
                <a:solidFill>
                  <a:srgbClr val="002060"/>
                </a:solidFill>
                <a:latin typeface="Montserrat" pitchFamily="2" charset="0"/>
              </a:rPr>
              <a:t>	</a:t>
            </a:r>
            <a:r>
              <a:rPr lang="en-US" sz="1050" b="1" dirty="0">
                <a:solidFill>
                  <a:srgbClr val="0070C0"/>
                </a:solidFill>
                <a:latin typeface="Montserrat" pitchFamily="2" charset="0"/>
              </a:rPr>
              <a:t>IN-BRIEF 				</a:t>
            </a:r>
          </a:p>
          <a:p>
            <a:pPr defTabSz="1071563"/>
            <a:r>
              <a:rPr lang="en-US" sz="1050" b="1" dirty="0">
                <a:solidFill>
                  <a:srgbClr val="0070C0"/>
                </a:solidFill>
                <a:latin typeface="Montserrat" pitchFamily="2" charset="0"/>
              </a:rPr>
              <a:t>	OUR CORE VALUE</a:t>
            </a:r>
          </a:p>
          <a:p>
            <a:pPr defTabSz="1071563"/>
            <a:r>
              <a:rPr lang="en-US" sz="1050" b="1" dirty="0">
                <a:solidFill>
                  <a:srgbClr val="0070C0"/>
                </a:solidFill>
                <a:latin typeface="Montserrat" pitchFamily="2" charset="0"/>
              </a:rPr>
              <a:t>	OUR TIMELINE				</a:t>
            </a:r>
          </a:p>
          <a:p>
            <a:pPr defTabSz="1071563"/>
            <a:r>
              <a:rPr lang="en-US" sz="1050" b="1" dirty="0">
                <a:solidFill>
                  <a:srgbClr val="0070C0"/>
                </a:solidFill>
                <a:latin typeface="Montserrat" pitchFamily="2" charset="0"/>
              </a:rPr>
              <a:t>	COMPANY VERTICALS				</a:t>
            </a:r>
          </a:p>
          <a:p>
            <a:pPr defTabSz="1071563"/>
            <a:r>
              <a:rPr lang="en-US" sz="1050" b="1" dirty="0">
                <a:solidFill>
                  <a:srgbClr val="0070C0"/>
                </a:solidFill>
                <a:latin typeface="Montserrat" pitchFamily="2" charset="0"/>
              </a:rPr>
              <a:t>	SALES &amp; DISTRIBUTION NETWORK			</a:t>
            </a:r>
          </a:p>
          <a:p>
            <a:pPr defTabSz="1395093"/>
            <a:r>
              <a:rPr lang="en-US" sz="1050" b="1" dirty="0">
                <a:solidFill>
                  <a:srgbClr val="000066"/>
                </a:solidFill>
                <a:latin typeface="Montserrat" pitchFamily="2" charset="0"/>
              </a:rPr>
              <a:t>RESOURCES 			</a:t>
            </a:r>
          </a:p>
          <a:p>
            <a:pPr defTabSz="1071563"/>
            <a:r>
              <a:rPr lang="en-US" sz="1050" b="1" dirty="0">
                <a:solidFill>
                  <a:srgbClr val="00B0F0"/>
                </a:solidFill>
                <a:latin typeface="Montserrat" pitchFamily="2" charset="0"/>
              </a:rPr>
              <a:t>	</a:t>
            </a:r>
            <a:r>
              <a:rPr lang="en-US" sz="1050" b="1" dirty="0">
                <a:solidFill>
                  <a:srgbClr val="0070C0"/>
                </a:solidFill>
                <a:latin typeface="Montserrat" pitchFamily="2" charset="0"/>
              </a:rPr>
              <a:t>GROUP STRUCTURE				</a:t>
            </a:r>
          </a:p>
          <a:p>
            <a:pPr defTabSz="1071563"/>
            <a:r>
              <a:rPr lang="en-US" sz="1050" b="1" dirty="0">
                <a:solidFill>
                  <a:srgbClr val="0070C0"/>
                </a:solidFill>
                <a:latin typeface="Montserrat" pitchFamily="2" charset="0"/>
              </a:rPr>
              <a:t>	ORGANIZATIONAL STRUCTURE 			</a:t>
            </a:r>
          </a:p>
          <a:p>
            <a:pPr defTabSz="1071563"/>
            <a:r>
              <a:rPr lang="en-US" sz="1050" b="1" dirty="0">
                <a:solidFill>
                  <a:srgbClr val="0070C0"/>
                </a:solidFill>
                <a:latin typeface="Montserrat" pitchFamily="2" charset="0"/>
              </a:rPr>
              <a:t>	MAN &amp; MACHINE STRENGTH			</a:t>
            </a:r>
          </a:p>
          <a:p>
            <a:pPr defTabSz="1395093"/>
            <a:r>
              <a:rPr lang="en-US" sz="1050" b="1" dirty="0">
                <a:solidFill>
                  <a:srgbClr val="000066"/>
                </a:solidFill>
                <a:latin typeface="Montserrat" pitchFamily="2" charset="0"/>
              </a:rPr>
              <a:t>PRODUCTS &amp; SOLUTIONS 			</a:t>
            </a:r>
          </a:p>
          <a:p>
            <a:pPr defTabSz="1071563"/>
            <a:r>
              <a:rPr lang="en-US" sz="1050" b="1" dirty="0">
                <a:solidFill>
                  <a:srgbClr val="002060"/>
                </a:solidFill>
                <a:latin typeface="Montserrat" pitchFamily="2" charset="0"/>
              </a:rPr>
              <a:t>	</a:t>
            </a:r>
            <a:r>
              <a:rPr lang="en-US" sz="1050" b="1" dirty="0">
                <a:solidFill>
                  <a:srgbClr val="0070C0"/>
                </a:solidFill>
                <a:latin typeface="Montserrat" pitchFamily="2" charset="0"/>
              </a:rPr>
              <a:t>UNDER EACH VERTICALS			</a:t>
            </a:r>
          </a:p>
          <a:p>
            <a:pPr defTabSz="1395093"/>
            <a:r>
              <a:rPr lang="en-US" sz="1050" b="1" dirty="0">
                <a:solidFill>
                  <a:srgbClr val="000066"/>
                </a:solidFill>
                <a:latin typeface="Montserrat" pitchFamily="2" charset="0"/>
              </a:rPr>
              <a:t>MANAGEMENT METHODS 		</a:t>
            </a:r>
          </a:p>
          <a:p>
            <a:pPr defTabSz="1071563"/>
            <a:r>
              <a:rPr lang="en-US" sz="1050" b="1" dirty="0">
                <a:solidFill>
                  <a:srgbClr val="002060"/>
                </a:solidFill>
                <a:latin typeface="Montserrat" pitchFamily="2" charset="0"/>
              </a:rPr>
              <a:t>	</a:t>
            </a:r>
            <a:r>
              <a:rPr lang="en-US" sz="1050" b="1" dirty="0">
                <a:solidFill>
                  <a:srgbClr val="0070C0"/>
                </a:solidFill>
                <a:latin typeface="Montserrat" pitchFamily="2" charset="0"/>
              </a:rPr>
              <a:t>SAFETY / QUALTIY / ENVIRONMENT STATEMENT 	</a:t>
            </a:r>
          </a:p>
          <a:p>
            <a:pPr defTabSz="1071563"/>
            <a:r>
              <a:rPr lang="en-US" sz="1050" b="1" dirty="0">
                <a:solidFill>
                  <a:srgbClr val="0070C0"/>
                </a:solidFill>
                <a:latin typeface="Montserrat" pitchFamily="2" charset="0"/>
              </a:rPr>
              <a:t>	CERTIFICATIONS 				</a:t>
            </a:r>
          </a:p>
          <a:p>
            <a:pPr defTabSz="1395093"/>
            <a:r>
              <a:rPr lang="en-US" sz="1050" b="1" dirty="0">
                <a:solidFill>
                  <a:srgbClr val="000066"/>
                </a:solidFill>
                <a:latin typeface="Montserrat" pitchFamily="2" charset="0"/>
              </a:rPr>
              <a:t>EXPERIENCE 			</a:t>
            </a:r>
          </a:p>
          <a:p>
            <a:pPr defTabSz="1071563"/>
            <a:r>
              <a:rPr lang="en-US" sz="1050" b="1" dirty="0">
                <a:solidFill>
                  <a:srgbClr val="002060"/>
                </a:solidFill>
                <a:latin typeface="Montserrat" pitchFamily="2" charset="0"/>
              </a:rPr>
              <a:t>	</a:t>
            </a:r>
            <a:r>
              <a:rPr lang="en-US" sz="1050" b="1" dirty="0">
                <a:solidFill>
                  <a:srgbClr val="0070C0"/>
                </a:solidFill>
                <a:latin typeface="Montserrat" pitchFamily="2" charset="0"/>
              </a:rPr>
              <a:t>MAJOR CLIENTS 				</a:t>
            </a:r>
          </a:p>
          <a:p>
            <a:pPr defTabSz="1071563"/>
            <a:r>
              <a:rPr lang="en-US" sz="1050" b="1" dirty="0">
                <a:solidFill>
                  <a:srgbClr val="0070C0"/>
                </a:solidFill>
                <a:latin typeface="Montserrat" pitchFamily="2" charset="0"/>
              </a:rPr>
              <a:t>	MAJOR PROJECTS EXECUTED 			</a:t>
            </a:r>
          </a:p>
          <a:p>
            <a:pPr defTabSz="1395093"/>
            <a:r>
              <a:rPr lang="en-US" sz="1050" b="1" dirty="0">
                <a:solidFill>
                  <a:srgbClr val="000066"/>
                </a:solidFill>
                <a:latin typeface="Montserrat" pitchFamily="2" charset="0"/>
              </a:rPr>
              <a:t>CONTACT INFORMATION 		</a:t>
            </a:r>
          </a:p>
        </p:txBody>
      </p:sp>
    </p:spTree>
    <p:extLst>
      <p:ext uri="{BB962C8B-B14F-4D97-AF65-F5344CB8AC3E}">
        <p14:creationId xmlns:p14="http://schemas.microsoft.com/office/powerpoint/2010/main" val="1325608595"/>
      </p:ext>
    </p:extLst>
  </p:cSld>
  <p:clrMapOvr>
    <a:masterClrMapping/>
  </p:clrMapOvr>
  <p:transition spd="slow">
    <p:comb/>
  </p:transition>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Right Triangle 5">
            <a:extLst>
              <a:ext uri="{FF2B5EF4-FFF2-40B4-BE49-F238E27FC236}">
                <a16:creationId xmlns:a16="http://schemas.microsoft.com/office/drawing/2014/main" id="{A56BB923-648B-9D0B-02CD-269A33873F00}"/>
              </a:ext>
            </a:extLst>
          </p:cNvPr>
          <p:cNvSpPr/>
          <p:nvPr/>
        </p:nvSpPr>
        <p:spPr>
          <a:xfrm>
            <a:off x="-19455" y="0"/>
            <a:ext cx="9786025" cy="9640110"/>
          </a:xfrm>
          <a:prstGeom prst="rtTriangle">
            <a:avLst/>
          </a:prstGeom>
          <a:solidFill>
            <a:srgbClr val="00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21"/>
          </a:p>
        </p:txBody>
      </p:sp>
      <p:sp>
        <p:nvSpPr>
          <p:cNvPr id="4" name="Text Placeholder 3">
            <a:extLst>
              <a:ext uri="{FF2B5EF4-FFF2-40B4-BE49-F238E27FC236}">
                <a16:creationId xmlns:a16="http://schemas.microsoft.com/office/drawing/2014/main" id="{BCBAFB50-AA9E-8A92-EF1C-BC3C8BCECCA6}"/>
              </a:ext>
            </a:extLst>
          </p:cNvPr>
          <p:cNvSpPr>
            <a:spLocks noGrp="1"/>
          </p:cNvSpPr>
          <p:nvPr>
            <p:ph type="body" idx="4294967295"/>
          </p:nvPr>
        </p:nvSpPr>
        <p:spPr>
          <a:xfrm>
            <a:off x="6183164" y="4375888"/>
            <a:ext cx="10174705" cy="2215411"/>
          </a:xfrm>
        </p:spPr>
        <p:txBody>
          <a:bodyPr>
            <a:normAutofit/>
          </a:bodyPr>
          <a:lstStyle/>
          <a:p>
            <a:pPr marL="0" indent="0" algn="ctr">
              <a:lnSpc>
                <a:spcPct val="100000"/>
              </a:lnSpc>
              <a:spcBef>
                <a:spcPts val="0"/>
              </a:spcBef>
              <a:buNone/>
            </a:pPr>
            <a:r>
              <a:rPr lang="en-AE" sz="4800" dirty="0">
                <a:solidFill>
                  <a:srgbClr val="000066"/>
                </a:solidFill>
                <a:effectLst>
                  <a:outerShdw blurRad="60007" dist="200025" dir="15000000" sy="30000" kx="-1800000" algn="bl" rotWithShape="0">
                    <a:prstClr val="black">
                      <a:alpha val="32000"/>
                    </a:prstClr>
                  </a:outerShdw>
                </a:effectLst>
                <a:latin typeface="Montserrat" pitchFamily="2" charset="0"/>
              </a:rPr>
              <a:t>COMPANY PROFILE</a:t>
            </a:r>
          </a:p>
          <a:p>
            <a:pPr marL="0" indent="0" algn="ctr">
              <a:lnSpc>
                <a:spcPct val="100000"/>
              </a:lnSpc>
              <a:spcBef>
                <a:spcPts val="0"/>
              </a:spcBef>
              <a:buNone/>
            </a:pPr>
            <a:r>
              <a:rPr lang="en-US" sz="2400" spc="300" dirty="0">
                <a:solidFill>
                  <a:srgbClr val="0070C0"/>
                </a:solidFill>
                <a:latin typeface="Montserrat" pitchFamily="2" charset="0"/>
              </a:rPr>
              <a:t>who we are</a:t>
            </a:r>
          </a:p>
        </p:txBody>
      </p:sp>
      <p:pic>
        <p:nvPicPr>
          <p:cNvPr id="14" name="Picture 13">
            <a:extLst>
              <a:ext uri="{FF2B5EF4-FFF2-40B4-BE49-F238E27FC236}">
                <a16:creationId xmlns:a16="http://schemas.microsoft.com/office/drawing/2014/main" id="{0DBB1027-D6A2-1783-6BAC-C00526CAFF8B}"/>
              </a:ext>
            </a:extLst>
          </p:cNvPr>
          <p:cNvPicPr>
            <a:picLocks noChangeAspect="1"/>
          </p:cNvPicPr>
          <p:nvPr/>
        </p:nvPicPr>
        <p:blipFill>
          <a:blip r:embed="rId2"/>
          <a:srcRect/>
          <a:stretch/>
        </p:blipFill>
        <p:spPr>
          <a:xfrm>
            <a:off x="0" y="7723537"/>
            <a:ext cx="4387888" cy="1916573"/>
          </a:xfrm>
          <a:prstGeom prst="rect">
            <a:avLst/>
          </a:prstGeom>
        </p:spPr>
      </p:pic>
    </p:spTree>
    <p:extLst>
      <p:ext uri="{BB962C8B-B14F-4D97-AF65-F5344CB8AC3E}">
        <p14:creationId xmlns:p14="http://schemas.microsoft.com/office/powerpoint/2010/main" val="3522693951"/>
      </p:ext>
    </p:extLst>
  </p:cSld>
  <p:clrMapOvr>
    <a:masterClrMapping/>
  </p:clrMapOvr>
  <mc:AlternateContent xmlns:mc="http://schemas.openxmlformats.org/markup-compatibility/2006" xmlns:p14="http://schemas.microsoft.com/office/powerpoint/2010/main">
    <mc:Choice Requires="p14">
      <p:transition spd="med">
        <p14:warp dir="in"/>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30">
            <a:extLst>
              <a:ext uri="{FF2B5EF4-FFF2-40B4-BE49-F238E27FC236}">
                <a16:creationId xmlns:a16="http://schemas.microsoft.com/office/drawing/2014/main" id="{31014898-2D0C-90E5-B211-1CB4152EA775}"/>
              </a:ext>
            </a:extLst>
          </p:cNvPr>
          <p:cNvPicPr>
            <a:picLocks noChangeAspect="1"/>
          </p:cNvPicPr>
          <p:nvPr/>
        </p:nvPicPr>
        <p:blipFill rotWithShape="1">
          <a:blip r:embed="rId3"/>
          <a:srcRect t="13600" b="12906"/>
          <a:stretch/>
        </p:blipFill>
        <p:spPr>
          <a:xfrm rot="16200000">
            <a:off x="-2354958" y="2304372"/>
            <a:ext cx="9601201" cy="4992454"/>
          </a:xfrm>
          <a:prstGeom prst="rect">
            <a:avLst/>
          </a:prstGeom>
        </p:spPr>
      </p:pic>
      <p:sp>
        <p:nvSpPr>
          <p:cNvPr id="7" name="Text Placeholder 49">
            <a:extLst>
              <a:ext uri="{FF2B5EF4-FFF2-40B4-BE49-F238E27FC236}">
                <a16:creationId xmlns:a16="http://schemas.microsoft.com/office/drawing/2014/main" id="{1C1B60D4-8355-601C-E3CC-1CD1B4C6B3C2}"/>
              </a:ext>
            </a:extLst>
          </p:cNvPr>
          <p:cNvSpPr txBox="1">
            <a:spLocks/>
          </p:cNvSpPr>
          <p:nvPr/>
        </p:nvSpPr>
        <p:spPr>
          <a:xfrm>
            <a:off x="11413923" y="3264452"/>
            <a:ext cx="5108777" cy="5230297"/>
          </a:xfrm>
          <a:prstGeom prst="rect">
            <a:avLst/>
          </a:prstGeom>
        </p:spPr>
        <p:txBody>
          <a:bodyPr vert="horz" lIns="91440" tIns="45720" rIns="91440" bIns="45720" rtlCol="0" anchor="t">
            <a:noAutofit/>
          </a:bodyPr>
          <a:lstStyle>
            <a:lvl1pPr marL="320040" indent="-320040" algn="l" defTabSz="1280160" rtl="0" eaLnBrk="1" latinLnBrk="0" hangingPunct="1">
              <a:lnSpc>
                <a:spcPct val="90000"/>
              </a:lnSpc>
              <a:spcBef>
                <a:spcPts val="1400"/>
              </a:spcBef>
              <a:buFont typeface="Arial" panose="020B0604020202020204" pitchFamily="34" charset="0"/>
              <a:buChar char="•"/>
              <a:defRPr sz="3920" kern="1200">
                <a:solidFill>
                  <a:schemeClr val="tx1"/>
                </a:solidFill>
                <a:latin typeface="+mn-lt"/>
                <a:ea typeface="+mn-ea"/>
                <a:cs typeface="+mn-cs"/>
              </a:defRPr>
            </a:lvl1pPr>
            <a:lvl2pPr marL="960120" indent="-320040" algn="l" defTabSz="1280160" rtl="0" eaLnBrk="1" latinLnBrk="0" hangingPunct="1">
              <a:lnSpc>
                <a:spcPct val="90000"/>
              </a:lnSpc>
              <a:spcBef>
                <a:spcPts val="700"/>
              </a:spcBef>
              <a:buFont typeface="Arial" panose="020B0604020202020204" pitchFamily="34" charset="0"/>
              <a:buChar char="•"/>
              <a:defRPr sz="3360" kern="1200">
                <a:solidFill>
                  <a:schemeClr val="tx1"/>
                </a:solidFill>
                <a:latin typeface="+mn-lt"/>
                <a:ea typeface="+mn-ea"/>
                <a:cs typeface="+mn-cs"/>
              </a:defRPr>
            </a:lvl2pPr>
            <a:lvl3pPr marL="1600200" indent="-320040" algn="l" defTabSz="1280160" rtl="0" eaLnBrk="1" latinLnBrk="0" hangingPunct="1">
              <a:lnSpc>
                <a:spcPct val="90000"/>
              </a:lnSpc>
              <a:spcBef>
                <a:spcPts val="700"/>
              </a:spcBef>
              <a:buFont typeface="Arial" panose="020B0604020202020204" pitchFamily="34" charset="0"/>
              <a:buChar char="•"/>
              <a:defRPr sz="2800" kern="1200">
                <a:solidFill>
                  <a:schemeClr val="tx1"/>
                </a:solidFill>
                <a:latin typeface="+mn-lt"/>
                <a:ea typeface="+mn-ea"/>
                <a:cs typeface="+mn-cs"/>
              </a:defRPr>
            </a:lvl3pPr>
            <a:lvl4pPr marL="22402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4pPr>
            <a:lvl5pPr marL="288036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5pPr>
            <a:lvl6pPr marL="352044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pPr marL="91440" indent="0" defTabSz="914400">
              <a:lnSpc>
                <a:spcPct val="150000"/>
              </a:lnSpc>
              <a:buNone/>
            </a:pPr>
            <a:r>
              <a:rPr lang="en-US" sz="1200" b="1" dirty="0">
                <a:solidFill>
                  <a:srgbClr val="002060"/>
                </a:solidFill>
                <a:latin typeface="Montserrat" pitchFamily="2" charset="0"/>
              </a:rPr>
              <a:t>ECO</a:t>
            </a:r>
            <a:r>
              <a:rPr lang="en-US" sz="1200" b="1" dirty="0">
                <a:solidFill>
                  <a:srgbClr val="00B0F0"/>
                </a:solidFill>
                <a:latin typeface="Montserrat" pitchFamily="2" charset="0"/>
              </a:rPr>
              <a:t>AIR</a:t>
            </a:r>
            <a:r>
              <a:rPr lang="en-US" sz="1200" b="1" dirty="0">
                <a:latin typeface="Montserrat" pitchFamily="2" charset="0"/>
              </a:rPr>
              <a:t> is a UAE based, young and aspiring, manufacturing &amp; trading brand, registered under ECOAIR AIR-CONDITIONING MANUFACTURING LLC.</a:t>
            </a:r>
          </a:p>
          <a:p>
            <a:pPr marL="91440" indent="0" defTabSz="914400">
              <a:lnSpc>
                <a:spcPct val="150000"/>
              </a:lnSpc>
              <a:buNone/>
            </a:pPr>
            <a:r>
              <a:rPr lang="en-US" sz="1200" b="1" dirty="0">
                <a:latin typeface="Montserrat" pitchFamily="2" charset="0"/>
              </a:rPr>
              <a:t>Established in 2018.</a:t>
            </a:r>
          </a:p>
          <a:p>
            <a:pPr marL="91440" indent="0" defTabSz="914400">
              <a:lnSpc>
                <a:spcPct val="150000"/>
              </a:lnSpc>
              <a:buNone/>
            </a:pPr>
            <a:r>
              <a:rPr lang="en-US" sz="1200" b="1" dirty="0">
                <a:latin typeface="Montserrat" pitchFamily="2" charset="0"/>
              </a:rPr>
              <a:t>We  Specialize in:</a:t>
            </a:r>
          </a:p>
          <a:p>
            <a:pPr marL="342121" indent="-228600" defTabSz="914400">
              <a:lnSpc>
                <a:spcPct val="150000"/>
              </a:lnSpc>
            </a:pPr>
            <a:r>
              <a:rPr lang="en-US" sz="1200" dirty="0">
                <a:latin typeface="Montserrat SemiBold" pitchFamily="2" charset="0"/>
              </a:rPr>
              <a:t>Commercial &amp; Residential Buildings</a:t>
            </a:r>
          </a:p>
          <a:p>
            <a:pPr marL="342121" indent="-228600" defTabSz="914400">
              <a:lnSpc>
                <a:spcPct val="150000"/>
              </a:lnSpc>
            </a:pPr>
            <a:r>
              <a:rPr lang="en-US" sz="1200" dirty="0">
                <a:latin typeface="Montserrat SemiBold" pitchFamily="2" charset="0"/>
              </a:rPr>
              <a:t>Hotels, F&amp;B Outlets</a:t>
            </a:r>
          </a:p>
          <a:p>
            <a:pPr marL="342121" indent="-228600" defTabSz="914400">
              <a:lnSpc>
                <a:spcPct val="150000"/>
              </a:lnSpc>
            </a:pPr>
            <a:r>
              <a:rPr lang="en-US" sz="1200" dirty="0">
                <a:latin typeface="Montserrat SemiBold" pitchFamily="2" charset="0"/>
              </a:rPr>
              <a:t>Educational Institutions</a:t>
            </a:r>
          </a:p>
          <a:p>
            <a:pPr marL="342121" indent="-228600" defTabSz="914400">
              <a:lnSpc>
                <a:spcPct val="150000"/>
              </a:lnSpc>
            </a:pPr>
            <a:r>
              <a:rPr lang="en-US" sz="1200" dirty="0">
                <a:latin typeface="Montserrat SemiBold" pitchFamily="2" charset="0"/>
              </a:rPr>
              <a:t>Hospitals &amp; Pharma</a:t>
            </a:r>
          </a:p>
          <a:p>
            <a:pPr marL="342121" indent="-228600" defTabSz="914400">
              <a:lnSpc>
                <a:spcPct val="150000"/>
              </a:lnSpc>
            </a:pPr>
            <a:r>
              <a:rPr lang="en-US" sz="1200" dirty="0">
                <a:latin typeface="Montserrat SemiBold" pitchFamily="2" charset="0"/>
              </a:rPr>
              <a:t>MEP Works / Retrofits</a:t>
            </a:r>
          </a:p>
          <a:p>
            <a:pPr marL="342121" indent="-228600" defTabSz="914400">
              <a:lnSpc>
                <a:spcPct val="150000"/>
              </a:lnSpc>
            </a:pPr>
            <a:r>
              <a:rPr lang="en-US" sz="1200" dirty="0">
                <a:latin typeface="Montserrat SemiBold" pitchFamily="2" charset="0"/>
              </a:rPr>
              <a:t>Cold-room Storages</a:t>
            </a:r>
          </a:p>
          <a:p>
            <a:pPr marL="342121" indent="-228600" defTabSz="914400">
              <a:lnSpc>
                <a:spcPct val="150000"/>
              </a:lnSpc>
            </a:pPr>
            <a:r>
              <a:rPr lang="en-US" sz="1200" dirty="0">
                <a:latin typeface="Montserrat SemiBold" pitchFamily="2" charset="0"/>
              </a:rPr>
              <a:t>SS Fabrications</a:t>
            </a:r>
          </a:p>
        </p:txBody>
      </p:sp>
      <p:pic>
        <p:nvPicPr>
          <p:cNvPr id="8" name="Picture 7">
            <a:extLst>
              <a:ext uri="{FF2B5EF4-FFF2-40B4-BE49-F238E27FC236}">
                <a16:creationId xmlns:a16="http://schemas.microsoft.com/office/drawing/2014/main" id="{7961963D-B907-DF75-6A3E-D74EC2A2130C}"/>
              </a:ext>
            </a:extLst>
          </p:cNvPr>
          <p:cNvPicPr>
            <a:picLocks noChangeAspect="1"/>
          </p:cNvPicPr>
          <p:nvPr/>
        </p:nvPicPr>
        <p:blipFill rotWithShape="1">
          <a:blip r:embed="rId4">
            <a:extLst>
              <a:ext uri="{BEBA8EAE-BF5A-486C-A8C5-ECC9F3942E4B}">
                <a14:imgProps xmlns:a14="http://schemas.microsoft.com/office/drawing/2010/main">
                  <a14:imgLayer r:embed="rId5">
                    <a14:imgEffect>
                      <a14:brightnessContrast bright="-40000" contrast="40000"/>
                    </a14:imgEffect>
                  </a14:imgLayer>
                </a14:imgProps>
              </a:ext>
            </a:extLst>
          </a:blip>
          <a:srcRect l="44045" t="-1" r="120" b="-1"/>
          <a:stretch/>
        </p:blipFill>
        <p:spPr>
          <a:xfrm>
            <a:off x="5854701" y="2771591"/>
            <a:ext cx="5199532" cy="6216021"/>
          </a:xfrm>
          <a:prstGeom prst="rect">
            <a:avLst/>
          </a:prstGeom>
        </p:spPr>
      </p:pic>
      <p:sp>
        <p:nvSpPr>
          <p:cNvPr id="4" name="Title 50">
            <a:extLst>
              <a:ext uri="{FF2B5EF4-FFF2-40B4-BE49-F238E27FC236}">
                <a16:creationId xmlns:a16="http://schemas.microsoft.com/office/drawing/2014/main" id="{27523476-5EE6-9F97-70E8-D2ED9AEFA4EC}"/>
              </a:ext>
            </a:extLst>
          </p:cNvPr>
          <p:cNvSpPr txBox="1">
            <a:spLocks/>
          </p:cNvSpPr>
          <p:nvPr/>
        </p:nvSpPr>
        <p:spPr>
          <a:xfrm flipH="1">
            <a:off x="13345160" y="1614302"/>
            <a:ext cx="3327400" cy="576962"/>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14 w 10000"/>
              <a:gd name="connsiteY0" fmla="*/ 699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699 h 10000"/>
              <a:gd name="connsiteX0" fmla="*/ 0 w 10014"/>
              <a:gd name="connsiteY0" fmla="*/ 0 h 10602"/>
              <a:gd name="connsiteX1" fmla="*/ 10014 w 10014"/>
              <a:gd name="connsiteY1" fmla="*/ 602 h 10602"/>
              <a:gd name="connsiteX2" fmla="*/ 10014 w 10014"/>
              <a:gd name="connsiteY2" fmla="*/ 10602 h 10602"/>
              <a:gd name="connsiteX3" fmla="*/ 14 w 10014"/>
              <a:gd name="connsiteY3" fmla="*/ 10602 h 10602"/>
              <a:gd name="connsiteX4" fmla="*/ 0 w 10014"/>
              <a:gd name="connsiteY4" fmla="*/ 0 h 10602"/>
              <a:gd name="connsiteX0" fmla="*/ 0 w 10014"/>
              <a:gd name="connsiteY0" fmla="*/ 0 h 10212"/>
              <a:gd name="connsiteX1" fmla="*/ 10014 w 10014"/>
              <a:gd name="connsiteY1" fmla="*/ 212 h 10212"/>
              <a:gd name="connsiteX2" fmla="*/ 10014 w 10014"/>
              <a:gd name="connsiteY2" fmla="*/ 10212 h 10212"/>
              <a:gd name="connsiteX3" fmla="*/ 14 w 10014"/>
              <a:gd name="connsiteY3" fmla="*/ 10212 h 10212"/>
              <a:gd name="connsiteX4" fmla="*/ 0 w 10014"/>
              <a:gd name="connsiteY4" fmla="*/ 0 h 10212"/>
              <a:gd name="connsiteX0" fmla="*/ 41 w 10000"/>
              <a:gd name="connsiteY0" fmla="*/ 48 h 10000"/>
              <a:gd name="connsiteX1" fmla="*/ 10000 w 10000"/>
              <a:gd name="connsiteY1" fmla="*/ 0 h 10000"/>
              <a:gd name="connsiteX2" fmla="*/ 10000 w 10000"/>
              <a:gd name="connsiteY2" fmla="*/ 10000 h 10000"/>
              <a:gd name="connsiteX3" fmla="*/ 0 w 10000"/>
              <a:gd name="connsiteY3" fmla="*/ 10000 h 10000"/>
              <a:gd name="connsiteX4" fmla="*/ 41 w 10000"/>
              <a:gd name="connsiteY4" fmla="*/ 48 h 10000"/>
              <a:gd name="connsiteX0" fmla="*/ 1 w 10001"/>
              <a:gd name="connsiteY0" fmla="*/ 0 h 10342"/>
              <a:gd name="connsiteX1" fmla="*/ 10001 w 10001"/>
              <a:gd name="connsiteY1" fmla="*/ 342 h 10342"/>
              <a:gd name="connsiteX2" fmla="*/ 10001 w 10001"/>
              <a:gd name="connsiteY2" fmla="*/ 10342 h 10342"/>
              <a:gd name="connsiteX3" fmla="*/ 1 w 10001"/>
              <a:gd name="connsiteY3" fmla="*/ 10342 h 10342"/>
              <a:gd name="connsiteX4" fmla="*/ 1 w 10001"/>
              <a:gd name="connsiteY4" fmla="*/ 0 h 10342"/>
              <a:gd name="connsiteX0" fmla="*/ 1 w 10001"/>
              <a:gd name="connsiteY0" fmla="*/ 48 h 10000"/>
              <a:gd name="connsiteX1" fmla="*/ 10001 w 10001"/>
              <a:gd name="connsiteY1" fmla="*/ 0 h 10000"/>
              <a:gd name="connsiteX2" fmla="*/ 10001 w 10001"/>
              <a:gd name="connsiteY2" fmla="*/ 10000 h 10000"/>
              <a:gd name="connsiteX3" fmla="*/ 1 w 10001"/>
              <a:gd name="connsiteY3" fmla="*/ 10000 h 10000"/>
              <a:gd name="connsiteX4" fmla="*/ 1 w 10001"/>
              <a:gd name="connsiteY4" fmla="*/ 48 h 10000"/>
              <a:gd name="connsiteX0" fmla="*/ 14 w 10000"/>
              <a:gd name="connsiteY0" fmla="*/ 56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568 h 10000"/>
              <a:gd name="connsiteX0" fmla="*/ 14 w 10000"/>
              <a:gd name="connsiteY0" fmla="*/ 30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308 h 10000"/>
              <a:gd name="connsiteX0" fmla="*/ 14 w 10000"/>
              <a:gd name="connsiteY0" fmla="*/ 30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308 h 10000"/>
              <a:gd name="connsiteX0" fmla="*/ 14 w 10000"/>
              <a:gd name="connsiteY0" fmla="*/ 17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178 h 10000"/>
              <a:gd name="connsiteX0" fmla="*/ 14 w 10000"/>
              <a:gd name="connsiteY0" fmla="*/ 178 h 10000"/>
              <a:gd name="connsiteX1" fmla="*/ 10000 w 10000"/>
              <a:gd name="connsiteY1" fmla="*/ 0 h 10000"/>
              <a:gd name="connsiteX2" fmla="*/ 9628 w 10000"/>
              <a:gd name="connsiteY2" fmla="*/ 9870 h 10000"/>
              <a:gd name="connsiteX3" fmla="*/ 0 w 10000"/>
              <a:gd name="connsiteY3" fmla="*/ 10000 h 10000"/>
              <a:gd name="connsiteX4" fmla="*/ 14 w 10000"/>
              <a:gd name="connsiteY4" fmla="*/ 178 h 10000"/>
              <a:gd name="connsiteX0" fmla="*/ 2 w 9988"/>
              <a:gd name="connsiteY0" fmla="*/ 178 h 10000"/>
              <a:gd name="connsiteX1" fmla="*/ 9988 w 9988"/>
              <a:gd name="connsiteY1" fmla="*/ 0 h 10000"/>
              <a:gd name="connsiteX2" fmla="*/ 9616 w 9988"/>
              <a:gd name="connsiteY2" fmla="*/ 9870 h 10000"/>
              <a:gd name="connsiteX3" fmla="*/ 6 w 9988"/>
              <a:gd name="connsiteY3" fmla="*/ 10000 h 10000"/>
              <a:gd name="connsiteX4" fmla="*/ 2 w 9988"/>
              <a:gd name="connsiteY4" fmla="*/ 178 h 10000"/>
              <a:gd name="connsiteX0" fmla="*/ 2 w 10000"/>
              <a:gd name="connsiteY0" fmla="*/ 178 h 10000"/>
              <a:gd name="connsiteX1" fmla="*/ 10000 w 10000"/>
              <a:gd name="connsiteY1" fmla="*/ 0 h 10000"/>
              <a:gd name="connsiteX2" fmla="*/ 9628 w 10000"/>
              <a:gd name="connsiteY2" fmla="*/ 9870 h 10000"/>
              <a:gd name="connsiteX3" fmla="*/ 6 w 10000"/>
              <a:gd name="connsiteY3" fmla="*/ 10000 h 10000"/>
              <a:gd name="connsiteX4" fmla="*/ 2 w 10000"/>
              <a:gd name="connsiteY4" fmla="*/ 178 h 10000"/>
              <a:gd name="connsiteX0" fmla="*/ 2 w 10000"/>
              <a:gd name="connsiteY0" fmla="*/ 91 h 9913"/>
              <a:gd name="connsiteX1" fmla="*/ 10000 w 10000"/>
              <a:gd name="connsiteY1" fmla="*/ 0 h 9913"/>
              <a:gd name="connsiteX2" fmla="*/ 9628 w 10000"/>
              <a:gd name="connsiteY2" fmla="*/ 9783 h 9913"/>
              <a:gd name="connsiteX3" fmla="*/ 6 w 10000"/>
              <a:gd name="connsiteY3" fmla="*/ 9913 h 9913"/>
              <a:gd name="connsiteX4" fmla="*/ 2 w 10000"/>
              <a:gd name="connsiteY4" fmla="*/ 91 h 9913"/>
              <a:gd name="connsiteX0" fmla="*/ 2 w 9982"/>
              <a:gd name="connsiteY0" fmla="*/ 0 h 9908"/>
              <a:gd name="connsiteX1" fmla="*/ 9982 w 9982"/>
              <a:gd name="connsiteY1" fmla="*/ 170 h 9908"/>
              <a:gd name="connsiteX2" fmla="*/ 9628 w 9982"/>
              <a:gd name="connsiteY2" fmla="*/ 9777 h 9908"/>
              <a:gd name="connsiteX3" fmla="*/ 6 w 9982"/>
              <a:gd name="connsiteY3" fmla="*/ 9908 h 9908"/>
              <a:gd name="connsiteX4" fmla="*/ 2 w 9982"/>
              <a:gd name="connsiteY4" fmla="*/ 0 h 9908"/>
              <a:gd name="connsiteX0" fmla="*/ 2 w 10205"/>
              <a:gd name="connsiteY0" fmla="*/ 0 h 10000"/>
              <a:gd name="connsiteX1" fmla="*/ 10205 w 10205"/>
              <a:gd name="connsiteY1" fmla="*/ 38 h 10000"/>
              <a:gd name="connsiteX2" fmla="*/ 9645 w 10205"/>
              <a:gd name="connsiteY2" fmla="*/ 9868 h 10000"/>
              <a:gd name="connsiteX3" fmla="*/ 6 w 10205"/>
              <a:gd name="connsiteY3" fmla="*/ 10000 h 10000"/>
              <a:gd name="connsiteX4" fmla="*/ 2 w 10205"/>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05" h="10000">
                <a:moveTo>
                  <a:pt x="2" y="0"/>
                </a:moveTo>
                <a:lnTo>
                  <a:pt x="10205" y="38"/>
                </a:lnTo>
                <a:cubicBezTo>
                  <a:pt x="10018" y="3315"/>
                  <a:pt x="9832" y="6591"/>
                  <a:pt x="9645" y="9868"/>
                </a:cubicBezTo>
                <a:lnTo>
                  <a:pt x="6" y="10000"/>
                </a:lnTo>
                <a:cubicBezTo>
                  <a:pt x="11" y="6844"/>
                  <a:pt x="-3" y="3156"/>
                  <a:pt x="2" y="0"/>
                </a:cubicBezTo>
                <a:close/>
              </a:path>
            </a:pathLst>
          </a:custGeom>
          <a:solidFill>
            <a:srgbClr val="000066"/>
          </a:solidFill>
        </p:spPr>
        <p:txBody>
          <a:bodyPr vert="horz" lIns="91440" tIns="45720" rIns="91440" bIns="45720" rtlCol="0" anchor="ctr">
            <a:normAutofit/>
          </a:bodyPr>
          <a:lstStyle>
            <a:lvl1pPr algn="l" defTabSz="1280160" rtl="0" eaLnBrk="1" latinLnBrk="0" hangingPunct="1">
              <a:lnSpc>
                <a:spcPct val="90000"/>
              </a:lnSpc>
              <a:spcBef>
                <a:spcPct val="0"/>
              </a:spcBef>
              <a:buNone/>
              <a:defRPr sz="5939" kern="1200" spc="445">
                <a:solidFill>
                  <a:schemeClr val="tx2"/>
                </a:solidFill>
                <a:latin typeface="Bahnschrift" panose="020B0502040204020203" pitchFamily="34" charset="0"/>
                <a:ea typeface="+mj-ea"/>
                <a:cs typeface="+mj-cs"/>
              </a:defRPr>
            </a:lvl1pPr>
          </a:lstStyle>
          <a:p>
            <a:pPr algn="r">
              <a:lnSpc>
                <a:spcPct val="100000"/>
              </a:lnSpc>
            </a:pPr>
            <a:r>
              <a:rPr lang="en-US" sz="1600" b="1" spc="300" dirty="0">
                <a:solidFill>
                  <a:schemeClr val="bg1"/>
                </a:solidFill>
                <a:latin typeface="Montserrat" pitchFamily="2" charset="0"/>
              </a:rPr>
              <a:t>COMPANY IN-BRIEF</a:t>
            </a:r>
            <a:endParaRPr lang="en-US" sz="1400" dirty="0">
              <a:solidFill>
                <a:schemeClr val="bg1"/>
              </a:solidFill>
              <a:latin typeface="Montserrat" pitchFamily="2" charset="0"/>
            </a:endParaRPr>
          </a:p>
        </p:txBody>
      </p:sp>
      <p:cxnSp>
        <p:nvCxnSpPr>
          <p:cNvPr id="5" name="Straight Connector 4">
            <a:extLst>
              <a:ext uri="{FF2B5EF4-FFF2-40B4-BE49-F238E27FC236}">
                <a16:creationId xmlns:a16="http://schemas.microsoft.com/office/drawing/2014/main" id="{258B9A23-FA10-FA0A-C551-620B72F31C3A}"/>
              </a:ext>
            </a:extLst>
          </p:cNvPr>
          <p:cNvCxnSpPr>
            <a:cxnSpLocks/>
          </p:cNvCxnSpPr>
          <p:nvPr/>
        </p:nvCxnSpPr>
        <p:spPr>
          <a:xfrm flipV="1">
            <a:off x="5458460" y="1613305"/>
            <a:ext cx="11194647" cy="997"/>
          </a:xfrm>
          <a:prstGeom prst="line">
            <a:avLst/>
          </a:prstGeom>
          <a:ln>
            <a:solidFill>
              <a:srgbClr val="00006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0747485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additive="base">
                                        <p:cTn id="13"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anim calcmode="lin" valueType="num">
                                      <p:cBhvr additive="base">
                                        <p:cTn id="19"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xEl>
                                              <p:pRg st="3" end="3"/>
                                            </p:txEl>
                                          </p:spTgt>
                                        </p:tgtEl>
                                        <p:attrNameLst>
                                          <p:attrName>style.visibility</p:attrName>
                                        </p:attrNameLst>
                                      </p:cBhvr>
                                      <p:to>
                                        <p:strVal val="visible"/>
                                      </p:to>
                                    </p:set>
                                    <p:anim calcmode="lin" valueType="num">
                                      <p:cBhvr additive="base">
                                        <p:cTn id="25"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7">
                                            <p:txEl>
                                              <p:pRg st="4" end="4"/>
                                            </p:txEl>
                                          </p:spTgt>
                                        </p:tgtEl>
                                        <p:attrNameLst>
                                          <p:attrName>style.visibility</p:attrName>
                                        </p:attrNameLst>
                                      </p:cBhvr>
                                      <p:to>
                                        <p:strVal val="visible"/>
                                      </p:to>
                                    </p:set>
                                    <p:anim calcmode="lin" valueType="num">
                                      <p:cBhvr additive="base">
                                        <p:cTn id="31" dur="500" fill="hold"/>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7">
                                            <p:txEl>
                                              <p:pRg st="5" end="5"/>
                                            </p:txEl>
                                          </p:spTgt>
                                        </p:tgtEl>
                                        <p:attrNameLst>
                                          <p:attrName>style.visibility</p:attrName>
                                        </p:attrNameLst>
                                      </p:cBhvr>
                                      <p:to>
                                        <p:strVal val="visible"/>
                                      </p:to>
                                    </p:set>
                                    <p:anim calcmode="lin" valueType="num">
                                      <p:cBhvr additive="base">
                                        <p:cTn id="37" dur="500" fill="hold"/>
                                        <p:tgtEl>
                                          <p:spTgt spid="7">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7">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7">
                                            <p:txEl>
                                              <p:pRg st="6" end="6"/>
                                            </p:txEl>
                                          </p:spTgt>
                                        </p:tgtEl>
                                        <p:attrNameLst>
                                          <p:attrName>style.visibility</p:attrName>
                                        </p:attrNameLst>
                                      </p:cBhvr>
                                      <p:to>
                                        <p:strVal val="visible"/>
                                      </p:to>
                                    </p:set>
                                    <p:anim calcmode="lin" valueType="num">
                                      <p:cBhvr additive="base">
                                        <p:cTn id="43" dur="500" fill="hold"/>
                                        <p:tgtEl>
                                          <p:spTgt spid="7">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7">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7">
                                            <p:txEl>
                                              <p:pRg st="7" end="7"/>
                                            </p:txEl>
                                          </p:spTgt>
                                        </p:tgtEl>
                                        <p:attrNameLst>
                                          <p:attrName>style.visibility</p:attrName>
                                        </p:attrNameLst>
                                      </p:cBhvr>
                                      <p:to>
                                        <p:strVal val="visible"/>
                                      </p:to>
                                    </p:set>
                                    <p:anim calcmode="lin" valueType="num">
                                      <p:cBhvr additive="base">
                                        <p:cTn id="49" dur="500" fill="hold"/>
                                        <p:tgtEl>
                                          <p:spTgt spid="7">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7">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7">
                                            <p:txEl>
                                              <p:pRg st="8" end="8"/>
                                            </p:txEl>
                                          </p:spTgt>
                                        </p:tgtEl>
                                        <p:attrNameLst>
                                          <p:attrName>style.visibility</p:attrName>
                                        </p:attrNameLst>
                                      </p:cBhvr>
                                      <p:to>
                                        <p:strVal val="visible"/>
                                      </p:to>
                                    </p:set>
                                    <p:anim calcmode="lin" valueType="num">
                                      <p:cBhvr additive="base">
                                        <p:cTn id="55" dur="500" fill="hold"/>
                                        <p:tgtEl>
                                          <p:spTgt spid="7">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7">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7">
                                            <p:txEl>
                                              <p:pRg st="9" end="9"/>
                                            </p:txEl>
                                          </p:spTgt>
                                        </p:tgtEl>
                                        <p:attrNameLst>
                                          <p:attrName>style.visibility</p:attrName>
                                        </p:attrNameLst>
                                      </p:cBhvr>
                                      <p:to>
                                        <p:strVal val="visible"/>
                                      </p:to>
                                    </p:set>
                                    <p:anim calcmode="lin" valueType="num">
                                      <p:cBhvr additive="base">
                                        <p:cTn id="61" dur="500" fill="hold"/>
                                        <p:tgtEl>
                                          <p:spTgt spid="7">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7">
                                            <p:txEl>
                                              <p:pRg st="9" end="9"/>
                                            </p:txEl>
                                          </p:spTgt>
                                        </p:tgtEl>
                                        <p:attrNameLst>
                                          <p:attrName>ppt_y</p:attrName>
                                        </p:attrNameLst>
                                      </p:cBhvr>
                                      <p:tavLst>
                                        <p:tav tm="0">
                                          <p:val>
                                            <p:strVal val="1+#ppt_h/2"/>
                                          </p:val>
                                        </p:tav>
                                        <p:tav tm="100000">
                                          <p:val>
                                            <p:strVal val="#ppt_y"/>
                                          </p:val>
                                        </p:tav>
                                      </p:tavLst>
                                    </p:anim>
                                  </p:childTnLst>
                                </p:cTn>
                              </p:par>
                              <p:par>
                                <p:cTn id="63" presetID="2" presetClass="entr" presetSubtype="8" fill="hold" nodeType="withEffect">
                                  <p:stCondLst>
                                    <p:cond delay="0"/>
                                  </p:stCondLst>
                                  <p:childTnLst>
                                    <p:set>
                                      <p:cBhvr>
                                        <p:cTn id="64" dur="1" fill="hold">
                                          <p:stCondLst>
                                            <p:cond delay="0"/>
                                          </p:stCondLst>
                                        </p:cTn>
                                        <p:tgtEl>
                                          <p:spTgt spid="5"/>
                                        </p:tgtEl>
                                        <p:attrNameLst>
                                          <p:attrName>style.visibility</p:attrName>
                                        </p:attrNameLst>
                                      </p:cBhvr>
                                      <p:to>
                                        <p:strVal val="visible"/>
                                      </p:to>
                                    </p:set>
                                    <p:anim calcmode="lin" valueType="num">
                                      <p:cBhvr additive="base">
                                        <p:cTn id="65" dur="500" fill="hold"/>
                                        <p:tgtEl>
                                          <p:spTgt spid="5"/>
                                        </p:tgtEl>
                                        <p:attrNameLst>
                                          <p:attrName>ppt_x</p:attrName>
                                        </p:attrNameLst>
                                      </p:cBhvr>
                                      <p:tavLst>
                                        <p:tav tm="0">
                                          <p:val>
                                            <p:strVal val="0-#ppt_w/2"/>
                                          </p:val>
                                        </p:tav>
                                        <p:tav tm="100000">
                                          <p:val>
                                            <p:strVal val="#ppt_x"/>
                                          </p:val>
                                        </p:tav>
                                      </p:tavLst>
                                    </p:anim>
                                    <p:anim calcmode="lin" valueType="num">
                                      <p:cBhvr additive="base">
                                        <p:cTn id="66" dur="500" fill="hold"/>
                                        <p:tgtEl>
                                          <p:spTgt spid="5"/>
                                        </p:tgtEl>
                                        <p:attrNameLst>
                                          <p:attrName>ppt_y</p:attrName>
                                        </p:attrNameLst>
                                      </p:cBhvr>
                                      <p:tavLst>
                                        <p:tav tm="0">
                                          <p:val>
                                            <p:strVal val="#ppt_y"/>
                                          </p:val>
                                        </p:tav>
                                        <p:tav tm="100000">
                                          <p:val>
                                            <p:strVal val="#ppt_y"/>
                                          </p:val>
                                        </p:tav>
                                      </p:tavLst>
                                    </p:anim>
                                  </p:childTnLst>
                                </p:cTn>
                              </p:par>
                              <p:par>
                                <p:cTn id="67" presetID="2" presetClass="entr" presetSubtype="8" fill="hold" grpId="0" nodeType="withEffect">
                                  <p:stCondLst>
                                    <p:cond delay="0"/>
                                  </p:stCondLst>
                                  <p:childTnLst>
                                    <p:set>
                                      <p:cBhvr>
                                        <p:cTn id="68" dur="1" fill="hold">
                                          <p:stCondLst>
                                            <p:cond delay="0"/>
                                          </p:stCondLst>
                                        </p:cTn>
                                        <p:tgtEl>
                                          <p:spTgt spid="4"/>
                                        </p:tgtEl>
                                        <p:attrNameLst>
                                          <p:attrName>style.visibility</p:attrName>
                                        </p:attrNameLst>
                                      </p:cBhvr>
                                      <p:to>
                                        <p:strVal val="visible"/>
                                      </p:to>
                                    </p:set>
                                    <p:anim calcmode="lin" valueType="num">
                                      <p:cBhvr additive="base">
                                        <p:cTn id="69" dur="500" fill="hold"/>
                                        <p:tgtEl>
                                          <p:spTgt spid="4"/>
                                        </p:tgtEl>
                                        <p:attrNameLst>
                                          <p:attrName>ppt_x</p:attrName>
                                        </p:attrNameLst>
                                      </p:cBhvr>
                                      <p:tavLst>
                                        <p:tav tm="0">
                                          <p:val>
                                            <p:strVal val="0-#ppt_w/2"/>
                                          </p:val>
                                        </p:tav>
                                        <p:tav tm="100000">
                                          <p:val>
                                            <p:strVal val="#ppt_x"/>
                                          </p:val>
                                        </p:tav>
                                      </p:tavLst>
                                    </p:anim>
                                    <p:anim calcmode="lin" valueType="num">
                                      <p:cBhvr additive="base">
                                        <p:cTn id="70"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itle 50">
            <a:extLst>
              <a:ext uri="{FF2B5EF4-FFF2-40B4-BE49-F238E27FC236}">
                <a16:creationId xmlns:a16="http://schemas.microsoft.com/office/drawing/2014/main" id="{DFA3496F-B6F7-47D1-ADEF-D88B17BF8098}"/>
              </a:ext>
            </a:extLst>
          </p:cNvPr>
          <p:cNvSpPr txBox="1">
            <a:spLocks/>
          </p:cNvSpPr>
          <p:nvPr/>
        </p:nvSpPr>
        <p:spPr>
          <a:xfrm>
            <a:off x="414742" y="1040117"/>
            <a:ext cx="3458758" cy="606933"/>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14 w 10000"/>
              <a:gd name="connsiteY0" fmla="*/ 699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699 h 10000"/>
              <a:gd name="connsiteX0" fmla="*/ 0 w 10014"/>
              <a:gd name="connsiteY0" fmla="*/ 0 h 10602"/>
              <a:gd name="connsiteX1" fmla="*/ 10014 w 10014"/>
              <a:gd name="connsiteY1" fmla="*/ 602 h 10602"/>
              <a:gd name="connsiteX2" fmla="*/ 10014 w 10014"/>
              <a:gd name="connsiteY2" fmla="*/ 10602 h 10602"/>
              <a:gd name="connsiteX3" fmla="*/ 14 w 10014"/>
              <a:gd name="connsiteY3" fmla="*/ 10602 h 10602"/>
              <a:gd name="connsiteX4" fmla="*/ 0 w 10014"/>
              <a:gd name="connsiteY4" fmla="*/ 0 h 10602"/>
              <a:gd name="connsiteX0" fmla="*/ 0 w 10014"/>
              <a:gd name="connsiteY0" fmla="*/ 0 h 10212"/>
              <a:gd name="connsiteX1" fmla="*/ 10014 w 10014"/>
              <a:gd name="connsiteY1" fmla="*/ 212 h 10212"/>
              <a:gd name="connsiteX2" fmla="*/ 10014 w 10014"/>
              <a:gd name="connsiteY2" fmla="*/ 10212 h 10212"/>
              <a:gd name="connsiteX3" fmla="*/ 14 w 10014"/>
              <a:gd name="connsiteY3" fmla="*/ 10212 h 10212"/>
              <a:gd name="connsiteX4" fmla="*/ 0 w 10014"/>
              <a:gd name="connsiteY4" fmla="*/ 0 h 10212"/>
              <a:gd name="connsiteX0" fmla="*/ 41 w 10000"/>
              <a:gd name="connsiteY0" fmla="*/ 48 h 10000"/>
              <a:gd name="connsiteX1" fmla="*/ 10000 w 10000"/>
              <a:gd name="connsiteY1" fmla="*/ 0 h 10000"/>
              <a:gd name="connsiteX2" fmla="*/ 10000 w 10000"/>
              <a:gd name="connsiteY2" fmla="*/ 10000 h 10000"/>
              <a:gd name="connsiteX3" fmla="*/ 0 w 10000"/>
              <a:gd name="connsiteY3" fmla="*/ 10000 h 10000"/>
              <a:gd name="connsiteX4" fmla="*/ 41 w 10000"/>
              <a:gd name="connsiteY4" fmla="*/ 48 h 10000"/>
              <a:gd name="connsiteX0" fmla="*/ 1 w 10001"/>
              <a:gd name="connsiteY0" fmla="*/ 0 h 10342"/>
              <a:gd name="connsiteX1" fmla="*/ 10001 w 10001"/>
              <a:gd name="connsiteY1" fmla="*/ 342 h 10342"/>
              <a:gd name="connsiteX2" fmla="*/ 10001 w 10001"/>
              <a:gd name="connsiteY2" fmla="*/ 10342 h 10342"/>
              <a:gd name="connsiteX3" fmla="*/ 1 w 10001"/>
              <a:gd name="connsiteY3" fmla="*/ 10342 h 10342"/>
              <a:gd name="connsiteX4" fmla="*/ 1 w 10001"/>
              <a:gd name="connsiteY4" fmla="*/ 0 h 10342"/>
              <a:gd name="connsiteX0" fmla="*/ 1 w 10001"/>
              <a:gd name="connsiteY0" fmla="*/ 48 h 10000"/>
              <a:gd name="connsiteX1" fmla="*/ 10001 w 10001"/>
              <a:gd name="connsiteY1" fmla="*/ 0 h 10000"/>
              <a:gd name="connsiteX2" fmla="*/ 10001 w 10001"/>
              <a:gd name="connsiteY2" fmla="*/ 10000 h 10000"/>
              <a:gd name="connsiteX3" fmla="*/ 1 w 10001"/>
              <a:gd name="connsiteY3" fmla="*/ 10000 h 10000"/>
              <a:gd name="connsiteX4" fmla="*/ 1 w 10001"/>
              <a:gd name="connsiteY4" fmla="*/ 48 h 10000"/>
              <a:gd name="connsiteX0" fmla="*/ 14 w 10000"/>
              <a:gd name="connsiteY0" fmla="*/ 56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568 h 10000"/>
              <a:gd name="connsiteX0" fmla="*/ 14 w 10000"/>
              <a:gd name="connsiteY0" fmla="*/ 30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308 h 10000"/>
              <a:gd name="connsiteX0" fmla="*/ 14 w 10000"/>
              <a:gd name="connsiteY0" fmla="*/ 30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308 h 10000"/>
              <a:gd name="connsiteX0" fmla="*/ 14 w 10000"/>
              <a:gd name="connsiteY0" fmla="*/ 17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178 h 10000"/>
              <a:gd name="connsiteX0" fmla="*/ 14 w 10000"/>
              <a:gd name="connsiteY0" fmla="*/ 178 h 10000"/>
              <a:gd name="connsiteX1" fmla="*/ 10000 w 10000"/>
              <a:gd name="connsiteY1" fmla="*/ 0 h 10000"/>
              <a:gd name="connsiteX2" fmla="*/ 9628 w 10000"/>
              <a:gd name="connsiteY2" fmla="*/ 9870 h 10000"/>
              <a:gd name="connsiteX3" fmla="*/ 0 w 10000"/>
              <a:gd name="connsiteY3" fmla="*/ 10000 h 10000"/>
              <a:gd name="connsiteX4" fmla="*/ 14 w 10000"/>
              <a:gd name="connsiteY4" fmla="*/ 178 h 10000"/>
              <a:gd name="connsiteX0" fmla="*/ 2 w 9988"/>
              <a:gd name="connsiteY0" fmla="*/ 178 h 10000"/>
              <a:gd name="connsiteX1" fmla="*/ 9988 w 9988"/>
              <a:gd name="connsiteY1" fmla="*/ 0 h 10000"/>
              <a:gd name="connsiteX2" fmla="*/ 9616 w 9988"/>
              <a:gd name="connsiteY2" fmla="*/ 9870 h 10000"/>
              <a:gd name="connsiteX3" fmla="*/ 6 w 9988"/>
              <a:gd name="connsiteY3" fmla="*/ 10000 h 10000"/>
              <a:gd name="connsiteX4" fmla="*/ 2 w 9988"/>
              <a:gd name="connsiteY4" fmla="*/ 178 h 10000"/>
              <a:gd name="connsiteX0" fmla="*/ 2 w 10000"/>
              <a:gd name="connsiteY0" fmla="*/ 178 h 10000"/>
              <a:gd name="connsiteX1" fmla="*/ 10000 w 10000"/>
              <a:gd name="connsiteY1" fmla="*/ 0 h 10000"/>
              <a:gd name="connsiteX2" fmla="*/ 9628 w 10000"/>
              <a:gd name="connsiteY2" fmla="*/ 9870 h 10000"/>
              <a:gd name="connsiteX3" fmla="*/ 6 w 10000"/>
              <a:gd name="connsiteY3" fmla="*/ 10000 h 10000"/>
              <a:gd name="connsiteX4" fmla="*/ 2 w 10000"/>
              <a:gd name="connsiteY4" fmla="*/ 178 h 10000"/>
              <a:gd name="connsiteX0" fmla="*/ 2 w 10000"/>
              <a:gd name="connsiteY0" fmla="*/ 91 h 9913"/>
              <a:gd name="connsiteX1" fmla="*/ 10000 w 10000"/>
              <a:gd name="connsiteY1" fmla="*/ 0 h 9913"/>
              <a:gd name="connsiteX2" fmla="*/ 9628 w 10000"/>
              <a:gd name="connsiteY2" fmla="*/ 9783 h 9913"/>
              <a:gd name="connsiteX3" fmla="*/ 6 w 10000"/>
              <a:gd name="connsiteY3" fmla="*/ 9913 h 9913"/>
              <a:gd name="connsiteX4" fmla="*/ 2 w 10000"/>
              <a:gd name="connsiteY4" fmla="*/ 91 h 9913"/>
              <a:gd name="connsiteX0" fmla="*/ 2 w 9982"/>
              <a:gd name="connsiteY0" fmla="*/ 0 h 9908"/>
              <a:gd name="connsiteX1" fmla="*/ 9982 w 9982"/>
              <a:gd name="connsiteY1" fmla="*/ 170 h 9908"/>
              <a:gd name="connsiteX2" fmla="*/ 9628 w 9982"/>
              <a:gd name="connsiteY2" fmla="*/ 9777 h 9908"/>
              <a:gd name="connsiteX3" fmla="*/ 6 w 9982"/>
              <a:gd name="connsiteY3" fmla="*/ 9908 h 9908"/>
              <a:gd name="connsiteX4" fmla="*/ 2 w 9982"/>
              <a:gd name="connsiteY4" fmla="*/ 0 h 9908"/>
              <a:gd name="connsiteX0" fmla="*/ 2 w 10205"/>
              <a:gd name="connsiteY0" fmla="*/ 0 h 10000"/>
              <a:gd name="connsiteX1" fmla="*/ 10205 w 10205"/>
              <a:gd name="connsiteY1" fmla="*/ 38 h 10000"/>
              <a:gd name="connsiteX2" fmla="*/ 9645 w 10205"/>
              <a:gd name="connsiteY2" fmla="*/ 9868 h 10000"/>
              <a:gd name="connsiteX3" fmla="*/ 6 w 10205"/>
              <a:gd name="connsiteY3" fmla="*/ 10000 h 10000"/>
              <a:gd name="connsiteX4" fmla="*/ 2 w 10205"/>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05" h="10000">
                <a:moveTo>
                  <a:pt x="2" y="0"/>
                </a:moveTo>
                <a:lnTo>
                  <a:pt x="10205" y="38"/>
                </a:lnTo>
                <a:cubicBezTo>
                  <a:pt x="10018" y="3315"/>
                  <a:pt x="9832" y="6591"/>
                  <a:pt x="9645" y="9868"/>
                </a:cubicBezTo>
                <a:lnTo>
                  <a:pt x="6" y="10000"/>
                </a:lnTo>
                <a:cubicBezTo>
                  <a:pt x="11" y="6844"/>
                  <a:pt x="-3" y="3156"/>
                  <a:pt x="2" y="0"/>
                </a:cubicBezTo>
                <a:close/>
              </a:path>
            </a:pathLst>
          </a:custGeom>
          <a:solidFill>
            <a:srgbClr val="000066"/>
          </a:solidFill>
        </p:spPr>
        <p:txBody>
          <a:bodyPr vert="horz" wrap="square" lIns="320040" tIns="45720" rIns="91440" bIns="45720" rtlCol="0" anchor="ctr">
            <a:noAutofit/>
          </a:bodyPr>
          <a:lstStyle>
            <a:lvl1pPr algn="l" defTabSz="1280160" rtl="0" eaLnBrk="1" latinLnBrk="0" hangingPunct="1">
              <a:lnSpc>
                <a:spcPct val="90000"/>
              </a:lnSpc>
              <a:spcBef>
                <a:spcPct val="0"/>
              </a:spcBef>
              <a:buNone/>
              <a:defRPr sz="5939" kern="1200" cap="all" spc="445" baseline="0">
                <a:solidFill>
                  <a:schemeClr val="bg1"/>
                </a:solidFill>
                <a:latin typeface="Bahnschrift" panose="020B0502040204020203" pitchFamily="34" charset="0"/>
                <a:ea typeface="+mj-ea"/>
                <a:cs typeface="+mj-cs"/>
              </a:defRPr>
            </a:lvl1pPr>
          </a:lstStyle>
          <a:p>
            <a:pPr>
              <a:lnSpc>
                <a:spcPct val="100000"/>
              </a:lnSpc>
            </a:pPr>
            <a:r>
              <a:rPr lang="en-US" sz="1600" b="1" spc="300" dirty="0">
                <a:latin typeface="Montserrat" pitchFamily="2" charset="0"/>
              </a:rPr>
              <a:t>OUR CORE VALUES</a:t>
            </a:r>
            <a:endParaRPr lang="en-US" sz="1400" dirty="0">
              <a:latin typeface="Montserrat" pitchFamily="2" charset="0"/>
            </a:endParaRPr>
          </a:p>
        </p:txBody>
      </p:sp>
      <p:cxnSp>
        <p:nvCxnSpPr>
          <p:cNvPr id="9" name="Straight Connector 8">
            <a:extLst>
              <a:ext uri="{FF2B5EF4-FFF2-40B4-BE49-F238E27FC236}">
                <a16:creationId xmlns:a16="http://schemas.microsoft.com/office/drawing/2014/main" id="{F86F51FF-16A4-BF1A-451E-6AB3BC29D06E}"/>
              </a:ext>
            </a:extLst>
          </p:cNvPr>
          <p:cNvCxnSpPr>
            <a:cxnSpLocks/>
          </p:cNvCxnSpPr>
          <p:nvPr/>
        </p:nvCxnSpPr>
        <p:spPr>
          <a:xfrm>
            <a:off x="414463" y="1039469"/>
            <a:ext cx="16036742" cy="15565"/>
          </a:xfrm>
          <a:prstGeom prst="line">
            <a:avLst/>
          </a:prstGeom>
          <a:ln>
            <a:solidFill>
              <a:srgbClr val="000066"/>
            </a:solidFill>
          </a:ln>
        </p:spPr>
        <p:style>
          <a:lnRef idx="1">
            <a:schemeClr val="accent1"/>
          </a:lnRef>
          <a:fillRef idx="0">
            <a:schemeClr val="accent1"/>
          </a:fillRef>
          <a:effectRef idx="0">
            <a:schemeClr val="accent1"/>
          </a:effectRef>
          <a:fontRef idx="minor">
            <a:schemeClr val="tx1"/>
          </a:fontRef>
        </p:style>
      </p:cxnSp>
      <p:sp>
        <p:nvSpPr>
          <p:cNvPr id="11" name="Content Placeholder 2">
            <a:extLst>
              <a:ext uri="{FF2B5EF4-FFF2-40B4-BE49-F238E27FC236}">
                <a16:creationId xmlns:a16="http://schemas.microsoft.com/office/drawing/2014/main" id="{B5190050-EA68-CA12-F165-916F740DC482}"/>
              </a:ext>
            </a:extLst>
          </p:cNvPr>
          <p:cNvSpPr txBox="1">
            <a:spLocks/>
          </p:cNvSpPr>
          <p:nvPr/>
        </p:nvSpPr>
        <p:spPr>
          <a:xfrm>
            <a:off x="1879601" y="2135512"/>
            <a:ext cx="13563600" cy="3624558"/>
          </a:xfrm>
          <a:prstGeom prst="rect">
            <a:avLst/>
          </a:prstGeom>
        </p:spPr>
        <p:txBody>
          <a:bodyPr vert="horz" lIns="135771" tIns="67887" rIns="135771" bIns="67887" numCol="2" rtlCol="0">
            <a:normAutofit/>
          </a:bodyPr>
          <a:lstStyle>
            <a:lvl1pPr marL="320040" indent="-320040" algn="l" defTabSz="1280160" rtl="0" eaLnBrk="1" latinLnBrk="0" hangingPunct="1">
              <a:lnSpc>
                <a:spcPct val="90000"/>
              </a:lnSpc>
              <a:spcBef>
                <a:spcPts val="1400"/>
              </a:spcBef>
              <a:buFont typeface="Arial" panose="020B0604020202020204" pitchFamily="34" charset="0"/>
              <a:buChar char="•"/>
              <a:defRPr sz="3920" kern="1200">
                <a:solidFill>
                  <a:schemeClr val="tx1"/>
                </a:solidFill>
                <a:latin typeface="+mn-lt"/>
                <a:ea typeface="+mn-ea"/>
                <a:cs typeface="+mn-cs"/>
              </a:defRPr>
            </a:lvl1pPr>
            <a:lvl2pPr marL="960120" indent="-320040" algn="l" defTabSz="1280160" rtl="0" eaLnBrk="1" latinLnBrk="0" hangingPunct="1">
              <a:lnSpc>
                <a:spcPct val="90000"/>
              </a:lnSpc>
              <a:spcBef>
                <a:spcPts val="700"/>
              </a:spcBef>
              <a:buFont typeface="Arial" panose="020B0604020202020204" pitchFamily="34" charset="0"/>
              <a:buChar char="•"/>
              <a:defRPr sz="3360" kern="1200">
                <a:solidFill>
                  <a:schemeClr val="tx1"/>
                </a:solidFill>
                <a:latin typeface="+mn-lt"/>
                <a:ea typeface="+mn-ea"/>
                <a:cs typeface="+mn-cs"/>
              </a:defRPr>
            </a:lvl2pPr>
            <a:lvl3pPr marL="1600200" indent="-320040" algn="l" defTabSz="1280160" rtl="0" eaLnBrk="1" latinLnBrk="0" hangingPunct="1">
              <a:lnSpc>
                <a:spcPct val="90000"/>
              </a:lnSpc>
              <a:spcBef>
                <a:spcPts val="700"/>
              </a:spcBef>
              <a:buFont typeface="Arial" panose="020B0604020202020204" pitchFamily="34" charset="0"/>
              <a:buChar char="•"/>
              <a:defRPr sz="2800" kern="1200">
                <a:solidFill>
                  <a:schemeClr val="tx1"/>
                </a:solidFill>
                <a:latin typeface="+mn-lt"/>
                <a:ea typeface="+mn-ea"/>
                <a:cs typeface="+mn-cs"/>
              </a:defRPr>
            </a:lvl3pPr>
            <a:lvl4pPr marL="22402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4pPr>
            <a:lvl5pPr marL="288036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5pPr>
            <a:lvl6pPr marL="352044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pPr algn="just">
              <a:lnSpc>
                <a:spcPct val="250000"/>
              </a:lnSpc>
            </a:pPr>
            <a:r>
              <a:rPr lang="en-US" sz="1800" dirty="0">
                <a:solidFill>
                  <a:srgbClr val="0070C0"/>
                </a:solidFill>
                <a:latin typeface="Montserrat Medium" panose="00000600000000000000" pitchFamily="2" charset="0"/>
              </a:rPr>
              <a:t>Fertilize innovation with customer listening.</a:t>
            </a:r>
          </a:p>
          <a:p>
            <a:pPr algn="just">
              <a:lnSpc>
                <a:spcPct val="250000"/>
              </a:lnSpc>
            </a:pPr>
            <a:r>
              <a:rPr lang="en-US" sz="1800" dirty="0">
                <a:solidFill>
                  <a:srgbClr val="0070C0"/>
                </a:solidFill>
                <a:latin typeface="Montserrat Medium" panose="00000600000000000000" pitchFamily="2" charset="0"/>
              </a:rPr>
              <a:t>Treat every failure as a learning opportunity.</a:t>
            </a:r>
          </a:p>
          <a:p>
            <a:pPr algn="just">
              <a:lnSpc>
                <a:spcPct val="250000"/>
              </a:lnSpc>
            </a:pPr>
            <a:r>
              <a:rPr lang="en-US" sz="1800" dirty="0">
                <a:solidFill>
                  <a:srgbClr val="0070C0"/>
                </a:solidFill>
                <a:latin typeface="Montserrat Medium" panose="00000600000000000000" pitchFamily="2" charset="0"/>
              </a:rPr>
              <a:t>Bring simplicity to all that is complex.</a:t>
            </a:r>
          </a:p>
          <a:p>
            <a:pPr algn="just">
              <a:lnSpc>
                <a:spcPct val="250000"/>
              </a:lnSpc>
            </a:pPr>
            <a:r>
              <a:rPr lang="en-US" sz="1800" dirty="0">
                <a:solidFill>
                  <a:srgbClr val="0070C0"/>
                </a:solidFill>
                <a:latin typeface="Montserrat Medium" panose="00000600000000000000" pitchFamily="2" charset="0"/>
              </a:rPr>
              <a:t>Be bold and speak up.</a:t>
            </a:r>
          </a:p>
          <a:p>
            <a:pPr algn="just">
              <a:lnSpc>
                <a:spcPct val="250000"/>
              </a:lnSpc>
            </a:pPr>
            <a:r>
              <a:rPr lang="en-US" sz="1800" dirty="0">
                <a:solidFill>
                  <a:srgbClr val="0070C0"/>
                </a:solidFill>
                <a:latin typeface="Montserrat Medium" panose="00000600000000000000" pitchFamily="2" charset="0"/>
              </a:rPr>
              <a:t>Build honest and transparent relationships.</a:t>
            </a:r>
          </a:p>
          <a:p>
            <a:pPr algn="just">
              <a:lnSpc>
                <a:spcPct val="250000"/>
              </a:lnSpc>
            </a:pPr>
            <a:r>
              <a:rPr lang="en-US" sz="1800" dirty="0">
                <a:solidFill>
                  <a:srgbClr val="0070C0"/>
                </a:solidFill>
                <a:latin typeface="Montserrat Medium" panose="00000600000000000000" pitchFamily="2" charset="0"/>
              </a:rPr>
              <a:t>Be passionate but keep the fun in the workday.</a:t>
            </a:r>
          </a:p>
          <a:p>
            <a:pPr algn="just">
              <a:lnSpc>
                <a:spcPct val="250000"/>
              </a:lnSpc>
            </a:pPr>
            <a:r>
              <a:rPr lang="en-US" sz="1800" dirty="0">
                <a:solidFill>
                  <a:srgbClr val="0070C0"/>
                </a:solidFill>
                <a:latin typeface="Montserrat Medium" panose="00000600000000000000" pitchFamily="2" charset="0"/>
              </a:rPr>
              <a:t>Be thankful.</a:t>
            </a:r>
          </a:p>
        </p:txBody>
      </p:sp>
      <p:pic>
        <p:nvPicPr>
          <p:cNvPr id="1026" name="Picture 2" descr="Core Values of a Company : The Steps and the Ideologies behind it - FactoHR">
            <a:extLst>
              <a:ext uri="{FF2B5EF4-FFF2-40B4-BE49-F238E27FC236}">
                <a16:creationId xmlns:a16="http://schemas.microsoft.com/office/drawing/2014/main" id="{E29126A4-44E0-B9B1-9825-0AF69865E0F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49537" y="4726964"/>
            <a:ext cx="6969726" cy="52272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3172711"/>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0-#ppt_w/2"/>
                                          </p:val>
                                        </p:tav>
                                        <p:tav tm="100000">
                                          <p:val>
                                            <p:strVal val="#ppt_x"/>
                                          </p:val>
                                        </p:tav>
                                      </p:tavLst>
                                    </p:anim>
                                    <p:anim calcmode="lin" valueType="num">
                                      <p:cBhvr additive="base">
                                        <p:cTn id="8" dur="10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750" fill="hold"/>
                                        <p:tgtEl>
                                          <p:spTgt spid="9"/>
                                        </p:tgtEl>
                                        <p:attrNameLst>
                                          <p:attrName>ppt_x</p:attrName>
                                        </p:attrNameLst>
                                      </p:cBhvr>
                                      <p:tavLst>
                                        <p:tav tm="0">
                                          <p:val>
                                            <p:strVal val="0-#ppt_w/2"/>
                                          </p:val>
                                        </p:tav>
                                        <p:tav tm="100000">
                                          <p:val>
                                            <p:strVal val="#ppt_x"/>
                                          </p:val>
                                        </p:tav>
                                      </p:tavLst>
                                    </p:anim>
                                    <p:anim calcmode="lin" valueType="num">
                                      <p:cBhvr additive="base">
                                        <p:cTn id="12" dur="75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11">
                                            <p:txEl>
                                              <p:pRg st="0" end="0"/>
                                            </p:txEl>
                                          </p:spTgt>
                                        </p:tgtEl>
                                        <p:attrNameLst>
                                          <p:attrName>style.visibility</p:attrName>
                                        </p:attrNameLst>
                                      </p:cBhvr>
                                      <p:to>
                                        <p:strVal val="visible"/>
                                      </p:to>
                                    </p:set>
                                    <p:animEffect transition="in" filter="fade">
                                      <p:cBhvr>
                                        <p:cTn id="17" dur="750"/>
                                        <p:tgtEl>
                                          <p:spTgt spid="11">
                                            <p:txEl>
                                              <p:pRg st="0" end="0"/>
                                            </p:txEl>
                                          </p:spTgt>
                                        </p:tgtEl>
                                      </p:cBhvr>
                                    </p:animEffect>
                                    <p:anim calcmode="lin" valueType="num">
                                      <p:cBhvr>
                                        <p:cTn id="18" dur="75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19" dur="750" fill="hold"/>
                                        <p:tgtEl>
                                          <p:spTgt spid="1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11">
                                            <p:txEl>
                                              <p:pRg st="1" end="1"/>
                                            </p:txEl>
                                          </p:spTgt>
                                        </p:tgtEl>
                                        <p:attrNameLst>
                                          <p:attrName>style.visibility</p:attrName>
                                        </p:attrNameLst>
                                      </p:cBhvr>
                                      <p:to>
                                        <p:strVal val="visible"/>
                                      </p:to>
                                    </p:set>
                                    <p:animEffect transition="in" filter="fade">
                                      <p:cBhvr>
                                        <p:cTn id="24" dur="750"/>
                                        <p:tgtEl>
                                          <p:spTgt spid="11">
                                            <p:txEl>
                                              <p:pRg st="1" end="1"/>
                                            </p:txEl>
                                          </p:spTgt>
                                        </p:tgtEl>
                                      </p:cBhvr>
                                    </p:animEffect>
                                    <p:anim calcmode="lin" valueType="num">
                                      <p:cBhvr>
                                        <p:cTn id="25" dur="750" fill="hold"/>
                                        <p:tgtEl>
                                          <p:spTgt spid="11">
                                            <p:txEl>
                                              <p:pRg st="1" end="1"/>
                                            </p:txEl>
                                          </p:spTgt>
                                        </p:tgtEl>
                                        <p:attrNameLst>
                                          <p:attrName>ppt_x</p:attrName>
                                        </p:attrNameLst>
                                      </p:cBhvr>
                                      <p:tavLst>
                                        <p:tav tm="0">
                                          <p:val>
                                            <p:strVal val="#ppt_x"/>
                                          </p:val>
                                        </p:tav>
                                        <p:tav tm="100000">
                                          <p:val>
                                            <p:strVal val="#ppt_x"/>
                                          </p:val>
                                        </p:tav>
                                      </p:tavLst>
                                    </p:anim>
                                    <p:anim calcmode="lin" valueType="num">
                                      <p:cBhvr>
                                        <p:cTn id="26" dur="750" fill="hold"/>
                                        <p:tgtEl>
                                          <p:spTgt spid="1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11">
                                            <p:txEl>
                                              <p:pRg st="2" end="2"/>
                                            </p:txEl>
                                          </p:spTgt>
                                        </p:tgtEl>
                                        <p:attrNameLst>
                                          <p:attrName>style.visibility</p:attrName>
                                        </p:attrNameLst>
                                      </p:cBhvr>
                                      <p:to>
                                        <p:strVal val="visible"/>
                                      </p:to>
                                    </p:set>
                                    <p:animEffect transition="in" filter="fade">
                                      <p:cBhvr>
                                        <p:cTn id="31" dur="750"/>
                                        <p:tgtEl>
                                          <p:spTgt spid="11">
                                            <p:txEl>
                                              <p:pRg st="2" end="2"/>
                                            </p:txEl>
                                          </p:spTgt>
                                        </p:tgtEl>
                                      </p:cBhvr>
                                    </p:animEffect>
                                    <p:anim calcmode="lin" valueType="num">
                                      <p:cBhvr>
                                        <p:cTn id="32" dur="750" fill="hold"/>
                                        <p:tgtEl>
                                          <p:spTgt spid="11">
                                            <p:txEl>
                                              <p:pRg st="2" end="2"/>
                                            </p:txEl>
                                          </p:spTgt>
                                        </p:tgtEl>
                                        <p:attrNameLst>
                                          <p:attrName>ppt_x</p:attrName>
                                        </p:attrNameLst>
                                      </p:cBhvr>
                                      <p:tavLst>
                                        <p:tav tm="0">
                                          <p:val>
                                            <p:strVal val="#ppt_x"/>
                                          </p:val>
                                        </p:tav>
                                        <p:tav tm="100000">
                                          <p:val>
                                            <p:strVal val="#ppt_x"/>
                                          </p:val>
                                        </p:tav>
                                      </p:tavLst>
                                    </p:anim>
                                    <p:anim calcmode="lin" valueType="num">
                                      <p:cBhvr>
                                        <p:cTn id="33" dur="750" fill="hold"/>
                                        <p:tgtEl>
                                          <p:spTgt spid="1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11">
                                            <p:txEl>
                                              <p:pRg st="3" end="3"/>
                                            </p:txEl>
                                          </p:spTgt>
                                        </p:tgtEl>
                                        <p:attrNameLst>
                                          <p:attrName>style.visibility</p:attrName>
                                        </p:attrNameLst>
                                      </p:cBhvr>
                                      <p:to>
                                        <p:strVal val="visible"/>
                                      </p:to>
                                    </p:set>
                                    <p:animEffect transition="in" filter="fade">
                                      <p:cBhvr>
                                        <p:cTn id="38" dur="750"/>
                                        <p:tgtEl>
                                          <p:spTgt spid="11">
                                            <p:txEl>
                                              <p:pRg st="3" end="3"/>
                                            </p:txEl>
                                          </p:spTgt>
                                        </p:tgtEl>
                                      </p:cBhvr>
                                    </p:animEffect>
                                    <p:anim calcmode="lin" valueType="num">
                                      <p:cBhvr>
                                        <p:cTn id="39" dur="750" fill="hold"/>
                                        <p:tgtEl>
                                          <p:spTgt spid="11">
                                            <p:txEl>
                                              <p:pRg st="3" end="3"/>
                                            </p:txEl>
                                          </p:spTgt>
                                        </p:tgtEl>
                                        <p:attrNameLst>
                                          <p:attrName>ppt_x</p:attrName>
                                        </p:attrNameLst>
                                      </p:cBhvr>
                                      <p:tavLst>
                                        <p:tav tm="0">
                                          <p:val>
                                            <p:strVal val="#ppt_x"/>
                                          </p:val>
                                        </p:tav>
                                        <p:tav tm="100000">
                                          <p:val>
                                            <p:strVal val="#ppt_x"/>
                                          </p:val>
                                        </p:tav>
                                      </p:tavLst>
                                    </p:anim>
                                    <p:anim calcmode="lin" valueType="num">
                                      <p:cBhvr>
                                        <p:cTn id="40" dur="750" fill="hold"/>
                                        <p:tgtEl>
                                          <p:spTgt spid="11">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grpId="0" nodeType="clickEffect">
                                  <p:stCondLst>
                                    <p:cond delay="0"/>
                                  </p:stCondLst>
                                  <p:childTnLst>
                                    <p:set>
                                      <p:cBhvr>
                                        <p:cTn id="44" dur="1" fill="hold">
                                          <p:stCondLst>
                                            <p:cond delay="0"/>
                                          </p:stCondLst>
                                        </p:cTn>
                                        <p:tgtEl>
                                          <p:spTgt spid="11">
                                            <p:txEl>
                                              <p:pRg st="4" end="4"/>
                                            </p:txEl>
                                          </p:spTgt>
                                        </p:tgtEl>
                                        <p:attrNameLst>
                                          <p:attrName>style.visibility</p:attrName>
                                        </p:attrNameLst>
                                      </p:cBhvr>
                                      <p:to>
                                        <p:strVal val="visible"/>
                                      </p:to>
                                    </p:set>
                                    <p:animEffect transition="in" filter="fade">
                                      <p:cBhvr>
                                        <p:cTn id="45" dur="750"/>
                                        <p:tgtEl>
                                          <p:spTgt spid="11">
                                            <p:txEl>
                                              <p:pRg st="4" end="4"/>
                                            </p:txEl>
                                          </p:spTgt>
                                        </p:tgtEl>
                                      </p:cBhvr>
                                    </p:animEffect>
                                    <p:anim calcmode="lin" valueType="num">
                                      <p:cBhvr>
                                        <p:cTn id="46" dur="750" fill="hold"/>
                                        <p:tgtEl>
                                          <p:spTgt spid="11">
                                            <p:txEl>
                                              <p:pRg st="4" end="4"/>
                                            </p:txEl>
                                          </p:spTgt>
                                        </p:tgtEl>
                                        <p:attrNameLst>
                                          <p:attrName>ppt_x</p:attrName>
                                        </p:attrNameLst>
                                      </p:cBhvr>
                                      <p:tavLst>
                                        <p:tav tm="0">
                                          <p:val>
                                            <p:strVal val="#ppt_x"/>
                                          </p:val>
                                        </p:tav>
                                        <p:tav tm="100000">
                                          <p:val>
                                            <p:strVal val="#ppt_x"/>
                                          </p:val>
                                        </p:tav>
                                      </p:tavLst>
                                    </p:anim>
                                    <p:anim calcmode="lin" valueType="num">
                                      <p:cBhvr>
                                        <p:cTn id="47" dur="750" fill="hold"/>
                                        <p:tgtEl>
                                          <p:spTgt spid="11">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grpId="0" nodeType="clickEffect">
                                  <p:stCondLst>
                                    <p:cond delay="0"/>
                                  </p:stCondLst>
                                  <p:childTnLst>
                                    <p:set>
                                      <p:cBhvr>
                                        <p:cTn id="51" dur="1" fill="hold">
                                          <p:stCondLst>
                                            <p:cond delay="0"/>
                                          </p:stCondLst>
                                        </p:cTn>
                                        <p:tgtEl>
                                          <p:spTgt spid="11">
                                            <p:txEl>
                                              <p:pRg st="5" end="5"/>
                                            </p:txEl>
                                          </p:spTgt>
                                        </p:tgtEl>
                                        <p:attrNameLst>
                                          <p:attrName>style.visibility</p:attrName>
                                        </p:attrNameLst>
                                      </p:cBhvr>
                                      <p:to>
                                        <p:strVal val="visible"/>
                                      </p:to>
                                    </p:set>
                                    <p:animEffect transition="in" filter="fade">
                                      <p:cBhvr>
                                        <p:cTn id="52" dur="750"/>
                                        <p:tgtEl>
                                          <p:spTgt spid="11">
                                            <p:txEl>
                                              <p:pRg st="5" end="5"/>
                                            </p:txEl>
                                          </p:spTgt>
                                        </p:tgtEl>
                                      </p:cBhvr>
                                    </p:animEffect>
                                    <p:anim calcmode="lin" valueType="num">
                                      <p:cBhvr>
                                        <p:cTn id="53" dur="750" fill="hold"/>
                                        <p:tgtEl>
                                          <p:spTgt spid="11">
                                            <p:txEl>
                                              <p:pRg st="5" end="5"/>
                                            </p:txEl>
                                          </p:spTgt>
                                        </p:tgtEl>
                                        <p:attrNameLst>
                                          <p:attrName>ppt_x</p:attrName>
                                        </p:attrNameLst>
                                      </p:cBhvr>
                                      <p:tavLst>
                                        <p:tav tm="0">
                                          <p:val>
                                            <p:strVal val="#ppt_x"/>
                                          </p:val>
                                        </p:tav>
                                        <p:tav tm="100000">
                                          <p:val>
                                            <p:strVal val="#ppt_x"/>
                                          </p:val>
                                        </p:tav>
                                      </p:tavLst>
                                    </p:anim>
                                    <p:anim calcmode="lin" valueType="num">
                                      <p:cBhvr>
                                        <p:cTn id="54" dur="750" fill="hold"/>
                                        <p:tgtEl>
                                          <p:spTgt spid="11">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42" presetClass="entr" presetSubtype="0" fill="hold" grpId="0" nodeType="clickEffect">
                                  <p:stCondLst>
                                    <p:cond delay="0"/>
                                  </p:stCondLst>
                                  <p:childTnLst>
                                    <p:set>
                                      <p:cBhvr>
                                        <p:cTn id="58" dur="1" fill="hold">
                                          <p:stCondLst>
                                            <p:cond delay="0"/>
                                          </p:stCondLst>
                                        </p:cTn>
                                        <p:tgtEl>
                                          <p:spTgt spid="11">
                                            <p:txEl>
                                              <p:pRg st="6" end="6"/>
                                            </p:txEl>
                                          </p:spTgt>
                                        </p:tgtEl>
                                        <p:attrNameLst>
                                          <p:attrName>style.visibility</p:attrName>
                                        </p:attrNameLst>
                                      </p:cBhvr>
                                      <p:to>
                                        <p:strVal val="visible"/>
                                      </p:to>
                                    </p:set>
                                    <p:animEffect transition="in" filter="fade">
                                      <p:cBhvr>
                                        <p:cTn id="59" dur="750"/>
                                        <p:tgtEl>
                                          <p:spTgt spid="11">
                                            <p:txEl>
                                              <p:pRg st="6" end="6"/>
                                            </p:txEl>
                                          </p:spTgt>
                                        </p:tgtEl>
                                      </p:cBhvr>
                                    </p:animEffect>
                                    <p:anim calcmode="lin" valueType="num">
                                      <p:cBhvr>
                                        <p:cTn id="60" dur="750" fill="hold"/>
                                        <p:tgtEl>
                                          <p:spTgt spid="11">
                                            <p:txEl>
                                              <p:pRg st="6" end="6"/>
                                            </p:txEl>
                                          </p:spTgt>
                                        </p:tgtEl>
                                        <p:attrNameLst>
                                          <p:attrName>ppt_x</p:attrName>
                                        </p:attrNameLst>
                                      </p:cBhvr>
                                      <p:tavLst>
                                        <p:tav tm="0">
                                          <p:val>
                                            <p:strVal val="#ppt_x"/>
                                          </p:val>
                                        </p:tav>
                                        <p:tav tm="100000">
                                          <p:val>
                                            <p:strVal val="#ppt_x"/>
                                          </p:val>
                                        </p:tav>
                                      </p:tavLst>
                                    </p:anim>
                                    <p:anim calcmode="lin" valueType="num">
                                      <p:cBhvr>
                                        <p:cTn id="61" dur="750" fill="hold"/>
                                        <p:tgtEl>
                                          <p:spTgt spid="11">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1" grpId="0" build="p"/>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Text Placeholder 3">
            <a:extLst>
              <a:ext uri="{FF2B5EF4-FFF2-40B4-BE49-F238E27FC236}">
                <a16:creationId xmlns:a16="http://schemas.microsoft.com/office/drawing/2014/main" id="{4B224835-6B44-E3A1-7137-204FEB7BC12E}"/>
              </a:ext>
            </a:extLst>
          </p:cNvPr>
          <p:cNvSpPr txBox="1">
            <a:spLocks/>
          </p:cNvSpPr>
          <p:nvPr/>
        </p:nvSpPr>
        <p:spPr>
          <a:xfrm>
            <a:off x="0" y="1109132"/>
            <a:ext cx="4191000" cy="491068"/>
          </a:xfrm>
          <a:prstGeom prst="rect">
            <a:avLst/>
          </a:prstGeom>
        </p:spPr>
        <p:txBody>
          <a:bodyPr vert="horz" lIns="109484" tIns="54741" rIns="109484" bIns="54741" rtlCol="0">
            <a:noAutofit/>
          </a:bodyPr>
          <a:lstStyle>
            <a:lvl1pPr marL="283487" indent="-283487" algn="l" defTabSz="1133947" rtl="0" eaLnBrk="1" latinLnBrk="0" hangingPunct="1">
              <a:lnSpc>
                <a:spcPct val="90000"/>
              </a:lnSpc>
              <a:spcBef>
                <a:spcPts val="1240"/>
              </a:spcBef>
              <a:buFont typeface="Arial" panose="020B0604020202020204" pitchFamily="34" charset="0"/>
              <a:buChar char="•"/>
              <a:defRPr sz="3472" kern="1200">
                <a:solidFill>
                  <a:schemeClr val="tx1"/>
                </a:solidFill>
                <a:latin typeface="+mn-lt"/>
                <a:ea typeface="+mn-ea"/>
                <a:cs typeface="+mn-cs"/>
              </a:defRPr>
            </a:lvl1pPr>
            <a:lvl2pPr marL="850461" indent="-283487" algn="l" defTabSz="1133947" rtl="0" eaLnBrk="1" latinLnBrk="0" hangingPunct="1">
              <a:lnSpc>
                <a:spcPct val="90000"/>
              </a:lnSpc>
              <a:spcBef>
                <a:spcPts val="620"/>
              </a:spcBef>
              <a:buFont typeface="Arial" panose="020B0604020202020204" pitchFamily="34" charset="0"/>
              <a:buChar char="•"/>
              <a:defRPr sz="2976" kern="1200">
                <a:solidFill>
                  <a:schemeClr val="tx1"/>
                </a:solidFill>
                <a:latin typeface="+mn-lt"/>
                <a:ea typeface="+mn-ea"/>
                <a:cs typeface="+mn-cs"/>
              </a:defRPr>
            </a:lvl2pPr>
            <a:lvl3pPr marL="1417434" indent="-283487" algn="l" defTabSz="1133947" rtl="0" eaLnBrk="1" latinLnBrk="0" hangingPunct="1">
              <a:lnSpc>
                <a:spcPct val="90000"/>
              </a:lnSpc>
              <a:spcBef>
                <a:spcPts val="620"/>
              </a:spcBef>
              <a:buFont typeface="Arial" panose="020B0604020202020204" pitchFamily="34" charset="0"/>
              <a:buChar char="•"/>
              <a:defRPr sz="2480" kern="1200">
                <a:solidFill>
                  <a:schemeClr val="tx1"/>
                </a:solidFill>
                <a:latin typeface="+mn-lt"/>
                <a:ea typeface="+mn-ea"/>
                <a:cs typeface="+mn-cs"/>
              </a:defRPr>
            </a:lvl3pPr>
            <a:lvl4pPr marL="1984408" indent="-283487" algn="l" defTabSz="1133947" rtl="0" eaLnBrk="1" latinLnBrk="0" hangingPunct="1">
              <a:lnSpc>
                <a:spcPct val="90000"/>
              </a:lnSpc>
              <a:spcBef>
                <a:spcPts val="620"/>
              </a:spcBef>
              <a:buFont typeface="Arial" panose="020B0604020202020204" pitchFamily="34" charset="0"/>
              <a:buChar char="•"/>
              <a:defRPr sz="2232" kern="1200">
                <a:solidFill>
                  <a:schemeClr val="tx1"/>
                </a:solidFill>
                <a:latin typeface="+mn-lt"/>
                <a:ea typeface="+mn-ea"/>
                <a:cs typeface="+mn-cs"/>
              </a:defRPr>
            </a:lvl4pPr>
            <a:lvl5pPr marL="2551382" indent="-283487" algn="l" defTabSz="1133947" rtl="0" eaLnBrk="1" latinLnBrk="0" hangingPunct="1">
              <a:lnSpc>
                <a:spcPct val="90000"/>
              </a:lnSpc>
              <a:spcBef>
                <a:spcPts val="620"/>
              </a:spcBef>
              <a:buFont typeface="Arial" panose="020B0604020202020204" pitchFamily="34" charset="0"/>
              <a:buChar char="•"/>
              <a:defRPr sz="2232" kern="1200">
                <a:solidFill>
                  <a:schemeClr val="tx1"/>
                </a:solidFill>
                <a:latin typeface="+mn-lt"/>
                <a:ea typeface="+mn-ea"/>
                <a:cs typeface="+mn-cs"/>
              </a:defRPr>
            </a:lvl5pPr>
            <a:lvl6pPr marL="3118355" indent="-283487" algn="l" defTabSz="1133947" rtl="0" eaLnBrk="1" latinLnBrk="0" hangingPunct="1">
              <a:lnSpc>
                <a:spcPct val="90000"/>
              </a:lnSpc>
              <a:spcBef>
                <a:spcPts val="620"/>
              </a:spcBef>
              <a:buFont typeface="Arial" panose="020B0604020202020204" pitchFamily="34" charset="0"/>
              <a:buChar char="•"/>
              <a:defRPr sz="2232" kern="1200">
                <a:solidFill>
                  <a:schemeClr val="tx1"/>
                </a:solidFill>
                <a:latin typeface="+mn-lt"/>
                <a:ea typeface="+mn-ea"/>
                <a:cs typeface="+mn-cs"/>
              </a:defRPr>
            </a:lvl6pPr>
            <a:lvl7pPr marL="3685329" indent="-283487" algn="l" defTabSz="1133947" rtl="0" eaLnBrk="1" latinLnBrk="0" hangingPunct="1">
              <a:lnSpc>
                <a:spcPct val="90000"/>
              </a:lnSpc>
              <a:spcBef>
                <a:spcPts val="620"/>
              </a:spcBef>
              <a:buFont typeface="Arial" panose="020B0604020202020204" pitchFamily="34" charset="0"/>
              <a:buChar char="•"/>
              <a:defRPr sz="2232" kern="1200">
                <a:solidFill>
                  <a:schemeClr val="tx1"/>
                </a:solidFill>
                <a:latin typeface="+mn-lt"/>
                <a:ea typeface="+mn-ea"/>
                <a:cs typeface="+mn-cs"/>
              </a:defRPr>
            </a:lvl7pPr>
            <a:lvl8pPr marL="4252303" indent="-283487" algn="l" defTabSz="1133947" rtl="0" eaLnBrk="1" latinLnBrk="0" hangingPunct="1">
              <a:lnSpc>
                <a:spcPct val="90000"/>
              </a:lnSpc>
              <a:spcBef>
                <a:spcPts val="620"/>
              </a:spcBef>
              <a:buFont typeface="Arial" panose="020B0604020202020204" pitchFamily="34" charset="0"/>
              <a:buChar char="•"/>
              <a:defRPr sz="2232" kern="1200">
                <a:solidFill>
                  <a:schemeClr val="tx1"/>
                </a:solidFill>
                <a:latin typeface="+mn-lt"/>
                <a:ea typeface="+mn-ea"/>
                <a:cs typeface="+mn-cs"/>
              </a:defRPr>
            </a:lvl8pPr>
            <a:lvl9pPr marL="4819277" indent="-283487" algn="l" defTabSz="1133947" rtl="0" eaLnBrk="1" latinLnBrk="0" hangingPunct="1">
              <a:lnSpc>
                <a:spcPct val="90000"/>
              </a:lnSpc>
              <a:spcBef>
                <a:spcPts val="620"/>
              </a:spcBef>
              <a:buFont typeface="Arial" panose="020B0604020202020204" pitchFamily="34" charset="0"/>
              <a:buChar char="•"/>
              <a:defRPr sz="2232" kern="1200">
                <a:solidFill>
                  <a:schemeClr val="tx1"/>
                </a:solidFill>
                <a:latin typeface="+mn-lt"/>
                <a:ea typeface="+mn-ea"/>
                <a:cs typeface="+mn-cs"/>
              </a:defRPr>
            </a:lvl9pPr>
          </a:lstStyle>
          <a:p>
            <a:pPr marL="0" indent="0" algn="ctr">
              <a:buNone/>
            </a:pPr>
            <a:r>
              <a:rPr lang="en-US" sz="2800" b="1" cap="all" spc="445" dirty="0">
                <a:solidFill>
                  <a:schemeClr val="bg1"/>
                </a:solidFill>
                <a:latin typeface="Montserrat" pitchFamily="2" charset="0"/>
                <a:ea typeface="+mj-ea"/>
                <a:cs typeface="+mj-cs"/>
              </a:rPr>
              <a:t>WORKING COPY</a:t>
            </a:r>
          </a:p>
        </p:txBody>
      </p:sp>
      <p:sp>
        <p:nvSpPr>
          <p:cNvPr id="13" name="Title 50">
            <a:extLst>
              <a:ext uri="{FF2B5EF4-FFF2-40B4-BE49-F238E27FC236}">
                <a16:creationId xmlns:a16="http://schemas.microsoft.com/office/drawing/2014/main" id="{1BD9AD2E-4953-2C20-7CBA-1DFBF48995E0}"/>
              </a:ext>
            </a:extLst>
          </p:cNvPr>
          <p:cNvSpPr txBox="1">
            <a:spLocks/>
          </p:cNvSpPr>
          <p:nvPr/>
        </p:nvSpPr>
        <p:spPr>
          <a:xfrm>
            <a:off x="414742" y="1040118"/>
            <a:ext cx="2188758" cy="560082"/>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14 w 10000"/>
              <a:gd name="connsiteY0" fmla="*/ 699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699 h 10000"/>
              <a:gd name="connsiteX0" fmla="*/ 0 w 10014"/>
              <a:gd name="connsiteY0" fmla="*/ 0 h 10602"/>
              <a:gd name="connsiteX1" fmla="*/ 10014 w 10014"/>
              <a:gd name="connsiteY1" fmla="*/ 602 h 10602"/>
              <a:gd name="connsiteX2" fmla="*/ 10014 w 10014"/>
              <a:gd name="connsiteY2" fmla="*/ 10602 h 10602"/>
              <a:gd name="connsiteX3" fmla="*/ 14 w 10014"/>
              <a:gd name="connsiteY3" fmla="*/ 10602 h 10602"/>
              <a:gd name="connsiteX4" fmla="*/ 0 w 10014"/>
              <a:gd name="connsiteY4" fmla="*/ 0 h 10602"/>
              <a:gd name="connsiteX0" fmla="*/ 0 w 10014"/>
              <a:gd name="connsiteY0" fmla="*/ 0 h 10212"/>
              <a:gd name="connsiteX1" fmla="*/ 10014 w 10014"/>
              <a:gd name="connsiteY1" fmla="*/ 212 h 10212"/>
              <a:gd name="connsiteX2" fmla="*/ 10014 w 10014"/>
              <a:gd name="connsiteY2" fmla="*/ 10212 h 10212"/>
              <a:gd name="connsiteX3" fmla="*/ 14 w 10014"/>
              <a:gd name="connsiteY3" fmla="*/ 10212 h 10212"/>
              <a:gd name="connsiteX4" fmla="*/ 0 w 10014"/>
              <a:gd name="connsiteY4" fmla="*/ 0 h 10212"/>
              <a:gd name="connsiteX0" fmla="*/ 41 w 10000"/>
              <a:gd name="connsiteY0" fmla="*/ 48 h 10000"/>
              <a:gd name="connsiteX1" fmla="*/ 10000 w 10000"/>
              <a:gd name="connsiteY1" fmla="*/ 0 h 10000"/>
              <a:gd name="connsiteX2" fmla="*/ 10000 w 10000"/>
              <a:gd name="connsiteY2" fmla="*/ 10000 h 10000"/>
              <a:gd name="connsiteX3" fmla="*/ 0 w 10000"/>
              <a:gd name="connsiteY3" fmla="*/ 10000 h 10000"/>
              <a:gd name="connsiteX4" fmla="*/ 41 w 10000"/>
              <a:gd name="connsiteY4" fmla="*/ 48 h 10000"/>
              <a:gd name="connsiteX0" fmla="*/ 1 w 10001"/>
              <a:gd name="connsiteY0" fmla="*/ 0 h 10342"/>
              <a:gd name="connsiteX1" fmla="*/ 10001 w 10001"/>
              <a:gd name="connsiteY1" fmla="*/ 342 h 10342"/>
              <a:gd name="connsiteX2" fmla="*/ 10001 w 10001"/>
              <a:gd name="connsiteY2" fmla="*/ 10342 h 10342"/>
              <a:gd name="connsiteX3" fmla="*/ 1 w 10001"/>
              <a:gd name="connsiteY3" fmla="*/ 10342 h 10342"/>
              <a:gd name="connsiteX4" fmla="*/ 1 w 10001"/>
              <a:gd name="connsiteY4" fmla="*/ 0 h 10342"/>
              <a:gd name="connsiteX0" fmla="*/ 1 w 10001"/>
              <a:gd name="connsiteY0" fmla="*/ 48 h 10000"/>
              <a:gd name="connsiteX1" fmla="*/ 10001 w 10001"/>
              <a:gd name="connsiteY1" fmla="*/ 0 h 10000"/>
              <a:gd name="connsiteX2" fmla="*/ 10001 w 10001"/>
              <a:gd name="connsiteY2" fmla="*/ 10000 h 10000"/>
              <a:gd name="connsiteX3" fmla="*/ 1 w 10001"/>
              <a:gd name="connsiteY3" fmla="*/ 10000 h 10000"/>
              <a:gd name="connsiteX4" fmla="*/ 1 w 10001"/>
              <a:gd name="connsiteY4" fmla="*/ 48 h 10000"/>
              <a:gd name="connsiteX0" fmla="*/ 14 w 10000"/>
              <a:gd name="connsiteY0" fmla="*/ 56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568 h 10000"/>
              <a:gd name="connsiteX0" fmla="*/ 14 w 10000"/>
              <a:gd name="connsiteY0" fmla="*/ 30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308 h 10000"/>
              <a:gd name="connsiteX0" fmla="*/ 14 w 10000"/>
              <a:gd name="connsiteY0" fmla="*/ 30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308 h 10000"/>
              <a:gd name="connsiteX0" fmla="*/ 14 w 10000"/>
              <a:gd name="connsiteY0" fmla="*/ 17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178 h 10000"/>
              <a:gd name="connsiteX0" fmla="*/ 14 w 10000"/>
              <a:gd name="connsiteY0" fmla="*/ 178 h 10000"/>
              <a:gd name="connsiteX1" fmla="*/ 10000 w 10000"/>
              <a:gd name="connsiteY1" fmla="*/ 0 h 10000"/>
              <a:gd name="connsiteX2" fmla="*/ 9628 w 10000"/>
              <a:gd name="connsiteY2" fmla="*/ 9870 h 10000"/>
              <a:gd name="connsiteX3" fmla="*/ 0 w 10000"/>
              <a:gd name="connsiteY3" fmla="*/ 10000 h 10000"/>
              <a:gd name="connsiteX4" fmla="*/ 14 w 10000"/>
              <a:gd name="connsiteY4" fmla="*/ 178 h 10000"/>
              <a:gd name="connsiteX0" fmla="*/ 2 w 9988"/>
              <a:gd name="connsiteY0" fmla="*/ 178 h 10000"/>
              <a:gd name="connsiteX1" fmla="*/ 9988 w 9988"/>
              <a:gd name="connsiteY1" fmla="*/ 0 h 10000"/>
              <a:gd name="connsiteX2" fmla="*/ 9616 w 9988"/>
              <a:gd name="connsiteY2" fmla="*/ 9870 h 10000"/>
              <a:gd name="connsiteX3" fmla="*/ 6 w 9988"/>
              <a:gd name="connsiteY3" fmla="*/ 10000 h 10000"/>
              <a:gd name="connsiteX4" fmla="*/ 2 w 9988"/>
              <a:gd name="connsiteY4" fmla="*/ 178 h 10000"/>
              <a:gd name="connsiteX0" fmla="*/ 2 w 10000"/>
              <a:gd name="connsiteY0" fmla="*/ 178 h 10000"/>
              <a:gd name="connsiteX1" fmla="*/ 10000 w 10000"/>
              <a:gd name="connsiteY1" fmla="*/ 0 h 10000"/>
              <a:gd name="connsiteX2" fmla="*/ 9628 w 10000"/>
              <a:gd name="connsiteY2" fmla="*/ 9870 h 10000"/>
              <a:gd name="connsiteX3" fmla="*/ 6 w 10000"/>
              <a:gd name="connsiteY3" fmla="*/ 10000 h 10000"/>
              <a:gd name="connsiteX4" fmla="*/ 2 w 10000"/>
              <a:gd name="connsiteY4" fmla="*/ 178 h 10000"/>
              <a:gd name="connsiteX0" fmla="*/ 2 w 10000"/>
              <a:gd name="connsiteY0" fmla="*/ 91 h 9913"/>
              <a:gd name="connsiteX1" fmla="*/ 10000 w 10000"/>
              <a:gd name="connsiteY1" fmla="*/ 0 h 9913"/>
              <a:gd name="connsiteX2" fmla="*/ 9628 w 10000"/>
              <a:gd name="connsiteY2" fmla="*/ 9783 h 9913"/>
              <a:gd name="connsiteX3" fmla="*/ 6 w 10000"/>
              <a:gd name="connsiteY3" fmla="*/ 9913 h 9913"/>
              <a:gd name="connsiteX4" fmla="*/ 2 w 10000"/>
              <a:gd name="connsiteY4" fmla="*/ 91 h 9913"/>
              <a:gd name="connsiteX0" fmla="*/ 2 w 9982"/>
              <a:gd name="connsiteY0" fmla="*/ 0 h 9908"/>
              <a:gd name="connsiteX1" fmla="*/ 9982 w 9982"/>
              <a:gd name="connsiteY1" fmla="*/ 170 h 9908"/>
              <a:gd name="connsiteX2" fmla="*/ 9628 w 9982"/>
              <a:gd name="connsiteY2" fmla="*/ 9777 h 9908"/>
              <a:gd name="connsiteX3" fmla="*/ 6 w 9982"/>
              <a:gd name="connsiteY3" fmla="*/ 9908 h 9908"/>
              <a:gd name="connsiteX4" fmla="*/ 2 w 9982"/>
              <a:gd name="connsiteY4" fmla="*/ 0 h 9908"/>
              <a:gd name="connsiteX0" fmla="*/ 2 w 10205"/>
              <a:gd name="connsiteY0" fmla="*/ 0 h 10000"/>
              <a:gd name="connsiteX1" fmla="*/ 10205 w 10205"/>
              <a:gd name="connsiteY1" fmla="*/ 38 h 10000"/>
              <a:gd name="connsiteX2" fmla="*/ 9645 w 10205"/>
              <a:gd name="connsiteY2" fmla="*/ 9868 h 10000"/>
              <a:gd name="connsiteX3" fmla="*/ 6 w 10205"/>
              <a:gd name="connsiteY3" fmla="*/ 10000 h 10000"/>
              <a:gd name="connsiteX4" fmla="*/ 2 w 10205"/>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05" h="10000">
                <a:moveTo>
                  <a:pt x="2" y="0"/>
                </a:moveTo>
                <a:lnTo>
                  <a:pt x="10205" y="38"/>
                </a:lnTo>
                <a:cubicBezTo>
                  <a:pt x="10018" y="3315"/>
                  <a:pt x="9832" y="6591"/>
                  <a:pt x="9645" y="9868"/>
                </a:cubicBezTo>
                <a:lnTo>
                  <a:pt x="6" y="10000"/>
                </a:lnTo>
                <a:cubicBezTo>
                  <a:pt x="11" y="6844"/>
                  <a:pt x="-3" y="3156"/>
                  <a:pt x="2" y="0"/>
                </a:cubicBezTo>
                <a:close/>
              </a:path>
            </a:pathLst>
          </a:custGeom>
          <a:solidFill>
            <a:srgbClr val="000066"/>
          </a:solidFill>
        </p:spPr>
        <p:txBody>
          <a:bodyPr vert="horz" wrap="square" lIns="320040" tIns="45720" rIns="91440" bIns="45720" rtlCol="0" anchor="ctr">
            <a:noAutofit/>
          </a:bodyPr>
          <a:lstStyle>
            <a:lvl1pPr algn="l" defTabSz="1280160" rtl="0" eaLnBrk="1" latinLnBrk="0" hangingPunct="1">
              <a:lnSpc>
                <a:spcPct val="90000"/>
              </a:lnSpc>
              <a:spcBef>
                <a:spcPct val="0"/>
              </a:spcBef>
              <a:buNone/>
              <a:defRPr sz="5939" kern="1200" cap="all" spc="445" baseline="0">
                <a:solidFill>
                  <a:schemeClr val="bg1"/>
                </a:solidFill>
                <a:latin typeface="Bahnschrift" panose="020B0502040204020203" pitchFamily="34" charset="0"/>
                <a:ea typeface="+mj-ea"/>
                <a:cs typeface="+mj-cs"/>
              </a:defRPr>
            </a:lvl1pPr>
          </a:lstStyle>
          <a:p>
            <a:pPr>
              <a:lnSpc>
                <a:spcPct val="100000"/>
              </a:lnSpc>
            </a:pPr>
            <a:r>
              <a:rPr lang="en-US" sz="1600" b="1" spc="300" dirty="0">
                <a:latin typeface="Montserrat" pitchFamily="2" charset="0"/>
              </a:rPr>
              <a:t>TIMELINE</a:t>
            </a:r>
            <a:endParaRPr lang="en-US" sz="1400" dirty="0">
              <a:latin typeface="Montserrat" pitchFamily="2" charset="0"/>
            </a:endParaRPr>
          </a:p>
        </p:txBody>
      </p:sp>
      <p:cxnSp>
        <p:nvCxnSpPr>
          <p:cNvPr id="14" name="Straight Connector 13">
            <a:extLst>
              <a:ext uri="{FF2B5EF4-FFF2-40B4-BE49-F238E27FC236}">
                <a16:creationId xmlns:a16="http://schemas.microsoft.com/office/drawing/2014/main" id="{A3A49A7A-0D79-D0F2-1386-71BE5210F2FE}"/>
              </a:ext>
            </a:extLst>
          </p:cNvPr>
          <p:cNvCxnSpPr>
            <a:cxnSpLocks/>
          </p:cNvCxnSpPr>
          <p:nvPr/>
        </p:nvCxnSpPr>
        <p:spPr>
          <a:xfrm>
            <a:off x="414463" y="1039469"/>
            <a:ext cx="16036742" cy="15565"/>
          </a:xfrm>
          <a:prstGeom prst="line">
            <a:avLst/>
          </a:prstGeom>
          <a:ln>
            <a:solidFill>
              <a:srgbClr val="000066"/>
            </a:solidFill>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50649B83-F54A-53A3-9D01-240F7D8CE845}"/>
              </a:ext>
            </a:extLst>
          </p:cNvPr>
          <p:cNvPicPr>
            <a:picLocks noChangeAspect="1"/>
          </p:cNvPicPr>
          <p:nvPr/>
        </p:nvPicPr>
        <p:blipFill>
          <a:blip r:embed="rId3"/>
          <a:srcRect t="4120" b="4120"/>
          <a:stretch/>
        </p:blipFill>
        <p:spPr>
          <a:xfrm>
            <a:off x="152443" y="4632018"/>
            <a:ext cx="1720254" cy="297445"/>
          </a:xfrm>
          <a:prstGeom prst="rect">
            <a:avLst/>
          </a:prstGeom>
          <a:effectLst>
            <a:outerShdw blurRad="50800" dist="38100" dir="2700000" algn="tl" rotWithShape="0">
              <a:prstClr val="black">
                <a:alpha val="40000"/>
              </a:prstClr>
            </a:outerShdw>
          </a:effectLst>
        </p:spPr>
      </p:pic>
      <p:graphicFrame>
        <p:nvGraphicFramePr>
          <p:cNvPr id="16" name="Diagram 15">
            <a:extLst>
              <a:ext uri="{FF2B5EF4-FFF2-40B4-BE49-F238E27FC236}">
                <a16:creationId xmlns:a16="http://schemas.microsoft.com/office/drawing/2014/main" id="{4225F680-0781-B3BC-03E1-7828AEFF4365}"/>
              </a:ext>
            </a:extLst>
          </p:cNvPr>
          <p:cNvGraphicFramePr/>
          <p:nvPr>
            <p:extLst>
              <p:ext uri="{D42A27DB-BD31-4B8C-83A1-F6EECF244321}">
                <p14:modId xmlns:p14="http://schemas.microsoft.com/office/powerpoint/2010/main" val="1438702300"/>
              </p:ext>
            </p:extLst>
          </p:nvPr>
        </p:nvGraphicFramePr>
        <p:xfrm>
          <a:off x="2387257" y="2871363"/>
          <a:ext cx="11773244" cy="380334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cxnSp>
        <p:nvCxnSpPr>
          <p:cNvPr id="18" name="Straight Connector 17">
            <a:extLst>
              <a:ext uri="{FF2B5EF4-FFF2-40B4-BE49-F238E27FC236}">
                <a16:creationId xmlns:a16="http://schemas.microsoft.com/office/drawing/2014/main" id="{726A6AB3-DE80-6BCC-A532-6CFBB05F9F5D}"/>
              </a:ext>
            </a:extLst>
          </p:cNvPr>
          <p:cNvCxnSpPr>
            <a:cxnSpLocks/>
            <a:stCxn id="15" idx="3"/>
          </p:cNvCxnSpPr>
          <p:nvPr/>
        </p:nvCxnSpPr>
        <p:spPr>
          <a:xfrm>
            <a:off x="1872697" y="4780741"/>
            <a:ext cx="476060" cy="513"/>
          </a:xfrm>
          <a:prstGeom prst="line">
            <a:avLst/>
          </a:prstGeom>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75A7C501-C4A6-2B34-F6FB-B7F9F4DEC798}"/>
              </a:ext>
            </a:extLst>
          </p:cNvPr>
          <p:cNvSpPr txBox="1"/>
          <p:nvPr/>
        </p:nvSpPr>
        <p:spPr>
          <a:xfrm>
            <a:off x="2292006" y="4011379"/>
            <a:ext cx="1927331" cy="369332"/>
          </a:xfrm>
          <a:prstGeom prst="rect">
            <a:avLst/>
          </a:prstGeom>
          <a:noFill/>
        </p:spPr>
        <p:txBody>
          <a:bodyPr wrap="square" rtlCol="0">
            <a:spAutoFit/>
          </a:bodyPr>
          <a:lstStyle/>
          <a:p>
            <a:pPr marL="171450" indent="-171450">
              <a:buFont typeface="Arial" panose="020B0604020202020204" pitchFamily="34" charset="0"/>
              <a:buChar char="•"/>
            </a:pPr>
            <a:r>
              <a:rPr lang="en-US" sz="900" b="1" dirty="0">
                <a:latin typeface="Montserrat" pitchFamily="2" charset="0"/>
              </a:rPr>
              <a:t>Started Trading Business </a:t>
            </a:r>
            <a:r>
              <a:rPr lang="en-US" sz="900" b="1" dirty="0">
                <a:solidFill>
                  <a:srgbClr val="000066"/>
                </a:solidFill>
                <a:latin typeface="Montserrat" pitchFamily="2" charset="0"/>
              </a:rPr>
              <a:t>“ DANLAW “</a:t>
            </a:r>
          </a:p>
        </p:txBody>
      </p:sp>
      <p:sp>
        <p:nvSpPr>
          <p:cNvPr id="20" name="TextBox 19">
            <a:extLst>
              <a:ext uri="{FF2B5EF4-FFF2-40B4-BE49-F238E27FC236}">
                <a16:creationId xmlns:a16="http://schemas.microsoft.com/office/drawing/2014/main" id="{90B8C85A-8EEA-97CB-81CA-45D3721B88AB}"/>
              </a:ext>
            </a:extLst>
          </p:cNvPr>
          <p:cNvSpPr txBox="1"/>
          <p:nvPr/>
        </p:nvSpPr>
        <p:spPr>
          <a:xfrm>
            <a:off x="4279497" y="5245801"/>
            <a:ext cx="1707616" cy="646331"/>
          </a:xfrm>
          <a:prstGeom prst="rect">
            <a:avLst/>
          </a:prstGeom>
          <a:noFill/>
        </p:spPr>
        <p:txBody>
          <a:bodyPr wrap="square" rtlCol="0">
            <a:spAutoFit/>
          </a:bodyPr>
          <a:lstStyle/>
          <a:p>
            <a:pPr marL="171450" indent="-171450">
              <a:buFont typeface="Arial" panose="020B0604020202020204" pitchFamily="34" charset="0"/>
              <a:buChar char="•"/>
            </a:pPr>
            <a:r>
              <a:rPr lang="en-US" sz="900" b="1" dirty="0">
                <a:latin typeface="Montserrat" pitchFamily="2" charset="0"/>
              </a:rPr>
              <a:t>Started KEU &amp; High Purity Filtration Units Production</a:t>
            </a:r>
          </a:p>
          <a:p>
            <a:pPr marL="171450" indent="-171450">
              <a:buFont typeface="Arial" panose="020B0604020202020204" pitchFamily="34" charset="0"/>
              <a:buChar char="•"/>
            </a:pPr>
            <a:endParaRPr lang="en-US" sz="900" b="1" dirty="0">
              <a:latin typeface="Montserrat" pitchFamily="2" charset="0"/>
            </a:endParaRPr>
          </a:p>
        </p:txBody>
      </p:sp>
      <p:sp>
        <p:nvSpPr>
          <p:cNvPr id="25" name="TextBox 24">
            <a:extLst>
              <a:ext uri="{FF2B5EF4-FFF2-40B4-BE49-F238E27FC236}">
                <a16:creationId xmlns:a16="http://schemas.microsoft.com/office/drawing/2014/main" id="{12AEC165-D78D-E069-CE8B-9C3EA93E5D07}"/>
              </a:ext>
            </a:extLst>
          </p:cNvPr>
          <p:cNvSpPr txBox="1"/>
          <p:nvPr/>
        </p:nvSpPr>
        <p:spPr>
          <a:xfrm>
            <a:off x="2344510" y="5229140"/>
            <a:ext cx="1707616" cy="261610"/>
          </a:xfrm>
          <a:prstGeom prst="rect">
            <a:avLst/>
          </a:prstGeom>
          <a:noFill/>
        </p:spPr>
        <p:txBody>
          <a:bodyPr wrap="square" rtlCol="0">
            <a:spAutoFit/>
          </a:bodyPr>
          <a:lstStyle/>
          <a:p>
            <a:pPr algn="ctr"/>
            <a:r>
              <a:rPr lang="en-US" sz="1100" b="1" i="1" dirty="0">
                <a:solidFill>
                  <a:srgbClr val="CC0066"/>
                </a:solidFill>
                <a:latin typeface="Montserrat" pitchFamily="2" charset="0"/>
              </a:rPr>
              <a:t>248 Projects</a:t>
            </a:r>
          </a:p>
        </p:txBody>
      </p:sp>
      <p:sp>
        <p:nvSpPr>
          <p:cNvPr id="26" name="TextBox 25">
            <a:extLst>
              <a:ext uri="{FF2B5EF4-FFF2-40B4-BE49-F238E27FC236}">
                <a16:creationId xmlns:a16="http://schemas.microsoft.com/office/drawing/2014/main" id="{70559F05-C4D1-1AFF-5FB8-8FDF6799799A}"/>
              </a:ext>
            </a:extLst>
          </p:cNvPr>
          <p:cNvSpPr txBox="1"/>
          <p:nvPr/>
        </p:nvSpPr>
        <p:spPr>
          <a:xfrm>
            <a:off x="4456145" y="4076796"/>
            <a:ext cx="1707616" cy="261610"/>
          </a:xfrm>
          <a:prstGeom prst="rect">
            <a:avLst/>
          </a:prstGeom>
          <a:noFill/>
        </p:spPr>
        <p:txBody>
          <a:bodyPr wrap="square" rtlCol="0">
            <a:spAutoFit/>
          </a:bodyPr>
          <a:lstStyle/>
          <a:p>
            <a:pPr algn="ctr"/>
            <a:r>
              <a:rPr lang="en-US" sz="1100" b="1" i="1" dirty="0">
                <a:solidFill>
                  <a:srgbClr val="CC0066"/>
                </a:solidFill>
                <a:latin typeface="Montserrat" pitchFamily="2" charset="0"/>
              </a:rPr>
              <a:t>295  Projects</a:t>
            </a:r>
          </a:p>
        </p:txBody>
      </p:sp>
      <p:sp>
        <p:nvSpPr>
          <p:cNvPr id="27" name="TextBox 26">
            <a:extLst>
              <a:ext uri="{FF2B5EF4-FFF2-40B4-BE49-F238E27FC236}">
                <a16:creationId xmlns:a16="http://schemas.microsoft.com/office/drawing/2014/main" id="{AD7854CC-D11F-ECCD-81EE-C84D52650600}"/>
              </a:ext>
            </a:extLst>
          </p:cNvPr>
          <p:cNvSpPr txBox="1"/>
          <p:nvPr/>
        </p:nvSpPr>
        <p:spPr>
          <a:xfrm>
            <a:off x="6361792" y="5229140"/>
            <a:ext cx="1707616" cy="261610"/>
          </a:xfrm>
          <a:prstGeom prst="rect">
            <a:avLst/>
          </a:prstGeom>
          <a:noFill/>
        </p:spPr>
        <p:txBody>
          <a:bodyPr wrap="square" rtlCol="0">
            <a:spAutoFit/>
          </a:bodyPr>
          <a:lstStyle/>
          <a:p>
            <a:pPr algn="ctr"/>
            <a:r>
              <a:rPr lang="en-US" sz="1100" b="1" i="1" dirty="0">
                <a:solidFill>
                  <a:srgbClr val="CC0066"/>
                </a:solidFill>
                <a:latin typeface="Montserrat" pitchFamily="2" charset="0"/>
              </a:rPr>
              <a:t>424  Projects</a:t>
            </a:r>
          </a:p>
        </p:txBody>
      </p:sp>
      <p:sp>
        <p:nvSpPr>
          <p:cNvPr id="28" name="TextBox 27">
            <a:extLst>
              <a:ext uri="{FF2B5EF4-FFF2-40B4-BE49-F238E27FC236}">
                <a16:creationId xmlns:a16="http://schemas.microsoft.com/office/drawing/2014/main" id="{46D0A901-BD3A-139B-75AB-0B3881BF90A7}"/>
              </a:ext>
            </a:extLst>
          </p:cNvPr>
          <p:cNvSpPr txBox="1"/>
          <p:nvPr/>
        </p:nvSpPr>
        <p:spPr>
          <a:xfrm>
            <a:off x="8574110" y="4076796"/>
            <a:ext cx="1707616" cy="261610"/>
          </a:xfrm>
          <a:prstGeom prst="rect">
            <a:avLst/>
          </a:prstGeom>
          <a:noFill/>
        </p:spPr>
        <p:txBody>
          <a:bodyPr wrap="square" rtlCol="0">
            <a:spAutoFit/>
          </a:bodyPr>
          <a:lstStyle/>
          <a:p>
            <a:pPr algn="ctr"/>
            <a:r>
              <a:rPr lang="en-US" sz="1100" b="1" i="1" dirty="0">
                <a:solidFill>
                  <a:srgbClr val="CC0066"/>
                </a:solidFill>
                <a:latin typeface="Montserrat" pitchFamily="2" charset="0"/>
              </a:rPr>
              <a:t>580  Projects</a:t>
            </a:r>
          </a:p>
        </p:txBody>
      </p:sp>
      <p:sp>
        <p:nvSpPr>
          <p:cNvPr id="29" name="TextBox 28">
            <a:extLst>
              <a:ext uri="{FF2B5EF4-FFF2-40B4-BE49-F238E27FC236}">
                <a16:creationId xmlns:a16="http://schemas.microsoft.com/office/drawing/2014/main" id="{0428B5ED-D802-7405-158C-7EF21DAF45C4}"/>
              </a:ext>
            </a:extLst>
          </p:cNvPr>
          <p:cNvSpPr txBox="1"/>
          <p:nvPr/>
        </p:nvSpPr>
        <p:spPr>
          <a:xfrm>
            <a:off x="10423524" y="5223774"/>
            <a:ext cx="1707616" cy="261610"/>
          </a:xfrm>
          <a:prstGeom prst="rect">
            <a:avLst/>
          </a:prstGeom>
          <a:noFill/>
        </p:spPr>
        <p:txBody>
          <a:bodyPr wrap="square" rtlCol="0">
            <a:spAutoFit/>
          </a:bodyPr>
          <a:lstStyle/>
          <a:p>
            <a:pPr algn="ctr"/>
            <a:r>
              <a:rPr lang="en-US" sz="1100" b="1" i="1" dirty="0">
                <a:solidFill>
                  <a:srgbClr val="CC0066"/>
                </a:solidFill>
                <a:latin typeface="Montserrat" pitchFamily="2" charset="0"/>
              </a:rPr>
              <a:t>622 Projects</a:t>
            </a:r>
          </a:p>
        </p:txBody>
      </p:sp>
      <p:sp>
        <p:nvSpPr>
          <p:cNvPr id="36" name="TextBox 35">
            <a:extLst>
              <a:ext uri="{FF2B5EF4-FFF2-40B4-BE49-F238E27FC236}">
                <a16:creationId xmlns:a16="http://schemas.microsoft.com/office/drawing/2014/main" id="{396518EC-44E1-508F-1B01-DB207F16EFC9}"/>
              </a:ext>
            </a:extLst>
          </p:cNvPr>
          <p:cNvSpPr txBox="1"/>
          <p:nvPr/>
        </p:nvSpPr>
        <p:spPr>
          <a:xfrm>
            <a:off x="6341689" y="2826961"/>
            <a:ext cx="2568156" cy="1523174"/>
          </a:xfrm>
          <a:prstGeom prst="rect">
            <a:avLst/>
          </a:prstGeom>
          <a:noFill/>
        </p:spPr>
        <p:txBody>
          <a:bodyPr wrap="square" rtlCol="0">
            <a:spAutoFit/>
          </a:bodyPr>
          <a:lstStyle/>
          <a:p>
            <a:pPr marL="171450" indent="-171450">
              <a:lnSpc>
                <a:spcPct val="150000"/>
              </a:lnSpc>
              <a:buFont typeface="Arial" panose="020B0604020202020204" pitchFamily="34" charset="0"/>
              <a:buChar char="•"/>
            </a:pPr>
            <a:r>
              <a:rPr lang="en-US" sz="900" b="1" dirty="0">
                <a:latin typeface="Montserrat" pitchFamily="2" charset="0"/>
              </a:rPr>
              <a:t>Started Commercial Kitchen Hoods Production</a:t>
            </a:r>
          </a:p>
          <a:p>
            <a:pPr marL="171450" indent="-171450">
              <a:lnSpc>
                <a:spcPct val="150000"/>
              </a:lnSpc>
              <a:buFont typeface="Arial" panose="020B0604020202020204" pitchFamily="34" charset="0"/>
              <a:buChar char="•"/>
            </a:pPr>
            <a:r>
              <a:rPr lang="en-US" sz="900" b="1" dirty="0">
                <a:latin typeface="Montserrat" pitchFamily="2" charset="0"/>
              </a:rPr>
              <a:t>Certified </a:t>
            </a:r>
            <a:r>
              <a:rPr lang="en-US" sz="900" b="1" dirty="0">
                <a:solidFill>
                  <a:srgbClr val="000066"/>
                </a:solidFill>
                <a:latin typeface="Montserrat" pitchFamily="2" charset="0"/>
              </a:rPr>
              <a:t>ISO 9001:2015</a:t>
            </a:r>
          </a:p>
          <a:p>
            <a:pPr marL="171450" indent="-171450">
              <a:lnSpc>
                <a:spcPct val="150000"/>
              </a:lnSpc>
              <a:buFont typeface="Arial" panose="020B0604020202020204" pitchFamily="34" charset="0"/>
              <a:buChar char="•"/>
            </a:pPr>
            <a:r>
              <a:rPr lang="en-US" sz="900" b="1" dirty="0">
                <a:latin typeface="Montserrat" pitchFamily="2" charset="0"/>
              </a:rPr>
              <a:t>DMT - VDI Hygiene Testing</a:t>
            </a:r>
          </a:p>
          <a:p>
            <a:pPr marL="171450" indent="-171450">
              <a:lnSpc>
                <a:spcPct val="150000"/>
              </a:lnSpc>
              <a:buFont typeface="Arial" panose="020B0604020202020204" pitchFamily="34" charset="0"/>
              <a:buChar char="•"/>
            </a:pPr>
            <a:r>
              <a:rPr lang="en-US" sz="900" b="1" dirty="0">
                <a:latin typeface="Montserrat" pitchFamily="2" charset="0"/>
              </a:rPr>
              <a:t>DCKV Business</a:t>
            </a:r>
          </a:p>
          <a:p>
            <a:pPr marL="171450" indent="-171450">
              <a:lnSpc>
                <a:spcPct val="150000"/>
              </a:lnSpc>
              <a:buFont typeface="Arial" panose="020B0604020202020204" pitchFamily="34" charset="0"/>
              <a:buChar char="•"/>
            </a:pPr>
            <a:r>
              <a:rPr lang="en-US" sz="900" b="1" dirty="0">
                <a:latin typeface="Montserrat" pitchFamily="2" charset="0"/>
              </a:rPr>
              <a:t>AMC for Clients</a:t>
            </a:r>
          </a:p>
          <a:p>
            <a:pPr marL="171450" indent="-171450">
              <a:lnSpc>
                <a:spcPct val="150000"/>
              </a:lnSpc>
              <a:buFont typeface="Arial" panose="020B0604020202020204" pitchFamily="34" charset="0"/>
              <a:buChar char="•"/>
            </a:pPr>
            <a:r>
              <a:rPr lang="en-US" sz="900" b="1" dirty="0">
                <a:latin typeface="Montserrat" pitchFamily="2" charset="0"/>
              </a:rPr>
              <a:t>FAHU production started</a:t>
            </a:r>
          </a:p>
        </p:txBody>
      </p:sp>
      <p:sp>
        <p:nvSpPr>
          <p:cNvPr id="4" name="TextBox 3">
            <a:extLst>
              <a:ext uri="{FF2B5EF4-FFF2-40B4-BE49-F238E27FC236}">
                <a16:creationId xmlns:a16="http://schemas.microsoft.com/office/drawing/2014/main" id="{191368E2-BF41-1B80-6112-9572586432A5}"/>
              </a:ext>
            </a:extLst>
          </p:cNvPr>
          <p:cNvSpPr txBox="1"/>
          <p:nvPr/>
        </p:nvSpPr>
        <p:spPr>
          <a:xfrm>
            <a:off x="8163429" y="5230926"/>
            <a:ext cx="2851617" cy="1269578"/>
          </a:xfrm>
          <a:prstGeom prst="rect">
            <a:avLst/>
          </a:prstGeom>
          <a:noFill/>
        </p:spPr>
        <p:txBody>
          <a:bodyPr wrap="square" rtlCol="0">
            <a:spAutoFit/>
          </a:bodyPr>
          <a:lstStyle/>
          <a:p>
            <a:pPr marL="171450" indent="-171450">
              <a:lnSpc>
                <a:spcPct val="150000"/>
              </a:lnSpc>
              <a:buFont typeface="Arial" panose="020B0604020202020204" pitchFamily="34" charset="0"/>
              <a:buChar char="•"/>
            </a:pPr>
            <a:r>
              <a:rPr lang="en-US" sz="900" b="1" dirty="0">
                <a:latin typeface="Montserrat" pitchFamily="2" charset="0"/>
              </a:rPr>
              <a:t>Started Ventless Production</a:t>
            </a:r>
          </a:p>
          <a:p>
            <a:pPr marL="171450" indent="-171450">
              <a:lnSpc>
                <a:spcPct val="150000"/>
              </a:lnSpc>
              <a:buFont typeface="Arial" panose="020B0604020202020204" pitchFamily="34" charset="0"/>
              <a:buChar char="•"/>
            </a:pPr>
            <a:r>
              <a:rPr lang="en-US" sz="900" b="1" dirty="0">
                <a:latin typeface="Montserrat" pitchFamily="2" charset="0"/>
              </a:rPr>
              <a:t>Down Draft Business </a:t>
            </a:r>
          </a:p>
          <a:p>
            <a:pPr marL="171450" indent="-171450">
              <a:lnSpc>
                <a:spcPct val="150000"/>
              </a:lnSpc>
              <a:buFont typeface="Arial" panose="020B0604020202020204" pitchFamily="34" charset="0"/>
              <a:buChar char="•"/>
            </a:pPr>
            <a:r>
              <a:rPr lang="en-US" sz="900" b="1" dirty="0">
                <a:latin typeface="Montserrat" pitchFamily="2" charset="0"/>
              </a:rPr>
              <a:t>Centrifugal Fans production</a:t>
            </a:r>
          </a:p>
          <a:p>
            <a:pPr marL="171450" indent="-171450">
              <a:lnSpc>
                <a:spcPct val="150000"/>
              </a:lnSpc>
              <a:buFont typeface="Arial" panose="020B0604020202020204" pitchFamily="34" charset="0"/>
              <a:buChar char="•"/>
            </a:pPr>
            <a:r>
              <a:rPr lang="en-US" sz="900" b="1" dirty="0">
                <a:latin typeface="Montserrat" pitchFamily="2" charset="0"/>
              </a:rPr>
              <a:t>ETL + NSF Listing of Baffle Filters</a:t>
            </a:r>
          </a:p>
          <a:p>
            <a:pPr marL="171450" indent="-171450">
              <a:lnSpc>
                <a:spcPct val="150000"/>
              </a:lnSpc>
              <a:buFont typeface="Arial" panose="020B0604020202020204" pitchFamily="34" charset="0"/>
              <a:buChar char="•"/>
            </a:pPr>
            <a:endParaRPr lang="en-US" sz="900" b="1" dirty="0">
              <a:latin typeface="Montserrat" pitchFamily="2" charset="0"/>
            </a:endParaRPr>
          </a:p>
          <a:p>
            <a:pPr marL="171450" indent="-171450">
              <a:buFont typeface="Arial" panose="020B0604020202020204" pitchFamily="34" charset="0"/>
              <a:buChar char="•"/>
            </a:pPr>
            <a:endParaRPr lang="en-US" sz="900" b="1" dirty="0">
              <a:latin typeface="Montserrat" pitchFamily="2" charset="0"/>
            </a:endParaRPr>
          </a:p>
        </p:txBody>
      </p:sp>
      <p:sp>
        <p:nvSpPr>
          <p:cNvPr id="17" name="TextBox 16">
            <a:extLst>
              <a:ext uri="{FF2B5EF4-FFF2-40B4-BE49-F238E27FC236}">
                <a16:creationId xmlns:a16="http://schemas.microsoft.com/office/drawing/2014/main" id="{C064A573-FDB5-E667-5905-45950FDFFE15}"/>
              </a:ext>
            </a:extLst>
          </p:cNvPr>
          <p:cNvSpPr txBox="1"/>
          <p:nvPr/>
        </p:nvSpPr>
        <p:spPr>
          <a:xfrm>
            <a:off x="10363649" y="2610803"/>
            <a:ext cx="2530929" cy="1754006"/>
          </a:xfrm>
          <a:prstGeom prst="rect">
            <a:avLst/>
          </a:prstGeom>
          <a:noFill/>
        </p:spPr>
        <p:txBody>
          <a:bodyPr wrap="square" rtlCol="0">
            <a:spAutoFit/>
          </a:bodyPr>
          <a:lstStyle/>
          <a:p>
            <a:pPr marL="171450" indent="-171450">
              <a:lnSpc>
                <a:spcPct val="150000"/>
              </a:lnSpc>
              <a:buFont typeface="Arial" panose="020B0604020202020204" pitchFamily="34" charset="0"/>
              <a:buChar char="•"/>
            </a:pPr>
            <a:r>
              <a:rPr lang="en-US" sz="900" b="1" dirty="0">
                <a:latin typeface="Montserrat" pitchFamily="2" charset="0"/>
              </a:rPr>
              <a:t>Certified </a:t>
            </a:r>
            <a:r>
              <a:rPr lang="en-US" sz="900" b="1" dirty="0">
                <a:solidFill>
                  <a:srgbClr val="000066"/>
                </a:solidFill>
                <a:latin typeface="Montserrat" pitchFamily="2" charset="0"/>
              </a:rPr>
              <a:t>ISO 14001 &amp; 45001</a:t>
            </a:r>
          </a:p>
          <a:p>
            <a:pPr marL="171450" indent="-171450">
              <a:lnSpc>
                <a:spcPct val="150000"/>
              </a:lnSpc>
              <a:buFont typeface="Arial" panose="020B0604020202020204" pitchFamily="34" charset="0"/>
              <a:buChar char="•"/>
            </a:pPr>
            <a:r>
              <a:rPr lang="en-US" sz="900" b="1" dirty="0">
                <a:latin typeface="Montserrat" pitchFamily="2" charset="0"/>
              </a:rPr>
              <a:t>Condensing Unit Production</a:t>
            </a:r>
          </a:p>
          <a:p>
            <a:pPr marL="171450" indent="-171450">
              <a:lnSpc>
                <a:spcPct val="150000"/>
              </a:lnSpc>
              <a:buFont typeface="Arial" panose="020B0604020202020204" pitchFamily="34" charset="0"/>
              <a:buChar char="•"/>
            </a:pPr>
            <a:r>
              <a:rPr lang="en-US" sz="900" b="1" dirty="0">
                <a:latin typeface="Montserrat" pitchFamily="2" charset="0"/>
              </a:rPr>
              <a:t>UL listing of Baffle Filters</a:t>
            </a:r>
          </a:p>
          <a:p>
            <a:pPr marL="171450" indent="-171450">
              <a:lnSpc>
                <a:spcPct val="150000"/>
              </a:lnSpc>
              <a:buFont typeface="Arial" panose="020B0604020202020204" pitchFamily="34" charset="0"/>
              <a:buChar char="•"/>
            </a:pPr>
            <a:r>
              <a:rPr lang="en-US" sz="900" b="1" dirty="0">
                <a:latin typeface="Montserrat" pitchFamily="2" charset="0"/>
              </a:rPr>
              <a:t>Partnership w/ </a:t>
            </a:r>
            <a:r>
              <a:rPr lang="en-US" sz="1000" b="1" dirty="0">
                <a:solidFill>
                  <a:srgbClr val="000066"/>
                </a:solidFill>
                <a:latin typeface="Montserrat" pitchFamily="2" charset="0"/>
              </a:rPr>
              <a:t>TICA</a:t>
            </a:r>
          </a:p>
          <a:p>
            <a:pPr marL="171450" indent="-171450">
              <a:lnSpc>
                <a:spcPct val="150000"/>
              </a:lnSpc>
              <a:buFont typeface="Arial" panose="020B0604020202020204" pitchFamily="34" charset="0"/>
              <a:buChar char="•"/>
            </a:pPr>
            <a:r>
              <a:rPr lang="en-US" sz="900" b="1" dirty="0">
                <a:latin typeface="Montserrat" pitchFamily="2" charset="0"/>
              </a:rPr>
              <a:t>UL listing of ESP</a:t>
            </a:r>
          </a:p>
          <a:p>
            <a:pPr marL="171450" indent="-171450">
              <a:lnSpc>
                <a:spcPct val="150000"/>
              </a:lnSpc>
              <a:buFont typeface="Arial" panose="020B0604020202020204" pitchFamily="34" charset="0"/>
              <a:buChar char="•"/>
            </a:pPr>
            <a:r>
              <a:rPr lang="en-US" sz="900" b="1" dirty="0">
                <a:latin typeface="Montserrat" pitchFamily="2" charset="0"/>
              </a:rPr>
              <a:t>Refrigeration business started</a:t>
            </a:r>
          </a:p>
          <a:p>
            <a:pPr marL="171450" indent="-171450">
              <a:lnSpc>
                <a:spcPct val="150000"/>
              </a:lnSpc>
              <a:buFont typeface="Arial" panose="020B0604020202020204" pitchFamily="34" charset="0"/>
              <a:buChar char="•"/>
            </a:pPr>
            <a:r>
              <a:rPr lang="en-US" sz="900" b="1" dirty="0">
                <a:latin typeface="Montserrat" pitchFamily="2" charset="0"/>
              </a:rPr>
              <a:t>Rebranding of ECOAIR</a:t>
            </a:r>
          </a:p>
          <a:p>
            <a:pPr marL="171450" indent="-171450">
              <a:lnSpc>
                <a:spcPct val="150000"/>
              </a:lnSpc>
              <a:buFont typeface="Arial" panose="020B0604020202020204" pitchFamily="34" charset="0"/>
              <a:buChar char="•"/>
            </a:pPr>
            <a:r>
              <a:rPr lang="en-US" sz="900" b="1" dirty="0">
                <a:latin typeface="Montserrat" pitchFamily="2" charset="0"/>
              </a:rPr>
              <a:t>Brand Launching in Big5 Dubai</a:t>
            </a:r>
          </a:p>
        </p:txBody>
      </p:sp>
      <p:sp>
        <p:nvSpPr>
          <p:cNvPr id="2" name="TextBox 1">
            <a:extLst>
              <a:ext uri="{FF2B5EF4-FFF2-40B4-BE49-F238E27FC236}">
                <a16:creationId xmlns:a16="http://schemas.microsoft.com/office/drawing/2014/main" id="{12845BE2-51C6-E575-5A7C-6D96A724E7A7}"/>
              </a:ext>
            </a:extLst>
          </p:cNvPr>
          <p:cNvSpPr txBox="1"/>
          <p:nvPr/>
        </p:nvSpPr>
        <p:spPr>
          <a:xfrm>
            <a:off x="12022597" y="5223774"/>
            <a:ext cx="3226062" cy="3392917"/>
          </a:xfrm>
          <a:prstGeom prst="rect">
            <a:avLst/>
          </a:prstGeom>
          <a:noFill/>
        </p:spPr>
        <p:txBody>
          <a:bodyPr wrap="square" rtlCol="0">
            <a:spAutoFit/>
          </a:bodyPr>
          <a:lstStyle/>
          <a:p>
            <a:pPr marL="171450" indent="-171450">
              <a:lnSpc>
                <a:spcPct val="150000"/>
              </a:lnSpc>
              <a:buFont typeface="Arial" panose="020B0604020202020204" pitchFamily="34" charset="0"/>
              <a:buChar char="•"/>
            </a:pPr>
            <a:r>
              <a:rPr lang="en-US" sz="900" b="1" dirty="0">
                <a:solidFill>
                  <a:srgbClr val="0070C0"/>
                </a:solidFill>
                <a:latin typeface="Montserrat" pitchFamily="2" charset="0"/>
              </a:rPr>
              <a:t>F400 Fire Rating </a:t>
            </a:r>
            <a:r>
              <a:rPr lang="en-US" sz="900" b="1" dirty="0">
                <a:latin typeface="Montserrat" pitchFamily="2" charset="0"/>
              </a:rPr>
              <a:t>of </a:t>
            </a:r>
            <a:r>
              <a:rPr lang="en-US" sz="900" b="1" dirty="0" err="1">
                <a:latin typeface="Montserrat" pitchFamily="2" charset="0"/>
              </a:rPr>
              <a:t>Ventilux</a:t>
            </a:r>
            <a:r>
              <a:rPr lang="en-US" sz="900" b="1" dirty="0">
                <a:latin typeface="Montserrat" pitchFamily="2" charset="0"/>
              </a:rPr>
              <a:t> Fans by APPLUS</a:t>
            </a:r>
          </a:p>
          <a:p>
            <a:pPr marL="171450" indent="-171450">
              <a:lnSpc>
                <a:spcPct val="150000"/>
              </a:lnSpc>
              <a:buFont typeface="Arial" panose="020B0604020202020204" pitchFamily="34" charset="0"/>
              <a:buChar char="•"/>
            </a:pPr>
            <a:r>
              <a:rPr lang="en-US" sz="900" b="1" dirty="0">
                <a:solidFill>
                  <a:srgbClr val="0070C0"/>
                </a:solidFill>
                <a:latin typeface="Montserrat" pitchFamily="2" charset="0"/>
              </a:rPr>
              <a:t>EAKON</a:t>
            </a:r>
            <a:r>
              <a:rPr lang="en-US" sz="900" b="1" dirty="0">
                <a:latin typeface="Montserrat" pitchFamily="2" charset="0"/>
              </a:rPr>
              <a:t> Air Filtrations launched</a:t>
            </a:r>
          </a:p>
          <a:p>
            <a:pPr marL="171450" indent="-171450">
              <a:lnSpc>
                <a:spcPct val="150000"/>
              </a:lnSpc>
              <a:buFont typeface="Arial" panose="020B0604020202020204" pitchFamily="34" charset="0"/>
              <a:buChar char="•"/>
            </a:pPr>
            <a:r>
              <a:rPr lang="en-US" sz="900" b="1" dirty="0">
                <a:solidFill>
                  <a:srgbClr val="0070C0"/>
                </a:solidFill>
                <a:latin typeface="Montserrat" pitchFamily="2" charset="0"/>
              </a:rPr>
              <a:t>AHRI </a:t>
            </a:r>
            <a:r>
              <a:rPr lang="en-US" sz="900" b="1" dirty="0">
                <a:latin typeface="Montserrat" pitchFamily="2" charset="0"/>
              </a:rPr>
              <a:t>Certification of ZEPHYR series FCUs.</a:t>
            </a:r>
          </a:p>
          <a:p>
            <a:pPr marL="171450" indent="-171450">
              <a:lnSpc>
                <a:spcPct val="150000"/>
              </a:lnSpc>
              <a:buFont typeface="Arial" panose="020B0604020202020204" pitchFamily="34" charset="0"/>
              <a:buChar char="•"/>
            </a:pPr>
            <a:r>
              <a:rPr lang="en-US" sz="900" b="1" dirty="0">
                <a:latin typeface="Montserrat" pitchFamily="2" charset="0"/>
              </a:rPr>
              <a:t>Entry into Commercial Water Filtration</a:t>
            </a:r>
          </a:p>
          <a:p>
            <a:pPr marL="171450" indent="-171450">
              <a:lnSpc>
                <a:spcPct val="150000"/>
              </a:lnSpc>
              <a:buFont typeface="Arial" panose="020B0604020202020204" pitchFamily="34" charset="0"/>
              <a:buChar char="•"/>
            </a:pPr>
            <a:r>
              <a:rPr lang="en-US" sz="900" b="1" dirty="0">
                <a:latin typeface="Montserrat" pitchFamily="2" charset="0"/>
              </a:rPr>
              <a:t>Partnership w/ </a:t>
            </a:r>
            <a:r>
              <a:rPr lang="en-US" sz="900" b="1" dirty="0">
                <a:solidFill>
                  <a:srgbClr val="0070C0"/>
                </a:solidFill>
                <a:latin typeface="Montserrat" pitchFamily="2" charset="0"/>
              </a:rPr>
              <a:t>BLUEWATER</a:t>
            </a:r>
            <a:r>
              <a:rPr lang="en-US" sz="900" b="1" dirty="0">
                <a:latin typeface="Montserrat" pitchFamily="2" charset="0"/>
              </a:rPr>
              <a:t>, Sweden</a:t>
            </a:r>
          </a:p>
          <a:p>
            <a:pPr marL="171450" indent="-171450">
              <a:lnSpc>
                <a:spcPct val="150000"/>
              </a:lnSpc>
              <a:buFont typeface="Arial" panose="020B0604020202020204" pitchFamily="34" charset="0"/>
              <a:buChar char="•"/>
            </a:pPr>
            <a:r>
              <a:rPr lang="en-US" sz="900" b="1" dirty="0">
                <a:latin typeface="Montserrat" pitchFamily="2" charset="0"/>
              </a:rPr>
              <a:t>Brand upgradation from Ecoair Ventilation to </a:t>
            </a:r>
            <a:r>
              <a:rPr lang="en-US" sz="900" b="1" dirty="0">
                <a:solidFill>
                  <a:srgbClr val="0070C0"/>
                </a:solidFill>
                <a:latin typeface="Montserrat" pitchFamily="2" charset="0"/>
              </a:rPr>
              <a:t>ECOAIR Group</a:t>
            </a:r>
          </a:p>
          <a:p>
            <a:pPr marL="171450" indent="-171450">
              <a:lnSpc>
                <a:spcPct val="150000"/>
              </a:lnSpc>
              <a:buFont typeface="Arial" panose="020B0604020202020204" pitchFamily="34" charset="0"/>
              <a:buChar char="•"/>
            </a:pPr>
            <a:r>
              <a:rPr lang="en-US" sz="900" b="1" dirty="0">
                <a:solidFill>
                  <a:srgbClr val="0070C0"/>
                </a:solidFill>
                <a:latin typeface="Montserrat" pitchFamily="2" charset="0"/>
              </a:rPr>
              <a:t>EUROVENT  </a:t>
            </a:r>
            <a:r>
              <a:rPr lang="en-US" sz="900" b="1" dirty="0">
                <a:latin typeface="Montserrat" pitchFamily="2" charset="0"/>
              </a:rPr>
              <a:t>certification</a:t>
            </a:r>
            <a:r>
              <a:rPr lang="en-US" sz="900" b="1" dirty="0">
                <a:solidFill>
                  <a:srgbClr val="0070C0"/>
                </a:solidFill>
                <a:latin typeface="Montserrat" pitchFamily="2" charset="0"/>
              </a:rPr>
              <a:t> </a:t>
            </a:r>
            <a:r>
              <a:rPr lang="en-US" sz="900" b="1" dirty="0">
                <a:latin typeface="Montserrat" pitchFamily="2" charset="0"/>
              </a:rPr>
              <a:t>for AHUs</a:t>
            </a:r>
          </a:p>
          <a:p>
            <a:pPr marL="171450" indent="-171450">
              <a:lnSpc>
                <a:spcPct val="150000"/>
              </a:lnSpc>
              <a:buFont typeface="Arial" panose="020B0604020202020204" pitchFamily="34" charset="0"/>
              <a:buChar char="•"/>
            </a:pPr>
            <a:r>
              <a:rPr lang="en-US" sz="900" b="1" dirty="0">
                <a:latin typeface="Montserrat" pitchFamily="2" charset="0"/>
              </a:rPr>
              <a:t>Manufacturing facility in </a:t>
            </a:r>
            <a:r>
              <a:rPr lang="en-US" sz="900" b="1" dirty="0">
                <a:solidFill>
                  <a:srgbClr val="0070C0"/>
                </a:solidFill>
                <a:latin typeface="Montserrat" pitchFamily="2" charset="0"/>
              </a:rPr>
              <a:t>KSA</a:t>
            </a:r>
          </a:p>
          <a:p>
            <a:pPr marL="171450" indent="-171450">
              <a:lnSpc>
                <a:spcPct val="150000"/>
              </a:lnSpc>
              <a:buFont typeface="Arial" panose="020B0604020202020204" pitchFamily="34" charset="0"/>
              <a:buChar char="•"/>
            </a:pPr>
            <a:r>
              <a:rPr lang="en-US" sz="900" b="1" dirty="0">
                <a:latin typeface="Montserrat" pitchFamily="2" charset="0"/>
              </a:rPr>
              <a:t>New website “www.ecoairgroup.com”</a:t>
            </a:r>
          </a:p>
          <a:p>
            <a:pPr marL="171450" indent="-171450">
              <a:lnSpc>
                <a:spcPct val="150000"/>
              </a:lnSpc>
              <a:buFont typeface="Arial" panose="020B0604020202020204" pitchFamily="34" charset="0"/>
              <a:buChar char="•"/>
            </a:pPr>
            <a:r>
              <a:rPr lang="en-US" sz="900" b="1" dirty="0">
                <a:latin typeface="Montserrat" pitchFamily="2" charset="0"/>
              </a:rPr>
              <a:t>New factory location in UAQ (150,000 </a:t>
            </a:r>
            <a:r>
              <a:rPr lang="en-US" sz="900" b="1" dirty="0" err="1">
                <a:latin typeface="Montserrat" pitchFamily="2" charset="0"/>
              </a:rPr>
              <a:t>Sq.Ft</a:t>
            </a:r>
            <a:r>
              <a:rPr lang="en-US" sz="900" b="1" dirty="0">
                <a:latin typeface="Montserrat" pitchFamily="2" charset="0"/>
              </a:rPr>
              <a:t>.)</a:t>
            </a:r>
          </a:p>
          <a:p>
            <a:pPr marL="171450" indent="-171450">
              <a:lnSpc>
                <a:spcPct val="150000"/>
              </a:lnSpc>
              <a:buFont typeface="Arial" panose="020B0604020202020204" pitchFamily="34" charset="0"/>
              <a:buChar char="•"/>
            </a:pPr>
            <a:r>
              <a:rPr lang="en-US" sz="900" b="1" dirty="0">
                <a:latin typeface="Montserrat" pitchFamily="2" charset="0"/>
              </a:rPr>
              <a:t>Addition of product line:</a:t>
            </a:r>
          </a:p>
          <a:p>
            <a:pPr marL="628650" lvl="1" indent="-171450">
              <a:lnSpc>
                <a:spcPct val="150000"/>
              </a:lnSpc>
              <a:buFont typeface="Arial" panose="020B0604020202020204" pitchFamily="34" charset="0"/>
              <a:buChar char="•"/>
            </a:pPr>
            <a:r>
              <a:rPr lang="en-US" sz="900" b="1" dirty="0">
                <a:latin typeface="Montserrat" pitchFamily="2" charset="0"/>
              </a:rPr>
              <a:t>Water Filtration</a:t>
            </a:r>
          </a:p>
          <a:p>
            <a:pPr marL="628650" lvl="1" indent="-171450">
              <a:lnSpc>
                <a:spcPct val="150000"/>
              </a:lnSpc>
              <a:buFont typeface="Arial" panose="020B0604020202020204" pitchFamily="34" charset="0"/>
              <a:buChar char="•"/>
            </a:pPr>
            <a:r>
              <a:rPr lang="en-US" sz="900" b="1" dirty="0">
                <a:latin typeface="Montserrat" pitchFamily="2" charset="0"/>
              </a:rPr>
              <a:t>FCU</a:t>
            </a:r>
          </a:p>
          <a:p>
            <a:pPr marL="628650" lvl="1" indent="-171450">
              <a:lnSpc>
                <a:spcPct val="150000"/>
              </a:lnSpc>
              <a:buFont typeface="Arial" panose="020B0604020202020204" pitchFamily="34" charset="0"/>
              <a:buChar char="•"/>
            </a:pPr>
            <a:r>
              <a:rPr lang="en-US" sz="900" b="1" dirty="0">
                <a:latin typeface="Montserrat" pitchFamily="2" charset="0"/>
              </a:rPr>
              <a:t>Kitchen Equipment</a:t>
            </a:r>
          </a:p>
          <a:p>
            <a:pPr marL="628650" lvl="1" indent="-171450">
              <a:lnSpc>
                <a:spcPct val="150000"/>
              </a:lnSpc>
              <a:buFont typeface="Arial" panose="020B0604020202020204" pitchFamily="34" charset="0"/>
              <a:buChar char="•"/>
            </a:pPr>
            <a:endParaRPr lang="en-US" sz="900" b="1" dirty="0">
              <a:latin typeface="Montserrat" pitchFamily="2" charset="0"/>
            </a:endParaRPr>
          </a:p>
        </p:txBody>
      </p:sp>
      <p:sp>
        <p:nvSpPr>
          <p:cNvPr id="21" name="TextBox 20">
            <a:extLst>
              <a:ext uri="{FF2B5EF4-FFF2-40B4-BE49-F238E27FC236}">
                <a16:creationId xmlns:a16="http://schemas.microsoft.com/office/drawing/2014/main" id="{34ACAF06-9D8B-5910-064A-9423888109F1}"/>
              </a:ext>
            </a:extLst>
          </p:cNvPr>
          <p:cNvSpPr txBox="1"/>
          <p:nvPr/>
        </p:nvSpPr>
        <p:spPr>
          <a:xfrm>
            <a:off x="12157630" y="4049575"/>
            <a:ext cx="2530928" cy="261610"/>
          </a:xfrm>
          <a:prstGeom prst="rect">
            <a:avLst/>
          </a:prstGeom>
          <a:noFill/>
        </p:spPr>
        <p:txBody>
          <a:bodyPr wrap="square" rtlCol="0">
            <a:spAutoFit/>
          </a:bodyPr>
          <a:lstStyle/>
          <a:p>
            <a:pPr algn="ctr"/>
            <a:r>
              <a:rPr lang="en-US" sz="1100" b="1" i="1" dirty="0">
                <a:solidFill>
                  <a:srgbClr val="CC0066"/>
                </a:solidFill>
                <a:latin typeface="Montserrat" pitchFamily="2" charset="0"/>
              </a:rPr>
              <a:t>780 Projects</a:t>
            </a:r>
            <a:endParaRPr lang="en-US" sz="1100" i="1" dirty="0">
              <a:solidFill>
                <a:srgbClr val="CC0066"/>
              </a:solidFill>
              <a:latin typeface="Montserrat" pitchFamily="2" charset="0"/>
            </a:endParaRPr>
          </a:p>
        </p:txBody>
      </p:sp>
      <p:sp>
        <p:nvSpPr>
          <p:cNvPr id="5" name="Parallelogram 4">
            <a:extLst>
              <a:ext uri="{FF2B5EF4-FFF2-40B4-BE49-F238E27FC236}">
                <a16:creationId xmlns:a16="http://schemas.microsoft.com/office/drawing/2014/main" id="{70A8DF23-13AB-730B-40F2-3B16B80A5226}"/>
              </a:ext>
            </a:extLst>
          </p:cNvPr>
          <p:cNvSpPr/>
          <p:nvPr/>
        </p:nvSpPr>
        <p:spPr>
          <a:xfrm>
            <a:off x="14578097" y="4518463"/>
            <a:ext cx="1708151" cy="498033"/>
          </a:xfrm>
          <a:prstGeom prst="parallelogram">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03527000-E7EC-DF85-BC86-215F76758D89}"/>
              </a:ext>
            </a:extLst>
          </p:cNvPr>
          <p:cNvSpPr txBox="1"/>
          <p:nvPr/>
        </p:nvSpPr>
        <p:spPr>
          <a:xfrm>
            <a:off x="14397309" y="3884145"/>
            <a:ext cx="2851617" cy="854080"/>
          </a:xfrm>
          <a:prstGeom prst="rect">
            <a:avLst/>
          </a:prstGeom>
          <a:noFill/>
        </p:spPr>
        <p:txBody>
          <a:bodyPr wrap="square" rtlCol="0">
            <a:spAutoFit/>
          </a:bodyPr>
          <a:lstStyle/>
          <a:p>
            <a:pPr marL="171450" indent="-171450">
              <a:lnSpc>
                <a:spcPct val="150000"/>
              </a:lnSpc>
              <a:buFont typeface="Arial" panose="020B0604020202020204" pitchFamily="34" charset="0"/>
              <a:buChar char="•"/>
            </a:pPr>
            <a:r>
              <a:rPr lang="en-US" sz="900" b="1" dirty="0">
                <a:solidFill>
                  <a:srgbClr val="0070C0"/>
                </a:solidFill>
                <a:latin typeface="Montserrat" pitchFamily="2" charset="0"/>
              </a:rPr>
              <a:t>GULLFOSS</a:t>
            </a:r>
            <a:r>
              <a:rPr lang="en-US" sz="900" b="1" dirty="0">
                <a:latin typeface="Montserrat" pitchFamily="2" charset="0"/>
              </a:rPr>
              <a:t> Water Filtrations started</a:t>
            </a:r>
          </a:p>
          <a:p>
            <a:pPr marL="171450" indent="-171450">
              <a:lnSpc>
                <a:spcPct val="150000"/>
              </a:lnSpc>
              <a:buFont typeface="Arial" panose="020B0604020202020204" pitchFamily="34" charset="0"/>
              <a:buChar char="•"/>
            </a:pPr>
            <a:r>
              <a:rPr lang="en-US" sz="900" b="1" dirty="0">
                <a:latin typeface="Montserrat" pitchFamily="2" charset="0"/>
              </a:rPr>
              <a:t>In-house UL testing lab installed </a:t>
            </a:r>
          </a:p>
          <a:p>
            <a:pPr marL="171450" indent="-171450">
              <a:lnSpc>
                <a:spcPct val="150000"/>
              </a:lnSpc>
              <a:buFont typeface="Arial" panose="020B0604020202020204" pitchFamily="34" charset="0"/>
              <a:buChar char="•"/>
            </a:pPr>
            <a:endParaRPr lang="en-US" sz="900" b="1" dirty="0">
              <a:latin typeface="Montserrat" pitchFamily="2" charset="0"/>
            </a:endParaRPr>
          </a:p>
          <a:p>
            <a:pPr marL="171450" indent="-171450">
              <a:buFont typeface="Arial" panose="020B0604020202020204" pitchFamily="34" charset="0"/>
              <a:buChar char="•"/>
            </a:pPr>
            <a:endParaRPr lang="en-US" sz="900" b="1" dirty="0">
              <a:latin typeface="Montserrat" pitchFamily="2" charset="0"/>
            </a:endParaRPr>
          </a:p>
        </p:txBody>
      </p:sp>
      <p:cxnSp>
        <p:nvCxnSpPr>
          <p:cNvPr id="8" name="Straight Connector 7">
            <a:extLst>
              <a:ext uri="{FF2B5EF4-FFF2-40B4-BE49-F238E27FC236}">
                <a16:creationId xmlns:a16="http://schemas.microsoft.com/office/drawing/2014/main" id="{01D2982D-735C-7AD5-C7ED-2EEB530BFFF4}"/>
              </a:ext>
            </a:extLst>
          </p:cNvPr>
          <p:cNvCxnSpPr/>
          <p:nvPr/>
        </p:nvCxnSpPr>
        <p:spPr>
          <a:xfrm>
            <a:off x="14208809" y="4767479"/>
            <a:ext cx="320120" cy="0"/>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B5FD9720-EA7B-574C-DB0F-F9EAD901DF43}"/>
              </a:ext>
            </a:extLst>
          </p:cNvPr>
          <p:cNvSpPr txBox="1"/>
          <p:nvPr/>
        </p:nvSpPr>
        <p:spPr>
          <a:xfrm>
            <a:off x="15098668" y="4580291"/>
            <a:ext cx="1123950" cy="338554"/>
          </a:xfrm>
          <a:prstGeom prst="rect">
            <a:avLst/>
          </a:prstGeom>
          <a:noFill/>
        </p:spPr>
        <p:txBody>
          <a:bodyPr wrap="square" rtlCol="0">
            <a:spAutoFit/>
          </a:bodyPr>
          <a:lstStyle/>
          <a:p>
            <a:r>
              <a:rPr lang="en-US" sz="1600" b="1" dirty="0">
                <a:solidFill>
                  <a:schemeClr val="bg1"/>
                </a:solidFill>
                <a:latin typeface="Montserrat" panose="00000500000000000000" pitchFamily="2" charset="0"/>
              </a:rPr>
              <a:t>2024</a:t>
            </a:r>
          </a:p>
        </p:txBody>
      </p:sp>
    </p:spTree>
    <p:extLst>
      <p:ext uri="{BB962C8B-B14F-4D97-AF65-F5344CB8AC3E}">
        <p14:creationId xmlns:p14="http://schemas.microsoft.com/office/powerpoint/2010/main" val="2981970435"/>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1+#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1+#ppt_w/2"/>
                                          </p:val>
                                        </p:tav>
                                        <p:tav tm="100000">
                                          <p:val>
                                            <p:strVal val="#ppt_x"/>
                                          </p:val>
                                        </p:tav>
                                      </p:tavLst>
                                    </p:anim>
                                    <p:anim calcmode="lin" valueType="num">
                                      <p:cBhvr additive="base">
                                        <p:cTn id="12"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500"/>
                                        <p:tgtEl>
                                          <p:spTgt spid="18"/>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fade">
                                      <p:cBhvr>
                                        <p:cTn id="30" dur="500"/>
                                        <p:tgtEl>
                                          <p:spTgt spid="25"/>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fade">
                                      <p:cBhvr>
                                        <p:cTn id="35" dur="500"/>
                                        <p:tgtEl>
                                          <p:spTgt spid="19"/>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26"/>
                                        </p:tgtEl>
                                        <p:attrNameLst>
                                          <p:attrName>style.visibility</p:attrName>
                                        </p:attrNameLst>
                                      </p:cBhvr>
                                      <p:to>
                                        <p:strVal val="visible"/>
                                      </p:to>
                                    </p:set>
                                    <p:animEffect transition="in" filter="fade">
                                      <p:cBhvr>
                                        <p:cTn id="40" dur="500"/>
                                        <p:tgtEl>
                                          <p:spTgt spid="26"/>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0"/>
                                        </p:tgtEl>
                                        <p:attrNameLst>
                                          <p:attrName>style.visibility</p:attrName>
                                        </p:attrNameLst>
                                      </p:cBhvr>
                                      <p:to>
                                        <p:strVal val="visible"/>
                                      </p:to>
                                    </p:set>
                                    <p:animEffect transition="in" filter="fade">
                                      <p:cBhvr>
                                        <p:cTn id="45" dur="500"/>
                                        <p:tgtEl>
                                          <p:spTgt spid="20"/>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27"/>
                                        </p:tgtEl>
                                        <p:attrNameLst>
                                          <p:attrName>style.visibility</p:attrName>
                                        </p:attrNameLst>
                                      </p:cBhvr>
                                      <p:to>
                                        <p:strVal val="visible"/>
                                      </p:to>
                                    </p:set>
                                    <p:animEffect transition="in" filter="fade">
                                      <p:cBhvr>
                                        <p:cTn id="50" dur="500"/>
                                        <p:tgtEl>
                                          <p:spTgt spid="27"/>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36"/>
                                        </p:tgtEl>
                                        <p:attrNameLst>
                                          <p:attrName>style.visibility</p:attrName>
                                        </p:attrNameLst>
                                      </p:cBhvr>
                                      <p:to>
                                        <p:strVal val="visible"/>
                                      </p:to>
                                    </p:set>
                                    <p:animEffect transition="in" filter="fade">
                                      <p:cBhvr>
                                        <p:cTn id="55" dur="500"/>
                                        <p:tgtEl>
                                          <p:spTgt spid="36"/>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28"/>
                                        </p:tgtEl>
                                        <p:attrNameLst>
                                          <p:attrName>style.visibility</p:attrName>
                                        </p:attrNameLst>
                                      </p:cBhvr>
                                      <p:to>
                                        <p:strVal val="visible"/>
                                      </p:to>
                                    </p:set>
                                    <p:animEffect transition="in" filter="fade">
                                      <p:cBhvr>
                                        <p:cTn id="60" dur="500"/>
                                        <p:tgtEl>
                                          <p:spTgt spid="28"/>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4"/>
                                        </p:tgtEl>
                                        <p:attrNameLst>
                                          <p:attrName>style.visibility</p:attrName>
                                        </p:attrNameLst>
                                      </p:cBhvr>
                                      <p:to>
                                        <p:strVal val="visible"/>
                                      </p:to>
                                    </p:set>
                                    <p:animEffect transition="in" filter="fade">
                                      <p:cBhvr>
                                        <p:cTn id="65" dur="500"/>
                                        <p:tgtEl>
                                          <p:spTgt spid="4"/>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grpId="0" nodeType="clickEffect">
                                  <p:stCondLst>
                                    <p:cond delay="0"/>
                                  </p:stCondLst>
                                  <p:childTnLst>
                                    <p:set>
                                      <p:cBhvr>
                                        <p:cTn id="69" dur="1" fill="hold">
                                          <p:stCondLst>
                                            <p:cond delay="0"/>
                                          </p:stCondLst>
                                        </p:cTn>
                                        <p:tgtEl>
                                          <p:spTgt spid="29"/>
                                        </p:tgtEl>
                                        <p:attrNameLst>
                                          <p:attrName>style.visibility</p:attrName>
                                        </p:attrNameLst>
                                      </p:cBhvr>
                                      <p:to>
                                        <p:strVal val="visible"/>
                                      </p:to>
                                    </p:set>
                                    <p:animEffect transition="in" filter="fade">
                                      <p:cBhvr>
                                        <p:cTn id="70" dur="500"/>
                                        <p:tgtEl>
                                          <p:spTgt spid="29"/>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grpId="0" nodeType="clickEffect">
                                  <p:stCondLst>
                                    <p:cond delay="0"/>
                                  </p:stCondLst>
                                  <p:childTnLst>
                                    <p:set>
                                      <p:cBhvr>
                                        <p:cTn id="74" dur="1" fill="hold">
                                          <p:stCondLst>
                                            <p:cond delay="0"/>
                                          </p:stCondLst>
                                        </p:cTn>
                                        <p:tgtEl>
                                          <p:spTgt spid="17"/>
                                        </p:tgtEl>
                                        <p:attrNameLst>
                                          <p:attrName>style.visibility</p:attrName>
                                        </p:attrNameLst>
                                      </p:cBhvr>
                                      <p:to>
                                        <p:strVal val="visible"/>
                                      </p:to>
                                    </p:set>
                                    <p:animEffect transition="in" filter="fade">
                                      <p:cBhvr>
                                        <p:cTn id="75" dur="500"/>
                                        <p:tgtEl>
                                          <p:spTgt spid="17"/>
                                        </p:tgtEl>
                                      </p:cBhvr>
                                    </p:animEffect>
                                  </p:childTnLst>
                                </p:cTn>
                              </p:par>
                            </p:childTnLst>
                          </p:cTn>
                        </p:par>
                      </p:childTnLst>
                    </p:cTn>
                  </p:par>
                  <p:par>
                    <p:cTn id="76" fill="hold">
                      <p:stCondLst>
                        <p:cond delay="indefinite"/>
                      </p:stCondLst>
                      <p:childTnLst>
                        <p:par>
                          <p:cTn id="77" fill="hold">
                            <p:stCondLst>
                              <p:cond delay="0"/>
                            </p:stCondLst>
                            <p:childTnLst>
                              <p:par>
                                <p:cTn id="78" presetID="10" presetClass="entr" presetSubtype="0" fill="hold" grpId="0" nodeType="clickEffect">
                                  <p:stCondLst>
                                    <p:cond delay="0"/>
                                  </p:stCondLst>
                                  <p:childTnLst>
                                    <p:set>
                                      <p:cBhvr>
                                        <p:cTn id="79" dur="1" fill="hold">
                                          <p:stCondLst>
                                            <p:cond delay="0"/>
                                          </p:stCondLst>
                                        </p:cTn>
                                        <p:tgtEl>
                                          <p:spTgt spid="21"/>
                                        </p:tgtEl>
                                        <p:attrNameLst>
                                          <p:attrName>style.visibility</p:attrName>
                                        </p:attrNameLst>
                                      </p:cBhvr>
                                      <p:to>
                                        <p:strVal val="visible"/>
                                      </p:to>
                                    </p:set>
                                    <p:animEffect transition="in" filter="fade">
                                      <p:cBhvr>
                                        <p:cTn id="80" dur="500"/>
                                        <p:tgtEl>
                                          <p:spTgt spid="21"/>
                                        </p:tgtEl>
                                      </p:cBhvr>
                                    </p:animEffect>
                                  </p:childTnLst>
                                </p:cTn>
                              </p:par>
                            </p:childTnLst>
                          </p:cTn>
                        </p:par>
                      </p:childTnLst>
                    </p:cTn>
                  </p:par>
                  <p:par>
                    <p:cTn id="81" fill="hold">
                      <p:stCondLst>
                        <p:cond delay="indefinite"/>
                      </p:stCondLst>
                      <p:childTnLst>
                        <p:par>
                          <p:cTn id="82" fill="hold">
                            <p:stCondLst>
                              <p:cond delay="0"/>
                            </p:stCondLst>
                            <p:childTnLst>
                              <p:par>
                                <p:cTn id="83" presetID="10" presetClass="entr" presetSubtype="0" fill="hold" grpId="0" nodeType="clickEffect">
                                  <p:stCondLst>
                                    <p:cond delay="0"/>
                                  </p:stCondLst>
                                  <p:childTnLst>
                                    <p:set>
                                      <p:cBhvr>
                                        <p:cTn id="84" dur="1" fill="hold">
                                          <p:stCondLst>
                                            <p:cond delay="0"/>
                                          </p:stCondLst>
                                        </p:cTn>
                                        <p:tgtEl>
                                          <p:spTgt spid="2"/>
                                        </p:tgtEl>
                                        <p:attrNameLst>
                                          <p:attrName>style.visibility</p:attrName>
                                        </p:attrNameLst>
                                      </p:cBhvr>
                                      <p:to>
                                        <p:strVal val="visible"/>
                                      </p:to>
                                    </p:set>
                                    <p:animEffect transition="in" filter="fade">
                                      <p:cBhvr>
                                        <p:cTn id="85" dur="500"/>
                                        <p:tgtEl>
                                          <p:spTgt spid="2"/>
                                        </p:tgtEl>
                                      </p:cBhvr>
                                    </p:animEffect>
                                  </p:childTnLst>
                                </p:cTn>
                              </p:par>
                            </p:childTnLst>
                          </p:cTn>
                        </p:par>
                      </p:childTnLst>
                    </p:cTn>
                  </p:par>
                  <p:par>
                    <p:cTn id="86" fill="hold">
                      <p:stCondLst>
                        <p:cond delay="indefinite"/>
                      </p:stCondLst>
                      <p:childTnLst>
                        <p:par>
                          <p:cTn id="87" fill="hold">
                            <p:stCondLst>
                              <p:cond delay="0"/>
                            </p:stCondLst>
                            <p:childTnLst>
                              <p:par>
                                <p:cTn id="88" presetID="10" presetClass="entr" presetSubtype="0" fill="hold" grpId="0" nodeType="clickEffect">
                                  <p:stCondLst>
                                    <p:cond delay="0"/>
                                  </p:stCondLst>
                                  <p:childTnLst>
                                    <p:set>
                                      <p:cBhvr>
                                        <p:cTn id="89" dur="1" fill="hold">
                                          <p:stCondLst>
                                            <p:cond delay="0"/>
                                          </p:stCondLst>
                                        </p:cTn>
                                        <p:tgtEl>
                                          <p:spTgt spid="6"/>
                                        </p:tgtEl>
                                        <p:attrNameLst>
                                          <p:attrName>style.visibility</p:attrName>
                                        </p:attrNameLst>
                                      </p:cBhvr>
                                      <p:to>
                                        <p:strVal val="visible"/>
                                      </p:to>
                                    </p:set>
                                    <p:animEffect transition="in" filter="fade">
                                      <p:cBhvr>
                                        <p:cTn id="9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Graphic spid="16" grpId="0">
        <p:bldAsOne/>
      </p:bldGraphic>
      <p:bldP spid="19" grpId="0"/>
      <p:bldP spid="20" grpId="0"/>
      <p:bldP spid="25" grpId="0"/>
      <p:bldP spid="26" grpId="0"/>
      <p:bldP spid="27" grpId="0"/>
      <p:bldP spid="28" grpId="0"/>
      <p:bldP spid="29" grpId="0"/>
      <p:bldP spid="36" grpId="0"/>
      <p:bldP spid="4" grpId="0"/>
      <p:bldP spid="17" grpId="0"/>
      <p:bldP spid="2" grpId="0"/>
      <p:bldP spid="21" grpId="0"/>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F6370BD-FB1F-C698-F32E-C2A805C884BF}"/>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40000" contrast="-20000"/>
                    </a14:imgEffect>
                  </a14:imgLayer>
                </a14:imgProps>
              </a:ext>
            </a:extLst>
          </a:blip>
          <a:srcRect t="16249" b="16249"/>
          <a:stretch/>
        </p:blipFill>
        <p:spPr>
          <a:xfrm>
            <a:off x="0" y="1092200"/>
            <a:ext cx="17068800" cy="7681153"/>
          </a:xfrm>
          <a:prstGeom prst="rect">
            <a:avLst/>
          </a:prstGeom>
        </p:spPr>
      </p:pic>
      <p:sp>
        <p:nvSpPr>
          <p:cNvPr id="2" name="Title 1">
            <a:extLst>
              <a:ext uri="{FF2B5EF4-FFF2-40B4-BE49-F238E27FC236}">
                <a16:creationId xmlns:a16="http://schemas.microsoft.com/office/drawing/2014/main" id="{27A6F7BB-30A8-4980-AD4A-2FB0B53FA6C9}"/>
              </a:ext>
            </a:extLst>
          </p:cNvPr>
          <p:cNvSpPr>
            <a:spLocks noGrp="1"/>
          </p:cNvSpPr>
          <p:nvPr>
            <p:ph type="ctrTitle"/>
          </p:nvPr>
        </p:nvSpPr>
        <p:spPr>
          <a:xfrm>
            <a:off x="5434296" y="7129480"/>
            <a:ext cx="6200205" cy="597393"/>
          </a:xfrm>
          <a:prstGeom prst="round2DiagRect">
            <a:avLst>
              <a:gd name="adj1" fmla="val 50000"/>
              <a:gd name="adj2" fmla="val 0"/>
            </a:avLst>
          </a:prstGeom>
          <a:solidFill>
            <a:srgbClr val="0070C0"/>
          </a:solidFill>
        </p:spPr>
        <p:txBody>
          <a:bodyPr anchor="ctr">
            <a:normAutofit fontScale="90000"/>
          </a:bodyPr>
          <a:lstStyle/>
          <a:p>
            <a:pPr algn="ctr"/>
            <a:r>
              <a:rPr lang="en-US" sz="2800" b="1" dirty="0">
                <a:latin typeface="Montserrat" pitchFamily="2" charset="0"/>
              </a:rPr>
              <a:t>COMPANY VERTICALS</a:t>
            </a:r>
          </a:p>
        </p:txBody>
      </p:sp>
      <p:grpSp>
        <p:nvGrpSpPr>
          <p:cNvPr id="35" name="Group 34">
            <a:extLst>
              <a:ext uri="{FF2B5EF4-FFF2-40B4-BE49-F238E27FC236}">
                <a16:creationId xmlns:a16="http://schemas.microsoft.com/office/drawing/2014/main" id="{17945DAF-2E9E-0FB1-576C-5D909C5FD3BD}"/>
              </a:ext>
            </a:extLst>
          </p:cNvPr>
          <p:cNvGrpSpPr/>
          <p:nvPr/>
        </p:nvGrpSpPr>
        <p:grpSpPr>
          <a:xfrm>
            <a:off x="203201" y="3248176"/>
            <a:ext cx="16624299" cy="2476820"/>
            <a:chOff x="203201" y="2806380"/>
            <a:chExt cx="16624299" cy="4242120"/>
          </a:xfrm>
        </p:grpSpPr>
        <p:grpSp>
          <p:nvGrpSpPr>
            <p:cNvPr id="27" name="Group 26">
              <a:extLst>
                <a:ext uri="{FF2B5EF4-FFF2-40B4-BE49-F238E27FC236}">
                  <a16:creationId xmlns:a16="http://schemas.microsoft.com/office/drawing/2014/main" id="{31E2BB40-30AE-AFFB-56BE-0960C16A6708}"/>
                </a:ext>
              </a:extLst>
            </p:cNvPr>
            <p:cNvGrpSpPr/>
            <p:nvPr/>
          </p:nvGrpSpPr>
          <p:grpSpPr>
            <a:xfrm>
              <a:off x="203201" y="2806380"/>
              <a:ext cx="16624299" cy="4242120"/>
              <a:chOff x="203200" y="2806380"/>
              <a:chExt cx="22238241" cy="4252792"/>
            </a:xfrm>
          </p:grpSpPr>
          <p:grpSp>
            <p:nvGrpSpPr>
              <p:cNvPr id="23" name="Group 22">
                <a:extLst>
                  <a:ext uri="{FF2B5EF4-FFF2-40B4-BE49-F238E27FC236}">
                    <a16:creationId xmlns:a16="http://schemas.microsoft.com/office/drawing/2014/main" id="{F542478D-DF38-D8E0-667C-8025597FFF26}"/>
                  </a:ext>
                </a:extLst>
              </p:cNvPr>
              <p:cNvGrpSpPr/>
              <p:nvPr/>
            </p:nvGrpSpPr>
            <p:grpSpPr>
              <a:xfrm>
                <a:off x="203200" y="2806380"/>
                <a:ext cx="19024870" cy="4252792"/>
                <a:chOff x="203200" y="2806380"/>
                <a:chExt cx="19024870" cy="4252792"/>
              </a:xfrm>
            </p:grpSpPr>
            <p:grpSp>
              <p:nvGrpSpPr>
                <p:cNvPr id="3" name="Group 2" descr="Timeline Placeholder ">
                  <a:extLst>
                    <a:ext uri="{FF2B5EF4-FFF2-40B4-BE49-F238E27FC236}">
                      <a16:creationId xmlns:a16="http://schemas.microsoft.com/office/drawing/2014/main" id="{3A9AF2A7-9BF0-9DEC-02BF-61420CFEF674}"/>
                    </a:ext>
                  </a:extLst>
                </p:cNvPr>
                <p:cNvGrpSpPr/>
                <p:nvPr/>
              </p:nvGrpSpPr>
              <p:grpSpPr>
                <a:xfrm>
                  <a:off x="203200" y="2806380"/>
                  <a:ext cx="15811499" cy="4252792"/>
                  <a:chOff x="1060705" y="2048257"/>
                  <a:chExt cx="9775510" cy="3818932"/>
                </a:xfrm>
              </p:grpSpPr>
              <p:sp>
                <p:nvSpPr>
                  <p:cNvPr id="5" name="Rectangle 4">
                    <a:extLst>
                      <a:ext uri="{FF2B5EF4-FFF2-40B4-BE49-F238E27FC236}">
                        <a16:creationId xmlns:a16="http://schemas.microsoft.com/office/drawing/2014/main" id="{39548735-48F5-3551-5708-49CD6FEB67E0}"/>
                      </a:ext>
                    </a:extLst>
                  </p:cNvPr>
                  <p:cNvSpPr/>
                  <p:nvPr/>
                </p:nvSpPr>
                <p:spPr>
                  <a:xfrm>
                    <a:off x="1060705" y="2048257"/>
                    <a:ext cx="1828800" cy="3818932"/>
                  </a:xfrm>
                  <a:prstGeom prst="rect">
                    <a:avLst/>
                  </a:prstGeom>
                  <a:solidFill>
                    <a:schemeClr val="accent4">
                      <a:lumMod val="75000"/>
                    </a:schemeClr>
                  </a:solidFill>
                  <a:ln>
                    <a:solidFill>
                      <a:schemeClr val="accent3"/>
                    </a:solidFill>
                  </a:ln>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150480" tIns="1851596" rIns="150480" bIns="1001039" numCol="1" spcCol="1270" anchor="t" anchorCtr="1">
                    <a:noAutofit/>
                  </a:bodyPr>
                  <a:lstStyle/>
                  <a:p>
                    <a:pPr algn="ctr" defTabSz="940499">
                      <a:lnSpc>
                        <a:spcPct val="90000"/>
                      </a:lnSpc>
                      <a:spcBef>
                        <a:spcPct val="0"/>
                      </a:spcBef>
                      <a:spcAft>
                        <a:spcPct val="35000"/>
                      </a:spcAft>
                    </a:pPr>
                    <a:r>
                      <a:rPr lang="en-US" sz="1400" b="1" spc="178" dirty="0">
                        <a:solidFill>
                          <a:schemeClr val="bg1"/>
                        </a:solidFill>
                        <a:latin typeface="Montserrat" pitchFamily="2" charset="0"/>
                      </a:rPr>
                      <a:t>VENTILATION</a:t>
                    </a:r>
                  </a:p>
                </p:txBody>
              </p:sp>
              <p:sp>
                <p:nvSpPr>
                  <p:cNvPr id="6" name="Rectangle 5">
                    <a:extLst>
                      <a:ext uri="{FF2B5EF4-FFF2-40B4-BE49-F238E27FC236}">
                        <a16:creationId xmlns:a16="http://schemas.microsoft.com/office/drawing/2014/main" id="{65E8FEAB-33C6-B398-8A5A-ECDA14A10F72}"/>
                      </a:ext>
                    </a:extLst>
                  </p:cNvPr>
                  <p:cNvSpPr>
                    <a:spLocks noChangeAspect="1"/>
                  </p:cNvSpPr>
                  <p:nvPr/>
                </p:nvSpPr>
                <p:spPr>
                  <a:xfrm>
                    <a:off x="1408858" y="2388790"/>
                    <a:ext cx="1044160" cy="1696461"/>
                  </a:xfrm>
                  <a:prstGeom prst="rect">
                    <a:avLst/>
                  </a:prstGeom>
                  <a:blipFill>
                    <a:blip r:embed="rId4"/>
                    <a:stretch>
                      <a:fillRect/>
                    </a:stretch>
                  </a:blipFill>
                  <a:ln>
                    <a:noFill/>
                  </a:ln>
                </p:spPr>
                <p:style>
                  <a:lnRef idx="2">
                    <a:schemeClr val="lt1">
                      <a:hueOff val="0"/>
                      <a:satOff val="0"/>
                      <a:lumOff val="0"/>
                      <a:alphaOff val="0"/>
                    </a:schemeClr>
                  </a:lnRef>
                  <a:fillRef idx="1">
                    <a:schemeClr val="accent2">
                      <a:tint val="50000"/>
                      <a:hueOff val="0"/>
                      <a:satOff val="0"/>
                      <a:lumOff val="0"/>
                      <a:alphaOff val="0"/>
                    </a:schemeClr>
                  </a:fillRef>
                  <a:effectRef idx="0">
                    <a:schemeClr val="accent2">
                      <a:tint val="50000"/>
                      <a:hueOff val="0"/>
                      <a:satOff val="0"/>
                      <a:lumOff val="0"/>
                      <a:alphaOff val="0"/>
                    </a:schemeClr>
                  </a:effectRef>
                  <a:fontRef idx="minor">
                    <a:schemeClr val="lt1">
                      <a:hueOff val="0"/>
                      <a:satOff val="0"/>
                      <a:lumOff val="0"/>
                      <a:alphaOff val="0"/>
                    </a:schemeClr>
                  </a:fontRef>
                </p:style>
                <p:txBody>
                  <a:bodyPr anchor="ctr"/>
                  <a:lstStyle/>
                  <a:p>
                    <a:pPr algn="ctr"/>
                    <a:endParaRPr lang="en-US" sz="2400" b="1" dirty="0">
                      <a:solidFill>
                        <a:srgbClr val="FF0000"/>
                      </a:solidFill>
                      <a:latin typeface="Montserrat" pitchFamily="2" charset="0"/>
                    </a:endParaRPr>
                  </a:p>
                </p:txBody>
              </p:sp>
              <p:sp>
                <p:nvSpPr>
                  <p:cNvPr id="7" name="Rectangle 6">
                    <a:extLst>
                      <a:ext uri="{FF2B5EF4-FFF2-40B4-BE49-F238E27FC236}">
                        <a16:creationId xmlns:a16="http://schemas.microsoft.com/office/drawing/2014/main" id="{74011895-5B59-067D-2431-E2D947368E97}"/>
                      </a:ext>
                    </a:extLst>
                  </p:cNvPr>
                  <p:cNvSpPr/>
                  <p:nvPr/>
                </p:nvSpPr>
                <p:spPr>
                  <a:xfrm>
                    <a:off x="3047382" y="2048257"/>
                    <a:ext cx="1828800" cy="3818932"/>
                  </a:xfrm>
                  <a:prstGeom prst="rect">
                    <a:avLst/>
                  </a:prstGeom>
                  <a:solidFill>
                    <a:schemeClr val="accent4">
                      <a:lumMod val="75000"/>
                    </a:schemeClr>
                  </a:solidFill>
                  <a:ln>
                    <a:solidFill>
                      <a:schemeClr val="accent3"/>
                    </a:solidFill>
                  </a:ln>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150480" tIns="1851596" rIns="150480" bIns="1001039" numCol="1" spcCol="1270" anchor="t" anchorCtr="1">
                    <a:noAutofit/>
                  </a:bodyPr>
                  <a:lstStyle/>
                  <a:p>
                    <a:pPr algn="ctr" defTabSz="940499">
                      <a:lnSpc>
                        <a:spcPct val="90000"/>
                      </a:lnSpc>
                      <a:spcBef>
                        <a:spcPct val="0"/>
                      </a:spcBef>
                      <a:spcAft>
                        <a:spcPct val="35000"/>
                      </a:spcAft>
                    </a:pPr>
                    <a:r>
                      <a:rPr lang="en-US" sz="1400" b="1" spc="178" dirty="0">
                        <a:solidFill>
                          <a:schemeClr val="bg1"/>
                        </a:solidFill>
                        <a:latin typeface="Montserrat" pitchFamily="2" charset="0"/>
                      </a:rPr>
                      <a:t>AIR CONDITIONING</a:t>
                    </a:r>
                  </a:p>
                </p:txBody>
              </p:sp>
              <p:sp>
                <p:nvSpPr>
                  <p:cNvPr id="9" name="Rectangle 8">
                    <a:extLst>
                      <a:ext uri="{FF2B5EF4-FFF2-40B4-BE49-F238E27FC236}">
                        <a16:creationId xmlns:a16="http://schemas.microsoft.com/office/drawing/2014/main" id="{77AD35D0-C1A1-14B6-925D-5EB00491DAFF}"/>
                      </a:ext>
                    </a:extLst>
                  </p:cNvPr>
                  <p:cNvSpPr/>
                  <p:nvPr/>
                </p:nvSpPr>
                <p:spPr>
                  <a:xfrm>
                    <a:off x="5034061" y="2048257"/>
                    <a:ext cx="1828801" cy="3818932"/>
                  </a:xfrm>
                  <a:prstGeom prst="rect">
                    <a:avLst/>
                  </a:prstGeom>
                  <a:solidFill>
                    <a:schemeClr val="accent4">
                      <a:lumMod val="75000"/>
                    </a:schemeClr>
                  </a:solidFill>
                  <a:ln>
                    <a:solidFill>
                      <a:schemeClr val="accent3"/>
                    </a:solidFill>
                  </a:ln>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150480" tIns="1851596" rIns="150480" bIns="1001039" numCol="1" spcCol="1270" anchor="t" anchorCtr="1">
                    <a:noAutofit/>
                  </a:bodyPr>
                  <a:lstStyle/>
                  <a:p>
                    <a:pPr algn="ctr" defTabSz="940499">
                      <a:lnSpc>
                        <a:spcPct val="90000"/>
                      </a:lnSpc>
                      <a:spcBef>
                        <a:spcPct val="0"/>
                      </a:spcBef>
                      <a:spcAft>
                        <a:spcPct val="35000"/>
                      </a:spcAft>
                    </a:pPr>
                    <a:r>
                      <a:rPr lang="en-US" sz="1400" b="1" spc="178" dirty="0">
                        <a:solidFill>
                          <a:schemeClr val="bg1"/>
                        </a:solidFill>
                        <a:latin typeface="Montserrat" pitchFamily="2" charset="0"/>
                      </a:rPr>
                      <a:t>REFRIGERATION</a:t>
                    </a:r>
                  </a:p>
                </p:txBody>
              </p:sp>
              <p:sp>
                <p:nvSpPr>
                  <p:cNvPr id="11" name="Rectangle 10">
                    <a:extLst>
                      <a:ext uri="{FF2B5EF4-FFF2-40B4-BE49-F238E27FC236}">
                        <a16:creationId xmlns:a16="http://schemas.microsoft.com/office/drawing/2014/main" id="{C7084533-69E5-0F97-70A2-2C1B998786DB}"/>
                      </a:ext>
                    </a:extLst>
                  </p:cNvPr>
                  <p:cNvSpPr/>
                  <p:nvPr/>
                </p:nvSpPr>
                <p:spPr>
                  <a:xfrm>
                    <a:off x="7020738" y="2048257"/>
                    <a:ext cx="1828800" cy="3818932"/>
                  </a:xfrm>
                  <a:prstGeom prst="rect">
                    <a:avLst/>
                  </a:prstGeom>
                  <a:solidFill>
                    <a:schemeClr val="accent4">
                      <a:lumMod val="75000"/>
                    </a:schemeClr>
                  </a:solidFill>
                  <a:ln>
                    <a:solidFill>
                      <a:schemeClr val="accent3"/>
                    </a:solidFill>
                  </a:ln>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150480" tIns="1851596" rIns="150480" bIns="1001039" numCol="1" spcCol="1270" anchor="t" anchorCtr="1">
                    <a:noAutofit/>
                  </a:bodyPr>
                  <a:lstStyle/>
                  <a:p>
                    <a:pPr algn="ctr" defTabSz="940499">
                      <a:lnSpc>
                        <a:spcPct val="90000"/>
                      </a:lnSpc>
                      <a:spcBef>
                        <a:spcPct val="0"/>
                      </a:spcBef>
                      <a:spcAft>
                        <a:spcPct val="35000"/>
                      </a:spcAft>
                    </a:pPr>
                    <a:r>
                      <a:rPr lang="en-US" sz="1400" b="1" spc="178" dirty="0">
                        <a:solidFill>
                          <a:schemeClr val="bg1"/>
                        </a:solidFill>
                        <a:latin typeface="Montserrat" pitchFamily="2" charset="0"/>
                      </a:rPr>
                      <a:t>HEALTHCARE &amp; PHARMA</a:t>
                    </a:r>
                    <a:endParaRPr lang="en-US" sz="2000" b="1" spc="178" dirty="0">
                      <a:solidFill>
                        <a:schemeClr val="bg1"/>
                      </a:solidFill>
                      <a:latin typeface="Montserrat" pitchFamily="2" charset="0"/>
                    </a:endParaRPr>
                  </a:p>
                </p:txBody>
              </p:sp>
              <p:sp>
                <p:nvSpPr>
                  <p:cNvPr id="15" name="Rectangle 14">
                    <a:extLst>
                      <a:ext uri="{FF2B5EF4-FFF2-40B4-BE49-F238E27FC236}">
                        <a16:creationId xmlns:a16="http://schemas.microsoft.com/office/drawing/2014/main" id="{052D0F28-6D24-C137-C644-0BBEE9069AF6}"/>
                      </a:ext>
                    </a:extLst>
                  </p:cNvPr>
                  <p:cNvSpPr/>
                  <p:nvPr/>
                </p:nvSpPr>
                <p:spPr>
                  <a:xfrm>
                    <a:off x="9007415" y="2048257"/>
                    <a:ext cx="1828800" cy="3818932"/>
                  </a:xfrm>
                  <a:prstGeom prst="rect">
                    <a:avLst/>
                  </a:prstGeom>
                  <a:solidFill>
                    <a:schemeClr val="accent4">
                      <a:lumMod val="75000"/>
                    </a:schemeClr>
                  </a:solidFill>
                  <a:ln>
                    <a:solidFill>
                      <a:schemeClr val="accent3"/>
                    </a:solidFill>
                  </a:ln>
                </p:spPr>
                <p:style>
                  <a:lnRef idx="2">
                    <a:schemeClr val="lt1">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txBody>
                  <a:bodyPr spcFirstLastPara="0" vert="horz" wrap="square" lIns="150480" tIns="1851596" rIns="150480" bIns="1001039" numCol="1" spcCol="1270" anchor="t" anchorCtr="1">
                    <a:noAutofit/>
                  </a:bodyPr>
                  <a:lstStyle/>
                  <a:p>
                    <a:pPr algn="ctr" defTabSz="940499">
                      <a:lnSpc>
                        <a:spcPct val="90000"/>
                      </a:lnSpc>
                      <a:spcBef>
                        <a:spcPct val="0"/>
                      </a:spcBef>
                      <a:spcAft>
                        <a:spcPct val="35000"/>
                      </a:spcAft>
                    </a:pPr>
                    <a:r>
                      <a:rPr lang="en-US" sz="1400" b="1" spc="178" dirty="0">
                        <a:solidFill>
                          <a:schemeClr val="bg1"/>
                        </a:solidFill>
                        <a:latin typeface="Montserrat" pitchFamily="2" charset="0"/>
                      </a:rPr>
                      <a:t>TECHNICAL SERVICES</a:t>
                    </a:r>
                  </a:p>
                  <a:p>
                    <a:pPr marL="0" lvl="1" algn="ctr" defTabSz="742500">
                      <a:lnSpc>
                        <a:spcPct val="90000"/>
                      </a:lnSpc>
                      <a:spcBef>
                        <a:spcPct val="0"/>
                      </a:spcBef>
                      <a:spcAft>
                        <a:spcPct val="15000"/>
                      </a:spcAft>
                    </a:pPr>
                    <a:endParaRPr lang="en-US" sz="1200" spc="156" dirty="0">
                      <a:solidFill>
                        <a:schemeClr val="bg1"/>
                      </a:solidFill>
                      <a:latin typeface="Montserrat" pitchFamily="2" charset="0"/>
                    </a:endParaRPr>
                  </a:p>
                </p:txBody>
              </p:sp>
            </p:grpSp>
            <p:sp>
              <p:nvSpPr>
                <p:cNvPr id="20" name="Rectangle 19">
                  <a:extLst>
                    <a:ext uri="{FF2B5EF4-FFF2-40B4-BE49-F238E27FC236}">
                      <a16:creationId xmlns:a16="http://schemas.microsoft.com/office/drawing/2014/main" id="{F5D995B5-6EE4-8CFF-9268-C278D74C450E}"/>
                    </a:ext>
                  </a:extLst>
                </p:cNvPr>
                <p:cNvSpPr/>
                <p:nvPr/>
              </p:nvSpPr>
              <p:spPr>
                <a:xfrm>
                  <a:off x="16270059" y="2806380"/>
                  <a:ext cx="2958011" cy="4252792"/>
                </a:xfrm>
                <a:prstGeom prst="rect">
                  <a:avLst/>
                </a:prstGeom>
                <a:solidFill>
                  <a:schemeClr val="accent4">
                    <a:lumMod val="75000"/>
                  </a:schemeClr>
                </a:solidFill>
                <a:ln>
                  <a:solidFill>
                    <a:schemeClr val="accent3"/>
                  </a:solidFill>
                </a:ln>
              </p:spPr>
              <p:style>
                <a:lnRef idx="2">
                  <a:schemeClr val="lt1">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txBody>
                <a:bodyPr spcFirstLastPara="0" vert="horz" wrap="square" lIns="150480" tIns="1851596" rIns="150480" bIns="1001039" numCol="1" spcCol="1270" anchor="t" anchorCtr="1">
                  <a:noAutofit/>
                </a:bodyPr>
                <a:lstStyle/>
                <a:p>
                  <a:pPr algn="ctr" defTabSz="940499">
                    <a:lnSpc>
                      <a:spcPct val="90000"/>
                    </a:lnSpc>
                    <a:spcBef>
                      <a:spcPct val="0"/>
                    </a:spcBef>
                    <a:spcAft>
                      <a:spcPct val="35000"/>
                    </a:spcAft>
                  </a:pPr>
                  <a:r>
                    <a:rPr lang="en-US" sz="1400" b="1" spc="178" dirty="0">
                      <a:solidFill>
                        <a:schemeClr val="bg1"/>
                      </a:solidFill>
                      <a:latin typeface="Montserrat" pitchFamily="2" charset="0"/>
                    </a:rPr>
                    <a:t>CONTROLS</a:t>
                  </a:r>
                </a:p>
              </p:txBody>
            </p:sp>
          </p:grpSp>
          <p:sp>
            <p:nvSpPr>
              <p:cNvPr id="24" name="Rectangle 23">
                <a:extLst>
                  <a:ext uri="{FF2B5EF4-FFF2-40B4-BE49-F238E27FC236}">
                    <a16:creationId xmlns:a16="http://schemas.microsoft.com/office/drawing/2014/main" id="{E3D22295-FA8D-693A-0054-09EA9E52014C}"/>
                  </a:ext>
                </a:extLst>
              </p:cNvPr>
              <p:cNvSpPr/>
              <p:nvPr/>
            </p:nvSpPr>
            <p:spPr>
              <a:xfrm>
                <a:off x="19483430" y="2806380"/>
                <a:ext cx="2958011" cy="4252792"/>
              </a:xfrm>
              <a:prstGeom prst="rect">
                <a:avLst/>
              </a:prstGeom>
              <a:solidFill>
                <a:schemeClr val="accent4">
                  <a:lumMod val="75000"/>
                </a:schemeClr>
              </a:solidFill>
              <a:ln>
                <a:solidFill>
                  <a:schemeClr val="accent3"/>
                </a:solidFill>
              </a:ln>
            </p:spPr>
            <p:style>
              <a:lnRef idx="2">
                <a:schemeClr val="lt1">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txBody>
              <a:bodyPr spcFirstLastPara="0" vert="horz" wrap="square" lIns="150480" tIns="1851596" rIns="150480" bIns="1001039" numCol="1" spcCol="1270" anchor="t" anchorCtr="1">
                <a:noAutofit/>
              </a:bodyPr>
              <a:lstStyle/>
              <a:p>
                <a:pPr algn="ctr" defTabSz="940499">
                  <a:lnSpc>
                    <a:spcPct val="90000"/>
                  </a:lnSpc>
                  <a:spcBef>
                    <a:spcPct val="0"/>
                  </a:spcBef>
                  <a:spcAft>
                    <a:spcPct val="35000"/>
                  </a:spcAft>
                </a:pPr>
                <a:r>
                  <a:rPr lang="en-US" sz="1400" b="1" spc="178" dirty="0">
                    <a:solidFill>
                      <a:schemeClr val="bg1"/>
                    </a:solidFill>
                    <a:latin typeface="Montserrat" pitchFamily="2" charset="0"/>
                  </a:rPr>
                  <a:t>COMMERCIAL KITCHEN SOLUTIONS</a:t>
                </a:r>
              </a:p>
              <a:p>
                <a:pPr marL="0" lvl="1" algn="ctr" defTabSz="742500">
                  <a:lnSpc>
                    <a:spcPct val="90000"/>
                  </a:lnSpc>
                  <a:spcBef>
                    <a:spcPct val="0"/>
                  </a:spcBef>
                  <a:spcAft>
                    <a:spcPct val="15000"/>
                  </a:spcAft>
                </a:pPr>
                <a:endParaRPr lang="en-US" sz="1200" spc="156" dirty="0">
                  <a:solidFill>
                    <a:schemeClr val="bg1"/>
                  </a:solidFill>
                  <a:latin typeface="Montserrat" pitchFamily="2" charset="0"/>
                </a:endParaRPr>
              </a:p>
            </p:txBody>
          </p:sp>
        </p:grpSp>
        <p:sp>
          <p:nvSpPr>
            <p:cNvPr id="28" name="Rectangle 27">
              <a:extLst>
                <a:ext uri="{FF2B5EF4-FFF2-40B4-BE49-F238E27FC236}">
                  <a16:creationId xmlns:a16="http://schemas.microsoft.com/office/drawing/2014/main" id="{96F92EFD-4920-C158-38D7-77D5DFDB0B9E}"/>
                </a:ext>
              </a:extLst>
            </p:cNvPr>
            <p:cNvSpPr>
              <a:spLocks noChangeAspect="1"/>
            </p:cNvSpPr>
            <p:nvPr/>
          </p:nvSpPr>
          <p:spPr>
            <a:xfrm>
              <a:off x="3079740" y="3184650"/>
              <a:ext cx="1262535" cy="1884450"/>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w="28575">
              <a:solidFill>
                <a:schemeClr val="bg1"/>
              </a:solidFill>
            </a:ln>
          </p:spPr>
          <p:style>
            <a:lnRef idx="2">
              <a:schemeClr val="lt1">
                <a:hueOff val="0"/>
                <a:satOff val="0"/>
                <a:lumOff val="0"/>
                <a:alphaOff val="0"/>
              </a:schemeClr>
            </a:lnRef>
            <a:fillRef idx="1">
              <a:schemeClr val="accent2">
                <a:tint val="50000"/>
                <a:hueOff val="0"/>
                <a:satOff val="0"/>
                <a:lumOff val="0"/>
                <a:alphaOff val="0"/>
              </a:schemeClr>
            </a:fillRef>
            <a:effectRef idx="0">
              <a:schemeClr val="accent2">
                <a:tint val="50000"/>
                <a:hueOff val="0"/>
                <a:satOff val="0"/>
                <a:lumOff val="0"/>
                <a:alphaOff val="0"/>
              </a:schemeClr>
            </a:effectRef>
            <a:fontRef idx="minor">
              <a:schemeClr val="lt1">
                <a:hueOff val="0"/>
                <a:satOff val="0"/>
                <a:lumOff val="0"/>
                <a:alphaOff val="0"/>
              </a:schemeClr>
            </a:fontRef>
          </p:style>
          <p:txBody>
            <a:bodyPr anchor="ctr"/>
            <a:lstStyle/>
            <a:p>
              <a:pPr algn="ctr"/>
              <a:endParaRPr lang="en-US" sz="2400" b="1" dirty="0">
                <a:solidFill>
                  <a:srgbClr val="FF0000"/>
                </a:solidFill>
                <a:latin typeface="Montserrat" pitchFamily="2" charset="0"/>
              </a:endParaRPr>
            </a:p>
          </p:txBody>
        </p:sp>
        <p:sp>
          <p:nvSpPr>
            <p:cNvPr id="29" name="Rectangle 28">
              <a:extLst>
                <a:ext uri="{FF2B5EF4-FFF2-40B4-BE49-F238E27FC236}">
                  <a16:creationId xmlns:a16="http://schemas.microsoft.com/office/drawing/2014/main" id="{FD88C8A3-2A1E-F43F-64FE-A12868F19A06}"/>
                </a:ext>
              </a:extLst>
            </p:cNvPr>
            <p:cNvSpPr>
              <a:spLocks noChangeAspect="1"/>
            </p:cNvSpPr>
            <p:nvPr/>
          </p:nvSpPr>
          <p:spPr>
            <a:xfrm>
              <a:off x="5481914" y="3184650"/>
              <a:ext cx="1262535" cy="1884450"/>
            </a:xfrm>
            <a:prstGeom prst="rect">
              <a:avLst/>
            </a:prstGeom>
            <a:blipFill dpi="0" rotWithShape="1">
              <a:blip r:embed="rId6">
                <a:extLst>
                  <a:ext uri="{28A0092B-C50C-407E-A947-70E740481C1C}">
                    <a14:useLocalDpi xmlns:a14="http://schemas.microsoft.com/office/drawing/2010/main" val="0"/>
                  </a:ext>
                </a:extLst>
              </a:blip>
              <a:srcRect/>
              <a:stretch>
                <a:fillRect/>
              </a:stretch>
            </a:blipFill>
            <a:ln w="28575">
              <a:solidFill>
                <a:schemeClr val="bg1"/>
              </a:solidFill>
            </a:ln>
          </p:spPr>
          <p:style>
            <a:lnRef idx="2">
              <a:schemeClr val="lt1">
                <a:hueOff val="0"/>
                <a:satOff val="0"/>
                <a:lumOff val="0"/>
                <a:alphaOff val="0"/>
              </a:schemeClr>
            </a:lnRef>
            <a:fillRef idx="1">
              <a:schemeClr val="accent2">
                <a:tint val="50000"/>
                <a:hueOff val="0"/>
                <a:satOff val="0"/>
                <a:lumOff val="0"/>
                <a:alphaOff val="0"/>
              </a:schemeClr>
            </a:fillRef>
            <a:effectRef idx="0">
              <a:schemeClr val="accent2">
                <a:tint val="50000"/>
                <a:hueOff val="0"/>
                <a:satOff val="0"/>
                <a:lumOff val="0"/>
                <a:alphaOff val="0"/>
              </a:schemeClr>
            </a:effectRef>
            <a:fontRef idx="minor">
              <a:schemeClr val="lt1">
                <a:hueOff val="0"/>
                <a:satOff val="0"/>
                <a:lumOff val="0"/>
                <a:alphaOff val="0"/>
              </a:schemeClr>
            </a:fontRef>
          </p:style>
          <p:txBody>
            <a:bodyPr anchor="ctr"/>
            <a:lstStyle/>
            <a:p>
              <a:pPr algn="ctr"/>
              <a:endParaRPr lang="en-US" sz="2400" b="1" dirty="0">
                <a:solidFill>
                  <a:srgbClr val="FF0000"/>
                </a:solidFill>
                <a:latin typeface="Montserrat" pitchFamily="2" charset="0"/>
              </a:endParaRPr>
            </a:p>
          </p:txBody>
        </p:sp>
        <p:sp>
          <p:nvSpPr>
            <p:cNvPr id="30" name="Rectangle 29">
              <a:extLst>
                <a:ext uri="{FF2B5EF4-FFF2-40B4-BE49-F238E27FC236}">
                  <a16:creationId xmlns:a16="http://schemas.microsoft.com/office/drawing/2014/main" id="{78EA3F29-3A2C-238A-554B-314F7BFC3E93}"/>
                </a:ext>
              </a:extLst>
            </p:cNvPr>
            <p:cNvSpPr>
              <a:spLocks noChangeAspect="1"/>
            </p:cNvSpPr>
            <p:nvPr/>
          </p:nvSpPr>
          <p:spPr>
            <a:xfrm>
              <a:off x="7903132" y="3184650"/>
              <a:ext cx="1262535" cy="1884450"/>
            </a:xfrm>
            <a:prstGeom prst="rect">
              <a:avLst/>
            </a:prstGeom>
            <a:blipFill dpi="0" rotWithShape="1">
              <a:blip r:embed="rId7">
                <a:extLst>
                  <a:ext uri="{28A0092B-C50C-407E-A947-70E740481C1C}">
                    <a14:useLocalDpi xmlns:a14="http://schemas.microsoft.com/office/drawing/2010/main" val="0"/>
                  </a:ext>
                </a:extLst>
              </a:blip>
              <a:srcRect/>
              <a:stretch>
                <a:fillRect/>
              </a:stretch>
            </a:blipFill>
            <a:ln w="28575">
              <a:solidFill>
                <a:schemeClr val="bg1"/>
              </a:solidFill>
            </a:ln>
          </p:spPr>
          <p:style>
            <a:lnRef idx="2">
              <a:schemeClr val="lt1">
                <a:hueOff val="0"/>
                <a:satOff val="0"/>
                <a:lumOff val="0"/>
                <a:alphaOff val="0"/>
              </a:schemeClr>
            </a:lnRef>
            <a:fillRef idx="1">
              <a:schemeClr val="accent2">
                <a:tint val="50000"/>
                <a:hueOff val="0"/>
                <a:satOff val="0"/>
                <a:lumOff val="0"/>
                <a:alphaOff val="0"/>
              </a:schemeClr>
            </a:fillRef>
            <a:effectRef idx="0">
              <a:schemeClr val="accent2">
                <a:tint val="50000"/>
                <a:hueOff val="0"/>
                <a:satOff val="0"/>
                <a:lumOff val="0"/>
                <a:alphaOff val="0"/>
              </a:schemeClr>
            </a:effectRef>
            <a:fontRef idx="minor">
              <a:schemeClr val="lt1">
                <a:hueOff val="0"/>
                <a:satOff val="0"/>
                <a:lumOff val="0"/>
                <a:alphaOff val="0"/>
              </a:schemeClr>
            </a:fontRef>
          </p:style>
          <p:txBody>
            <a:bodyPr anchor="ctr"/>
            <a:lstStyle/>
            <a:p>
              <a:pPr algn="ctr"/>
              <a:endParaRPr lang="en-US" sz="2400" b="1" dirty="0">
                <a:solidFill>
                  <a:srgbClr val="FF0000"/>
                </a:solidFill>
                <a:latin typeface="Montserrat" pitchFamily="2" charset="0"/>
              </a:endParaRPr>
            </a:p>
          </p:txBody>
        </p:sp>
        <p:sp>
          <p:nvSpPr>
            <p:cNvPr id="31" name="Rectangle 30">
              <a:extLst>
                <a:ext uri="{FF2B5EF4-FFF2-40B4-BE49-F238E27FC236}">
                  <a16:creationId xmlns:a16="http://schemas.microsoft.com/office/drawing/2014/main" id="{6D376AEE-D306-7AF9-8857-6C308D2826D1}"/>
                </a:ext>
              </a:extLst>
            </p:cNvPr>
            <p:cNvSpPr>
              <a:spLocks noChangeAspect="1"/>
            </p:cNvSpPr>
            <p:nvPr/>
          </p:nvSpPr>
          <p:spPr>
            <a:xfrm>
              <a:off x="10286254" y="3184650"/>
              <a:ext cx="1262535" cy="1884450"/>
            </a:xfrm>
            <a:prstGeom prst="rect">
              <a:avLst/>
            </a:prstGeom>
            <a:blipFill dpi="0" rotWithShape="1">
              <a:blip r:embed="rId8">
                <a:extLst>
                  <a:ext uri="{28A0092B-C50C-407E-A947-70E740481C1C}">
                    <a14:useLocalDpi xmlns:a14="http://schemas.microsoft.com/office/drawing/2010/main" val="0"/>
                  </a:ext>
                </a:extLst>
              </a:blip>
              <a:srcRect/>
              <a:stretch>
                <a:fillRect/>
              </a:stretch>
            </a:blipFill>
            <a:ln w="28575">
              <a:solidFill>
                <a:schemeClr val="bg1"/>
              </a:solidFill>
            </a:ln>
          </p:spPr>
          <p:style>
            <a:lnRef idx="2">
              <a:schemeClr val="lt1">
                <a:hueOff val="0"/>
                <a:satOff val="0"/>
                <a:lumOff val="0"/>
                <a:alphaOff val="0"/>
              </a:schemeClr>
            </a:lnRef>
            <a:fillRef idx="1">
              <a:schemeClr val="accent2">
                <a:tint val="50000"/>
                <a:hueOff val="0"/>
                <a:satOff val="0"/>
                <a:lumOff val="0"/>
                <a:alphaOff val="0"/>
              </a:schemeClr>
            </a:fillRef>
            <a:effectRef idx="0">
              <a:schemeClr val="accent2">
                <a:tint val="50000"/>
                <a:hueOff val="0"/>
                <a:satOff val="0"/>
                <a:lumOff val="0"/>
                <a:alphaOff val="0"/>
              </a:schemeClr>
            </a:effectRef>
            <a:fontRef idx="minor">
              <a:schemeClr val="lt1">
                <a:hueOff val="0"/>
                <a:satOff val="0"/>
                <a:lumOff val="0"/>
                <a:alphaOff val="0"/>
              </a:schemeClr>
            </a:fontRef>
          </p:style>
          <p:txBody>
            <a:bodyPr anchor="ctr"/>
            <a:lstStyle/>
            <a:p>
              <a:pPr algn="ctr"/>
              <a:endParaRPr lang="en-US" sz="2400" b="1" dirty="0">
                <a:solidFill>
                  <a:srgbClr val="FF0000"/>
                </a:solidFill>
                <a:latin typeface="Montserrat" pitchFamily="2" charset="0"/>
              </a:endParaRPr>
            </a:p>
          </p:txBody>
        </p:sp>
        <p:sp>
          <p:nvSpPr>
            <p:cNvPr id="32" name="Rectangle 31">
              <a:extLst>
                <a:ext uri="{FF2B5EF4-FFF2-40B4-BE49-F238E27FC236}">
                  <a16:creationId xmlns:a16="http://schemas.microsoft.com/office/drawing/2014/main" id="{EFFA8ACE-ECC0-F9C0-6CC0-85BE2EC99862}"/>
                </a:ext>
              </a:extLst>
            </p:cNvPr>
            <p:cNvSpPr>
              <a:spLocks noChangeAspect="1"/>
            </p:cNvSpPr>
            <p:nvPr/>
          </p:nvSpPr>
          <p:spPr>
            <a:xfrm>
              <a:off x="12726525" y="3184650"/>
              <a:ext cx="1262535" cy="1884450"/>
            </a:xfrm>
            <a:prstGeom prst="rect">
              <a:avLst/>
            </a:prstGeom>
            <a:blipFill dpi="0" rotWithShape="1">
              <a:blip r:embed="rId9">
                <a:extLst>
                  <a:ext uri="{28A0092B-C50C-407E-A947-70E740481C1C}">
                    <a14:useLocalDpi xmlns:a14="http://schemas.microsoft.com/office/drawing/2010/main" val="0"/>
                  </a:ext>
                </a:extLst>
              </a:blip>
              <a:srcRect/>
              <a:stretch>
                <a:fillRect/>
              </a:stretch>
            </a:blipFill>
            <a:ln w="28575">
              <a:solidFill>
                <a:schemeClr val="bg1"/>
              </a:solidFill>
            </a:ln>
          </p:spPr>
          <p:style>
            <a:lnRef idx="2">
              <a:schemeClr val="lt1">
                <a:hueOff val="0"/>
                <a:satOff val="0"/>
                <a:lumOff val="0"/>
                <a:alphaOff val="0"/>
              </a:schemeClr>
            </a:lnRef>
            <a:fillRef idx="1">
              <a:schemeClr val="accent2">
                <a:tint val="50000"/>
                <a:hueOff val="0"/>
                <a:satOff val="0"/>
                <a:lumOff val="0"/>
                <a:alphaOff val="0"/>
              </a:schemeClr>
            </a:fillRef>
            <a:effectRef idx="0">
              <a:schemeClr val="accent2">
                <a:tint val="50000"/>
                <a:hueOff val="0"/>
                <a:satOff val="0"/>
                <a:lumOff val="0"/>
                <a:alphaOff val="0"/>
              </a:schemeClr>
            </a:effectRef>
            <a:fontRef idx="minor">
              <a:schemeClr val="lt1">
                <a:hueOff val="0"/>
                <a:satOff val="0"/>
                <a:lumOff val="0"/>
                <a:alphaOff val="0"/>
              </a:schemeClr>
            </a:fontRef>
          </p:style>
          <p:txBody>
            <a:bodyPr anchor="ctr"/>
            <a:lstStyle/>
            <a:p>
              <a:pPr algn="ctr"/>
              <a:endParaRPr lang="en-US" sz="2400" b="1" dirty="0">
                <a:solidFill>
                  <a:srgbClr val="FF0000"/>
                </a:solidFill>
                <a:latin typeface="Montserrat" pitchFamily="2" charset="0"/>
              </a:endParaRPr>
            </a:p>
          </p:txBody>
        </p:sp>
        <p:sp>
          <p:nvSpPr>
            <p:cNvPr id="33" name="Rectangle 32">
              <a:extLst>
                <a:ext uri="{FF2B5EF4-FFF2-40B4-BE49-F238E27FC236}">
                  <a16:creationId xmlns:a16="http://schemas.microsoft.com/office/drawing/2014/main" id="{4C13E629-AAE4-F2EB-7CFB-AC686F053143}"/>
                </a:ext>
              </a:extLst>
            </p:cNvPr>
            <p:cNvSpPr>
              <a:spLocks noChangeAspect="1"/>
            </p:cNvSpPr>
            <p:nvPr/>
          </p:nvSpPr>
          <p:spPr>
            <a:xfrm>
              <a:off x="15090594" y="3184650"/>
              <a:ext cx="1262535" cy="1884450"/>
            </a:xfrm>
            <a:prstGeom prst="rect">
              <a:avLst/>
            </a:prstGeom>
            <a:blipFill dpi="0" rotWithShape="1">
              <a:blip r:embed="rId10">
                <a:extLst>
                  <a:ext uri="{28A0092B-C50C-407E-A947-70E740481C1C}">
                    <a14:useLocalDpi xmlns:a14="http://schemas.microsoft.com/office/drawing/2010/main" val="0"/>
                  </a:ext>
                </a:extLst>
              </a:blip>
              <a:srcRect/>
              <a:stretch>
                <a:fillRect/>
              </a:stretch>
            </a:blipFill>
            <a:ln w="28575">
              <a:solidFill>
                <a:schemeClr val="bg1"/>
              </a:solidFill>
            </a:ln>
          </p:spPr>
          <p:style>
            <a:lnRef idx="2">
              <a:schemeClr val="lt1">
                <a:hueOff val="0"/>
                <a:satOff val="0"/>
                <a:lumOff val="0"/>
                <a:alphaOff val="0"/>
              </a:schemeClr>
            </a:lnRef>
            <a:fillRef idx="1">
              <a:schemeClr val="accent2">
                <a:tint val="50000"/>
                <a:hueOff val="0"/>
                <a:satOff val="0"/>
                <a:lumOff val="0"/>
                <a:alphaOff val="0"/>
              </a:schemeClr>
            </a:fillRef>
            <a:effectRef idx="0">
              <a:schemeClr val="accent2">
                <a:tint val="50000"/>
                <a:hueOff val="0"/>
                <a:satOff val="0"/>
                <a:lumOff val="0"/>
                <a:alphaOff val="0"/>
              </a:schemeClr>
            </a:effectRef>
            <a:fontRef idx="minor">
              <a:schemeClr val="lt1">
                <a:hueOff val="0"/>
                <a:satOff val="0"/>
                <a:lumOff val="0"/>
                <a:alphaOff val="0"/>
              </a:schemeClr>
            </a:fontRef>
          </p:style>
          <p:txBody>
            <a:bodyPr anchor="ctr"/>
            <a:lstStyle/>
            <a:p>
              <a:pPr algn="ctr"/>
              <a:endParaRPr lang="en-US" sz="2400" b="1" dirty="0">
                <a:solidFill>
                  <a:srgbClr val="FF0000"/>
                </a:solidFill>
                <a:latin typeface="Montserrat" pitchFamily="2" charset="0"/>
              </a:endParaRPr>
            </a:p>
          </p:txBody>
        </p:sp>
      </p:grpSp>
    </p:spTree>
    <p:extLst>
      <p:ext uri="{BB962C8B-B14F-4D97-AF65-F5344CB8AC3E}">
        <p14:creationId xmlns:p14="http://schemas.microsoft.com/office/powerpoint/2010/main" val="3561969019"/>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1" fill="hold" nodeType="clickEffect">
                                  <p:stCondLst>
                                    <p:cond delay="0"/>
                                  </p:stCondLst>
                                  <p:childTnLst>
                                    <p:set>
                                      <p:cBhvr>
                                        <p:cTn id="11" dur="1" fill="hold">
                                          <p:stCondLst>
                                            <p:cond delay="0"/>
                                          </p:stCondLst>
                                        </p:cTn>
                                        <p:tgtEl>
                                          <p:spTgt spid="35"/>
                                        </p:tgtEl>
                                        <p:attrNameLst>
                                          <p:attrName>style.visibility</p:attrName>
                                        </p:attrNameLst>
                                      </p:cBhvr>
                                      <p:to>
                                        <p:strVal val="visible"/>
                                      </p:to>
                                    </p:set>
                                    <p:anim calcmode="lin" valueType="num">
                                      <p:cBhvr additive="base">
                                        <p:cTn id="12" dur="500" fill="hold"/>
                                        <p:tgtEl>
                                          <p:spTgt spid="35"/>
                                        </p:tgtEl>
                                        <p:attrNameLst>
                                          <p:attrName>ppt_x</p:attrName>
                                        </p:attrNameLst>
                                      </p:cBhvr>
                                      <p:tavLst>
                                        <p:tav tm="0">
                                          <p:val>
                                            <p:strVal val="#ppt_x"/>
                                          </p:val>
                                        </p:tav>
                                        <p:tav tm="100000">
                                          <p:val>
                                            <p:strVal val="#ppt_x"/>
                                          </p:val>
                                        </p:tav>
                                      </p:tavLst>
                                    </p:anim>
                                    <p:anim calcmode="lin" valueType="num">
                                      <p:cBhvr additive="base">
                                        <p:cTn id="13" dur="500" fill="hold"/>
                                        <p:tgtEl>
                                          <p:spTgt spid="3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11E45F5-703B-C993-42AF-8AE22DB114E5}"/>
              </a:ext>
            </a:extLst>
          </p:cNvPr>
          <p:cNvPicPr>
            <a:picLocks noChangeAspect="1"/>
          </p:cNvPicPr>
          <p:nvPr/>
        </p:nvPicPr>
        <p:blipFill rotWithShape="1">
          <a:blip r:embed="rId2"/>
          <a:srcRect t="28286" b="8088"/>
          <a:stretch/>
        </p:blipFill>
        <p:spPr>
          <a:xfrm>
            <a:off x="0" y="1092200"/>
            <a:ext cx="17068800" cy="7681153"/>
          </a:xfrm>
          <a:prstGeom prst="rect">
            <a:avLst/>
          </a:prstGeom>
        </p:spPr>
      </p:pic>
      <p:sp>
        <p:nvSpPr>
          <p:cNvPr id="2" name="Title 1">
            <a:extLst>
              <a:ext uri="{FF2B5EF4-FFF2-40B4-BE49-F238E27FC236}">
                <a16:creationId xmlns:a16="http://schemas.microsoft.com/office/drawing/2014/main" id="{27A6F7BB-30A8-4980-AD4A-2FB0B53FA6C9}"/>
              </a:ext>
            </a:extLst>
          </p:cNvPr>
          <p:cNvSpPr>
            <a:spLocks noGrp="1"/>
          </p:cNvSpPr>
          <p:nvPr>
            <p:ph type="ctrTitle"/>
          </p:nvPr>
        </p:nvSpPr>
        <p:spPr>
          <a:xfrm>
            <a:off x="0" y="1092200"/>
            <a:ext cx="5836596" cy="892243"/>
          </a:xfrm>
        </p:spPr>
        <p:txBody>
          <a:bodyPr anchor="ctr">
            <a:normAutofit/>
          </a:bodyPr>
          <a:lstStyle/>
          <a:p>
            <a:r>
              <a:rPr lang="en-US" sz="2800" b="1" dirty="0">
                <a:latin typeface="Montserrat" pitchFamily="2" charset="0"/>
              </a:rPr>
              <a:t>SALES &amp; DISTRIBUTION NETWORK</a:t>
            </a:r>
          </a:p>
        </p:txBody>
      </p:sp>
    </p:spTree>
    <p:extLst>
      <p:ext uri="{BB962C8B-B14F-4D97-AF65-F5344CB8AC3E}">
        <p14:creationId xmlns:p14="http://schemas.microsoft.com/office/powerpoint/2010/main" val="1099710013"/>
      </p:ext>
    </p:extLst>
  </p:cSld>
  <p:clrMapOvr>
    <a:masterClrMapping/>
  </p:clrMapOvr>
  <p:transition spd="slow">
    <p:wipe dir="r"/>
  </p:transition>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Right Triangle 5">
            <a:extLst>
              <a:ext uri="{FF2B5EF4-FFF2-40B4-BE49-F238E27FC236}">
                <a16:creationId xmlns:a16="http://schemas.microsoft.com/office/drawing/2014/main" id="{A56BB923-648B-9D0B-02CD-269A33873F00}"/>
              </a:ext>
            </a:extLst>
          </p:cNvPr>
          <p:cNvSpPr/>
          <p:nvPr/>
        </p:nvSpPr>
        <p:spPr>
          <a:xfrm>
            <a:off x="-19455" y="0"/>
            <a:ext cx="9786025" cy="9640110"/>
          </a:xfrm>
          <a:prstGeom prst="rtTriangle">
            <a:avLst/>
          </a:prstGeom>
          <a:solidFill>
            <a:srgbClr val="00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21"/>
          </a:p>
        </p:txBody>
      </p:sp>
      <p:sp>
        <p:nvSpPr>
          <p:cNvPr id="4" name="Text Placeholder 3">
            <a:extLst>
              <a:ext uri="{FF2B5EF4-FFF2-40B4-BE49-F238E27FC236}">
                <a16:creationId xmlns:a16="http://schemas.microsoft.com/office/drawing/2014/main" id="{BCBAFB50-AA9E-8A92-EF1C-BC3C8BCECCA6}"/>
              </a:ext>
            </a:extLst>
          </p:cNvPr>
          <p:cNvSpPr>
            <a:spLocks noGrp="1"/>
          </p:cNvSpPr>
          <p:nvPr>
            <p:ph type="body" idx="4294967295"/>
          </p:nvPr>
        </p:nvSpPr>
        <p:spPr>
          <a:xfrm>
            <a:off x="6183164" y="4375888"/>
            <a:ext cx="10174705" cy="1580411"/>
          </a:xfrm>
        </p:spPr>
        <p:txBody>
          <a:bodyPr>
            <a:normAutofit/>
          </a:bodyPr>
          <a:lstStyle/>
          <a:p>
            <a:pPr marL="0" indent="0" algn="ctr">
              <a:lnSpc>
                <a:spcPct val="100000"/>
              </a:lnSpc>
              <a:spcBef>
                <a:spcPts val="0"/>
              </a:spcBef>
              <a:buNone/>
            </a:pPr>
            <a:r>
              <a:rPr lang="en-AE" sz="4800" spc="600" dirty="0">
                <a:solidFill>
                  <a:srgbClr val="000066"/>
                </a:solidFill>
                <a:effectLst>
                  <a:outerShdw blurRad="60007" dist="200025" dir="15000000" sy="30000" kx="-1800000" algn="bl" rotWithShape="0">
                    <a:prstClr val="black">
                      <a:alpha val="32000"/>
                    </a:prstClr>
                  </a:outerShdw>
                </a:effectLst>
                <a:latin typeface="Montserrat" pitchFamily="2" charset="0"/>
              </a:rPr>
              <a:t>RESOURCES</a:t>
            </a:r>
          </a:p>
          <a:p>
            <a:pPr marL="0" indent="0" algn="ctr">
              <a:lnSpc>
                <a:spcPct val="100000"/>
              </a:lnSpc>
              <a:spcBef>
                <a:spcPts val="0"/>
              </a:spcBef>
              <a:buNone/>
            </a:pPr>
            <a:r>
              <a:rPr lang="en-US" sz="2400" spc="300" dirty="0">
                <a:solidFill>
                  <a:schemeClr val="accent1"/>
                </a:solidFill>
                <a:latin typeface="Montserrat" pitchFamily="2" charset="0"/>
              </a:rPr>
              <a:t>backbone of our success</a:t>
            </a:r>
          </a:p>
          <a:p>
            <a:pPr marL="0" indent="0" algn="ctr">
              <a:lnSpc>
                <a:spcPct val="100000"/>
              </a:lnSpc>
              <a:spcBef>
                <a:spcPts val="0"/>
              </a:spcBef>
              <a:buNone/>
            </a:pPr>
            <a:endParaRPr lang="en-US" sz="4800" dirty="0">
              <a:solidFill>
                <a:srgbClr val="000066"/>
              </a:solidFill>
              <a:effectLst>
                <a:outerShdw blurRad="60007" dist="200025" dir="15000000" sy="30000" kx="-1800000" algn="bl" rotWithShape="0">
                  <a:prstClr val="black">
                    <a:alpha val="32000"/>
                  </a:prstClr>
                </a:outerShdw>
              </a:effectLst>
              <a:latin typeface="Montserrat" pitchFamily="2" charset="0"/>
            </a:endParaRPr>
          </a:p>
        </p:txBody>
      </p:sp>
      <p:pic>
        <p:nvPicPr>
          <p:cNvPr id="14" name="Picture 13">
            <a:extLst>
              <a:ext uri="{FF2B5EF4-FFF2-40B4-BE49-F238E27FC236}">
                <a16:creationId xmlns:a16="http://schemas.microsoft.com/office/drawing/2014/main" id="{0DBB1027-D6A2-1783-6BAC-C00526CAFF8B}"/>
              </a:ext>
            </a:extLst>
          </p:cNvPr>
          <p:cNvPicPr>
            <a:picLocks noChangeAspect="1"/>
          </p:cNvPicPr>
          <p:nvPr/>
        </p:nvPicPr>
        <p:blipFill>
          <a:blip r:embed="rId2"/>
          <a:srcRect/>
          <a:stretch/>
        </p:blipFill>
        <p:spPr>
          <a:xfrm>
            <a:off x="0" y="7723537"/>
            <a:ext cx="4387888" cy="1916573"/>
          </a:xfrm>
          <a:prstGeom prst="rect">
            <a:avLst/>
          </a:prstGeom>
        </p:spPr>
      </p:pic>
    </p:spTree>
    <p:extLst>
      <p:ext uri="{BB962C8B-B14F-4D97-AF65-F5344CB8AC3E}">
        <p14:creationId xmlns:p14="http://schemas.microsoft.com/office/powerpoint/2010/main" val="1587068405"/>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D5987D98-0F8C-2D86-0DE5-FF43EE256887}"/>
              </a:ext>
            </a:extLst>
          </p:cNvPr>
          <p:cNvSpPr/>
          <p:nvPr/>
        </p:nvSpPr>
        <p:spPr>
          <a:xfrm>
            <a:off x="0" y="1155032"/>
            <a:ext cx="17068800" cy="7546206"/>
          </a:xfrm>
          <a:prstGeom prst="rect">
            <a:avLst/>
          </a:prstGeom>
          <a:blipFill>
            <a:blip r:embed="rId2"/>
            <a:stretch>
              <a:fillRect l="-2947" t="-17124" r="-2761" b="-5252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55" dirty="0">
              <a:latin typeface="Calibri" panose="020F0502020204030204" pitchFamily="34" charset="0"/>
              <a:ea typeface="Calibri" panose="020F0502020204030204" pitchFamily="34" charset="0"/>
            </a:endParaRPr>
          </a:p>
        </p:txBody>
      </p:sp>
      <p:sp>
        <p:nvSpPr>
          <p:cNvPr id="12" name="Text Placeholder 3">
            <a:extLst>
              <a:ext uri="{FF2B5EF4-FFF2-40B4-BE49-F238E27FC236}">
                <a16:creationId xmlns:a16="http://schemas.microsoft.com/office/drawing/2014/main" id="{4B224835-6B44-E3A1-7137-204FEB7BC12E}"/>
              </a:ext>
            </a:extLst>
          </p:cNvPr>
          <p:cNvSpPr txBox="1">
            <a:spLocks/>
          </p:cNvSpPr>
          <p:nvPr/>
        </p:nvSpPr>
        <p:spPr>
          <a:xfrm>
            <a:off x="-1" y="1169405"/>
            <a:ext cx="4908681" cy="534634"/>
          </a:xfrm>
          <a:prstGeom prst="rect">
            <a:avLst/>
          </a:prstGeom>
        </p:spPr>
        <p:txBody>
          <a:bodyPr vert="horz" lIns="109484" tIns="54741" rIns="109484" bIns="54741" rtlCol="0">
            <a:noAutofit/>
          </a:bodyPr>
          <a:lstStyle>
            <a:lvl1pPr marL="283487" indent="-283487" algn="l" defTabSz="1133947" rtl="0" eaLnBrk="1" latinLnBrk="0" hangingPunct="1">
              <a:lnSpc>
                <a:spcPct val="90000"/>
              </a:lnSpc>
              <a:spcBef>
                <a:spcPts val="1240"/>
              </a:spcBef>
              <a:buFont typeface="Arial" panose="020B0604020202020204" pitchFamily="34" charset="0"/>
              <a:buChar char="•"/>
              <a:defRPr sz="3472" kern="1200">
                <a:solidFill>
                  <a:schemeClr val="tx1"/>
                </a:solidFill>
                <a:latin typeface="+mn-lt"/>
                <a:ea typeface="+mn-ea"/>
                <a:cs typeface="+mn-cs"/>
              </a:defRPr>
            </a:lvl1pPr>
            <a:lvl2pPr marL="850461" indent="-283487" algn="l" defTabSz="1133947" rtl="0" eaLnBrk="1" latinLnBrk="0" hangingPunct="1">
              <a:lnSpc>
                <a:spcPct val="90000"/>
              </a:lnSpc>
              <a:spcBef>
                <a:spcPts val="620"/>
              </a:spcBef>
              <a:buFont typeface="Arial" panose="020B0604020202020204" pitchFamily="34" charset="0"/>
              <a:buChar char="•"/>
              <a:defRPr sz="2976" kern="1200">
                <a:solidFill>
                  <a:schemeClr val="tx1"/>
                </a:solidFill>
                <a:latin typeface="+mn-lt"/>
                <a:ea typeface="+mn-ea"/>
                <a:cs typeface="+mn-cs"/>
              </a:defRPr>
            </a:lvl2pPr>
            <a:lvl3pPr marL="1417434" indent="-283487" algn="l" defTabSz="1133947" rtl="0" eaLnBrk="1" latinLnBrk="0" hangingPunct="1">
              <a:lnSpc>
                <a:spcPct val="90000"/>
              </a:lnSpc>
              <a:spcBef>
                <a:spcPts val="620"/>
              </a:spcBef>
              <a:buFont typeface="Arial" panose="020B0604020202020204" pitchFamily="34" charset="0"/>
              <a:buChar char="•"/>
              <a:defRPr sz="2480" kern="1200">
                <a:solidFill>
                  <a:schemeClr val="tx1"/>
                </a:solidFill>
                <a:latin typeface="+mn-lt"/>
                <a:ea typeface="+mn-ea"/>
                <a:cs typeface="+mn-cs"/>
              </a:defRPr>
            </a:lvl3pPr>
            <a:lvl4pPr marL="1984408" indent="-283487" algn="l" defTabSz="1133947" rtl="0" eaLnBrk="1" latinLnBrk="0" hangingPunct="1">
              <a:lnSpc>
                <a:spcPct val="90000"/>
              </a:lnSpc>
              <a:spcBef>
                <a:spcPts val="620"/>
              </a:spcBef>
              <a:buFont typeface="Arial" panose="020B0604020202020204" pitchFamily="34" charset="0"/>
              <a:buChar char="•"/>
              <a:defRPr sz="2232" kern="1200">
                <a:solidFill>
                  <a:schemeClr val="tx1"/>
                </a:solidFill>
                <a:latin typeface="+mn-lt"/>
                <a:ea typeface="+mn-ea"/>
                <a:cs typeface="+mn-cs"/>
              </a:defRPr>
            </a:lvl4pPr>
            <a:lvl5pPr marL="2551382" indent="-283487" algn="l" defTabSz="1133947" rtl="0" eaLnBrk="1" latinLnBrk="0" hangingPunct="1">
              <a:lnSpc>
                <a:spcPct val="90000"/>
              </a:lnSpc>
              <a:spcBef>
                <a:spcPts val="620"/>
              </a:spcBef>
              <a:buFont typeface="Arial" panose="020B0604020202020204" pitchFamily="34" charset="0"/>
              <a:buChar char="•"/>
              <a:defRPr sz="2232" kern="1200">
                <a:solidFill>
                  <a:schemeClr val="tx1"/>
                </a:solidFill>
                <a:latin typeface="+mn-lt"/>
                <a:ea typeface="+mn-ea"/>
                <a:cs typeface="+mn-cs"/>
              </a:defRPr>
            </a:lvl5pPr>
            <a:lvl6pPr marL="3118355" indent="-283487" algn="l" defTabSz="1133947" rtl="0" eaLnBrk="1" latinLnBrk="0" hangingPunct="1">
              <a:lnSpc>
                <a:spcPct val="90000"/>
              </a:lnSpc>
              <a:spcBef>
                <a:spcPts val="620"/>
              </a:spcBef>
              <a:buFont typeface="Arial" panose="020B0604020202020204" pitchFamily="34" charset="0"/>
              <a:buChar char="•"/>
              <a:defRPr sz="2232" kern="1200">
                <a:solidFill>
                  <a:schemeClr val="tx1"/>
                </a:solidFill>
                <a:latin typeface="+mn-lt"/>
                <a:ea typeface="+mn-ea"/>
                <a:cs typeface="+mn-cs"/>
              </a:defRPr>
            </a:lvl6pPr>
            <a:lvl7pPr marL="3685329" indent="-283487" algn="l" defTabSz="1133947" rtl="0" eaLnBrk="1" latinLnBrk="0" hangingPunct="1">
              <a:lnSpc>
                <a:spcPct val="90000"/>
              </a:lnSpc>
              <a:spcBef>
                <a:spcPts val="620"/>
              </a:spcBef>
              <a:buFont typeface="Arial" panose="020B0604020202020204" pitchFamily="34" charset="0"/>
              <a:buChar char="•"/>
              <a:defRPr sz="2232" kern="1200">
                <a:solidFill>
                  <a:schemeClr val="tx1"/>
                </a:solidFill>
                <a:latin typeface="+mn-lt"/>
                <a:ea typeface="+mn-ea"/>
                <a:cs typeface="+mn-cs"/>
              </a:defRPr>
            </a:lvl7pPr>
            <a:lvl8pPr marL="4252303" indent="-283487" algn="l" defTabSz="1133947" rtl="0" eaLnBrk="1" latinLnBrk="0" hangingPunct="1">
              <a:lnSpc>
                <a:spcPct val="90000"/>
              </a:lnSpc>
              <a:spcBef>
                <a:spcPts val="620"/>
              </a:spcBef>
              <a:buFont typeface="Arial" panose="020B0604020202020204" pitchFamily="34" charset="0"/>
              <a:buChar char="•"/>
              <a:defRPr sz="2232" kern="1200">
                <a:solidFill>
                  <a:schemeClr val="tx1"/>
                </a:solidFill>
                <a:latin typeface="+mn-lt"/>
                <a:ea typeface="+mn-ea"/>
                <a:cs typeface="+mn-cs"/>
              </a:defRPr>
            </a:lvl8pPr>
            <a:lvl9pPr marL="4819277" indent="-283487" algn="l" defTabSz="1133947" rtl="0" eaLnBrk="1" latinLnBrk="0" hangingPunct="1">
              <a:lnSpc>
                <a:spcPct val="90000"/>
              </a:lnSpc>
              <a:spcBef>
                <a:spcPts val="620"/>
              </a:spcBef>
              <a:buFont typeface="Arial" panose="020B0604020202020204" pitchFamily="34" charset="0"/>
              <a:buChar char="•"/>
              <a:defRPr sz="2232" kern="1200">
                <a:solidFill>
                  <a:schemeClr val="tx1"/>
                </a:solidFill>
                <a:latin typeface="+mn-lt"/>
                <a:ea typeface="+mn-ea"/>
                <a:cs typeface="+mn-cs"/>
              </a:defRPr>
            </a:lvl9pPr>
          </a:lstStyle>
          <a:p>
            <a:pPr marL="0" indent="0">
              <a:buNone/>
            </a:pPr>
            <a:r>
              <a:rPr lang="en-US" sz="2800" b="1" cap="all" spc="445" dirty="0">
                <a:solidFill>
                  <a:srgbClr val="000066"/>
                </a:solidFill>
                <a:latin typeface="Montserrat" pitchFamily="2" charset="0"/>
                <a:ea typeface="+mj-ea"/>
                <a:cs typeface="+mj-cs"/>
              </a:rPr>
              <a:t>GROUP STRUCTURE</a:t>
            </a:r>
          </a:p>
        </p:txBody>
      </p:sp>
      <p:pic>
        <p:nvPicPr>
          <p:cNvPr id="2" name="Picture 1">
            <a:extLst>
              <a:ext uri="{FF2B5EF4-FFF2-40B4-BE49-F238E27FC236}">
                <a16:creationId xmlns:a16="http://schemas.microsoft.com/office/drawing/2014/main" id="{6A16ED5C-3E4B-DA1F-A4C7-0BEF79930830}"/>
              </a:ext>
            </a:extLst>
          </p:cNvPr>
          <p:cNvPicPr>
            <a:picLocks noChangeAspect="1"/>
          </p:cNvPicPr>
          <p:nvPr/>
        </p:nvPicPr>
        <p:blipFill rotWithShape="1">
          <a:blip r:embed="rId3"/>
          <a:srcRect t="36239" b="39312"/>
          <a:stretch/>
        </p:blipFill>
        <p:spPr>
          <a:xfrm>
            <a:off x="5608223" y="1704039"/>
            <a:ext cx="5827627" cy="1007641"/>
          </a:xfrm>
          <a:prstGeom prst="rect">
            <a:avLst/>
          </a:prstGeom>
          <a:effectLst>
            <a:outerShdw blurRad="50800" dist="38100" dir="2700000" algn="tl" rotWithShape="0">
              <a:prstClr val="black">
                <a:alpha val="40000"/>
              </a:prstClr>
            </a:outerShdw>
          </a:effectLst>
        </p:spPr>
      </p:pic>
      <p:pic>
        <p:nvPicPr>
          <p:cNvPr id="4" name="Picture 3" descr="Logo&#10;&#10;Description automatically generated">
            <a:extLst>
              <a:ext uri="{FF2B5EF4-FFF2-40B4-BE49-F238E27FC236}">
                <a16:creationId xmlns:a16="http://schemas.microsoft.com/office/drawing/2014/main" id="{0CB25833-10B4-792F-AAAD-90D97E7E8C05}"/>
              </a:ext>
            </a:extLst>
          </p:cNvPr>
          <p:cNvPicPr>
            <a:picLocks noChangeAspect="1"/>
          </p:cNvPicPr>
          <p:nvPr/>
        </p:nvPicPr>
        <p:blipFill>
          <a:blip r:embed="rId4"/>
          <a:stretch>
            <a:fillRect/>
          </a:stretch>
        </p:blipFill>
        <p:spPr>
          <a:xfrm>
            <a:off x="1799939" y="4681382"/>
            <a:ext cx="1231309" cy="1118365"/>
          </a:xfrm>
          <a:prstGeom prst="rect">
            <a:avLst/>
          </a:prstGeom>
        </p:spPr>
      </p:pic>
      <p:pic>
        <p:nvPicPr>
          <p:cNvPr id="6" name="Picture 5" descr="Logo&#10;&#10;Description automatically generated">
            <a:extLst>
              <a:ext uri="{FF2B5EF4-FFF2-40B4-BE49-F238E27FC236}">
                <a16:creationId xmlns:a16="http://schemas.microsoft.com/office/drawing/2014/main" id="{EE087C11-518E-D6CF-19D8-921C4EEC7BC6}"/>
              </a:ext>
            </a:extLst>
          </p:cNvPr>
          <p:cNvPicPr>
            <a:picLocks noChangeAspect="1"/>
          </p:cNvPicPr>
          <p:nvPr/>
        </p:nvPicPr>
        <p:blipFill>
          <a:blip r:embed="rId5"/>
          <a:stretch>
            <a:fillRect/>
          </a:stretch>
        </p:blipFill>
        <p:spPr>
          <a:xfrm>
            <a:off x="9824141" y="4423897"/>
            <a:ext cx="2408579" cy="1926002"/>
          </a:xfrm>
          <a:prstGeom prst="rect">
            <a:avLst/>
          </a:prstGeom>
        </p:spPr>
      </p:pic>
      <p:pic>
        <p:nvPicPr>
          <p:cNvPr id="9" name="Picture 8" descr="Logo&#10;&#10;Description automatically generated">
            <a:extLst>
              <a:ext uri="{FF2B5EF4-FFF2-40B4-BE49-F238E27FC236}">
                <a16:creationId xmlns:a16="http://schemas.microsoft.com/office/drawing/2014/main" id="{3805AACA-C1B1-700E-BEFB-8542F36D65A1}"/>
              </a:ext>
            </a:extLst>
          </p:cNvPr>
          <p:cNvPicPr>
            <a:picLocks noChangeAspect="1"/>
          </p:cNvPicPr>
          <p:nvPr/>
        </p:nvPicPr>
        <p:blipFill>
          <a:blip r:embed="rId6"/>
          <a:stretch>
            <a:fillRect/>
          </a:stretch>
        </p:blipFill>
        <p:spPr>
          <a:xfrm>
            <a:off x="13737716" y="4692047"/>
            <a:ext cx="2980129" cy="864784"/>
          </a:xfrm>
          <a:prstGeom prst="rect">
            <a:avLst/>
          </a:prstGeom>
        </p:spPr>
      </p:pic>
      <p:sp>
        <p:nvSpPr>
          <p:cNvPr id="10" name="TextBox 9">
            <a:extLst>
              <a:ext uri="{FF2B5EF4-FFF2-40B4-BE49-F238E27FC236}">
                <a16:creationId xmlns:a16="http://schemas.microsoft.com/office/drawing/2014/main" id="{557DF797-EB04-2FAE-04DF-46DDCD4131F0}"/>
              </a:ext>
            </a:extLst>
          </p:cNvPr>
          <p:cNvSpPr txBox="1"/>
          <p:nvPr/>
        </p:nvSpPr>
        <p:spPr>
          <a:xfrm>
            <a:off x="744434" y="5916865"/>
            <a:ext cx="3520452" cy="461665"/>
          </a:xfrm>
          <a:prstGeom prst="rect">
            <a:avLst/>
          </a:prstGeom>
          <a:noFill/>
        </p:spPr>
        <p:txBody>
          <a:bodyPr wrap="square" rtlCol="0">
            <a:spAutoFit/>
          </a:bodyPr>
          <a:lstStyle/>
          <a:p>
            <a:pPr algn="ctr"/>
            <a:r>
              <a:rPr lang="en-US" sz="1200" b="1" dirty="0">
                <a:solidFill>
                  <a:schemeClr val="tx1">
                    <a:lumMod val="75000"/>
                    <a:lumOff val="25000"/>
                  </a:schemeClr>
                </a:solidFill>
                <a:latin typeface="Montserrat" pitchFamily="2" charset="0"/>
                <a:ea typeface="Calibri" panose="020F0502020204030204" pitchFamily="34" charset="0"/>
              </a:rPr>
              <a:t>DANLAW CENTRAL VENTILATORS </a:t>
            </a:r>
          </a:p>
          <a:p>
            <a:pPr algn="ctr"/>
            <a:r>
              <a:rPr lang="en-US" sz="1200" b="1" dirty="0">
                <a:solidFill>
                  <a:schemeClr val="tx1">
                    <a:lumMod val="75000"/>
                    <a:lumOff val="25000"/>
                  </a:schemeClr>
                </a:solidFill>
                <a:latin typeface="Montserrat" pitchFamily="2" charset="0"/>
                <a:ea typeface="Calibri" panose="020F0502020204030204" pitchFamily="34" charset="0"/>
              </a:rPr>
              <a:t>&amp; AIR FILTERS TRADING LLC</a:t>
            </a:r>
            <a:endParaRPr lang="en-US" sz="1200" dirty="0">
              <a:solidFill>
                <a:schemeClr val="tx1">
                  <a:lumMod val="75000"/>
                  <a:lumOff val="25000"/>
                </a:schemeClr>
              </a:solidFill>
              <a:latin typeface="Montserrat" pitchFamily="2" charset="0"/>
              <a:ea typeface="Calibri" panose="020F0502020204030204" pitchFamily="34" charset="0"/>
            </a:endParaRPr>
          </a:p>
        </p:txBody>
      </p:sp>
      <p:cxnSp>
        <p:nvCxnSpPr>
          <p:cNvPr id="15" name="Straight Connector 14">
            <a:extLst>
              <a:ext uri="{FF2B5EF4-FFF2-40B4-BE49-F238E27FC236}">
                <a16:creationId xmlns:a16="http://schemas.microsoft.com/office/drawing/2014/main" id="{EA3CD9F1-290E-0197-FBE2-8702B456C278}"/>
              </a:ext>
            </a:extLst>
          </p:cNvPr>
          <p:cNvCxnSpPr/>
          <p:nvPr/>
        </p:nvCxnSpPr>
        <p:spPr>
          <a:xfrm>
            <a:off x="8534400" y="3114782"/>
            <a:ext cx="0" cy="55847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BB8966F3-CF0C-6151-DB1B-706AA462B378}"/>
              </a:ext>
            </a:extLst>
          </p:cNvPr>
          <p:cNvCxnSpPr/>
          <p:nvPr/>
        </p:nvCxnSpPr>
        <p:spPr>
          <a:xfrm>
            <a:off x="8534400" y="3673924"/>
            <a:ext cx="669338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1757BE60-2127-5A7B-DF3B-F6FC19236FA5}"/>
              </a:ext>
            </a:extLst>
          </p:cNvPr>
          <p:cNvCxnSpPr/>
          <p:nvPr/>
        </p:nvCxnSpPr>
        <p:spPr>
          <a:xfrm flipH="1">
            <a:off x="2415594" y="3673925"/>
            <a:ext cx="611880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793CF4F8-8C1B-06EF-8C23-960022D24C1B}"/>
              </a:ext>
            </a:extLst>
          </p:cNvPr>
          <p:cNvSpPr txBox="1"/>
          <p:nvPr/>
        </p:nvSpPr>
        <p:spPr>
          <a:xfrm>
            <a:off x="6758226" y="2631159"/>
            <a:ext cx="3520452" cy="313484"/>
          </a:xfrm>
          <a:prstGeom prst="rect">
            <a:avLst/>
          </a:prstGeom>
          <a:noFill/>
        </p:spPr>
        <p:txBody>
          <a:bodyPr wrap="square" rtlCol="0">
            <a:spAutoFit/>
          </a:bodyPr>
          <a:lstStyle/>
          <a:p>
            <a:pPr algn="ctr"/>
            <a:r>
              <a:rPr lang="en-US" sz="1400" b="1" spc="300" dirty="0">
                <a:solidFill>
                  <a:schemeClr val="tx1">
                    <a:lumMod val="75000"/>
                    <a:lumOff val="25000"/>
                  </a:schemeClr>
                </a:solidFill>
                <a:latin typeface="Montserrat" pitchFamily="2" charset="0"/>
                <a:ea typeface="Calibri" panose="020F0502020204030204" pitchFamily="34" charset="0"/>
              </a:rPr>
              <a:t>GROUP</a:t>
            </a:r>
            <a:endParaRPr lang="en-US" sz="1400" spc="300" dirty="0">
              <a:solidFill>
                <a:schemeClr val="tx1">
                  <a:lumMod val="75000"/>
                  <a:lumOff val="25000"/>
                </a:schemeClr>
              </a:solidFill>
              <a:latin typeface="Montserrat" pitchFamily="2" charset="0"/>
              <a:ea typeface="Calibri" panose="020F0502020204030204" pitchFamily="34" charset="0"/>
            </a:endParaRPr>
          </a:p>
        </p:txBody>
      </p:sp>
      <p:sp>
        <p:nvSpPr>
          <p:cNvPr id="21" name="TextBox 20">
            <a:extLst>
              <a:ext uri="{FF2B5EF4-FFF2-40B4-BE49-F238E27FC236}">
                <a16:creationId xmlns:a16="http://schemas.microsoft.com/office/drawing/2014/main" id="{B1D352BC-348D-F657-3E9D-07752C77E951}"/>
              </a:ext>
            </a:extLst>
          </p:cNvPr>
          <p:cNvSpPr txBox="1"/>
          <p:nvPr/>
        </p:nvSpPr>
        <p:spPr>
          <a:xfrm>
            <a:off x="4145702" y="4747933"/>
            <a:ext cx="3520452" cy="854401"/>
          </a:xfrm>
          <a:prstGeom prst="rect">
            <a:avLst/>
          </a:prstGeom>
          <a:noFill/>
        </p:spPr>
        <p:txBody>
          <a:bodyPr wrap="square" rtlCol="0">
            <a:spAutoFit/>
          </a:bodyPr>
          <a:lstStyle/>
          <a:p>
            <a:pPr algn="ctr"/>
            <a:r>
              <a:rPr lang="en-US" sz="3352" b="1" dirty="0">
                <a:solidFill>
                  <a:srgbClr val="0070C0"/>
                </a:solidFill>
                <a:latin typeface="Montserrat" pitchFamily="2" charset="0"/>
                <a:ea typeface="Calibri" panose="020F0502020204030204" pitchFamily="34" charset="0"/>
              </a:rPr>
              <a:t>FANTASTIC </a:t>
            </a:r>
          </a:p>
          <a:p>
            <a:pPr algn="ctr"/>
            <a:r>
              <a:rPr lang="en-US" sz="1600" b="1" dirty="0">
                <a:solidFill>
                  <a:schemeClr val="tx1">
                    <a:lumMod val="75000"/>
                    <a:lumOff val="25000"/>
                  </a:schemeClr>
                </a:solidFill>
                <a:latin typeface="Montserrat" pitchFamily="2" charset="0"/>
                <a:ea typeface="Calibri" panose="020F0502020204030204" pitchFamily="34" charset="0"/>
              </a:rPr>
              <a:t>AIR CONDITIONING LLC</a:t>
            </a:r>
            <a:endParaRPr lang="en-US" sz="1600" dirty="0">
              <a:solidFill>
                <a:schemeClr val="tx1">
                  <a:lumMod val="75000"/>
                  <a:lumOff val="25000"/>
                </a:schemeClr>
              </a:solidFill>
              <a:latin typeface="Montserrat" pitchFamily="2" charset="0"/>
              <a:ea typeface="Calibri" panose="020F0502020204030204" pitchFamily="34" charset="0"/>
            </a:endParaRPr>
          </a:p>
        </p:txBody>
      </p:sp>
      <p:cxnSp>
        <p:nvCxnSpPr>
          <p:cNvPr id="3" name="Straight Connector 2">
            <a:extLst>
              <a:ext uri="{FF2B5EF4-FFF2-40B4-BE49-F238E27FC236}">
                <a16:creationId xmlns:a16="http://schemas.microsoft.com/office/drawing/2014/main" id="{89306DC5-D100-2FAD-3C5C-297F079F54D7}"/>
              </a:ext>
            </a:extLst>
          </p:cNvPr>
          <p:cNvCxnSpPr/>
          <p:nvPr/>
        </p:nvCxnSpPr>
        <p:spPr>
          <a:xfrm>
            <a:off x="2421565" y="3673926"/>
            <a:ext cx="0" cy="55847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53938D48-2A87-0692-6290-487FF4804260}"/>
              </a:ext>
            </a:extLst>
          </p:cNvPr>
          <p:cNvCxnSpPr/>
          <p:nvPr/>
        </p:nvCxnSpPr>
        <p:spPr>
          <a:xfrm>
            <a:off x="5905928" y="3673926"/>
            <a:ext cx="0" cy="55847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D42A5848-4863-7E69-D4A1-98A9871C6601}"/>
              </a:ext>
            </a:extLst>
          </p:cNvPr>
          <p:cNvCxnSpPr/>
          <p:nvPr/>
        </p:nvCxnSpPr>
        <p:spPr>
          <a:xfrm>
            <a:off x="11028431" y="3673929"/>
            <a:ext cx="0" cy="55847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3817680C-5148-C6F0-F3D5-9DB109DDD20D}"/>
              </a:ext>
            </a:extLst>
          </p:cNvPr>
          <p:cNvCxnSpPr/>
          <p:nvPr/>
        </p:nvCxnSpPr>
        <p:spPr>
          <a:xfrm>
            <a:off x="15227781" y="3667954"/>
            <a:ext cx="0" cy="55847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12CE9E69-12A6-7149-F0EE-A82CA5B4CD72}"/>
              </a:ext>
            </a:extLst>
          </p:cNvPr>
          <p:cNvSpPr txBox="1"/>
          <p:nvPr/>
        </p:nvSpPr>
        <p:spPr>
          <a:xfrm>
            <a:off x="4921383" y="4273391"/>
            <a:ext cx="1987929" cy="307777"/>
          </a:xfrm>
          <a:prstGeom prst="rect">
            <a:avLst/>
          </a:prstGeom>
          <a:noFill/>
        </p:spPr>
        <p:txBody>
          <a:bodyPr wrap="square" rtlCol="0">
            <a:spAutoFit/>
          </a:bodyPr>
          <a:lstStyle/>
          <a:p>
            <a:pPr algn="ctr"/>
            <a:r>
              <a:rPr lang="en-US" sz="1400" b="1" dirty="0">
                <a:solidFill>
                  <a:srgbClr val="002060"/>
                </a:solidFill>
                <a:latin typeface="Montserrat" pitchFamily="2" charset="0"/>
              </a:rPr>
              <a:t>MANUFACTURING</a:t>
            </a:r>
          </a:p>
        </p:txBody>
      </p:sp>
      <p:sp>
        <p:nvSpPr>
          <p:cNvPr id="18" name="TextBox 17">
            <a:extLst>
              <a:ext uri="{FF2B5EF4-FFF2-40B4-BE49-F238E27FC236}">
                <a16:creationId xmlns:a16="http://schemas.microsoft.com/office/drawing/2014/main" id="{395DB213-5E9A-10CC-6D53-6A8F24C2E1E8}"/>
              </a:ext>
            </a:extLst>
          </p:cNvPr>
          <p:cNvSpPr txBox="1"/>
          <p:nvPr/>
        </p:nvSpPr>
        <p:spPr>
          <a:xfrm>
            <a:off x="1561350" y="4248008"/>
            <a:ext cx="1728804" cy="307777"/>
          </a:xfrm>
          <a:prstGeom prst="rect">
            <a:avLst/>
          </a:prstGeom>
          <a:noFill/>
        </p:spPr>
        <p:txBody>
          <a:bodyPr wrap="square" rtlCol="0">
            <a:spAutoFit/>
          </a:bodyPr>
          <a:lstStyle/>
          <a:p>
            <a:pPr algn="ctr"/>
            <a:r>
              <a:rPr lang="en-US" sz="1400" b="1" dirty="0">
                <a:solidFill>
                  <a:srgbClr val="002060"/>
                </a:solidFill>
                <a:latin typeface="Montserrat" pitchFamily="2" charset="0"/>
              </a:rPr>
              <a:t>TRADING</a:t>
            </a:r>
          </a:p>
        </p:txBody>
      </p:sp>
      <p:sp>
        <p:nvSpPr>
          <p:cNvPr id="22" name="TextBox 21">
            <a:extLst>
              <a:ext uri="{FF2B5EF4-FFF2-40B4-BE49-F238E27FC236}">
                <a16:creationId xmlns:a16="http://schemas.microsoft.com/office/drawing/2014/main" id="{C0F3F935-9101-7F20-8F83-6EF543439D04}"/>
              </a:ext>
            </a:extLst>
          </p:cNvPr>
          <p:cNvSpPr txBox="1"/>
          <p:nvPr/>
        </p:nvSpPr>
        <p:spPr>
          <a:xfrm>
            <a:off x="9995087" y="4248008"/>
            <a:ext cx="2061336" cy="307777"/>
          </a:xfrm>
          <a:prstGeom prst="rect">
            <a:avLst/>
          </a:prstGeom>
          <a:noFill/>
        </p:spPr>
        <p:txBody>
          <a:bodyPr wrap="square" rtlCol="0">
            <a:spAutoFit/>
          </a:bodyPr>
          <a:lstStyle/>
          <a:p>
            <a:pPr algn="ctr"/>
            <a:r>
              <a:rPr lang="en-US" sz="1400" b="1" dirty="0">
                <a:solidFill>
                  <a:srgbClr val="002060"/>
                </a:solidFill>
                <a:latin typeface="Montserrat" pitchFamily="2" charset="0"/>
              </a:rPr>
              <a:t>MEP &amp; RETROFIT</a:t>
            </a:r>
          </a:p>
        </p:txBody>
      </p:sp>
      <p:sp>
        <p:nvSpPr>
          <p:cNvPr id="23" name="TextBox 22">
            <a:extLst>
              <a:ext uri="{FF2B5EF4-FFF2-40B4-BE49-F238E27FC236}">
                <a16:creationId xmlns:a16="http://schemas.microsoft.com/office/drawing/2014/main" id="{03A6B7F9-52D7-6FFF-1E45-DC146098B4E8}"/>
              </a:ext>
            </a:extLst>
          </p:cNvPr>
          <p:cNvSpPr txBox="1"/>
          <p:nvPr/>
        </p:nvSpPr>
        <p:spPr>
          <a:xfrm>
            <a:off x="14363378" y="4250681"/>
            <a:ext cx="1728804" cy="307777"/>
          </a:xfrm>
          <a:prstGeom prst="rect">
            <a:avLst/>
          </a:prstGeom>
          <a:noFill/>
        </p:spPr>
        <p:txBody>
          <a:bodyPr wrap="square" rtlCol="0">
            <a:spAutoFit/>
          </a:bodyPr>
          <a:lstStyle/>
          <a:p>
            <a:pPr algn="ctr"/>
            <a:r>
              <a:rPr lang="en-US" sz="1400" b="1" dirty="0">
                <a:solidFill>
                  <a:srgbClr val="002060"/>
                </a:solidFill>
                <a:latin typeface="Montserrat" pitchFamily="2" charset="0"/>
              </a:rPr>
              <a:t>IOT</a:t>
            </a:r>
          </a:p>
        </p:txBody>
      </p:sp>
    </p:spTree>
    <p:extLst>
      <p:ext uri="{BB962C8B-B14F-4D97-AF65-F5344CB8AC3E}">
        <p14:creationId xmlns:p14="http://schemas.microsoft.com/office/powerpoint/2010/main" val="2838076492"/>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fade">
                                      <p:cBhvr>
                                        <p:cTn id="22" dur="500"/>
                                        <p:tgtEl>
                                          <p:spTgt spid="23"/>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750" fill="hold"/>
                                        <p:tgtEl>
                                          <p:spTgt spid="4"/>
                                        </p:tgtEl>
                                        <p:attrNameLst>
                                          <p:attrName>ppt_x</p:attrName>
                                        </p:attrNameLst>
                                      </p:cBhvr>
                                      <p:tavLst>
                                        <p:tav tm="0">
                                          <p:val>
                                            <p:strVal val="#ppt_x"/>
                                          </p:val>
                                        </p:tav>
                                        <p:tav tm="100000">
                                          <p:val>
                                            <p:strVal val="#ppt_x"/>
                                          </p:val>
                                        </p:tav>
                                      </p:tavLst>
                                    </p:anim>
                                    <p:anim calcmode="lin" valueType="num">
                                      <p:cBhvr additive="base">
                                        <p:cTn id="28" dur="750" fill="hold"/>
                                        <p:tgtEl>
                                          <p:spTgt spid="4"/>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750" fill="hold"/>
                                        <p:tgtEl>
                                          <p:spTgt spid="10"/>
                                        </p:tgtEl>
                                        <p:attrNameLst>
                                          <p:attrName>ppt_x</p:attrName>
                                        </p:attrNameLst>
                                      </p:cBhvr>
                                      <p:tavLst>
                                        <p:tav tm="0">
                                          <p:val>
                                            <p:strVal val="#ppt_x"/>
                                          </p:val>
                                        </p:tav>
                                        <p:tav tm="100000">
                                          <p:val>
                                            <p:strVal val="#ppt_x"/>
                                          </p:val>
                                        </p:tav>
                                      </p:tavLst>
                                    </p:anim>
                                    <p:anim calcmode="lin" valueType="num">
                                      <p:cBhvr additive="base">
                                        <p:cTn id="32" dur="750" fill="hold"/>
                                        <p:tgtEl>
                                          <p:spTgt spid="10"/>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cBhvr additive="base">
                                        <p:cTn id="35" dur="750" fill="hold"/>
                                        <p:tgtEl>
                                          <p:spTgt spid="21"/>
                                        </p:tgtEl>
                                        <p:attrNameLst>
                                          <p:attrName>ppt_x</p:attrName>
                                        </p:attrNameLst>
                                      </p:cBhvr>
                                      <p:tavLst>
                                        <p:tav tm="0">
                                          <p:val>
                                            <p:strVal val="#ppt_x"/>
                                          </p:val>
                                        </p:tav>
                                        <p:tav tm="100000">
                                          <p:val>
                                            <p:strVal val="#ppt_x"/>
                                          </p:val>
                                        </p:tav>
                                      </p:tavLst>
                                    </p:anim>
                                    <p:anim calcmode="lin" valueType="num">
                                      <p:cBhvr additive="base">
                                        <p:cTn id="36" dur="750" fill="hold"/>
                                        <p:tgtEl>
                                          <p:spTgt spid="21"/>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6"/>
                                        </p:tgtEl>
                                        <p:attrNameLst>
                                          <p:attrName>style.visibility</p:attrName>
                                        </p:attrNameLst>
                                      </p:cBhvr>
                                      <p:to>
                                        <p:strVal val="visible"/>
                                      </p:to>
                                    </p:set>
                                    <p:anim calcmode="lin" valueType="num">
                                      <p:cBhvr additive="base">
                                        <p:cTn id="39" dur="750" fill="hold"/>
                                        <p:tgtEl>
                                          <p:spTgt spid="6"/>
                                        </p:tgtEl>
                                        <p:attrNameLst>
                                          <p:attrName>ppt_x</p:attrName>
                                        </p:attrNameLst>
                                      </p:cBhvr>
                                      <p:tavLst>
                                        <p:tav tm="0">
                                          <p:val>
                                            <p:strVal val="#ppt_x"/>
                                          </p:val>
                                        </p:tav>
                                        <p:tav tm="100000">
                                          <p:val>
                                            <p:strVal val="#ppt_x"/>
                                          </p:val>
                                        </p:tav>
                                      </p:tavLst>
                                    </p:anim>
                                    <p:anim calcmode="lin" valueType="num">
                                      <p:cBhvr additive="base">
                                        <p:cTn id="40" dur="750" fill="hold"/>
                                        <p:tgtEl>
                                          <p:spTgt spid="6"/>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750" fill="hold"/>
                                        <p:tgtEl>
                                          <p:spTgt spid="9"/>
                                        </p:tgtEl>
                                        <p:attrNameLst>
                                          <p:attrName>ppt_x</p:attrName>
                                        </p:attrNameLst>
                                      </p:cBhvr>
                                      <p:tavLst>
                                        <p:tav tm="0">
                                          <p:val>
                                            <p:strVal val="#ppt_x"/>
                                          </p:val>
                                        </p:tav>
                                        <p:tav tm="100000">
                                          <p:val>
                                            <p:strVal val="#ppt_x"/>
                                          </p:val>
                                        </p:tav>
                                      </p:tavLst>
                                    </p:anim>
                                    <p:anim calcmode="lin" valueType="num">
                                      <p:cBhvr additive="base">
                                        <p:cTn id="44" dur="75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1" grpId="0"/>
      <p:bldP spid="16" grpId="0"/>
      <p:bldP spid="18" grpId="0"/>
      <p:bldP spid="22" grpId="0"/>
      <p:bldP spid="2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34F43E9-44DB-F3AD-FA91-99DFE394BA2D}"/>
              </a:ext>
            </a:extLst>
          </p:cNvPr>
          <p:cNvPicPr>
            <a:picLocks noChangeAspect="1"/>
          </p:cNvPicPr>
          <p:nvPr/>
        </p:nvPicPr>
        <p:blipFill rotWithShape="1">
          <a:blip r:embed="rId3"/>
          <a:srcRect t="1110"/>
          <a:stretch/>
        </p:blipFill>
        <p:spPr>
          <a:xfrm>
            <a:off x="722843" y="750230"/>
            <a:ext cx="15453485" cy="8360877"/>
          </a:xfrm>
          <a:prstGeom prst="rect">
            <a:avLst/>
          </a:prstGeom>
        </p:spPr>
      </p:pic>
    </p:spTree>
    <p:extLst>
      <p:ext uri="{BB962C8B-B14F-4D97-AF65-F5344CB8AC3E}">
        <p14:creationId xmlns:p14="http://schemas.microsoft.com/office/powerpoint/2010/main" val="1509577184"/>
      </p:ext>
    </p:extLst>
  </p:cSld>
  <p:clrMapOvr>
    <a:masterClrMapping/>
  </p:clrMapOvr>
  <p:transition spd="slow">
    <p:wipe dir="r"/>
  </p:transition>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descr="A group of people in overalls working in a factory&#10;&#10;Description automatically generated">
            <a:extLst>
              <a:ext uri="{FF2B5EF4-FFF2-40B4-BE49-F238E27FC236}">
                <a16:creationId xmlns:a16="http://schemas.microsoft.com/office/drawing/2014/main" id="{02E128EB-E103-00EB-048E-1F473119CABD}"/>
              </a:ext>
            </a:extLst>
          </p:cNvPr>
          <p:cNvPicPr>
            <a:picLocks noChangeAspect="1"/>
          </p:cNvPicPr>
          <p:nvPr/>
        </p:nvPicPr>
        <p:blipFill rotWithShape="1">
          <a:blip r:embed="rId3">
            <a:alphaModFix amt="20000"/>
          </a:blip>
          <a:srcRect t="26276" b="17202"/>
          <a:stretch/>
        </p:blipFill>
        <p:spPr>
          <a:xfrm>
            <a:off x="0" y="1945964"/>
            <a:ext cx="17068800" cy="6029636"/>
          </a:xfrm>
          <a:prstGeom prst="rect">
            <a:avLst/>
          </a:prstGeom>
        </p:spPr>
      </p:pic>
      <p:sp>
        <p:nvSpPr>
          <p:cNvPr id="7" name="Title 50">
            <a:extLst>
              <a:ext uri="{FF2B5EF4-FFF2-40B4-BE49-F238E27FC236}">
                <a16:creationId xmlns:a16="http://schemas.microsoft.com/office/drawing/2014/main" id="{DFA3496F-B6F7-47D1-ADEF-D88B17BF8098}"/>
              </a:ext>
            </a:extLst>
          </p:cNvPr>
          <p:cNvSpPr txBox="1">
            <a:spLocks/>
          </p:cNvSpPr>
          <p:nvPr/>
        </p:nvSpPr>
        <p:spPr>
          <a:xfrm>
            <a:off x="414742" y="1040117"/>
            <a:ext cx="2633258" cy="606933"/>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14 w 10000"/>
              <a:gd name="connsiteY0" fmla="*/ 699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699 h 10000"/>
              <a:gd name="connsiteX0" fmla="*/ 0 w 10014"/>
              <a:gd name="connsiteY0" fmla="*/ 0 h 10602"/>
              <a:gd name="connsiteX1" fmla="*/ 10014 w 10014"/>
              <a:gd name="connsiteY1" fmla="*/ 602 h 10602"/>
              <a:gd name="connsiteX2" fmla="*/ 10014 w 10014"/>
              <a:gd name="connsiteY2" fmla="*/ 10602 h 10602"/>
              <a:gd name="connsiteX3" fmla="*/ 14 w 10014"/>
              <a:gd name="connsiteY3" fmla="*/ 10602 h 10602"/>
              <a:gd name="connsiteX4" fmla="*/ 0 w 10014"/>
              <a:gd name="connsiteY4" fmla="*/ 0 h 10602"/>
              <a:gd name="connsiteX0" fmla="*/ 0 w 10014"/>
              <a:gd name="connsiteY0" fmla="*/ 0 h 10212"/>
              <a:gd name="connsiteX1" fmla="*/ 10014 w 10014"/>
              <a:gd name="connsiteY1" fmla="*/ 212 h 10212"/>
              <a:gd name="connsiteX2" fmla="*/ 10014 w 10014"/>
              <a:gd name="connsiteY2" fmla="*/ 10212 h 10212"/>
              <a:gd name="connsiteX3" fmla="*/ 14 w 10014"/>
              <a:gd name="connsiteY3" fmla="*/ 10212 h 10212"/>
              <a:gd name="connsiteX4" fmla="*/ 0 w 10014"/>
              <a:gd name="connsiteY4" fmla="*/ 0 h 10212"/>
              <a:gd name="connsiteX0" fmla="*/ 41 w 10000"/>
              <a:gd name="connsiteY0" fmla="*/ 48 h 10000"/>
              <a:gd name="connsiteX1" fmla="*/ 10000 w 10000"/>
              <a:gd name="connsiteY1" fmla="*/ 0 h 10000"/>
              <a:gd name="connsiteX2" fmla="*/ 10000 w 10000"/>
              <a:gd name="connsiteY2" fmla="*/ 10000 h 10000"/>
              <a:gd name="connsiteX3" fmla="*/ 0 w 10000"/>
              <a:gd name="connsiteY3" fmla="*/ 10000 h 10000"/>
              <a:gd name="connsiteX4" fmla="*/ 41 w 10000"/>
              <a:gd name="connsiteY4" fmla="*/ 48 h 10000"/>
              <a:gd name="connsiteX0" fmla="*/ 1 w 10001"/>
              <a:gd name="connsiteY0" fmla="*/ 0 h 10342"/>
              <a:gd name="connsiteX1" fmla="*/ 10001 w 10001"/>
              <a:gd name="connsiteY1" fmla="*/ 342 h 10342"/>
              <a:gd name="connsiteX2" fmla="*/ 10001 w 10001"/>
              <a:gd name="connsiteY2" fmla="*/ 10342 h 10342"/>
              <a:gd name="connsiteX3" fmla="*/ 1 w 10001"/>
              <a:gd name="connsiteY3" fmla="*/ 10342 h 10342"/>
              <a:gd name="connsiteX4" fmla="*/ 1 w 10001"/>
              <a:gd name="connsiteY4" fmla="*/ 0 h 10342"/>
              <a:gd name="connsiteX0" fmla="*/ 1 w 10001"/>
              <a:gd name="connsiteY0" fmla="*/ 48 h 10000"/>
              <a:gd name="connsiteX1" fmla="*/ 10001 w 10001"/>
              <a:gd name="connsiteY1" fmla="*/ 0 h 10000"/>
              <a:gd name="connsiteX2" fmla="*/ 10001 w 10001"/>
              <a:gd name="connsiteY2" fmla="*/ 10000 h 10000"/>
              <a:gd name="connsiteX3" fmla="*/ 1 w 10001"/>
              <a:gd name="connsiteY3" fmla="*/ 10000 h 10000"/>
              <a:gd name="connsiteX4" fmla="*/ 1 w 10001"/>
              <a:gd name="connsiteY4" fmla="*/ 48 h 10000"/>
              <a:gd name="connsiteX0" fmla="*/ 14 w 10000"/>
              <a:gd name="connsiteY0" fmla="*/ 56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568 h 10000"/>
              <a:gd name="connsiteX0" fmla="*/ 14 w 10000"/>
              <a:gd name="connsiteY0" fmla="*/ 30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308 h 10000"/>
              <a:gd name="connsiteX0" fmla="*/ 14 w 10000"/>
              <a:gd name="connsiteY0" fmla="*/ 30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308 h 10000"/>
              <a:gd name="connsiteX0" fmla="*/ 14 w 10000"/>
              <a:gd name="connsiteY0" fmla="*/ 17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178 h 10000"/>
              <a:gd name="connsiteX0" fmla="*/ 14 w 10000"/>
              <a:gd name="connsiteY0" fmla="*/ 178 h 10000"/>
              <a:gd name="connsiteX1" fmla="*/ 10000 w 10000"/>
              <a:gd name="connsiteY1" fmla="*/ 0 h 10000"/>
              <a:gd name="connsiteX2" fmla="*/ 9628 w 10000"/>
              <a:gd name="connsiteY2" fmla="*/ 9870 h 10000"/>
              <a:gd name="connsiteX3" fmla="*/ 0 w 10000"/>
              <a:gd name="connsiteY3" fmla="*/ 10000 h 10000"/>
              <a:gd name="connsiteX4" fmla="*/ 14 w 10000"/>
              <a:gd name="connsiteY4" fmla="*/ 178 h 10000"/>
              <a:gd name="connsiteX0" fmla="*/ 2 w 9988"/>
              <a:gd name="connsiteY0" fmla="*/ 178 h 10000"/>
              <a:gd name="connsiteX1" fmla="*/ 9988 w 9988"/>
              <a:gd name="connsiteY1" fmla="*/ 0 h 10000"/>
              <a:gd name="connsiteX2" fmla="*/ 9616 w 9988"/>
              <a:gd name="connsiteY2" fmla="*/ 9870 h 10000"/>
              <a:gd name="connsiteX3" fmla="*/ 6 w 9988"/>
              <a:gd name="connsiteY3" fmla="*/ 10000 h 10000"/>
              <a:gd name="connsiteX4" fmla="*/ 2 w 9988"/>
              <a:gd name="connsiteY4" fmla="*/ 178 h 10000"/>
              <a:gd name="connsiteX0" fmla="*/ 2 w 10000"/>
              <a:gd name="connsiteY0" fmla="*/ 178 h 10000"/>
              <a:gd name="connsiteX1" fmla="*/ 10000 w 10000"/>
              <a:gd name="connsiteY1" fmla="*/ 0 h 10000"/>
              <a:gd name="connsiteX2" fmla="*/ 9628 w 10000"/>
              <a:gd name="connsiteY2" fmla="*/ 9870 h 10000"/>
              <a:gd name="connsiteX3" fmla="*/ 6 w 10000"/>
              <a:gd name="connsiteY3" fmla="*/ 10000 h 10000"/>
              <a:gd name="connsiteX4" fmla="*/ 2 w 10000"/>
              <a:gd name="connsiteY4" fmla="*/ 178 h 10000"/>
              <a:gd name="connsiteX0" fmla="*/ 2 w 10000"/>
              <a:gd name="connsiteY0" fmla="*/ 91 h 9913"/>
              <a:gd name="connsiteX1" fmla="*/ 10000 w 10000"/>
              <a:gd name="connsiteY1" fmla="*/ 0 h 9913"/>
              <a:gd name="connsiteX2" fmla="*/ 9628 w 10000"/>
              <a:gd name="connsiteY2" fmla="*/ 9783 h 9913"/>
              <a:gd name="connsiteX3" fmla="*/ 6 w 10000"/>
              <a:gd name="connsiteY3" fmla="*/ 9913 h 9913"/>
              <a:gd name="connsiteX4" fmla="*/ 2 w 10000"/>
              <a:gd name="connsiteY4" fmla="*/ 91 h 9913"/>
              <a:gd name="connsiteX0" fmla="*/ 2 w 9982"/>
              <a:gd name="connsiteY0" fmla="*/ 0 h 9908"/>
              <a:gd name="connsiteX1" fmla="*/ 9982 w 9982"/>
              <a:gd name="connsiteY1" fmla="*/ 170 h 9908"/>
              <a:gd name="connsiteX2" fmla="*/ 9628 w 9982"/>
              <a:gd name="connsiteY2" fmla="*/ 9777 h 9908"/>
              <a:gd name="connsiteX3" fmla="*/ 6 w 9982"/>
              <a:gd name="connsiteY3" fmla="*/ 9908 h 9908"/>
              <a:gd name="connsiteX4" fmla="*/ 2 w 9982"/>
              <a:gd name="connsiteY4" fmla="*/ 0 h 9908"/>
              <a:gd name="connsiteX0" fmla="*/ 2 w 10205"/>
              <a:gd name="connsiteY0" fmla="*/ 0 h 10000"/>
              <a:gd name="connsiteX1" fmla="*/ 10205 w 10205"/>
              <a:gd name="connsiteY1" fmla="*/ 38 h 10000"/>
              <a:gd name="connsiteX2" fmla="*/ 9645 w 10205"/>
              <a:gd name="connsiteY2" fmla="*/ 9868 h 10000"/>
              <a:gd name="connsiteX3" fmla="*/ 6 w 10205"/>
              <a:gd name="connsiteY3" fmla="*/ 10000 h 10000"/>
              <a:gd name="connsiteX4" fmla="*/ 2 w 10205"/>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05" h="10000">
                <a:moveTo>
                  <a:pt x="2" y="0"/>
                </a:moveTo>
                <a:lnTo>
                  <a:pt x="10205" y="38"/>
                </a:lnTo>
                <a:cubicBezTo>
                  <a:pt x="10018" y="3315"/>
                  <a:pt x="9832" y="6591"/>
                  <a:pt x="9645" y="9868"/>
                </a:cubicBezTo>
                <a:lnTo>
                  <a:pt x="6" y="10000"/>
                </a:lnTo>
                <a:cubicBezTo>
                  <a:pt x="11" y="6844"/>
                  <a:pt x="-3" y="3156"/>
                  <a:pt x="2" y="0"/>
                </a:cubicBezTo>
                <a:close/>
              </a:path>
            </a:pathLst>
          </a:custGeom>
          <a:solidFill>
            <a:srgbClr val="000066"/>
          </a:solidFill>
        </p:spPr>
        <p:txBody>
          <a:bodyPr vert="horz" wrap="square" lIns="320040" tIns="45720" rIns="91440" bIns="45720" rtlCol="0" anchor="ctr">
            <a:noAutofit/>
          </a:bodyPr>
          <a:lstStyle>
            <a:lvl1pPr algn="l" defTabSz="1280160" rtl="0" eaLnBrk="1" latinLnBrk="0" hangingPunct="1">
              <a:lnSpc>
                <a:spcPct val="90000"/>
              </a:lnSpc>
              <a:spcBef>
                <a:spcPct val="0"/>
              </a:spcBef>
              <a:buNone/>
              <a:defRPr sz="5939" kern="1200" cap="all" spc="445" baseline="0">
                <a:solidFill>
                  <a:schemeClr val="bg1"/>
                </a:solidFill>
                <a:latin typeface="Bahnschrift" panose="020B0502040204020203" pitchFamily="34" charset="0"/>
                <a:ea typeface="+mj-ea"/>
                <a:cs typeface="+mj-cs"/>
              </a:defRPr>
            </a:lvl1pPr>
          </a:lstStyle>
          <a:p>
            <a:pPr>
              <a:lnSpc>
                <a:spcPct val="100000"/>
              </a:lnSpc>
            </a:pPr>
            <a:r>
              <a:rPr lang="en-US" sz="1600" b="1" spc="300" dirty="0">
                <a:latin typeface="Montserrat" pitchFamily="2" charset="0"/>
              </a:rPr>
              <a:t>MANPOWER &amp; MACHINERIES</a:t>
            </a:r>
            <a:endParaRPr lang="en-US" sz="1400" dirty="0">
              <a:latin typeface="Montserrat" pitchFamily="2" charset="0"/>
            </a:endParaRPr>
          </a:p>
        </p:txBody>
      </p:sp>
      <p:cxnSp>
        <p:nvCxnSpPr>
          <p:cNvPr id="9" name="Straight Connector 8">
            <a:extLst>
              <a:ext uri="{FF2B5EF4-FFF2-40B4-BE49-F238E27FC236}">
                <a16:creationId xmlns:a16="http://schemas.microsoft.com/office/drawing/2014/main" id="{F86F51FF-16A4-BF1A-451E-6AB3BC29D06E}"/>
              </a:ext>
            </a:extLst>
          </p:cNvPr>
          <p:cNvCxnSpPr>
            <a:cxnSpLocks/>
          </p:cNvCxnSpPr>
          <p:nvPr/>
        </p:nvCxnSpPr>
        <p:spPr>
          <a:xfrm>
            <a:off x="414463" y="1039469"/>
            <a:ext cx="16036742" cy="15565"/>
          </a:xfrm>
          <a:prstGeom prst="line">
            <a:avLst/>
          </a:prstGeom>
          <a:ln>
            <a:solidFill>
              <a:srgbClr val="000066"/>
            </a:solidFill>
          </a:ln>
        </p:spPr>
        <p:style>
          <a:lnRef idx="1">
            <a:schemeClr val="accent1"/>
          </a:lnRef>
          <a:fillRef idx="0">
            <a:schemeClr val="accent1"/>
          </a:fillRef>
          <a:effectRef idx="0">
            <a:schemeClr val="accent1"/>
          </a:effectRef>
          <a:fontRef idx="minor">
            <a:schemeClr val="tx1"/>
          </a:fontRef>
        </p:style>
      </p:cxnSp>
      <p:sp>
        <p:nvSpPr>
          <p:cNvPr id="11" name="Content Placeholder 2">
            <a:extLst>
              <a:ext uri="{FF2B5EF4-FFF2-40B4-BE49-F238E27FC236}">
                <a16:creationId xmlns:a16="http://schemas.microsoft.com/office/drawing/2014/main" id="{B5190050-EA68-CA12-F165-916F740DC482}"/>
              </a:ext>
            </a:extLst>
          </p:cNvPr>
          <p:cNvSpPr txBox="1">
            <a:spLocks/>
          </p:cNvSpPr>
          <p:nvPr/>
        </p:nvSpPr>
        <p:spPr>
          <a:xfrm>
            <a:off x="814777" y="2135512"/>
            <a:ext cx="4658923" cy="3556703"/>
          </a:xfrm>
          <a:prstGeom prst="rect">
            <a:avLst/>
          </a:prstGeom>
        </p:spPr>
        <p:txBody>
          <a:bodyPr vert="horz" lIns="135771" tIns="67887" rIns="135771" bIns="67887" rtlCol="0">
            <a:normAutofit/>
          </a:bodyPr>
          <a:lstStyle>
            <a:lvl1pPr marL="320040" indent="-320040" algn="l" defTabSz="1280160" rtl="0" eaLnBrk="1" latinLnBrk="0" hangingPunct="1">
              <a:lnSpc>
                <a:spcPct val="90000"/>
              </a:lnSpc>
              <a:spcBef>
                <a:spcPts val="1400"/>
              </a:spcBef>
              <a:buFont typeface="Arial" panose="020B0604020202020204" pitchFamily="34" charset="0"/>
              <a:buChar char="•"/>
              <a:defRPr sz="3920" kern="1200">
                <a:solidFill>
                  <a:schemeClr val="tx1"/>
                </a:solidFill>
                <a:latin typeface="+mn-lt"/>
                <a:ea typeface="+mn-ea"/>
                <a:cs typeface="+mn-cs"/>
              </a:defRPr>
            </a:lvl1pPr>
            <a:lvl2pPr marL="960120" indent="-320040" algn="l" defTabSz="1280160" rtl="0" eaLnBrk="1" latinLnBrk="0" hangingPunct="1">
              <a:lnSpc>
                <a:spcPct val="90000"/>
              </a:lnSpc>
              <a:spcBef>
                <a:spcPts val="700"/>
              </a:spcBef>
              <a:buFont typeface="Arial" panose="020B0604020202020204" pitchFamily="34" charset="0"/>
              <a:buChar char="•"/>
              <a:defRPr sz="3360" kern="1200">
                <a:solidFill>
                  <a:schemeClr val="tx1"/>
                </a:solidFill>
                <a:latin typeface="+mn-lt"/>
                <a:ea typeface="+mn-ea"/>
                <a:cs typeface="+mn-cs"/>
              </a:defRPr>
            </a:lvl2pPr>
            <a:lvl3pPr marL="1600200" indent="-320040" algn="l" defTabSz="1280160" rtl="0" eaLnBrk="1" latinLnBrk="0" hangingPunct="1">
              <a:lnSpc>
                <a:spcPct val="90000"/>
              </a:lnSpc>
              <a:spcBef>
                <a:spcPts val="700"/>
              </a:spcBef>
              <a:buFont typeface="Arial" panose="020B0604020202020204" pitchFamily="34" charset="0"/>
              <a:buChar char="•"/>
              <a:defRPr sz="2800" kern="1200">
                <a:solidFill>
                  <a:schemeClr val="tx1"/>
                </a:solidFill>
                <a:latin typeface="+mn-lt"/>
                <a:ea typeface="+mn-ea"/>
                <a:cs typeface="+mn-cs"/>
              </a:defRPr>
            </a:lvl3pPr>
            <a:lvl4pPr marL="22402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4pPr>
            <a:lvl5pPr marL="288036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5pPr>
            <a:lvl6pPr marL="352044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pPr marL="0" indent="0" algn="just">
              <a:lnSpc>
                <a:spcPct val="150000"/>
              </a:lnSpc>
              <a:buNone/>
            </a:pPr>
            <a:r>
              <a:rPr lang="en-US" sz="2000" b="1" dirty="0">
                <a:solidFill>
                  <a:srgbClr val="000066"/>
                </a:solidFill>
                <a:latin typeface="Montserrat" pitchFamily="2" charset="0"/>
              </a:rPr>
              <a:t>Our Team</a:t>
            </a:r>
          </a:p>
          <a:p>
            <a:pPr algn="just">
              <a:lnSpc>
                <a:spcPct val="150000"/>
              </a:lnSpc>
            </a:pPr>
            <a:r>
              <a:rPr lang="en-US" sz="1600" dirty="0">
                <a:solidFill>
                  <a:srgbClr val="000066"/>
                </a:solidFill>
                <a:latin typeface="Montserrat" pitchFamily="2" charset="0"/>
              </a:rPr>
              <a:t>Engineers		- 35</a:t>
            </a:r>
          </a:p>
          <a:p>
            <a:pPr algn="just">
              <a:lnSpc>
                <a:spcPct val="150000"/>
              </a:lnSpc>
            </a:pPr>
            <a:r>
              <a:rPr lang="en-US" sz="1600" dirty="0">
                <a:solidFill>
                  <a:srgbClr val="000066"/>
                </a:solidFill>
                <a:latin typeface="Montserrat" pitchFamily="2" charset="0"/>
              </a:rPr>
              <a:t>Supervisors		- 10</a:t>
            </a:r>
          </a:p>
          <a:p>
            <a:pPr algn="just">
              <a:lnSpc>
                <a:spcPct val="150000"/>
              </a:lnSpc>
            </a:pPr>
            <a:r>
              <a:rPr lang="en-US" sz="1600" dirty="0">
                <a:solidFill>
                  <a:srgbClr val="000066"/>
                </a:solidFill>
                <a:latin typeface="Montserrat" pitchFamily="2" charset="0"/>
              </a:rPr>
              <a:t>Technicians		- 120</a:t>
            </a:r>
          </a:p>
          <a:p>
            <a:pPr algn="just">
              <a:lnSpc>
                <a:spcPct val="150000"/>
              </a:lnSpc>
            </a:pPr>
            <a:r>
              <a:rPr lang="en-US" sz="1600" dirty="0">
                <a:solidFill>
                  <a:srgbClr val="000066"/>
                </a:solidFill>
                <a:latin typeface="Montserrat" pitchFamily="2" charset="0"/>
              </a:rPr>
              <a:t>Workers / Drivers / Others 	- 15</a:t>
            </a:r>
          </a:p>
        </p:txBody>
      </p:sp>
      <p:sp>
        <p:nvSpPr>
          <p:cNvPr id="14" name="Content Placeholder 2">
            <a:extLst>
              <a:ext uri="{FF2B5EF4-FFF2-40B4-BE49-F238E27FC236}">
                <a16:creationId xmlns:a16="http://schemas.microsoft.com/office/drawing/2014/main" id="{EAEB825E-7A8B-4CE7-82ED-B3E5F3B7B53C}"/>
              </a:ext>
            </a:extLst>
          </p:cNvPr>
          <p:cNvSpPr txBox="1">
            <a:spLocks/>
          </p:cNvSpPr>
          <p:nvPr/>
        </p:nvSpPr>
        <p:spPr>
          <a:xfrm>
            <a:off x="6637799" y="2135512"/>
            <a:ext cx="4658921" cy="3056189"/>
          </a:xfrm>
          <a:prstGeom prst="rect">
            <a:avLst/>
          </a:prstGeom>
        </p:spPr>
        <p:txBody>
          <a:bodyPr vert="horz" lIns="135771" tIns="67887" rIns="135771" bIns="67887" rtlCol="0">
            <a:normAutofit fontScale="92500" lnSpcReduction="10000"/>
          </a:bodyPr>
          <a:lstStyle>
            <a:defPPr>
              <a:defRPr lang="en-US"/>
            </a:defPPr>
            <a:lvl1pPr indent="0" algn="just" defTabSz="1280160">
              <a:lnSpc>
                <a:spcPct val="90000"/>
              </a:lnSpc>
              <a:spcBef>
                <a:spcPts val="1400"/>
              </a:spcBef>
              <a:buFont typeface="Arial" panose="020B0604020202020204" pitchFamily="34" charset="0"/>
              <a:buNone/>
              <a:defRPr sz="2155">
                <a:solidFill>
                  <a:schemeClr val="bg1"/>
                </a:solidFill>
                <a:latin typeface="Montserrat" pitchFamily="2" charset="0"/>
              </a:defRPr>
            </a:lvl1pPr>
            <a:lvl2pPr marL="960120" indent="-320040" defTabSz="1280160">
              <a:lnSpc>
                <a:spcPct val="90000"/>
              </a:lnSpc>
              <a:spcBef>
                <a:spcPts val="700"/>
              </a:spcBef>
              <a:buFont typeface="Arial" panose="020B0604020202020204" pitchFamily="34" charset="0"/>
              <a:buChar char="•"/>
              <a:defRPr sz="3360"/>
            </a:lvl2pPr>
            <a:lvl3pPr marL="1600200" indent="-320040" defTabSz="1280160">
              <a:lnSpc>
                <a:spcPct val="90000"/>
              </a:lnSpc>
              <a:spcBef>
                <a:spcPts val="700"/>
              </a:spcBef>
              <a:buFont typeface="Arial" panose="020B0604020202020204" pitchFamily="34" charset="0"/>
              <a:buChar char="•"/>
              <a:defRPr sz="2800"/>
            </a:lvl3pPr>
            <a:lvl4pPr marL="2240280" indent="-320040" defTabSz="1280160">
              <a:lnSpc>
                <a:spcPct val="90000"/>
              </a:lnSpc>
              <a:spcBef>
                <a:spcPts val="700"/>
              </a:spcBef>
              <a:buFont typeface="Arial" panose="020B0604020202020204" pitchFamily="34" charset="0"/>
              <a:buChar char="•"/>
              <a:defRPr sz="2520"/>
            </a:lvl4pPr>
            <a:lvl5pPr marL="2880360" indent="-320040" defTabSz="1280160">
              <a:lnSpc>
                <a:spcPct val="90000"/>
              </a:lnSpc>
              <a:spcBef>
                <a:spcPts val="700"/>
              </a:spcBef>
              <a:buFont typeface="Arial" panose="020B0604020202020204" pitchFamily="34" charset="0"/>
              <a:buChar char="•"/>
              <a:defRPr sz="2520"/>
            </a:lvl5pPr>
            <a:lvl6pPr marL="3520440" indent="-320040" defTabSz="1280160">
              <a:lnSpc>
                <a:spcPct val="90000"/>
              </a:lnSpc>
              <a:spcBef>
                <a:spcPts val="700"/>
              </a:spcBef>
              <a:buFont typeface="Arial" panose="020B0604020202020204" pitchFamily="34" charset="0"/>
              <a:buChar char="•"/>
              <a:defRPr sz="2520"/>
            </a:lvl6pPr>
            <a:lvl7pPr marL="4160520" indent="-320040" defTabSz="1280160">
              <a:lnSpc>
                <a:spcPct val="90000"/>
              </a:lnSpc>
              <a:spcBef>
                <a:spcPts val="700"/>
              </a:spcBef>
              <a:buFont typeface="Arial" panose="020B0604020202020204" pitchFamily="34" charset="0"/>
              <a:buChar char="•"/>
              <a:defRPr sz="2520"/>
            </a:lvl7pPr>
            <a:lvl8pPr marL="4800600" indent="-320040" defTabSz="1280160">
              <a:lnSpc>
                <a:spcPct val="90000"/>
              </a:lnSpc>
              <a:spcBef>
                <a:spcPts val="700"/>
              </a:spcBef>
              <a:buFont typeface="Arial" panose="020B0604020202020204" pitchFamily="34" charset="0"/>
              <a:buChar char="•"/>
              <a:defRPr sz="2520"/>
            </a:lvl8pPr>
            <a:lvl9pPr marL="5440680" indent="-320040" defTabSz="1280160">
              <a:lnSpc>
                <a:spcPct val="90000"/>
              </a:lnSpc>
              <a:spcBef>
                <a:spcPts val="700"/>
              </a:spcBef>
              <a:buFont typeface="Arial" panose="020B0604020202020204" pitchFamily="34" charset="0"/>
              <a:buChar char="•"/>
              <a:defRPr sz="2520"/>
            </a:lvl9pPr>
          </a:lstStyle>
          <a:p>
            <a:pPr>
              <a:lnSpc>
                <a:spcPct val="150000"/>
              </a:lnSpc>
            </a:pPr>
            <a:r>
              <a:rPr lang="en-US" sz="2000" b="1" dirty="0">
                <a:solidFill>
                  <a:srgbClr val="000066"/>
                </a:solidFill>
              </a:rPr>
              <a:t>Our</a:t>
            </a:r>
            <a:r>
              <a:rPr lang="en-US" b="1" dirty="0">
                <a:solidFill>
                  <a:srgbClr val="000066"/>
                </a:solidFill>
              </a:rPr>
              <a:t> </a:t>
            </a:r>
            <a:r>
              <a:rPr lang="en-US" sz="2000" b="1" dirty="0">
                <a:solidFill>
                  <a:srgbClr val="000066"/>
                </a:solidFill>
              </a:rPr>
              <a:t>Machineries</a:t>
            </a:r>
            <a:endParaRPr lang="en-US" b="1" dirty="0">
              <a:solidFill>
                <a:srgbClr val="000066"/>
              </a:solidFill>
            </a:endParaRPr>
          </a:p>
          <a:p>
            <a:pPr marL="285750" indent="-285750">
              <a:lnSpc>
                <a:spcPct val="150000"/>
              </a:lnSpc>
              <a:buFont typeface="Arial" panose="020B0604020202020204" pitchFamily="34" charset="0"/>
              <a:buChar char="•"/>
            </a:pPr>
            <a:r>
              <a:rPr lang="en-US" sz="1600" dirty="0">
                <a:solidFill>
                  <a:srgbClr val="000066"/>
                </a:solidFill>
              </a:rPr>
              <a:t>Laser Cutting Machines		- 04</a:t>
            </a:r>
          </a:p>
          <a:p>
            <a:pPr marL="285750" indent="-285750">
              <a:lnSpc>
                <a:spcPct val="150000"/>
              </a:lnSpc>
              <a:buFont typeface="Arial" panose="020B0604020202020204" pitchFamily="34" charset="0"/>
              <a:buChar char="•"/>
            </a:pPr>
            <a:r>
              <a:rPr lang="en-US" sz="1600" dirty="0">
                <a:solidFill>
                  <a:srgbClr val="000066"/>
                </a:solidFill>
              </a:rPr>
              <a:t>Laser Welding Machines	- 02</a:t>
            </a:r>
          </a:p>
          <a:p>
            <a:pPr marL="285750" indent="-285750">
              <a:lnSpc>
                <a:spcPct val="150000"/>
              </a:lnSpc>
              <a:buFont typeface="Arial" panose="020B0604020202020204" pitchFamily="34" charset="0"/>
              <a:buChar char="•"/>
            </a:pPr>
            <a:r>
              <a:rPr lang="en-US" sz="1600" dirty="0">
                <a:solidFill>
                  <a:srgbClr val="000066"/>
                </a:solidFill>
              </a:rPr>
              <a:t>Bending Machines		- 05</a:t>
            </a:r>
          </a:p>
          <a:p>
            <a:pPr marL="285750" indent="-285750">
              <a:lnSpc>
                <a:spcPct val="150000"/>
              </a:lnSpc>
              <a:buFont typeface="Arial" panose="020B0604020202020204" pitchFamily="34" charset="0"/>
              <a:buChar char="•"/>
            </a:pPr>
            <a:r>
              <a:rPr lang="en-US" sz="1600" dirty="0">
                <a:solidFill>
                  <a:srgbClr val="000066"/>
                </a:solidFill>
              </a:rPr>
              <a:t>Foaming Machines		- 03</a:t>
            </a:r>
          </a:p>
          <a:p>
            <a:pPr marL="285750" indent="-285750">
              <a:lnSpc>
                <a:spcPct val="150000"/>
              </a:lnSpc>
              <a:buFont typeface="Arial" panose="020B0604020202020204" pitchFamily="34" charset="0"/>
              <a:buChar char="•"/>
            </a:pPr>
            <a:r>
              <a:rPr lang="en-US" sz="1600" dirty="0">
                <a:solidFill>
                  <a:srgbClr val="000066"/>
                </a:solidFill>
              </a:rPr>
              <a:t>Powder Coating Machines	- 01</a:t>
            </a:r>
          </a:p>
        </p:txBody>
      </p:sp>
      <p:sp>
        <p:nvSpPr>
          <p:cNvPr id="24" name="Content Placeholder 2">
            <a:extLst>
              <a:ext uri="{FF2B5EF4-FFF2-40B4-BE49-F238E27FC236}">
                <a16:creationId xmlns:a16="http://schemas.microsoft.com/office/drawing/2014/main" id="{D4A9A488-4EE1-A5E5-6DF3-903CF29B8263}"/>
              </a:ext>
            </a:extLst>
          </p:cNvPr>
          <p:cNvSpPr txBox="1">
            <a:spLocks/>
          </p:cNvSpPr>
          <p:nvPr/>
        </p:nvSpPr>
        <p:spPr>
          <a:xfrm>
            <a:off x="814777" y="6180677"/>
            <a:ext cx="6447367" cy="647701"/>
          </a:xfrm>
          <a:prstGeom prst="rect">
            <a:avLst/>
          </a:prstGeom>
        </p:spPr>
        <p:txBody>
          <a:bodyPr vert="horz" lIns="135771" tIns="67887" rIns="135771" bIns="67887" rtlCol="0">
            <a:normAutofit/>
          </a:bodyPr>
          <a:lstStyle>
            <a:lvl1pPr marL="320040" indent="-320040" algn="l" defTabSz="1280160" rtl="0" eaLnBrk="1" latinLnBrk="0" hangingPunct="1">
              <a:lnSpc>
                <a:spcPct val="90000"/>
              </a:lnSpc>
              <a:spcBef>
                <a:spcPts val="1400"/>
              </a:spcBef>
              <a:buFont typeface="Arial" panose="020B0604020202020204" pitchFamily="34" charset="0"/>
              <a:buChar char="•"/>
              <a:defRPr sz="3920" kern="1200">
                <a:solidFill>
                  <a:schemeClr val="tx1"/>
                </a:solidFill>
                <a:latin typeface="+mn-lt"/>
                <a:ea typeface="+mn-ea"/>
                <a:cs typeface="+mn-cs"/>
              </a:defRPr>
            </a:lvl1pPr>
            <a:lvl2pPr marL="960120" indent="-320040" algn="l" defTabSz="1280160" rtl="0" eaLnBrk="1" latinLnBrk="0" hangingPunct="1">
              <a:lnSpc>
                <a:spcPct val="90000"/>
              </a:lnSpc>
              <a:spcBef>
                <a:spcPts val="700"/>
              </a:spcBef>
              <a:buFont typeface="Arial" panose="020B0604020202020204" pitchFamily="34" charset="0"/>
              <a:buChar char="•"/>
              <a:defRPr sz="3360" kern="1200">
                <a:solidFill>
                  <a:schemeClr val="tx1"/>
                </a:solidFill>
                <a:latin typeface="+mn-lt"/>
                <a:ea typeface="+mn-ea"/>
                <a:cs typeface="+mn-cs"/>
              </a:defRPr>
            </a:lvl2pPr>
            <a:lvl3pPr marL="1600200" indent="-320040" algn="l" defTabSz="1280160" rtl="0" eaLnBrk="1" latinLnBrk="0" hangingPunct="1">
              <a:lnSpc>
                <a:spcPct val="90000"/>
              </a:lnSpc>
              <a:spcBef>
                <a:spcPts val="700"/>
              </a:spcBef>
              <a:buFont typeface="Arial" panose="020B0604020202020204" pitchFamily="34" charset="0"/>
              <a:buChar char="•"/>
              <a:defRPr sz="2800" kern="1200">
                <a:solidFill>
                  <a:schemeClr val="tx1"/>
                </a:solidFill>
                <a:latin typeface="+mn-lt"/>
                <a:ea typeface="+mn-ea"/>
                <a:cs typeface="+mn-cs"/>
              </a:defRPr>
            </a:lvl3pPr>
            <a:lvl4pPr marL="22402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4pPr>
            <a:lvl5pPr marL="288036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5pPr>
            <a:lvl6pPr marL="352044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pPr marL="0" indent="0" algn="just">
              <a:lnSpc>
                <a:spcPct val="150000"/>
              </a:lnSpc>
              <a:spcBef>
                <a:spcPts val="600"/>
              </a:spcBef>
              <a:buNone/>
            </a:pPr>
            <a:r>
              <a:rPr lang="en-US" sz="2000" b="1" dirty="0">
                <a:solidFill>
                  <a:srgbClr val="000066"/>
                </a:solidFill>
                <a:latin typeface="Montserrat" pitchFamily="2" charset="0"/>
              </a:rPr>
              <a:t>Production Area : 134,000 </a:t>
            </a:r>
            <a:r>
              <a:rPr lang="en-US" sz="2000" b="1" dirty="0" err="1">
                <a:solidFill>
                  <a:srgbClr val="000066"/>
                </a:solidFill>
                <a:latin typeface="Montserrat" pitchFamily="2" charset="0"/>
              </a:rPr>
              <a:t>sq.ft</a:t>
            </a:r>
            <a:r>
              <a:rPr lang="en-US" sz="2000" b="1" dirty="0">
                <a:solidFill>
                  <a:srgbClr val="000066"/>
                </a:solidFill>
                <a:latin typeface="Montserrat" pitchFamily="2" charset="0"/>
              </a:rPr>
              <a:t>.</a:t>
            </a:r>
            <a:endParaRPr lang="en-US" sz="2155" dirty="0">
              <a:solidFill>
                <a:srgbClr val="000066"/>
              </a:solidFill>
              <a:latin typeface="Montserrat" pitchFamily="2" charset="0"/>
            </a:endParaRPr>
          </a:p>
        </p:txBody>
      </p:sp>
      <p:sp>
        <p:nvSpPr>
          <p:cNvPr id="25" name="Content Placeholder 2">
            <a:extLst>
              <a:ext uri="{FF2B5EF4-FFF2-40B4-BE49-F238E27FC236}">
                <a16:creationId xmlns:a16="http://schemas.microsoft.com/office/drawing/2014/main" id="{52C92F40-556C-0EFF-6331-A90DE77943FB}"/>
              </a:ext>
            </a:extLst>
          </p:cNvPr>
          <p:cNvSpPr txBox="1">
            <a:spLocks/>
          </p:cNvSpPr>
          <p:nvPr/>
        </p:nvSpPr>
        <p:spPr>
          <a:xfrm flipH="1">
            <a:off x="12369612" y="6396470"/>
            <a:ext cx="2500299" cy="884924"/>
          </a:xfrm>
          <a:prstGeom prst="foldedCorner">
            <a:avLst>
              <a:gd name="adj" fmla="val 37333"/>
            </a:avLst>
          </a:prstGeom>
          <a:solidFill>
            <a:srgbClr val="993366"/>
          </a:solidFill>
          <a:ln>
            <a:solidFill>
              <a:schemeClr val="tx1"/>
            </a:solidFill>
          </a:ln>
        </p:spPr>
        <p:txBody>
          <a:bodyPr vert="horz" lIns="135771" tIns="67887" rIns="135771" bIns="67887" rtlCol="0">
            <a:noAutofit/>
          </a:bodyPr>
          <a:lstStyle>
            <a:lvl1pPr marL="320040" indent="-320040" algn="l" defTabSz="1280160" rtl="0" eaLnBrk="1" latinLnBrk="0" hangingPunct="1">
              <a:lnSpc>
                <a:spcPct val="90000"/>
              </a:lnSpc>
              <a:spcBef>
                <a:spcPts val="1400"/>
              </a:spcBef>
              <a:buFont typeface="Arial" panose="020B0604020202020204" pitchFamily="34" charset="0"/>
              <a:buChar char="•"/>
              <a:defRPr sz="3920" kern="1200">
                <a:solidFill>
                  <a:schemeClr val="tx1"/>
                </a:solidFill>
                <a:latin typeface="+mn-lt"/>
                <a:ea typeface="+mn-ea"/>
                <a:cs typeface="+mn-cs"/>
              </a:defRPr>
            </a:lvl1pPr>
            <a:lvl2pPr marL="960120" indent="-320040" algn="l" defTabSz="1280160" rtl="0" eaLnBrk="1" latinLnBrk="0" hangingPunct="1">
              <a:lnSpc>
                <a:spcPct val="90000"/>
              </a:lnSpc>
              <a:spcBef>
                <a:spcPts val="700"/>
              </a:spcBef>
              <a:buFont typeface="Arial" panose="020B0604020202020204" pitchFamily="34" charset="0"/>
              <a:buChar char="•"/>
              <a:defRPr sz="3360" kern="1200">
                <a:solidFill>
                  <a:schemeClr val="tx1"/>
                </a:solidFill>
                <a:latin typeface="+mn-lt"/>
                <a:ea typeface="+mn-ea"/>
                <a:cs typeface="+mn-cs"/>
              </a:defRPr>
            </a:lvl2pPr>
            <a:lvl3pPr marL="1600200" indent="-320040" algn="l" defTabSz="1280160" rtl="0" eaLnBrk="1" latinLnBrk="0" hangingPunct="1">
              <a:lnSpc>
                <a:spcPct val="90000"/>
              </a:lnSpc>
              <a:spcBef>
                <a:spcPts val="700"/>
              </a:spcBef>
              <a:buFont typeface="Arial" panose="020B0604020202020204" pitchFamily="34" charset="0"/>
              <a:buChar char="•"/>
              <a:defRPr sz="2800" kern="1200">
                <a:solidFill>
                  <a:schemeClr val="tx1"/>
                </a:solidFill>
                <a:latin typeface="+mn-lt"/>
                <a:ea typeface="+mn-ea"/>
                <a:cs typeface="+mn-cs"/>
              </a:defRPr>
            </a:lvl3pPr>
            <a:lvl4pPr marL="22402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4pPr>
            <a:lvl5pPr marL="288036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5pPr>
            <a:lvl6pPr marL="352044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pPr marL="0" indent="0" algn="ctr">
              <a:lnSpc>
                <a:spcPct val="150000"/>
              </a:lnSpc>
              <a:spcBef>
                <a:spcPts val="600"/>
              </a:spcBef>
              <a:buNone/>
            </a:pPr>
            <a:r>
              <a:rPr lang="en-US" sz="1800" b="1" dirty="0">
                <a:solidFill>
                  <a:schemeClr val="bg1"/>
                </a:solidFill>
                <a:latin typeface="Montserrat" pitchFamily="2" charset="0"/>
              </a:rPr>
              <a:t>Total Manpower : ~ 180</a:t>
            </a:r>
            <a:endParaRPr lang="en-US" sz="1800" dirty="0">
              <a:solidFill>
                <a:schemeClr val="bg1"/>
              </a:solidFill>
              <a:latin typeface="Montserrat" pitchFamily="2" charset="0"/>
            </a:endParaRPr>
          </a:p>
        </p:txBody>
      </p:sp>
      <p:sp>
        <p:nvSpPr>
          <p:cNvPr id="26" name="Content Placeholder 2">
            <a:extLst>
              <a:ext uri="{FF2B5EF4-FFF2-40B4-BE49-F238E27FC236}">
                <a16:creationId xmlns:a16="http://schemas.microsoft.com/office/drawing/2014/main" id="{44A5637B-CFB8-B5E2-C8B9-269D0AAC2498}"/>
              </a:ext>
            </a:extLst>
          </p:cNvPr>
          <p:cNvSpPr txBox="1">
            <a:spLocks/>
          </p:cNvSpPr>
          <p:nvPr/>
        </p:nvSpPr>
        <p:spPr>
          <a:xfrm>
            <a:off x="814777" y="6838932"/>
            <a:ext cx="7059223" cy="699042"/>
          </a:xfrm>
          <a:prstGeom prst="rect">
            <a:avLst/>
          </a:prstGeom>
        </p:spPr>
        <p:txBody>
          <a:bodyPr vert="horz" lIns="135771" tIns="67887" rIns="135771" bIns="67887" rtlCol="0">
            <a:normAutofit/>
          </a:bodyPr>
          <a:lstStyle>
            <a:lvl1pPr marL="320040" indent="-320040" algn="l" defTabSz="1280160" rtl="0" eaLnBrk="1" latinLnBrk="0" hangingPunct="1">
              <a:lnSpc>
                <a:spcPct val="90000"/>
              </a:lnSpc>
              <a:spcBef>
                <a:spcPts val="1400"/>
              </a:spcBef>
              <a:buFont typeface="Arial" panose="020B0604020202020204" pitchFamily="34" charset="0"/>
              <a:buChar char="•"/>
              <a:defRPr sz="3920" kern="1200">
                <a:solidFill>
                  <a:schemeClr val="tx1"/>
                </a:solidFill>
                <a:latin typeface="+mn-lt"/>
                <a:ea typeface="+mn-ea"/>
                <a:cs typeface="+mn-cs"/>
              </a:defRPr>
            </a:lvl1pPr>
            <a:lvl2pPr marL="960120" indent="-320040" algn="l" defTabSz="1280160" rtl="0" eaLnBrk="1" latinLnBrk="0" hangingPunct="1">
              <a:lnSpc>
                <a:spcPct val="90000"/>
              </a:lnSpc>
              <a:spcBef>
                <a:spcPts val="700"/>
              </a:spcBef>
              <a:buFont typeface="Arial" panose="020B0604020202020204" pitchFamily="34" charset="0"/>
              <a:buChar char="•"/>
              <a:defRPr sz="3360" kern="1200">
                <a:solidFill>
                  <a:schemeClr val="tx1"/>
                </a:solidFill>
                <a:latin typeface="+mn-lt"/>
                <a:ea typeface="+mn-ea"/>
                <a:cs typeface="+mn-cs"/>
              </a:defRPr>
            </a:lvl2pPr>
            <a:lvl3pPr marL="1600200" indent="-320040" algn="l" defTabSz="1280160" rtl="0" eaLnBrk="1" latinLnBrk="0" hangingPunct="1">
              <a:lnSpc>
                <a:spcPct val="90000"/>
              </a:lnSpc>
              <a:spcBef>
                <a:spcPts val="700"/>
              </a:spcBef>
              <a:buFont typeface="Arial" panose="020B0604020202020204" pitchFamily="34" charset="0"/>
              <a:buChar char="•"/>
              <a:defRPr sz="2800" kern="1200">
                <a:solidFill>
                  <a:schemeClr val="tx1"/>
                </a:solidFill>
                <a:latin typeface="+mn-lt"/>
                <a:ea typeface="+mn-ea"/>
                <a:cs typeface="+mn-cs"/>
              </a:defRPr>
            </a:lvl3pPr>
            <a:lvl4pPr marL="22402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4pPr>
            <a:lvl5pPr marL="288036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5pPr>
            <a:lvl6pPr marL="352044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a:lstStyle>
          <a:p>
            <a:pPr marL="0" indent="0" algn="just">
              <a:lnSpc>
                <a:spcPct val="150000"/>
              </a:lnSpc>
              <a:spcBef>
                <a:spcPts val="600"/>
              </a:spcBef>
              <a:buNone/>
            </a:pPr>
            <a:r>
              <a:rPr lang="en-US" sz="2000" b="1" dirty="0">
                <a:solidFill>
                  <a:srgbClr val="000066"/>
                </a:solidFill>
                <a:latin typeface="Montserrat" pitchFamily="2" charset="0"/>
              </a:rPr>
              <a:t>Warehousing &amp; Office Area : 11,000 </a:t>
            </a:r>
            <a:r>
              <a:rPr lang="en-US" sz="2000" b="1" dirty="0" err="1">
                <a:solidFill>
                  <a:srgbClr val="000066"/>
                </a:solidFill>
                <a:latin typeface="Montserrat" pitchFamily="2" charset="0"/>
              </a:rPr>
              <a:t>sq.ft</a:t>
            </a:r>
            <a:r>
              <a:rPr lang="en-US" sz="2000" b="1" dirty="0">
                <a:solidFill>
                  <a:srgbClr val="000066"/>
                </a:solidFill>
                <a:latin typeface="Montserrat" pitchFamily="2" charset="0"/>
              </a:rPr>
              <a:t>.</a:t>
            </a:r>
            <a:endParaRPr lang="en-US" sz="2155" dirty="0">
              <a:solidFill>
                <a:srgbClr val="000066"/>
              </a:solidFill>
              <a:latin typeface="Montserrat" pitchFamily="2" charset="0"/>
            </a:endParaRPr>
          </a:p>
        </p:txBody>
      </p:sp>
    </p:spTree>
    <p:extLst>
      <p:ext uri="{BB962C8B-B14F-4D97-AF65-F5344CB8AC3E}">
        <p14:creationId xmlns:p14="http://schemas.microsoft.com/office/powerpoint/2010/main" val="3028328238"/>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0-#ppt_w/2"/>
                                          </p:val>
                                        </p:tav>
                                        <p:tav tm="100000">
                                          <p:val>
                                            <p:strVal val="#ppt_x"/>
                                          </p:val>
                                        </p:tav>
                                      </p:tavLst>
                                    </p:anim>
                                    <p:anim calcmode="lin" valueType="num">
                                      <p:cBhvr additive="base">
                                        <p:cTn id="8" dur="10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750" fill="hold"/>
                                        <p:tgtEl>
                                          <p:spTgt spid="9"/>
                                        </p:tgtEl>
                                        <p:attrNameLst>
                                          <p:attrName>ppt_x</p:attrName>
                                        </p:attrNameLst>
                                      </p:cBhvr>
                                      <p:tavLst>
                                        <p:tav tm="0">
                                          <p:val>
                                            <p:strVal val="0-#ppt_w/2"/>
                                          </p:val>
                                        </p:tav>
                                        <p:tav tm="100000">
                                          <p:val>
                                            <p:strVal val="#ppt_x"/>
                                          </p:val>
                                        </p:tav>
                                      </p:tavLst>
                                    </p:anim>
                                    <p:anim calcmode="lin" valueType="num">
                                      <p:cBhvr additive="base">
                                        <p:cTn id="12" dur="75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750"/>
                                        <p:tgtEl>
                                          <p:spTgt spid="11"/>
                                        </p:tgtEl>
                                      </p:cBhvr>
                                    </p:animEffect>
                                    <p:anim calcmode="lin" valueType="num">
                                      <p:cBhvr>
                                        <p:cTn id="18" dur="750" fill="hold"/>
                                        <p:tgtEl>
                                          <p:spTgt spid="11"/>
                                        </p:tgtEl>
                                        <p:attrNameLst>
                                          <p:attrName>ppt_x</p:attrName>
                                        </p:attrNameLst>
                                      </p:cBhvr>
                                      <p:tavLst>
                                        <p:tav tm="0">
                                          <p:val>
                                            <p:strVal val="#ppt_x"/>
                                          </p:val>
                                        </p:tav>
                                        <p:tav tm="100000">
                                          <p:val>
                                            <p:strVal val="#ppt_x"/>
                                          </p:val>
                                        </p:tav>
                                      </p:tavLst>
                                    </p:anim>
                                    <p:anim calcmode="lin" valueType="num">
                                      <p:cBhvr>
                                        <p:cTn id="19" dur="75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750"/>
                                        <p:tgtEl>
                                          <p:spTgt spid="14"/>
                                        </p:tgtEl>
                                      </p:cBhvr>
                                    </p:animEffect>
                                    <p:anim calcmode="lin" valueType="num">
                                      <p:cBhvr>
                                        <p:cTn id="25" dur="750" fill="hold"/>
                                        <p:tgtEl>
                                          <p:spTgt spid="14"/>
                                        </p:tgtEl>
                                        <p:attrNameLst>
                                          <p:attrName>ppt_x</p:attrName>
                                        </p:attrNameLst>
                                      </p:cBhvr>
                                      <p:tavLst>
                                        <p:tav tm="0">
                                          <p:val>
                                            <p:strVal val="#ppt_x"/>
                                          </p:val>
                                        </p:tav>
                                        <p:tav tm="100000">
                                          <p:val>
                                            <p:strVal val="#ppt_x"/>
                                          </p:val>
                                        </p:tav>
                                      </p:tavLst>
                                    </p:anim>
                                    <p:anim calcmode="lin" valueType="num">
                                      <p:cBhvr>
                                        <p:cTn id="26" dur="75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grpId="0" nodeType="click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dissolve">
                                      <p:cBhvr>
                                        <p:cTn id="31" dur="500"/>
                                        <p:tgtEl>
                                          <p:spTgt spid="24"/>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grpId="0" nodeType="clickEffect">
                                  <p:stCondLst>
                                    <p:cond delay="0"/>
                                  </p:stCondLst>
                                  <p:childTnLst>
                                    <p:set>
                                      <p:cBhvr>
                                        <p:cTn id="35" dur="1" fill="hold">
                                          <p:stCondLst>
                                            <p:cond delay="0"/>
                                          </p:stCondLst>
                                        </p:cTn>
                                        <p:tgtEl>
                                          <p:spTgt spid="26"/>
                                        </p:tgtEl>
                                        <p:attrNameLst>
                                          <p:attrName>style.visibility</p:attrName>
                                        </p:attrNameLst>
                                      </p:cBhvr>
                                      <p:to>
                                        <p:strVal val="visible"/>
                                      </p:to>
                                    </p:set>
                                    <p:animEffect transition="in" filter="dissolve">
                                      <p:cBhvr>
                                        <p:cTn id="36" dur="500"/>
                                        <p:tgtEl>
                                          <p:spTgt spid="26"/>
                                        </p:tgtEl>
                                      </p:cBhvr>
                                    </p:animEffect>
                                  </p:childTnLst>
                                </p:cTn>
                              </p:par>
                            </p:childTnLst>
                          </p:cTn>
                        </p:par>
                      </p:childTnLst>
                    </p:cTn>
                  </p:par>
                  <p:par>
                    <p:cTn id="37" fill="hold">
                      <p:stCondLst>
                        <p:cond delay="indefinite"/>
                      </p:stCondLst>
                      <p:childTnLst>
                        <p:par>
                          <p:cTn id="38" fill="hold">
                            <p:stCondLst>
                              <p:cond delay="0"/>
                            </p:stCondLst>
                            <p:childTnLst>
                              <p:par>
                                <p:cTn id="39" presetID="9" presetClass="entr" presetSubtype="0" fill="hold" grpId="0" nodeType="click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dissolve">
                                      <p:cBhvr>
                                        <p:cTn id="4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1" grpId="0"/>
      <p:bldP spid="14" grpId="0"/>
      <p:bldP spid="24" grpId="0"/>
      <p:bldP spid="25" grpId="0" animBg="1"/>
      <p:bldP spid="26" grpId="0"/>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Right Triangle 5">
            <a:extLst>
              <a:ext uri="{FF2B5EF4-FFF2-40B4-BE49-F238E27FC236}">
                <a16:creationId xmlns:a16="http://schemas.microsoft.com/office/drawing/2014/main" id="{A56BB923-648B-9D0B-02CD-269A33873F00}"/>
              </a:ext>
            </a:extLst>
          </p:cNvPr>
          <p:cNvSpPr/>
          <p:nvPr/>
        </p:nvSpPr>
        <p:spPr>
          <a:xfrm>
            <a:off x="-19455" y="0"/>
            <a:ext cx="9786025" cy="9640110"/>
          </a:xfrm>
          <a:prstGeom prst="rtTriangle">
            <a:avLst/>
          </a:prstGeom>
          <a:solidFill>
            <a:srgbClr val="00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21"/>
          </a:p>
        </p:txBody>
      </p:sp>
      <p:sp>
        <p:nvSpPr>
          <p:cNvPr id="4" name="Text Placeholder 3">
            <a:extLst>
              <a:ext uri="{FF2B5EF4-FFF2-40B4-BE49-F238E27FC236}">
                <a16:creationId xmlns:a16="http://schemas.microsoft.com/office/drawing/2014/main" id="{BCBAFB50-AA9E-8A92-EF1C-BC3C8BCECCA6}"/>
              </a:ext>
            </a:extLst>
          </p:cNvPr>
          <p:cNvSpPr>
            <a:spLocks noGrp="1"/>
          </p:cNvSpPr>
          <p:nvPr>
            <p:ph type="body" idx="4294967295"/>
          </p:nvPr>
        </p:nvSpPr>
        <p:spPr>
          <a:xfrm>
            <a:off x="6589564" y="3508744"/>
            <a:ext cx="10174705" cy="2583712"/>
          </a:xfrm>
        </p:spPr>
        <p:txBody>
          <a:bodyPr anchor="ctr">
            <a:normAutofit/>
          </a:bodyPr>
          <a:lstStyle/>
          <a:p>
            <a:pPr marL="0" indent="0" algn="ctr">
              <a:lnSpc>
                <a:spcPct val="100000"/>
              </a:lnSpc>
              <a:spcBef>
                <a:spcPts val="0"/>
              </a:spcBef>
              <a:buNone/>
            </a:pPr>
            <a:r>
              <a:rPr lang="en-AE" sz="4800" dirty="0">
                <a:solidFill>
                  <a:srgbClr val="000066"/>
                </a:solidFill>
                <a:effectLst>
                  <a:outerShdw blurRad="60007" dist="200025" dir="15000000" sy="30000" kx="-1800000" algn="bl" rotWithShape="0">
                    <a:prstClr val="black">
                      <a:alpha val="32000"/>
                    </a:prstClr>
                  </a:outerShdw>
                </a:effectLst>
                <a:latin typeface="Montserrat" pitchFamily="2" charset="0"/>
              </a:rPr>
              <a:t>PRODUCTS </a:t>
            </a:r>
          </a:p>
          <a:p>
            <a:pPr marL="0" indent="0" algn="ctr">
              <a:lnSpc>
                <a:spcPct val="100000"/>
              </a:lnSpc>
              <a:spcBef>
                <a:spcPts val="0"/>
              </a:spcBef>
              <a:buNone/>
            </a:pPr>
            <a:r>
              <a:rPr lang="en-AE" sz="4800" dirty="0">
                <a:solidFill>
                  <a:srgbClr val="000066"/>
                </a:solidFill>
                <a:effectLst>
                  <a:outerShdw blurRad="60007" dist="200025" dir="15000000" sy="30000" kx="-1800000" algn="bl" rotWithShape="0">
                    <a:prstClr val="black">
                      <a:alpha val="32000"/>
                    </a:prstClr>
                  </a:outerShdw>
                </a:effectLst>
                <a:latin typeface="Montserrat" pitchFamily="2" charset="0"/>
              </a:rPr>
              <a:t>&amp;</a:t>
            </a:r>
          </a:p>
          <a:p>
            <a:pPr marL="0" indent="0" algn="ctr">
              <a:lnSpc>
                <a:spcPct val="100000"/>
              </a:lnSpc>
              <a:spcBef>
                <a:spcPts val="0"/>
              </a:spcBef>
              <a:buNone/>
            </a:pPr>
            <a:r>
              <a:rPr lang="en-AE" sz="4800" dirty="0">
                <a:solidFill>
                  <a:srgbClr val="000066"/>
                </a:solidFill>
                <a:effectLst>
                  <a:outerShdw blurRad="60007" dist="200025" dir="15000000" sy="30000" kx="-1800000" algn="bl" rotWithShape="0">
                    <a:prstClr val="black">
                      <a:alpha val="32000"/>
                    </a:prstClr>
                  </a:outerShdw>
                </a:effectLst>
                <a:latin typeface="Montserrat" pitchFamily="2" charset="0"/>
              </a:rPr>
              <a:t>SOLUTIONS</a:t>
            </a:r>
          </a:p>
        </p:txBody>
      </p:sp>
      <p:pic>
        <p:nvPicPr>
          <p:cNvPr id="14" name="Picture 13">
            <a:extLst>
              <a:ext uri="{FF2B5EF4-FFF2-40B4-BE49-F238E27FC236}">
                <a16:creationId xmlns:a16="http://schemas.microsoft.com/office/drawing/2014/main" id="{0DBB1027-D6A2-1783-6BAC-C00526CAFF8B}"/>
              </a:ext>
            </a:extLst>
          </p:cNvPr>
          <p:cNvPicPr>
            <a:picLocks noChangeAspect="1"/>
          </p:cNvPicPr>
          <p:nvPr/>
        </p:nvPicPr>
        <p:blipFill>
          <a:blip r:embed="rId2"/>
          <a:srcRect/>
          <a:stretch/>
        </p:blipFill>
        <p:spPr>
          <a:xfrm>
            <a:off x="0" y="7723537"/>
            <a:ext cx="4387888" cy="1916573"/>
          </a:xfrm>
          <a:prstGeom prst="rect">
            <a:avLst/>
          </a:prstGeom>
        </p:spPr>
      </p:pic>
    </p:spTree>
    <p:extLst>
      <p:ext uri="{BB962C8B-B14F-4D97-AF65-F5344CB8AC3E}">
        <p14:creationId xmlns:p14="http://schemas.microsoft.com/office/powerpoint/2010/main" val="803520537"/>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54CACBC-C9CD-994D-BFAE-3589F06A14FF}"/>
              </a:ext>
            </a:extLst>
          </p:cNvPr>
          <p:cNvSpPr/>
          <p:nvPr/>
        </p:nvSpPr>
        <p:spPr>
          <a:xfrm>
            <a:off x="6329806" y="2651746"/>
            <a:ext cx="6109700" cy="4333254"/>
          </a:xfrm>
          <a:prstGeom prst="rect">
            <a:avLst/>
          </a:prstGeom>
          <a:solidFill>
            <a:srgbClr val="00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spc="300" dirty="0">
                <a:latin typeface="Montserrat" pitchFamily="2" charset="0"/>
              </a:rPr>
              <a:t>VENTILATION</a:t>
            </a:r>
          </a:p>
        </p:txBody>
      </p:sp>
      <p:pic>
        <p:nvPicPr>
          <p:cNvPr id="64" name="Picture Placeholder 63">
            <a:extLst>
              <a:ext uri="{FF2B5EF4-FFF2-40B4-BE49-F238E27FC236}">
                <a16:creationId xmlns:a16="http://schemas.microsoft.com/office/drawing/2014/main" id="{EA870367-83D5-4C8F-BF91-9A38F5E1AC57}"/>
              </a:ext>
            </a:extLst>
          </p:cNvPr>
          <p:cNvPicPr>
            <a:picLocks noGrp="1" noChangeAspect="1"/>
          </p:cNvPicPr>
          <p:nvPr>
            <p:ph type="pic" sz="quarter" idx="13"/>
          </p:nvPr>
        </p:nvPicPr>
        <p:blipFill>
          <a:blip r:embed="rId2"/>
          <a:srcRect t="6425" b="6425"/>
          <a:stretch/>
        </p:blipFill>
        <p:spPr>
          <a:xfrm>
            <a:off x="0" y="1768642"/>
            <a:ext cx="9503954" cy="6212068"/>
          </a:xfrm>
          <a:noFill/>
        </p:spPr>
      </p:pic>
      <p:sp>
        <p:nvSpPr>
          <p:cNvPr id="7" name="Title 50">
            <a:extLst>
              <a:ext uri="{FF2B5EF4-FFF2-40B4-BE49-F238E27FC236}">
                <a16:creationId xmlns:a16="http://schemas.microsoft.com/office/drawing/2014/main" id="{4C8520A3-1407-7B1A-EED6-A24D64207C1A}"/>
              </a:ext>
            </a:extLst>
          </p:cNvPr>
          <p:cNvSpPr>
            <a:spLocks noGrp="1"/>
          </p:cNvSpPr>
          <p:nvPr>
            <p:ph type="ctrTitle"/>
          </p:nvPr>
        </p:nvSpPr>
        <p:spPr>
          <a:xfrm>
            <a:off x="516170" y="960280"/>
            <a:ext cx="3103330" cy="398620"/>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14 w 10000"/>
              <a:gd name="connsiteY0" fmla="*/ 699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699 h 10000"/>
              <a:gd name="connsiteX0" fmla="*/ 0 w 10014"/>
              <a:gd name="connsiteY0" fmla="*/ 0 h 10602"/>
              <a:gd name="connsiteX1" fmla="*/ 10014 w 10014"/>
              <a:gd name="connsiteY1" fmla="*/ 602 h 10602"/>
              <a:gd name="connsiteX2" fmla="*/ 10014 w 10014"/>
              <a:gd name="connsiteY2" fmla="*/ 10602 h 10602"/>
              <a:gd name="connsiteX3" fmla="*/ 14 w 10014"/>
              <a:gd name="connsiteY3" fmla="*/ 10602 h 10602"/>
              <a:gd name="connsiteX4" fmla="*/ 0 w 10014"/>
              <a:gd name="connsiteY4" fmla="*/ 0 h 10602"/>
              <a:gd name="connsiteX0" fmla="*/ 0 w 10014"/>
              <a:gd name="connsiteY0" fmla="*/ 0 h 10212"/>
              <a:gd name="connsiteX1" fmla="*/ 10014 w 10014"/>
              <a:gd name="connsiteY1" fmla="*/ 212 h 10212"/>
              <a:gd name="connsiteX2" fmla="*/ 10014 w 10014"/>
              <a:gd name="connsiteY2" fmla="*/ 10212 h 10212"/>
              <a:gd name="connsiteX3" fmla="*/ 14 w 10014"/>
              <a:gd name="connsiteY3" fmla="*/ 10212 h 10212"/>
              <a:gd name="connsiteX4" fmla="*/ 0 w 10014"/>
              <a:gd name="connsiteY4" fmla="*/ 0 h 10212"/>
              <a:gd name="connsiteX0" fmla="*/ 41 w 10000"/>
              <a:gd name="connsiteY0" fmla="*/ 48 h 10000"/>
              <a:gd name="connsiteX1" fmla="*/ 10000 w 10000"/>
              <a:gd name="connsiteY1" fmla="*/ 0 h 10000"/>
              <a:gd name="connsiteX2" fmla="*/ 10000 w 10000"/>
              <a:gd name="connsiteY2" fmla="*/ 10000 h 10000"/>
              <a:gd name="connsiteX3" fmla="*/ 0 w 10000"/>
              <a:gd name="connsiteY3" fmla="*/ 10000 h 10000"/>
              <a:gd name="connsiteX4" fmla="*/ 41 w 10000"/>
              <a:gd name="connsiteY4" fmla="*/ 48 h 10000"/>
              <a:gd name="connsiteX0" fmla="*/ 1 w 10001"/>
              <a:gd name="connsiteY0" fmla="*/ 0 h 10342"/>
              <a:gd name="connsiteX1" fmla="*/ 10001 w 10001"/>
              <a:gd name="connsiteY1" fmla="*/ 342 h 10342"/>
              <a:gd name="connsiteX2" fmla="*/ 10001 w 10001"/>
              <a:gd name="connsiteY2" fmla="*/ 10342 h 10342"/>
              <a:gd name="connsiteX3" fmla="*/ 1 w 10001"/>
              <a:gd name="connsiteY3" fmla="*/ 10342 h 10342"/>
              <a:gd name="connsiteX4" fmla="*/ 1 w 10001"/>
              <a:gd name="connsiteY4" fmla="*/ 0 h 10342"/>
              <a:gd name="connsiteX0" fmla="*/ 1 w 10001"/>
              <a:gd name="connsiteY0" fmla="*/ 48 h 10000"/>
              <a:gd name="connsiteX1" fmla="*/ 10001 w 10001"/>
              <a:gd name="connsiteY1" fmla="*/ 0 h 10000"/>
              <a:gd name="connsiteX2" fmla="*/ 10001 w 10001"/>
              <a:gd name="connsiteY2" fmla="*/ 10000 h 10000"/>
              <a:gd name="connsiteX3" fmla="*/ 1 w 10001"/>
              <a:gd name="connsiteY3" fmla="*/ 10000 h 10000"/>
              <a:gd name="connsiteX4" fmla="*/ 1 w 10001"/>
              <a:gd name="connsiteY4" fmla="*/ 48 h 10000"/>
              <a:gd name="connsiteX0" fmla="*/ 14 w 10000"/>
              <a:gd name="connsiteY0" fmla="*/ 56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568 h 10000"/>
              <a:gd name="connsiteX0" fmla="*/ 14 w 10000"/>
              <a:gd name="connsiteY0" fmla="*/ 30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308 h 10000"/>
              <a:gd name="connsiteX0" fmla="*/ 14 w 10000"/>
              <a:gd name="connsiteY0" fmla="*/ 30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308 h 10000"/>
              <a:gd name="connsiteX0" fmla="*/ 14 w 10000"/>
              <a:gd name="connsiteY0" fmla="*/ 17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178 h 10000"/>
              <a:gd name="connsiteX0" fmla="*/ 14 w 10000"/>
              <a:gd name="connsiteY0" fmla="*/ 178 h 10000"/>
              <a:gd name="connsiteX1" fmla="*/ 10000 w 10000"/>
              <a:gd name="connsiteY1" fmla="*/ 0 h 10000"/>
              <a:gd name="connsiteX2" fmla="*/ 9628 w 10000"/>
              <a:gd name="connsiteY2" fmla="*/ 9870 h 10000"/>
              <a:gd name="connsiteX3" fmla="*/ 0 w 10000"/>
              <a:gd name="connsiteY3" fmla="*/ 10000 h 10000"/>
              <a:gd name="connsiteX4" fmla="*/ 14 w 10000"/>
              <a:gd name="connsiteY4" fmla="*/ 178 h 10000"/>
              <a:gd name="connsiteX0" fmla="*/ 2 w 9988"/>
              <a:gd name="connsiteY0" fmla="*/ 178 h 10000"/>
              <a:gd name="connsiteX1" fmla="*/ 9988 w 9988"/>
              <a:gd name="connsiteY1" fmla="*/ 0 h 10000"/>
              <a:gd name="connsiteX2" fmla="*/ 9616 w 9988"/>
              <a:gd name="connsiteY2" fmla="*/ 9870 h 10000"/>
              <a:gd name="connsiteX3" fmla="*/ 6 w 9988"/>
              <a:gd name="connsiteY3" fmla="*/ 10000 h 10000"/>
              <a:gd name="connsiteX4" fmla="*/ 2 w 9988"/>
              <a:gd name="connsiteY4" fmla="*/ 178 h 10000"/>
              <a:gd name="connsiteX0" fmla="*/ 2 w 10000"/>
              <a:gd name="connsiteY0" fmla="*/ 178 h 10000"/>
              <a:gd name="connsiteX1" fmla="*/ 10000 w 10000"/>
              <a:gd name="connsiteY1" fmla="*/ 0 h 10000"/>
              <a:gd name="connsiteX2" fmla="*/ 9628 w 10000"/>
              <a:gd name="connsiteY2" fmla="*/ 9870 h 10000"/>
              <a:gd name="connsiteX3" fmla="*/ 6 w 10000"/>
              <a:gd name="connsiteY3" fmla="*/ 10000 h 10000"/>
              <a:gd name="connsiteX4" fmla="*/ 2 w 10000"/>
              <a:gd name="connsiteY4" fmla="*/ 178 h 10000"/>
              <a:gd name="connsiteX0" fmla="*/ 2 w 10000"/>
              <a:gd name="connsiteY0" fmla="*/ 91 h 9913"/>
              <a:gd name="connsiteX1" fmla="*/ 10000 w 10000"/>
              <a:gd name="connsiteY1" fmla="*/ 0 h 9913"/>
              <a:gd name="connsiteX2" fmla="*/ 9628 w 10000"/>
              <a:gd name="connsiteY2" fmla="*/ 9783 h 9913"/>
              <a:gd name="connsiteX3" fmla="*/ 6 w 10000"/>
              <a:gd name="connsiteY3" fmla="*/ 9913 h 9913"/>
              <a:gd name="connsiteX4" fmla="*/ 2 w 10000"/>
              <a:gd name="connsiteY4" fmla="*/ 91 h 9913"/>
              <a:gd name="connsiteX0" fmla="*/ 2 w 9982"/>
              <a:gd name="connsiteY0" fmla="*/ 0 h 9908"/>
              <a:gd name="connsiteX1" fmla="*/ 9982 w 9982"/>
              <a:gd name="connsiteY1" fmla="*/ 170 h 9908"/>
              <a:gd name="connsiteX2" fmla="*/ 9628 w 9982"/>
              <a:gd name="connsiteY2" fmla="*/ 9777 h 9908"/>
              <a:gd name="connsiteX3" fmla="*/ 6 w 9982"/>
              <a:gd name="connsiteY3" fmla="*/ 9908 h 9908"/>
              <a:gd name="connsiteX4" fmla="*/ 2 w 9982"/>
              <a:gd name="connsiteY4" fmla="*/ 0 h 99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82" h="9908">
                <a:moveTo>
                  <a:pt x="2" y="0"/>
                </a:moveTo>
                <a:lnTo>
                  <a:pt x="9982" y="170"/>
                </a:lnTo>
                <a:lnTo>
                  <a:pt x="9628" y="9777"/>
                </a:lnTo>
                <a:lnTo>
                  <a:pt x="6" y="9908"/>
                </a:lnTo>
                <a:cubicBezTo>
                  <a:pt x="11" y="6781"/>
                  <a:pt x="-3" y="3127"/>
                  <a:pt x="2" y="0"/>
                </a:cubicBezTo>
                <a:close/>
              </a:path>
            </a:pathLst>
          </a:custGeom>
          <a:solidFill>
            <a:srgbClr val="000066"/>
          </a:solidFill>
        </p:spPr>
        <p:txBody>
          <a:bodyPr anchor="ctr"/>
          <a:lstStyle/>
          <a:p>
            <a:pPr algn="ctr"/>
            <a:r>
              <a:rPr lang="en-US" sz="1600" dirty="0">
                <a:latin typeface="Montserrat" pitchFamily="2" charset="0"/>
              </a:rPr>
              <a:t>PRODUCT PROFILE</a:t>
            </a:r>
          </a:p>
        </p:txBody>
      </p:sp>
      <p:pic>
        <p:nvPicPr>
          <p:cNvPr id="9" name="Picture 8">
            <a:extLst>
              <a:ext uri="{FF2B5EF4-FFF2-40B4-BE49-F238E27FC236}">
                <a16:creationId xmlns:a16="http://schemas.microsoft.com/office/drawing/2014/main" id="{7296F2E8-70EC-DCE2-5919-CD07D0985F9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 r="1203"/>
          <a:stretch/>
        </p:blipFill>
        <p:spPr bwMode="auto">
          <a:xfrm>
            <a:off x="12771376" y="5628548"/>
            <a:ext cx="492199" cy="489528"/>
          </a:xfrm>
          <a:prstGeom prst="rect">
            <a:avLst/>
          </a:prstGeom>
          <a:noFill/>
          <a:ln>
            <a:noFill/>
          </a:ln>
          <a:extLst>
            <a:ext uri="{53640926-AAD7-44D8-BBD7-CCE9431645EC}">
              <a14:shadowObscured xmlns:a14="http://schemas.microsoft.com/office/drawing/2010/main"/>
            </a:ext>
          </a:extLst>
        </p:spPr>
      </p:pic>
      <p:pic>
        <p:nvPicPr>
          <p:cNvPr id="10" name="Picture 9" descr="UL LISTED LOGOS | CMP Products Limited">
            <a:extLst>
              <a:ext uri="{FF2B5EF4-FFF2-40B4-BE49-F238E27FC236}">
                <a16:creationId xmlns:a16="http://schemas.microsoft.com/office/drawing/2014/main" id="{9C21BA8A-0952-538F-D3A7-34D2CFEF2A6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6329" t="25253" r="59079" b="23209"/>
          <a:stretch/>
        </p:blipFill>
        <p:spPr bwMode="auto">
          <a:xfrm>
            <a:off x="12771376" y="6328776"/>
            <a:ext cx="492199" cy="628105"/>
          </a:xfrm>
          <a:prstGeom prst="rect">
            <a:avLst/>
          </a:prstGeom>
          <a:noFill/>
          <a:ln>
            <a:noFill/>
          </a:ln>
          <a:extLst>
            <a:ext uri="{53640926-AAD7-44D8-BBD7-CCE9431645EC}">
              <a14:shadowObscured xmlns:a14="http://schemas.microsoft.com/office/drawing/2010/main"/>
            </a:ext>
          </a:extLst>
        </p:spPr>
      </p:pic>
      <p:pic>
        <p:nvPicPr>
          <p:cNvPr id="2" name="Picture 1">
            <a:extLst>
              <a:ext uri="{FF2B5EF4-FFF2-40B4-BE49-F238E27FC236}">
                <a16:creationId xmlns:a16="http://schemas.microsoft.com/office/drawing/2014/main" id="{18DEE7DC-78C3-DECA-50EC-2191304F5053}"/>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51609"/>
          <a:stretch/>
        </p:blipFill>
        <p:spPr bwMode="auto">
          <a:xfrm>
            <a:off x="12771376" y="4988589"/>
            <a:ext cx="878205" cy="429260"/>
          </a:xfrm>
          <a:prstGeom prst="rect">
            <a:avLst/>
          </a:prstGeom>
          <a:ln>
            <a:noFill/>
          </a:ln>
          <a:extLst>
            <a:ext uri="{53640926-AAD7-44D8-BBD7-CCE9431645EC}">
              <a14:shadowObscured xmlns:a14="http://schemas.microsoft.com/office/drawing/2010/main"/>
            </a:ext>
          </a:extLst>
        </p:spPr>
      </p:pic>
      <p:pic>
        <p:nvPicPr>
          <p:cNvPr id="3" name="Picture 2" descr="A picture containing text&#10;&#10;Description automatically generated">
            <a:extLst>
              <a:ext uri="{FF2B5EF4-FFF2-40B4-BE49-F238E27FC236}">
                <a16:creationId xmlns:a16="http://schemas.microsoft.com/office/drawing/2014/main" id="{E5F20A5E-6623-60D1-55C7-EA3169F7093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2771376" y="3796299"/>
            <a:ext cx="1592580" cy="424180"/>
          </a:xfrm>
          <a:prstGeom prst="rect">
            <a:avLst/>
          </a:prstGeom>
        </p:spPr>
      </p:pic>
      <p:pic>
        <p:nvPicPr>
          <p:cNvPr id="4" name="Picture 3" descr="FCSI">
            <a:extLst>
              <a:ext uri="{FF2B5EF4-FFF2-40B4-BE49-F238E27FC236}">
                <a16:creationId xmlns:a16="http://schemas.microsoft.com/office/drawing/2014/main" id="{55618EC2-DE79-E269-D7E6-BD6BBC635334}"/>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771376" y="4431179"/>
            <a:ext cx="1266190" cy="346710"/>
          </a:xfrm>
          <a:prstGeom prst="rect">
            <a:avLst/>
          </a:prstGeom>
          <a:noFill/>
          <a:ln>
            <a:noFill/>
          </a:ln>
        </p:spPr>
      </p:pic>
    </p:spTree>
    <p:extLst>
      <p:ext uri="{BB962C8B-B14F-4D97-AF65-F5344CB8AC3E}">
        <p14:creationId xmlns:p14="http://schemas.microsoft.com/office/powerpoint/2010/main" val="956004658"/>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itle 50">
            <a:extLst>
              <a:ext uri="{FF2B5EF4-FFF2-40B4-BE49-F238E27FC236}">
                <a16:creationId xmlns:a16="http://schemas.microsoft.com/office/drawing/2014/main" id="{4C8520A3-1407-7B1A-EED6-A24D64207C1A}"/>
              </a:ext>
            </a:extLst>
          </p:cNvPr>
          <p:cNvSpPr>
            <a:spLocks noGrp="1"/>
          </p:cNvSpPr>
          <p:nvPr>
            <p:ph type="ctrTitle"/>
          </p:nvPr>
        </p:nvSpPr>
        <p:spPr>
          <a:xfrm>
            <a:off x="516170" y="960280"/>
            <a:ext cx="3598630" cy="474820"/>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14 w 10000"/>
              <a:gd name="connsiteY0" fmla="*/ 699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699 h 10000"/>
              <a:gd name="connsiteX0" fmla="*/ 0 w 10014"/>
              <a:gd name="connsiteY0" fmla="*/ 0 h 10602"/>
              <a:gd name="connsiteX1" fmla="*/ 10014 w 10014"/>
              <a:gd name="connsiteY1" fmla="*/ 602 h 10602"/>
              <a:gd name="connsiteX2" fmla="*/ 10014 w 10014"/>
              <a:gd name="connsiteY2" fmla="*/ 10602 h 10602"/>
              <a:gd name="connsiteX3" fmla="*/ 14 w 10014"/>
              <a:gd name="connsiteY3" fmla="*/ 10602 h 10602"/>
              <a:gd name="connsiteX4" fmla="*/ 0 w 10014"/>
              <a:gd name="connsiteY4" fmla="*/ 0 h 10602"/>
              <a:gd name="connsiteX0" fmla="*/ 0 w 10014"/>
              <a:gd name="connsiteY0" fmla="*/ 0 h 10212"/>
              <a:gd name="connsiteX1" fmla="*/ 10014 w 10014"/>
              <a:gd name="connsiteY1" fmla="*/ 212 h 10212"/>
              <a:gd name="connsiteX2" fmla="*/ 10014 w 10014"/>
              <a:gd name="connsiteY2" fmla="*/ 10212 h 10212"/>
              <a:gd name="connsiteX3" fmla="*/ 14 w 10014"/>
              <a:gd name="connsiteY3" fmla="*/ 10212 h 10212"/>
              <a:gd name="connsiteX4" fmla="*/ 0 w 10014"/>
              <a:gd name="connsiteY4" fmla="*/ 0 h 10212"/>
              <a:gd name="connsiteX0" fmla="*/ 41 w 10000"/>
              <a:gd name="connsiteY0" fmla="*/ 48 h 10000"/>
              <a:gd name="connsiteX1" fmla="*/ 10000 w 10000"/>
              <a:gd name="connsiteY1" fmla="*/ 0 h 10000"/>
              <a:gd name="connsiteX2" fmla="*/ 10000 w 10000"/>
              <a:gd name="connsiteY2" fmla="*/ 10000 h 10000"/>
              <a:gd name="connsiteX3" fmla="*/ 0 w 10000"/>
              <a:gd name="connsiteY3" fmla="*/ 10000 h 10000"/>
              <a:gd name="connsiteX4" fmla="*/ 41 w 10000"/>
              <a:gd name="connsiteY4" fmla="*/ 48 h 10000"/>
              <a:gd name="connsiteX0" fmla="*/ 1 w 10001"/>
              <a:gd name="connsiteY0" fmla="*/ 0 h 10342"/>
              <a:gd name="connsiteX1" fmla="*/ 10001 w 10001"/>
              <a:gd name="connsiteY1" fmla="*/ 342 h 10342"/>
              <a:gd name="connsiteX2" fmla="*/ 10001 w 10001"/>
              <a:gd name="connsiteY2" fmla="*/ 10342 h 10342"/>
              <a:gd name="connsiteX3" fmla="*/ 1 w 10001"/>
              <a:gd name="connsiteY3" fmla="*/ 10342 h 10342"/>
              <a:gd name="connsiteX4" fmla="*/ 1 w 10001"/>
              <a:gd name="connsiteY4" fmla="*/ 0 h 10342"/>
              <a:gd name="connsiteX0" fmla="*/ 1 w 10001"/>
              <a:gd name="connsiteY0" fmla="*/ 48 h 10000"/>
              <a:gd name="connsiteX1" fmla="*/ 10001 w 10001"/>
              <a:gd name="connsiteY1" fmla="*/ 0 h 10000"/>
              <a:gd name="connsiteX2" fmla="*/ 10001 w 10001"/>
              <a:gd name="connsiteY2" fmla="*/ 10000 h 10000"/>
              <a:gd name="connsiteX3" fmla="*/ 1 w 10001"/>
              <a:gd name="connsiteY3" fmla="*/ 10000 h 10000"/>
              <a:gd name="connsiteX4" fmla="*/ 1 w 10001"/>
              <a:gd name="connsiteY4" fmla="*/ 48 h 10000"/>
              <a:gd name="connsiteX0" fmla="*/ 14 w 10000"/>
              <a:gd name="connsiteY0" fmla="*/ 56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568 h 10000"/>
              <a:gd name="connsiteX0" fmla="*/ 14 w 10000"/>
              <a:gd name="connsiteY0" fmla="*/ 30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308 h 10000"/>
              <a:gd name="connsiteX0" fmla="*/ 14 w 10000"/>
              <a:gd name="connsiteY0" fmla="*/ 30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308 h 10000"/>
              <a:gd name="connsiteX0" fmla="*/ 14 w 10000"/>
              <a:gd name="connsiteY0" fmla="*/ 17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178 h 10000"/>
              <a:gd name="connsiteX0" fmla="*/ 14 w 10000"/>
              <a:gd name="connsiteY0" fmla="*/ 178 h 10000"/>
              <a:gd name="connsiteX1" fmla="*/ 10000 w 10000"/>
              <a:gd name="connsiteY1" fmla="*/ 0 h 10000"/>
              <a:gd name="connsiteX2" fmla="*/ 9628 w 10000"/>
              <a:gd name="connsiteY2" fmla="*/ 9870 h 10000"/>
              <a:gd name="connsiteX3" fmla="*/ 0 w 10000"/>
              <a:gd name="connsiteY3" fmla="*/ 10000 h 10000"/>
              <a:gd name="connsiteX4" fmla="*/ 14 w 10000"/>
              <a:gd name="connsiteY4" fmla="*/ 178 h 10000"/>
              <a:gd name="connsiteX0" fmla="*/ 2 w 9988"/>
              <a:gd name="connsiteY0" fmla="*/ 178 h 10000"/>
              <a:gd name="connsiteX1" fmla="*/ 9988 w 9988"/>
              <a:gd name="connsiteY1" fmla="*/ 0 h 10000"/>
              <a:gd name="connsiteX2" fmla="*/ 9616 w 9988"/>
              <a:gd name="connsiteY2" fmla="*/ 9870 h 10000"/>
              <a:gd name="connsiteX3" fmla="*/ 6 w 9988"/>
              <a:gd name="connsiteY3" fmla="*/ 10000 h 10000"/>
              <a:gd name="connsiteX4" fmla="*/ 2 w 9988"/>
              <a:gd name="connsiteY4" fmla="*/ 178 h 10000"/>
              <a:gd name="connsiteX0" fmla="*/ 2 w 10000"/>
              <a:gd name="connsiteY0" fmla="*/ 178 h 10000"/>
              <a:gd name="connsiteX1" fmla="*/ 10000 w 10000"/>
              <a:gd name="connsiteY1" fmla="*/ 0 h 10000"/>
              <a:gd name="connsiteX2" fmla="*/ 9628 w 10000"/>
              <a:gd name="connsiteY2" fmla="*/ 9870 h 10000"/>
              <a:gd name="connsiteX3" fmla="*/ 6 w 10000"/>
              <a:gd name="connsiteY3" fmla="*/ 10000 h 10000"/>
              <a:gd name="connsiteX4" fmla="*/ 2 w 10000"/>
              <a:gd name="connsiteY4" fmla="*/ 178 h 10000"/>
              <a:gd name="connsiteX0" fmla="*/ 2 w 10000"/>
              <a:gd name="connsiteY0" fmla="*/ 91 h 9913"/>
              <a:gd name="connsiteX1" fmla="*/ 10000 w 10000"/>
              <a:gd name="connsiteY1" fmla="*/ 0 h 9913"/>
              <a:gd name="connsiteX2" fmla="*/ 9628 w 10000"/>
              <a:gd name="connsiteY2" fmla="*/ 9783 h 9913"/>
              <a:gd name="connsiteX3" fmla="*/ 6 w 10000"/>
              <a:gd name="connsiteY3" fmla="*/ 9913 h 9913"/>
              <a:gd name="connsiteX4" fmla="*/ 2 w 10000"/>
              <a:gd name="connsiteY4" fmla="*/ 91 h 9913"/>
              <a:gd name="connsiteX0" fmla="*/ 2 w 9982"/>
              <a:gd name="connsiteY0" fmla="*/ 0 h 9908"/>
              <a:gd name="connsiteX1" fmla="*/ 9982 w 9982"/>
              <a:gd name="connsiteY1" fmla="*/ 170 h 9908"/>
              <a:gd name="connsiteX2" fmla="*/ 9628 w 9982"/>
              <a:gd name="connsiteY2" fmla="*/ 9777 h 9908"/>
              <a:gd name="connsiteX3" fmla="*/ 6 w 9982"/>
              <a:gd name="connsiteY3" fmla="*/ 9908 h 9908"/>
              <a:gd name="connsiteX4" fmla="*/ 2 w 9982"/>
              <a:gd name="connsiteY4" fmla="*/ 0 h 9908"/>
              <a:gd name="connsiteX0" fmla="*/ 2 w 10205"/>
              <a:gd name="connsiteY0" fmla="*/ 0 h 10000"/>
              <a:gd name="connsiteX1" fmla="*/ 10205 w 10205"/>
              <a:gd name="connsiteY1" fmla="*/ 38 h 10000"/>
              <a:gd name="connsiteX2" fmla="*/ 9645 w 10205"/>
              <a:gd name="connsiteY2" fmla="*/ 9868 h 10000"/>
              <a:gd name="connsiteX3" fmla="*/ 6 w 10205"/>
              <a:gd name="connsiteY3" fmla="*/ 10000 h 10000"/>
              <a:gd name="connsiteX4" fmla="*/ 2 w 10205"/>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05" h="10000">
                <a:moveTo>
                  <a:pt x="2" y="0"/>
                </a:moveTo>
                <a:lnTo>
                  <a:pt x="10205" y="38"/>
                </a:lnTo>
                <a:cubicBezTo>
                  <a:pt x="10018" y="3315"/>
                  <a:pt x="9832" y="6591"/>
                  <a:pt x="9645" y="9868"/>
                </a:cubicBezTo>
                <a:lnTo>
                  <a:pt x="6" y="10000"/>
                </a:lnTo>
                <a:cubicBezTo>
                  <a:pt x="11" y="6844"/>
                  <a:pt x="-3" y="3156"/>
                  <a:pt x="2" y="0"/>
                </a:cubicBezTo>
                <a:close/>
              </a:path>
            </a:pathLst>
          </a:custGeom>
          <a:solidFill>
            <a:srgbClr val="000066"/>
          </a:solidFill>
        </p:spPr>
        <p:txBody>
          <a:bodyPr anchor="ctr"/>
          <a:lstStyle/>
          <a:p>
            <a:pPr>
              <a:lnSpc>
                <a:spcPct val="100000"/>
              </a:lnSpc>
            </a:pPr>
            <a:r>
              <a:rPr lang="en-US" sz="1400" dirty="0">
                <a:latin typeface="Montserrat" pitchFamily="2" charset="0"/>
              </a:rPr>
              <a:t>PRODUCT PROFILE</a:t>
            </a:r>
            <a:br>
              <a:rPr lang="en-US" sz="1400" dirty="0">
                <a:latin typeface="Montserrat" pitchFamily="2" charset="0"/>
              </a:rPr>
            </a:br>
            <a:r>
              <a:rPr lang="en-US" sz="1600" b="1" spc="300" dirty="0">
                <a:latin typeface="Montserrat" pitchFamily="2" charset="0"/>
              </a:rPr>
              <a:t>KITCHEN</a:t>
            </a:r>
            <a:r>
              <a:rPr lang="en-US" sz="1400" dirty="0">
                <a:latin typeface="Montserrat" pitchFamily="2" charset="0"/>
              </a:rPr>
              <a:t> </a:t>
            </a:r>
            <a:r>
              <a:rPr lang="en-US" sz="1600" b="1" spc="300" dirty="0">
                <a:latin typeface="Montserrat" pitchFamily="2" charset="0"/>
              </a:rPr>
              <a:t>VENTILATION</a:t>
            </a:r>
            <a:endParaRPr lang="en-US" sz="1400" b="1" spc="300" dirty="0">
              <a:latin typeface="Montserrat" pitchFamily="2" charset="0"/>
            </a:endParaRPr>
          </a:p>
        </p:txBody>
      </p:sp>
      <p:grpSp>
        <p:nvGrpSpPr>
          <p:cNvPr id="32" name="Group 31">
            <a:extLst>
              <a:ext uri="{FF2B5EF4-FFF2-40B4-BE49-F238E27FC236}">
                <a16:creationId xmlns:a16="http://schemas.microsoft.com/office/drawing/2014/main" id="{C07C0BCA-3A2F-B024-2107-75C27520A8A8}"/>
              </a:ext>
            </a:extLst>
          </p:cNvPr>
          <p:cNvGrpSpPr/>
          <p:nvPr/>
        </p:nvGrpSpPr>
        <p:grpSpPr>
          <a:xfrm>
            <a:off x="516170" y="1779097"/>
            <a:ext cx="2644577" cy="2273659"/>
            <a:chOff x="516170" y="1918632"/>
            <a:chExt cx="2644577" cy="2273659"/>
          </a:xfrm>
        </p:grpSpPr>
        <p:pic>
          <p:nvPicPr>
            <p:cNvPr id="9" name="Picture 8">
              <a:extLst>
                <a:ext uri="{FF2B5EF4-FFF2-40B4-BE49-F238E27FC236}">
                  <a16:creationId xmlns:a16="http://schemas.microsoft.com/office/drawing/2014/main" id="{8DB169E4-4B94-A36C-3939-3A6CBEB2A7A6}"/>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6449" r="3754" b="13067"/>
            <a:stretch/>
          </p:blipFill>
          <p:spPr bwMode="auto">
            <a:xfrm>
              <a:off x="516170" y="1918632"/>
              <a:ext cx="1385054" cy="970559"/>
            </a:xfrm>
            <a:prstGeom prst="rect">
              <a:avLst/>
            </a:prstGeom>
            <a:ln>
              <a:noFill/>
            </a:ln>
            <a:extLst>
              <a:ext uri="{53640926-AAD7-44D8-BBD7-CCE9431645EC}">
                <a14:shadowObscured xmlns:a14="http://schemas.microsoft.com/office/drawing/2010/main"/>
              </a:ext>
            </a:extLst>
          </p:spPr>
        </p:pic>
        <p:sp>
          <p:nvSpPr>
            <p:cNvPr id="10" name="TextBox 34">
              <a:extLst>
                <a:ext uri="{FF2B5EF4-FFF2-40B4-BE49-F238E27FC236}">
                  <a16:creationId xmlns:a16="http://schemas.microsoft.com/office/drawing/2014/main" id="{A3663347-AE61-F8A7-7856-7D3075CA5D30}"/>
                </a:ext>
              </a:extLst>
            </p:cNvPr>
            <p:cNvSpPr txBox="1"/>
            <p:nvPr/>
          </p:nvSpPr>
          <p:spPr>
            <a:xfrm>
              <a:off x="516170" y="2964006"/>
              <a:ext cx="2644577" cy="122828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pPr>
              <a:r>
                <a:rPr lang="en-AE" sz="800" b="1" dirty="0">
                  <a:solidFill>
                    <a:srgbClr val="000066"/>
                  </a:solidFill>
                  <a:latin typeface="Montserrat" pitchFamily="2" charset="0"/>
                </a:rPr>
                <a:t>Standard &amp; UV Integrated Exhaust Hoods</a:t>
              </a:r>
            </a:p>
            <a:p>
              <a:pPr marL="90488" indent="-90488">
                <a:lnSpc>
                  <a:spcPct val="150000"/>
                </a:lnSpc>
                <a:buFont typeface="Arial" panose="020B0604020202020204" pitchFamily="34" charset="0"/>
                <a:buChar char="•"/>
              </a:pPr>
              <a:r>
                <a:rPr lang="en-US" sz="700" dirty="0">
                  <a:solidFill>
                    <a:schemeClr val="tx1">
                      <a:lumMod val="75000"/>
                      <a:lumOff val="25000"/>
                    </a:schemeClr>
                  </a:solidFill>
                  <a:latin typeface="Montserrat Medium" pitchFamily="2" charset="0"/>
                </a:rPr>
                <a:t>Equipped with Eco-Curtain Capture Air Technology</a:t>
              </a:r>
            </a:p>
            <a:p>
              <a:pPr marL="90488" indent="-90488">
                <a:lnSpc>
                  <a:spcPct val="150000"/>
                </a:lnSpc>
                <a:buFont typeface="Arial" panose="020B0604020202020204" pitchFamily="34" charset="0"/>
                <a:buChar char="•"/>
              </a:pPr>
              <a:r>
                <a:rPr lang="en-US" sz="700" dirty="0">
                  <a:solidFill>
                    <a:schemeClr val="tx1">
                      <a:lumMod val="75000"/>
                      <a:lumOff val="25000"/>
                    </a:schemeClr>
                  </a:solidFill>
                  <a:latin typeface="Montserrat Medium" pitchFamily="2" charset="0"/>
                </a:rPr>
                <a:t>Compliance to DW/172 &amp; NFPA 96</a:t>
              </a:r>
            </a:p>
            <a:p>
              <a:pPr marL="90488" indent="-90488">
                <a:lnSpc>
                  <a:spcPct val="150000"/>
                </a:lnSpc>
                <a:buFont typeface="Arial" panose="020B0604020202020204" pitchFamily="34" charset="0"/>
                <a:buChar char="•"/>
              </a:pPr>
              <a:r>
                <a:rPr lang="en-US" sz="700" dirty="0">
                  <a:solidFill>
                    <a:schemeClr val="tx1">
                      <a:lumMod val="75000"/>
                      <a:lumOff val="25000"/>
                    </a:schemeClr>
                  </a:solidFill>
                  <a:latin typeface="Montserrat Medium" pitchFamily="2" charset="0"/>
                </a:rPr>
                <a:t>DCKV System, ZOÉ, factory mounted or retrofitted</a:t>
              </a:r>
            </a:p>
            <a:p>
              <a:pPr marL="90488" indent="-90488">
                <a:lnSpc>
                  <a:spcPct val="150000"/>
                </a:lnSpc>
                <a:buFont typeface="Arial" panose="020B0604020202020204" pitchFamily="34" charset="0"/>
                <a:buChar char="•"/>
              </a:pPr>
              <a:r>
                <a:rPr lang="en-US" sz="700" dirty="0">
                  <a:solidFill>
                    <a:schemeClr val="tx1">
                      <a:lumMod val="75000"/>
                      <a:lumOff val="25000"/>
                    </a:schemeClr>
                  </a:solidFill>
                  <a:latin typeface="Montserrat Medium" pitchFamily="2" charset="0"/>
                </a:rPr>
                <a:t>TAB Port for Air Balancing</a:t>
              </a:r>
            </a:p>
            <a:p>
              <a:pPr marL="90488" indent="-90488">
                <a:lnSpc>
                  <a:spcPct val="150000"/>
                </a:lnSpc>
                <a:buFont typeface="Arial" panose="020B0604020202020204" pitchFamily="34" charset="0"/>
                <a:buChar char="•"/>
              </a:pPr>
              <a:r>
                <a:rPr lang="en-US" sz="700" dirty="0">
                  <a:solidFill>
                    <a:schemeClr val="tx1">
                      <a:lumMod val="75000"/>
                      <a:lumOff val="25000"/>
                    </a:schemeClr>
                  </a:solidFill>
                  <a:latin typeface="Montserrat Medium" pitchFamily="2" charset="0"/>
                </a:rPr>
                <a:t>High Efficiency Baffle filters</a:t>
              </a:r>
            </a:p>
            <a:p>
              <a:pPr marL="90488" indent="-90488">
                <a:lnSpc>
                  <a:spcPct val="150000"/>
                </a:lnSpc>
                <a:buFont typeface="Arial" panose="020B0604020202020204" pitchFamily="34" charset="0"/>
                <a:buChar char="•"/>
              </a:pPr>
              <a:r>
                <a:rPr lang="en-US" sz="700" dirty="0">
                  <a:solidFill>
                    <a:schemeClr val="tx1">
                      <a:lumMod val="75000"/>
                      <a:lumOff val="25000"/>
                    </a:schemeClr>
                  </a:solidFill>
                  <a:latin typeface="Montserrat Medium" pitchFamily="2" charset="0"/>
                </a:rPr>
                <a:t>Inbuilt UV Control and Monitoring System</a:t>
              </a:r>
              <a:endParaRPr lang="en-AE" sz="700" dirty="0">
                <a:solidFill>
                  <a:schemeClr val="tx1">
                    <a:lumMod val="75000"/>
                    <a:lumOff val="25000"/>
                  </a:schemeClr>
                </a:solidFill>
                <a:latin typeface="Montserrat Medium" pitchFamily="2" charset="0"/>
              </a:endParaRPr>
            </a:p>
          </p:txBody>
        </p:sp>
      </p:grpSp>
      <p:sp>
        <p:nvSpPr>
          <p:cNvPr id="20" name="TextBox 35">
            <a:extLst>
              <a:ext uri="{FF2B5EF4-FFF2-40B4-BE49-F238E27FC236}">
                <a16:creationId xmlns:a16="http://schemas.microsoft.com/office/drawing/2014/main" id="{87940BA5-D963-6064-00A7-6080FD9EE635}"/>
              </a:ext>
            </a:extLst>
          </p:cNvPr>
          <p:cNvSpPr txBox="1"/>
          <p:nvPr/>
        </p:nvSpPr>
        <p:spPr>
          <a:xfrm>
            <a:off x="7009870" y="5551598"/>
            <a:ext cx="2758141" cy="122828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pPr>
            <a:r>
              <a:rPr lang="en-AE" sz="800" b="1" dirty="0">
                <a:solidFill>
                  <a:srgbClr val="000066"/>
                </a:solidFill>
                <a:latin typeface="Montserrat" pitchFamily="2" charset="0"/>
              </a:rPr>
              <a:t>Portable Cooking Station</a:t>
            </a:r>
          </a:p>
          <a:p>
            <a:pPr marL="90488" indent="-90488">
              <a:lnSpc>
                <a:spcPct val="150000"/>
              </a:lnSpc>
              <a:buFont typeface="Arial" panose="020B0604020202020204" pitchFamily="34" charset="0"/>
              <a:buChar char="•"/>
            </a:pPr>
            <a:r>
              <a:rPr lang="en-US" sz="700" dirty="0">
                <a:solidFill>
                  <a:schemeClr val="tx1">
                    <a:lumMod val="75000"/>
                    <a:lumOff val="25000"/>
                  </a:schemeClr>
                </a:solidFill>
                <a:latin typeface="Montserrat Medium" pitchFamily="2" charset="0"/>
              </a:rPr>
              <a:t>Equipped with Eco-Curtain Capture Air Technology</a:t>
            </a:r>
          </a:p>
          <a:p>
            <a:pPr marL="90488" indent="-90488">
              <a:lnSpc>
                <a:spcPct val="150000"/>
              </a:lnSpc>
              <a:buFont typeface="Arial" panose="020B0604020202020204" pitchFamily="34" charset="0"/>
              <a:buChar char="•"/>
            </a:pPr>
            <a:r>
              <a:rPr lang="en-US" sz="700" dirty="0">
                <a:solidFill>
                  <a:schemeClr val="tx1">
                    <a:lumMod val="75000"/>
                    <a:lumOff val="25000"/>
                  </a:schemeClr>
                </a:solidFill>
                <a:latin typeface="Montserrat Medium" pitchFamily="2" charset="0"/>
              </a:rPr>
              <a:t>Compliance to DW/172 &amp; NFPA 96</a:t>
            </a:r>
          </a:p>
          <a:p>
            <a:pPr marL="90488" indent="-90488">
              <a:lnSpc>
                <a:spcPct val="150000"/>
              </a:lnSpc>
              <a:buFont typeface="Arial" panose="020B0604020202020204" pitchFamily="34" charset="0"/>
              <a:buChar char="•"/>
            </a:pPr>
            <a:r>
              <a:rPr lang="en-US" sz="700" dirty="0">
                <a:solidFill>
                  <a:schemeClr val="tx1">
                    <a:lumMod val="75000"/>
                    <a:lumOff val="25000"/>
                  </a:schemeClr>
                </a:solidFill>
                <a:latin typeface="Montserrat Medium" pitchFamily="2" charset="0"/>
              </a:rPr>
              <a:t>1~1.2mm thick SS-304, 320 grit sheet</a:t>
            </a:r>
          </a:p>
          <a:p>
            <a:pPr marL="90488" indent="-90488">
              <a:lnSpc>
                <a:spcPct val="150000"/>
              </a:lnSpc>
              <a:buFont typeface="Arial" panose="020B0604020202020204" pitchFamily="34" charset="0"/>
              <a:buChar char="•"/>
            </a:pPr>
            <a:r>
              <a:rPr lang="en-US" sz="700" dirty="0">
                <a:solidFill>
                  <a:schemeClr val="tx1">
                    <a:lumMod val="75000"/>
                    <a:lumOff val="25000"/>
                  </a:schemeClr>
                </a:solidFill>
                <a:latin typeface="Montserrat Medium" pitchFamily="2" charset="0"/>
              </a:rPr>
              <a:t>TAB Port for Air Balancing</a:t>
            </a:r>
          </a:p>
          <a:p>
            <a:pPr marL="90488" indent="-90488">
              <a:lnSpc>
                <a:spcPct val="150000"/>
              </a:lnSpc>
              <a:buFont typeface="Arial" panose="020B0604020202020204" pitchFamily="34" charset="0"/>
              <a:buChar char="•"/>
            </a:pPr>
            <a:r>
              <a:rPr lang="en-US" sz="700" dirty="0">
                <a:solidFill>
                  <a:schemeClr val="tx1">
                    <a:lumMod val="75000"/>
                    <a:lumOff val="25000"/>
                  </a:schemeClr>
                </a:solidFill>
                <a:latin typeface="Montserrat Medium" pitchFamily="2" charset="0"/>
              </a:rPr>
              <a:t>High Efficiency Baffle filters</a:t>
            </a:r>
          </a:p>
          <a:p>
            <a:pPr marL="90488" indent="-90488">
              <a:lnSpc>
                <a:spcPct val="150000"/>
              </a:lnSpc>
              <a:buFont typeface="Arial" panose="020B0604020202020204" pitchFamily="34" charset="0"/>
              <a:buChar char="•"/>
            </a:pPr>
            <a:r>
              <a:rPr lang="en-US" sz="700" dirty="0">
                <a:solidFill>
                  <a:schemeClr val="tx1">
                    <a:lumMod val="75000"/>
                    <a:lumOff val="25000"/>
                  </a:schemeClr>
                </a:solidFill>
                <a:latin typeface="Montserrat Medium" pitchFamily="2" charset="0"/>
              </a:rPr>
              <a:t>Water Mist Monitoring System</a:t>
            </a:r>
          </a:p>
        </p:txBody>
      </p:sp>
      <p:grpSp>
        <p:nvGrpSpPr>
          <p:cNvPr id="33" name="Group 32">
            <a:extLst>
              <a:ext uri="{FF2B5EF4-FFF2-40B4-BE49-F238E27FC236}">
                <a16:creationId xmlns:a16="http://schemas.microsoft.com/office/drawing/2014/main" id="{8505B9C8-9E90-FFF7-7584-FFB4D36D775B}"/>
              </a:ext>
            </a:extLst>
          </p:cNvPr>
          <p:cNvGrpSpPr/>
          <p:nvPr/>
        </p:nvGrpSpPr>
        <p:grpSpPr>
          <a:xfrm>
            <a:off x="3734115" y="1776774"/>
            <a:ext cx="2980525" cy="2430848"/>
            <a:chOff x="3559599" y="1926594"/>
            <a:chExt cx="2980525" cy="2430848"/>
          </a:xfrm>
        </p:grpSpPr>
        <p:pic>
          <p:nvPicPr>
            <p:cNvPr id="6" name="Picture 5">
              <a:extLst>
                <a:ext uri="{FF2B5EF4-FFF2-40B4-BE49-F238E27FC236}">
                  <a16:creationId xmlns:a16="http://schemas.microsoft.com/office/drawing/2014/main" id="{0849EC39-1693-91FF-AC48-600E284EE00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6189" b="10491"/>
            <a:stretch/>
          </p:blipFill>
          <p:spPr bwMode="auto">
            <a:xfrm flipH="1">
              <a:off x="3559599" y="1926594"/>
              <a:ext cx="1286552" cy="1035159"/>
            </a:xfrm>
            <a:prstGeom prst="rect">
              <a:avLst/>
            </a:prstGeom>
            <a:extLst>
              <a:ext uri="{53640926-AAD7-44D8-BBD7-CCE9431645EC}">
                <a14:shadowObscured xmlns:a14="http://schemas.microsoft.com/office/drawing/2010/main"/>
              </a:ext>
            </a:extLst>
          </p:spPr>
        </p:pic>
        <p:sp>
          <p:nvSpPr>
            <p:cNvPr id="23" name="TextBox 10">
              <a:extLst>
                <a:ext uri="{FF2B5EF4-FFF2-40B4-BE49-F238E27FC236}">
                  <a16:creationId xmlns:a16="http://schemas.microsoft.com/office/drawing/2014/main" id="{0CCC69EF-9846-5067-E1E4-83CB12C8DDAF}"/>
                </a:ext>
              </a:extLst>
            </p:cNvPr>
            <p:cNvSpPr txBox="1"/>
            <p:nvPr/>
          </p:nvSpPr>
          <p:spPr>
            <a:xfrm>
              <a:off x="3579502" y="2967574"/>
              <a:ext cx="2960622" cy="1389868"/>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pPr>
              <a:r>
                <a:rPr lang="en-AE" sz="800" b="1" dirty="0">
                  <a:solidFill>
                    <a:srgbClr val="000066"/>
                  </a:solidFill>
                  <a:latin typeface="Montserrat" pitchFamily="2" charset="0"/>
                </a:rPr>
                <a:t>Water Mist Hoods</a:t>
              </a:r>
            </a:p>
            <a:p>
              <a:pPr marL="90488" indent="-90488">
                <a:lnSpc>
                  <a:spcPct val="150000"/>
                </a:lnSpc>
                <a:buFont typeface="Arial" panose="020B0604020202020204" pitchFamily="34" charset="0"/>
                <a:buChar char="•"/>
              </a:pPr>
              <a:r>
                <a:rPr lang="en-US" sz="700" dirty="0">
                  <a:solidFill>
                    <a:schemeClr val="tx1">
                      <a:lumMod val="75000"/>
                      <a:lumOff val="25000"/>
                    </a:schemeClr>
                  </a:solidFill>
                  <a:latin typeface="Montserrat Medium" pitchFamily="2" charset="0"/>
                </a:rPr>
                <a:t>Equipped with Water Mist Monitoring System</a:t>
              </a:r>
            </a:p>
            <a:p>
              <a:pPr marL="90488" indent="-90488">
                <a:lnSpc>
                  <a:spcPct val="150000"/>
                </a:lnSpc>
                <a:buFont typeface="Arial" panose="020B0604020202020204" pitchFamily="34" charset="0"/>
                <a:buChar char="•"/>
              </a:pPr>
              <a:r>
                <a:rPr lang="en-US" sz="700" dirty="0">
                  <a:solidFill>
                    <a:schemeClr val="tx1">
                      <a:lumMod val="75000"/>
                      <a:lumOff val="25000"/>
                    </a:schemeClr>
                  </a:solidFill>
                  <a:latin typeface="Montserrat Medium" pitchFamily="2" charset="0"/>
                </a:rPr>
                <a:t>Inbuilt drain pump system with water reservoir (Optional)</a:t>
              </a:r>
            </a:p>
            <a:p>
              <a:pPr marL="90488" indent="-90488">
                <a:lnSpc>
                  <a:spcPct val="150000"/>
                </a:lnSpc>
                <a:buFont typeface="Arial" panose="020B0604020202020204" pitchFamily="34" charset="0"/>
                <a:buChar char="•"/>
              </a:pPr>
              <a:r>
                <a:rPr lang="en-US" sz="700" dirty="0">
                  <a:solidFill>
                    <a:schemeClr val="tx1">
                      <a:lumMod val="75000"/>
                      <a:lumOff val="25000"/>
                    </a:schemeClr>
                  </a:solidFill>
                  <a:latin typeface="Montserrat Medium" pitchFamily="2" charset="0"/>
                </a:rPr>
                <a:t>Mist On-demand system, optimizes water usage (Optional)</a:t>
              </a:r>
            </a:p>
            <a:p>
              <a:pPr marL="547688" lvl="1" indent="-90488">
                <a:lnSpc>
                  <a:spcPct val="150000"/>
                </a:lnSpc>
                <a:buFont typeface="Arial" panose="020B0604020202020204" pitchFamily="34" charset="0"/>
                <a:buChar char="•"/>
              </a:pPr>
              <a:r>
                <a:rPr lang="en-US" sz="700" dirty="0">
                  <a:solidFill>
                    <a:schemeClr val="tx1">
                      <a:lumMod val="75000"/>
                      <a:lumOff val="25000"/>
                    </a:schemeClr>
                  </a:solidFill>
                  <a:latin typeface="Montserrat Medium" pitchFamily="2" charset="0"/>
                </a:rPr>
                <a:t>Cold Mist Type </a:t>
              </a:r>
            </a:p>
            <a:p>
              <a:pPr marL="547688" lvl="1" indent="-90488">
                <a:lnSpc>
                  <a:spcPct val="150000"/>
                </a:lnSpc>
                <a:buFont typeface="Arial" panose="020B0604020202020204" pitchFamily="34" charset="0"/>
                <a:buChar char="•"/>
              </a:pPr>
              <a:r>
                <a:rPr lang="en-US" sz="700" dirty="0">
                  <a:solidFill>
                    <a:schemeClr val="tx1">
                      <a:lumMod val="75000"/>
                      <a:lumOff val="25000"/>
                    </a:schemeClr>
                  </a:solidFill>
                  <a:latin typeface="Montserrat Medium" pitchFamily="2" charset="0"/>
                </a:rPr>
                <a:t>Cold Mist with Monitoring </a:t>
              </a:r>
            </a:p>
            <a:p>
              <a:pPr marL="547688" lvl="1" indent="-90488">
                <a:lnSpc>
                  <a:spcPct val="150000"/>
                </a:lnSpc>
                <a:buFont typeface="Arial" panose="020B0604020202020204" pitchFamily="34" charset="0"/>
                <a:buChar char="•"/>
              </a:pPr>
              <a:r>
                <a:rPr lang="en-US" sz="700" dirty="0">
                  <a:solidFill>
                    <a:schemeClr val="tx1">
                      <a:lumMod val="75000"/>
                      <a:lumOff val="25000"/>
                    </a:schemeClr>
                  </a:solidFill>
                  <a:latin typeface="Montserrat Medium" pitchFamily="2" charset="0"/>
                </a:rPr>
                <a:t>Water Mist with Hot Wash </a:t>
              </a:r>
            </a:p>
            <a:p>
              <a:pPr marL="547688" lvl="1" indent="-90488">
                <a:lnSpc>
                  <a:spcPct val="150000"/>
                </a:lnSpc>
                <a:buFont typeface="Arial" panose="020B0604020202020204" pitchFamily="34" charset="0"/>
                <a:buChar char="•"/>
              </a:pPr>
              <a:r>
                <a:rPr lang="en-US" sz="700" dirty="0">
                  <a:solidFill>
                    <a:schemeClr val="tx1">
                      <a:lumMod val="75000"/>
                      <a:lumOff val="25000"/>
                    </a:schemeClr>
                  </a:solidFill>
                  <a:latin typeface="Montserrat Medium" pitchFamily="2" charset="0"/>
                </a:rPr>
                <a:t>Water Mist with Drain Pump.</a:t>
              </a:r>
            </a:p>
          </p:txBody>
        </p:sp>
      </p:grpSp>
      <p:grpSp>
        <p:nvGrpSpPr>
          <p:cNvPr id="34" name="Group 33">
            <a:extLst>
              <a:ext uri="{FF2B5EF4-FFF2-40B4-BE49-F238E27FC236}">
                <a16:creationId xmlns:a16="http://schemas.microsoft.com/office/drawing/2014/main" id="{06F0DCBA-46DA-59FF-3F46-ED0172796822}"/>
              </a:ext>
            </a:extLst>
          </p:cNvPr>
          <p:cNvGrpSpPr/>
          <p:nvPr/>
        </p:nvGrpSpPr>
        <p:grpSpPr>
          <a:xfrm>
            <a:off x="7015811" y="1854437"/>
            <a:ext cx="2960622" cy="2184262"/>
            <a:chOff x="6947008" y="2140632"/>
            <a:chExt cx="2960622" cy="2184262"/>
          </a:xfrm>
        </p:grpSpPr>
        <p:sp>
          <p:nvSpPr>
            <p:cNvPr id="25" name="TextBox 10">
              <a:extLst>
                <a:ext uri="{FF2B5EF4-FFF2-40B4-BE49-F238E27FC236}">
                  <a16:creationId xmlns:a16="http://schemas.microsoft.com/office/drawing/2014/main" id="{33810DC6-E46B-B5B2-8750-8606BDCF45B5}"/>
                </a:ext>
              </a:extLst>
            </p:cNvPr>
            <p:cNvSpPr txBox="1"/>
            <p:nvPr/>
          </p:nvSpPr>
          <p:spPr>
            <a:xfrm>
              <a:off x="6947008" y="3096609"/>
              <a:ext cx="2960622" cy="122828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pPr>
              <a:r>
                <a:rPr lang="en-AE" sz="800" b="1" dirty="0">
                  <a:solidFill>
                    <a:srgbClr val="000066"/>
                  </a:solidFill>
                  <a:latin typeface="Montserrat" pitchFamily="2" charset="0"/>
                </a:rPr>
                <a:t>Ventilated Ceilings</a:t>
              </a:r>
            </a:p>
            <a:p>
              <a:pPr marL="90488" indent="-90488">
                <a:lnSpc>
                  <a:spcPct val="150000"/>
                </a:lnSpc>
                <a:buFont typeface="Arial" panose="020B0604020202020204" pitchFamily="34" charset="0"/>
                <a:buChar char="•"/>
              </a:pPr>
              <a:r>
                <a:rPr lang="en-US" sz="700" dirty="0">
                  <a:solidFill>
                    <a:schemeClr val="tx1">
                      <a:lumMod val="75000"/>
                      <a:lumOff val="25000"/>
                    </a:schemeClr>
                  </a:solidFill>
                  <a:latin typeface="Montserrat Medium" pitchFamily="2" charset="0"/>
                </a:rPr>
                <a:t>Curated for clients based on their specific kitchen set-up. </a:t>
              </a:r>
            </a:p>
            <a:p>
              <a:pPr marL="90488" indent="-90488">
                <a:lnSpc>
                  <a:spcPct val="150000"/>
                </a:lnSpc>
                <a:buFont typeface="Arial" panose="020B0604020202020204" pitchFamily="34" charset="0"/>
                <a:buChar char="•"/>
              </a:pPr>
              <a:r>
                <a:rPr lang="en-US" sz="700" dirty="0">
                  <a:solidFill>
                    <a:schemeClr val="tx1">
                      <a:lumMod val="75000"/>
                      <a:lumOff val="25000"/>
                    </a:schemeClr>
                  </a:solidFill>
                  <a:latin typeface="Montserrat Medium" pitchFamily="2" charset="0"/>
                </a:rPr>
                <a:t>Uses grease filter plenums and supply air diffusers</a:t>
              </a:r>
            </a:p>
            <a:p>
              <a:pPr marL="90488" indent="-90488">
                <a:lnSpc>
                  <a:spcPct val="150000"/>
                </a:lnSpc>
                <a:buFont typeface="Arial" panose="020B0604020202020204" pitchFamily="34" charset="0"/>
                <a:buChar char="•"/>
              </a:pPr>
              <a:r>
                <a:rPr lang="en-US" sz="700" dirty="0">
                  <a:solidFill>
                    <a:schemeClr val="tx1">
                      <a:lumMod val="75000"/>
                      <a:lumOff val="25000"/>
                    </a:schemeClr>
                  </a:solidFill>
                  <a:latin typeface="Montserrat Medium" pitchFamily="2" charset="0"/>
                </a:rPr>
                <a:t>Types:</a:t>
              </a:r>
            </a:p>
            <a:p>
              <a:pPr marL="547688" lvl="1" indent="-90488">
                <a:lnSpc>
                  <a:spcPct val="150000"/>
                </a:lnSpc>
                <a:buFont typeface="Arial" panose="020B0604020202020204" pitchFamily="34" charset="0"/>
                <a:buChar char="•"/>
              </a:pPr>
              <a:r>
                <a:rPr lang="en-US" sz="700" dirty="0">
                  <a:solidFill>
                    <a:schemeClr val="tx1">
                      <a:lumMod val="75000"/>
                      <a:lumOff val="25000"/>
                    </a:schemeClr>
                  </a:solidFill>
                  <a:latin typeface="Montserrat Medium" pitchFamily="2" charset="0"/>
                </a:rPr>
                <a:t>Ceiling Flush type</a:t>
              </a:r>
            </a:p>
            <a:p>
              <a:pPr marL="547688" lvl="1" indent="-90488">
                <a:lnSpc>
                  <a:spcPct val="150000"/>
                </a:lnSpc>
                <a:buFont typeface="Arial" panose="020B0604020202020204" pitchFamily="34" charset="0"/>
                <a:buChar char="•"/>
              </a:pPr>
              <a:r>
                <a:rPr lang="en-US" sz="700" dirty="0">
                  <a:solidFill>
                    <a:schemeClr val="tx1">
                      <a:lumMod val="75000"/>
                      <a:lumOff val="25000"/>
                    </a:schemeClr>
                  </a:solidFill>
                  <a:latin typeface="Montserrat Medium" pitchFamily="2" charset="0"/>
                </a:rPr>
                <a:t>Ceiling Plenum type </a:t>
              </a:r>
            </a:p>
            <a:p>
              <a:pPr marL="547688" lvl="1" indent="-90488">
                <a:lnSpc>
                  <a:spcPct val="150000"/>
                </a:lnSpc>
                <a:buFont typeface="Arial" panose="020B0604020202020204" pitchFamily="34" charset="0"/>
                <a:buChar char="•"/>
              </a:pPr>
              <a:r>
                <a:rPr lang="en-US" sz="700" dirty="0">
                  <a:solidFill>
                    <a:schemeClr val="tx1">
                      <a:lumMod val="75000"/>
                      <a:lumOff val="25000"/>
                    </a:schemeClr>
                  </a:solidFill>
                  <a:latin typeface="Montserrat Medium" pitchFamily="2" charset="0"/>
                </a:rPr>
                <a:t>Combined Type </a:t>
              </a:r>
              <a:endParaRPr lang="en-US" sz="600" dirty="0">
                <a:solidFill>
                  <a:schemeClr val="tx1">
                    <a:lumMod val="75000"/>
                    <a:lumOff val="25000"/>
                  </a:schemeClr>
                </a:solidFill>
                <a:latin typeface="Montserrat Medium" pitchFamily="2" charset="0"/>
              </a:endParaRPr>
            </a:p>
          </p:txBody>
        </p:sp>
        <p:pic>
          <p:nvPicPr>
            <p:cNvPr id="26" name="Picture 25">
              <a:extLst>
                <a:ext uri="{FF2B5EF4-FFF2-40B4-BE49-F238E27FC236}">
                  <a16:creationId xmlns:a16="http://schemas.microsoft.com/office/drawing/2014/main" id="{FF993523-56D3-03E2-BE22-E3D07B3D397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2269" t="7672" r="4109" b="23332"/>
            <a:stretch/>
          </p:blipFill>
          <p:spPr bwMode="auto">
            <a:xfrm>
              <a:off x="6947008" y="2140632"/>
              <a:ext cx="1409700" cy="872769"/>
            </a:xfrm>
            <a:prstGeom prst="rect">
              <a:avLst/>
            </a:prstGeom>
            <a:noFill/>
            <a:ln>
              <a:noFill/>
            </a:ln>
          </p:spPr>
        </p:pic>
      </p:grpSp>
      <p:grpSp>
        <p:nvGrpSpPr>
          <p:cNvPr id="2" name="Group 1">
            <a:extLst>
              <a:ext uri="{FF2B5EF4-FFF2-40B4-BE49-F238E27FC236}">
                <a16:creationId xmlns:a16="http://schemas.microsoft.com/office/drawing/2014/main" id="{7CAE0E1F-784E-583A-A1E8-3195AD5E311D}"/>
              </a:ext>
            </a:extLst>
          </p:cNvPr>
          <p:cNvGrpSpPr/>
          <p:nvPr/>
        </p:nvGrpSpPr>
        <p:grpSpPr>
          <a:xfrm>
            <a:off x="10301796" y="1801921"/>
            <a:ext cx="2724172" cy="2082535"/>
            <a:chOff x="10321171" y="2049139"/>
            <a:chExt cx="2724172" cy="2082535"/>
          </a:xfrm>
        </p:grpSpPr>
        <p:pic>
          <p:nvPicPr>
            <p:cNvPr id="17" name="Picture 16">
              <a:extLst>
                <a:ext uri="{FF2B5EF4-FFF2-40B4-BE49-F238E27FC236}">
                  <a16:creationId xmlns:a16="http://schemas.microsoft.com/office/drawing/2014/main" id="{8BF6474D-64CF-94A0-1F19-0C8677E56A21}"/>
                </a:ext>
              </a:extLst>
            </p:cNvPr>
            <p:cNvPicPr>
              <a:picLocks noChangeAspect="1"/>
            </p:cNvPicPr>
            <p:nvPr/>
          </p:nvPicPr>
          <p:blipFill>
            <a:blip r:embed="rId5"/>
            <a:srcRect l="16285" r="16285"/>
            <a:stretch/>
          </p:blipFill>
          <p:spPr bwMode="auto">
            <a:xfrm>
              <a:off x="10321171" y="2049139"/>
              <a:ext cx="1109180" cy="925285"/>
            </a:xfrm>
            <a:prstGeom prst="rect">
              <a:avLst/>
            </a:prstGeom>
            <a:noFill/>
            <a:ln>
              <a:noFill/>
            </a:ln>
            <a:extLst>
              <a:ext uri="{53640926-AAD7-44D8-BBD7-CCE9431645EC}">
                <a14:shadowObscured xmlns:a14="http://schemas.microsoft.com/office/drawing/2010/main"/>
              </a:ext>
            </a:extLst>
          </p:spPr>
        </p:pic>
        <p:sp>
          <p:nvSpPr>
            <p:cNvPr id="27" name="TextBox 10">
              <a:extLst>
                <a:ext uri="{FF2B5EF4-FFF2-40B4-BE49-F238E27FC236}">
                  <a16:creationId xmlns:a16="http://schemas.microsoft.com/office/drawing/2014/main" id="{1C1C1632-3AD3-7932-CADE-68C648F20326}"/>
                </a:ext>
              </a:extLst>
            </p:cNvPr>
            <p:cNvSpPr txBox="1"/>
            <p:nvPr/>
          </p:nvSpPr>
          <p:spPr>
            <a:xfrm>
              <a:off x="10321171" y="3064972"/>
              <a:ext cx="2724172" cy="106670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pPr>
              <a:r>
                <a:rPr lang="en-US" sz="800" b="1" dirty="0">
                  <a:solidFill>
                    <a:srgbClr val="000066"/>
                  </a:solidFill>
                  <a:latin typeface="Montserrat" pitchFamily="2" charset="0"/>
                </a:rPr>
                <a:t>Eco-Vent Ventless Exhaust Hoods</a:t>
              </a:r>
            </a:p>
            <a:p>
              <a:pPr marL="90488" indent="-90488">
                <a:lnSpc>
                  <a:spcPct val="150000"/>
                </a:lnSpc>
                <a:buFont typeface="Arial" panose="020B0604020202020204" pitchFamily="34" charset="0"/>
                <a:buChar char="•"/>
              </a:pPr>
              <a:r>
                <a:rPr lang="en-US" sz="700" dirty="0">
                  <a:solidFill>
                    <a:schemeClr val="tx1">
                      <a:lumMod val="75000"/>
                      <a:lumOff val="25000"/>
                    </a:schemeClr>
                  </a:solidFill>
                  <a:latin typeface="Montserrat Medium" pitchFamily="2" charset="0"/>
                </a:rPr>
                <a:t>Equipped with Eco-Curtain Capture Air Technology</a:t>
              </a:r>
            </a:p>
            <a:p>
              <a:pPr marL="90488" indent="-90488">
                <a:lnSpc>
                  <a:spcPct val="150000"/>
                </a:lnSpc>
                <a:buFont typeface="Arial" panose="020B0604020202020204" pitchFamily="34" charset="0"/>
                <a:buChar char="•"/>
              </a:pPr>
              <a:r>
                <a:rPr lang="en-US" sz="700" dirty="0">
                  <a:solidFill>
                    <a:schemeClr val="tx1">
                      <a:lumMod val="75000"/>
                      <a:lumOff val="25000"/>
                    </a:schemeClr>
                  </a:solidFill>
                  <a:latin typeface="Montserrat Medium" pitchFamily="2" charset="0"/>
                </a:rPr>
                <a:t>A ductless range hood consisting fan w/ motor, along with charcoal filter, that sucks up grease particles, heat, smells, and smoke, filters it, and then recirculates it back into the kitchen.</a:t>
              </a:r>
            </a:p>
          </p:txBody>
        </p:sp>
      </p:grpSp>
      <p:grpSp>
        <p:nvGrpSpPr>
          <p:cNvPr id="40" name="Group 39">
            <a:extLst>
              <a:ext uri="{FF2B5EF4-FFF2-40B4-BE49-F238E27FC236}">
                <a16:creationId xmlns:a16="http://schemas.microsoft.com/office/drawing/2014/main" id="{5887BD28-BAD0-36E4-9A9A-02004929C58E}"/>
              </a:ext>
            </a:extLst>
          </p:cNvPr>
          <p:cNvGrpSpPr/>
          <p:nvPr/>
        </p:nvGrpSpPr>
        <p:grpSpPr>
          <a:xfrm>
            <a:off x="516170" y="6848959"/>
            <a:ext cx="2831280" cy="2381453"/>
            <a:chOff x="13644253" y="1854825"/>
            <a:chExt cx="2831280" cy="2381453"/>
          </a:xfrm>
        </p:grpSpPr>
        <p:sp>
          <p:nvSpPr>
            <p:cNvPr id="29" name="TextBox 10">
              <a:extLst>
                <a:ext uri="{FF2B5EF4-FFF2-40B4-BE49-F238E27FC236}">
                  <a16:creationId xmlns:a16="http://schemas.microsoft.com/office/drawing/2014/main" id="{CDE47A94-221A-B8AA-38F8-929BE1031D4D}"/>
                </a:ext>
              </a:extLst>
            </p:cNvPr>
            <p:cNvSpPr txBox="1"/>
            <p:nvPr/>
          </p:nvSpPr>
          <p:spPr>
            <a:xfrm>
              <a:off x="13644253" y="3169576"/>
              <a:ext cx="2831280" cy="106670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pPr>
              <a:r>
                <a:rPr lang="en-US" sz="800" b="1" dirty="0">
                  <a:solidFill>
                    <a:srgbClr val="000066"/>
                  </a:solidFill>
                  <a:latin typeface="Montserrat" pitchFamily="2" charset="0"/>
                </a:rPr>
                <a:t>Eco–</a:t>
              </a:r>
              <a:r>
                <a:rPr lang="en-US" sz="800" b="1" dirty="0" err="1">
                  <a:solidFill>
                    <a:srgbClr val="000066"/>
                  </a:solidFill>
                  <a:latin typeface="Montserrat" pitchFamily="2" charset="0"/>
                </a:rPr>
                <a:t>Veloci</a:t>
              </a:r>
              <a:r>
                <a:rPr lang="en-US" sz="800" b="1" dirty="0">
                  <a:solidFill>
                    <a:srgbClr val="000066"/>
                  </a:solidFill>
                  <a:latin typeface="Montserrat" pitchFamily="2" charset="0"/>
                </a:rPr>
                <a:t> Exhaust System</a:t>
              </a:r>
            </a:p>
            <a:p>
              <a:pPr marL="90488" indent="-90488">
                <a:lnSpc>
                  <a:spcPct val="150000"/>
                </a:lnSpc>
                <a:buFont typeface="Arial" panose="020B0604020202020204" pitchFamily="34" charset="0"/>
                <a:buChar char="•"/>
              </a:pPr>
              <a:r>
                <a:rPr lang="en-US" sz="700" dirty="0">
                  <a:solidFill>
                    <a:schemeClr val="tx1">
                      <a:lumMod val="75000"/>
                      <a:lumOff val="25000"/>
                    </a:schemeClr>
                  </a:solidFill>
                  <a:latin typeface="Montserrat Medium" pitchFamily="2" charset="0"/>
                </a:rPr>
                <a:t>Specifically designed for show cooking areas were low to medium duty and other tabletop equipment.</a:t>
              </a:r>
            </a:p>
            <a:p>
              <a:pPr marL="90488" indent="-90488">
                <a:lnSpc>
                  <a:spcPct val="150000"/>
                </a:lnSpc>
                <a:buFont typeface="Arial" panose="020B0604020202020204" pitchFamily="34" charset="0"/>
                <a:buChar char="•"/>
              </a:pPr>
              <a:r>
                <a:rPr lang="en-US" sz="700" dirty="0">
                  <a:solidFill>
                    <a:schemeClr val="tx1">
                      <a:lumMod val="75000"/>
                      <a:lumOff val="25000"/>
                    </a:schemeClr>
                  </a:solidFill>
                  <a:latin typeface="Montserrat Medium" pitchFamily="2" charset="0"/>
                </a:rPr>
                <a:t>High efficiency with maximum energy conservation.</a:t>
              </a:r>
            </a:p>
            <a:p>
              <a:pPr marL="90488" indent="-90488">
                <a:lnSpc>
                  <a:spcPct val="150000"/>
                </a:lnSpc>
                <a:buFont typeface="Arial" panose="020B0604020202020204" pitchFamily="34" charset="0"/>
                <a:buChar char="•"/>
              </a:pPr>
              <a:r>
                <a:rPr lang="en-US" sz="700" dirty="0">
                  <a:solidFill>
                    <a:schemeClr val="tx1">
                      <a:lumMod val="75000"/>
                      <a:lumOff val="25000"/>
                    </a:schemeClr>
                  </a:solidFill>
                  <a:latin typeface="Montserrat Medium" pitchFamily="2" charset="0"/>
                </a:rPr>
                <a:t>Simple and efficient design leads to low maintenance cost.</a:t>
              </a:r>
            </a:p>
          </p:txBody>
        </p:sp>
        <p:pic>
          <p:nvPicPr>
            <p:cNvPr id="31" name="Picture 30">
              <a:extLst>
                <a:ext uri="{FF2B5EF4-FFF2-40B4-BE49-F238E27FC236}">
                  <a16:creationId xmlns:a16="http://schemas.microsoft.com/office/drawing/2014/main" id="{D9A2BD98-5973-A614-6C84-920707587BAD}"/>
                </a:ext>
              </a:extLst>
            </p:cNvPr>
            <p:cNvPicPr>
              <a:picLocks noChangeAspect="1"/>
            </p:cNvPicPr>
            <p:nvPr/>
          </p:nvPicPr>
          <p:blipFill rotWithShape="1">
            <a:blip r:embed="rId6">
              <a:extLst>
                <a:ext uri="{28A0092B-C50C-407E-A947-70E740481C1C}">
                  <a14:useLocalDpi xmlns:a14="http://schemas.microsoft.com/office/drawing/2010/main" val="0"/>
                </a:ext>
              </a:extLst>
            </a:blip>
            <a:srcRect l="29977" t="5091" r="21311" b="18816"/>
            <a:stretch/>
          </p:blipFill>
          <p:spPr bwMode="auto">
            <a:xfrm>
              <a:off x="13713820" y="1854825"/>
              <a:ext cx="971294" cy="1138581"/>
            </a:xfrm>
            <a:prstGeom prst="rect">
              <a:avLst/>
            </a:prstGeom>
            <a:noFill/>
            <a:ln>
              <a:noFill/>
            </a:ln>
          </p:spPr>
        </p:pic>
      </p:grpSp>
      <p:grpSp>
        <p:nvGrpSpPr>
          <p:cNvPr id="19" name="Group 18">
            <a:extLst>
              <a:ext uri="{FF2B5EF4-FFF2-40B4-BE49-F238E27FC236}">
                <a16:creationId xmlns:a16="http://schemas.microsoft.com/office/drawing/2014/main" id="{8938ECBA-ACBD-8990-C697-9CE4657FC192}"/>
              </a:ext>
            </a:extLst>
          </p:cNvPr>
          <p:cNvGrpSpPr/>
          <p:nvPr/>
        </p:nvGrpSpPr>
        <p:grpSpPr>
          <a:xfrm>
            <a:off x="516170" y="4316184"/>
            <a:ext cx="2642280" cy="2316084"/>
            <a:chOff x="516170" y="4316184"/>
            <a:chExt cx="2642280" cy="2316084"/>
          </a:xfrm>
        </p:grpSpPr>
        <p:sp>
          <p:nvSpPr>
            <p:cNvPr id="37" name="TextBox 27">
              <a:extLst>
                <a:ext uri="{FF2B5EF4-FFF2-40B4-BE49-F238E27FC236}">
                  <a16:creationId xmlns:a16="http://schemas.microsoft.com/office/drawing/2014/main" id="{23A55DCF-D50B-17B3-8EAF-3D81EF78D784}"/>
                </a:ext>
              </a:extLst>
            </p:cNvPr>
            <p:cNvSpPr txBox="1"/>
            <p:nvPr/>
          </p:nvSpPr>
          <p:spPr>
            <a:xfrm>
              <a:off x="516170" y="5565566"/>
              <a:ext cx="2642280" cy="106670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pPr>
              <a:r>
                <a:rPr lang="en-US" sz="800" b="1" dirty="0">
                  <a:solidFill>
                    <a:srgbClr val="000066"/>
                  </a:solidFill>
                  <a:latin typeface="Montserrat" pitchFamily="2" charset="0"/>
                </a:rPr>
                <a:t>Down Draft Portable</a:t>
              </a:r>
            </a:p>
            <a:p>
              <a:pPr marL="90488" indent="-90488">
                <a:lnSpc>
                  <a:spcPct val="150000"/>
                </a:lnSpc>
                <a:buFont typeface="Arial" panose="020B0604020202020204" pitchFamily="34" charset="0"/>
                <a:buChar char="•"/>
              </a:pPr>
              <a:r>
                <a:rPr lang="en-US" sz="700" dirty="0">
                  <a:solidFill>
                    <a:schemeClr val="tx1">
                      <a:lumMod val="75000"/>
                      <a:lumOff val="25000"/>
                    </a:schemeClr>
                  </a:solidFill>
                  <a:latin typeface="Montserrat Medium" pitchFamily="2" charset="0"/>
                </a:rPr>
                <a:t>Equipped with Eco-Curtain Capture Air Technology</a:t>
              </a:r>
            </a:p>
            <a:p>
              <a:pPr marL="90488" indent="-90488">
                <a:lnSpc>
                  <a:spcPct val="150000"/>
                </a:lnSpc>
                <a:buFont typeface="Arial" panose="020B0604020202020204" pitchFamily="34" charset="0"/>
                <a:buChar char="•"/>
              </a:pPr>
              <a:r>
                <a:rPr lang="en-US" sz="700" dirty="0">
                  <a:solidFill>
                    <a:schemeClr val="tx1">
                      <a:lumMod val="75000"/>
                      <a:lumOff val="25000"/>
                    </a:schemeClr>
                  </a:solidFill>
                  <a:latin typeface="Montserrat Medium" pitchFamily="2" charset="0"/>
                </a:rPr>
                <a:t>Compliance to DW/172 &amp; NFPA 96</a:t>
              </a:r>
            </a:p>
            <a:p>
              <a:pPr marL="90488" indent="-90488">
                <a:lnSpc>
                  <a:spcPct val="150000"/>
                </a:lnSpc>
                <a:buFont typeface="Arial" panose="020B0604020202020204" pitchFamily="34" charset="0"/>
                <a:buChar char="•"/>
              </a:pPr>
              <a:r>
                <a:rPr lang="en-US" sz="700" b="0" dirty="0">
                  <a:solidFill>
                    <a:schemeClr val="tx1">
                      <a:lumMod val="75000"/>
                      <a:lumOff val="25000"/>
                    </a:schemeClr>
                  </a:solidFill>
                  <a:latin typeface="Montserrat Medium" pitchFamily="2" charset="0"/>
                </a:rPr>
                <a:t>1~1.2mm</a:t>
              </a:r>
              <a:r>
                <a:rPr lang="en-US" sz="700" dirty="0">
                  <a:solidFill>
                    <a:schemeClr val="tx1">
                      <a:lumMod val="75000"/>
                      <a:lumOff val="25000"/>
                    </a:schemeClr>
                  </a:solidFill>
                  <a:latin typeface="Montserrat Medium" pitchFamily="2" charset="0"/>
                </a:rPr>
                <a:t> thick SS-304, 320 grit sheet</a:t>
              </a:r>
            </a:p>
            <a:p>
              <a:pPr marL="90488" indent="-90488">
                <a:lnSpc>
                  <a:spcPct val="150000"/>
                </a:lnSpc>
                <a:buFont typeface="Arial" panose="020B0604020202020204" pitchFamily="34" charset="0"/>
                <a:buChar char="•"/>
              </a:pPr>
              <a:r>
                <a:rPr lang="en-US" sz="700" dirty="0">
                  <a:solidFill>
                    <a:schemeClr val="tx1">
                      <a:lumMod val="75000"/>
                      <a:lumOff val="25000"/>
                    </a:schemeClr>
                  </a:solidFill>
                  <a:latin typeface="Montserrat Medium" pitchFamily="2" charset="0"/>
                </a:rPr>
                <a:t>TAB Port for Air Balancing</a:t>
              </a:r>
            </a:p>
            <a:p>
              <a:pPr marL="90488" indent="-90488">
                <a:lnSpc>
                  <a:spcPct val="150000"/>
                </a:lnSpc>
                <a:buFont typeface="Arial" panose="020B0604020202020204" pitchFamily="34" charset="0"/>
                <a:buChar char="•"/>
              </a:pPr>
              <a:r>
                <a:rPr lang="en-US" sz="700" dirty="0">
                  <a:solidFill>
                    <a:schemeClr val="tx1">
                      <a:lumMod val="75000"/>
                      <a:lumOff val="25000"/>
                    </a:schemeClr>
                  </a:solidFill>
                  <a:latin typeface="Montserrat Medium" pitchFamily="2" charset="0"/>
                </a:rPr>
                <a:t>High Efficiency Baffle filters</a:t>
              </a:r>
            </a:p>
          </p:txBody>
        </p:sp>
        <p:pic>
          <p:nvPicPr>
            <p:cNvPr id="38" name="Picture 37">
              <a:extLst>
                <a:ext uri="{FF2B5EF4-FFF2-40B4-BE49-F238E27FC236}">
                  <a16:creationId xmlns:a16="http://schemas.microsoft.com/office/drawing/2014/main" id="{EBDFA493-CA74-D89E-FF0B-ED20EF53BA58}"/>
                </a:ext>
              </a:extLst>
            </p:cNvPr>
            <p:cNvPicPr>
              <a:picLocks noChangeAspect="1"/>
            </p:cNvPicPr>
            <p:nvPr/>
          </p:nvPicPr>
          <p:blipFill>
            <a:blip r:embed="rId7"/>
            <a:stretch>
              <a:fillRect/>
            </a:stretch>
          </p:blipFill>
          <p:spPr>
            <a:xfrm>
              <a:off x="556515" y="4316184"/>
              <a:ext cx="652183" cy="1236884"/>
            </a:xfrm>
            <a:prstGeom prst="rect">
              <a:avLst/>
            </a:prstGeom>
          </p:spPr>
        </p:pic>
      </p:grpSp>
      <p:grpSp>
        <p:nvGrpSpPr>
          <p:cNvPr id="21" name="Group 20">
            <a:extLst>
              <a:ext uri="{FF2B5EF4-FFF2-40B4-BE49-F238E27FC236}">
                <a16:creationId xmlns:a16="http://schemas.microsoft.com/office/drawing/2014/main" id="{EEA827A2-B96A-A2B5-40D4-97EC30EC56EB}"/>
              </a:ext>
            </a:extLst>
          </p:cNvPr>
          <p:cNvGrpSpPr/>
          <p:nvPr/>
        </p:nvGrpSpPr>
        <p:grpSpPr>
          <a:xfrm>
            <a:off x="3734115" y="4498911"/>
            <a:ext cx="2986725" cy="2120859"/>
            <a:chOff x="3708715" y="4498911"/>
            <a:chExt cx="2986725" cy="2120859"/>
          </a:xfrm>
        </p:grpSpPr>
        <p:sp>
          <p:nvSpPr>
            <p:cNvPr id="35" name="TextBox 27">
              <a:extLst>
                <a:ext uri="{FF2B5EF4-FFF2-40B4-BE49-F238E27FC236}">
                  <a16:creationId xmlns:a16="http://schemas.microsoft.com/office/drawing/2014/main" id="{C1CA73FE-B1B4-4E38-BD3E-50BEBA22089C}"/>
                </a:ext>
              </a:extLst>
            </p:cNvPr>
            <p:cNvSpPr txBox="1"/>
            <p:nvPr/>
          </p:nvSpPr>
          <p:spPr>
            <a:xfrm>
              <a:off x="3714180" y="5553068"/>
              <a:ext cx="2981260" cy="1066702"/>
            </a:xfrm>
            <a:prstGeom prst="rect">
              <a:avLst/>
            </a:prstGeom>
            <a:noFill/>
          </p:spPr>
          <p:txBody>
            <a:bodyPr wrap="square" rtlCol="0">
              <a:spAutoFit/>
            </a:bodyPr>
            <a:lstStyle>
              <a:defPPr>
                <a:defRPr lang="en-US"/>
              </a:defPPr>
              <a:lvl1pPr defTabSz="457200">
                <a:lnSpc>
                  <a:spcPct val="150000"/>
                </a:lnSpc>
                <a:defRPr sz="700" b="1">
                  <a:latin typeface="Montserrat" pitchFamily="2" charset="0"/>
                </a:defRPr>
              </a:lvl1pPr>
              <a:lvl2pPr defTabSz="457200"/>
              <a:lvl3pPr defTabSz="457200"/>
              <a:lvl4pPr defTabSz="457200"/>
              <a:lvl5pPr defTabSz="457200"/>
              <a:lvl6pPr defTabSz="457200"/>
              <a:lvl7pPr defTabSz="457200"/>
              <a:lvl8pPr defTabSz="457200"/>
              <a:lvl9pPr defTabSz="457200"/>
            </a:lstStyle>
            <a:p>
              <a:r>
                <a:rPr lang="en-US" sz="800" dirty="0">
                  <a:solidFill>
                    <a:srgbClr val="000066"/>
                  </a:solidFill>
                </a:rPr>
                <a:t>Down Draft Vent</a:t>
              </a:r>
            </a:p>
            <a:p>
              <a:pPr marL="90488" indent="-90488">
                <a:buFont typeface="Arial" panose="020B0604020202020204" pitchFamily="34" charset="0"/>
                <a:buChar char="•"/>
              </a:pPr>
              <a:r>
                <a:rPr lang="en-US" b="0" dirty="0">
                  <a:solidFill>
                    <a:schemeClr val="tx1">
                      <a:lumMod val="75000"/>
                      <a:lumOff val="25000"/>
                    </a:schemeClr>
                  </a:solidFill>
                  <a:latin typeface="Montserrat Medium" pitchFamily="2" charset="0"/>
                </a:rPr>
                <a:t>Equipped with Eco-Curtain Capture Air Technology</a:t>
              </a:r>
            </a:p>
            <a:p>
              <a:pPr marL="90488" indent="-90488">
                <a:buFont typeface="Arial" panose="020B0604020202020204" pitchFamily="34" charset="0"/>
                <a:buChar char="•"/>
              </a:pPr>
              <a:r>
                <a:rPr lang="en-US" b="0" dirty="0">
                  <a:solidFill>
                    <a:schemeClr val="tx1">
                      <a:lumMod val="75000"/>
                      <a:lumOff val="25000"/>
                    </a:schemeClr>
                  </a:solidFill>
                  <a:latin typeface="Montserrat Medium" pitchFamily="2" charset="0"/>
                </a:rPr>
                <a:t>Compliance to DW/172 &amp; NFPA 96</a:t>
              </a:r>
            </a:p>
            <a:p>
              <a:pPr marL="90488" indent="-90488">
                <a:buFont typeface="Arial" panose="020B0604020202020204" pitchFamily="34" charset="0"/>
                <a:buChar char="•"/>
              </a:pPr>
              <a:r>
                <a:rPr lang="en-US" sz="700" b="0" dirty="0">
                  <a:solidFill>
                    <a:schemeClr val="tx1">
                      <a:lumMod val="75000"/>
                      <a:lumOff val="25000"/>
                    </a:schemeClr>
                  </a:solidFill>
                  <a:latin typeface="Montserrat Medium" pitchFamily="2" charset="0"/>
                </a:rPr>
                <a:t>1~1.2mm</a:t>
              </a:r>
              <a:r>
                <a:rPr lang="en-US" b="0" dirty="0">
                  <a:solidFill>
                    <a:schemeClr val="tx1">
                      <a:lumMod val="75000"/>
                      <a:lumOff val="25000"/>
                    </a:schemeClr>
                  </a:solidFill>
                  <a:latin typeface="Montserrat Medium" pitchFamily="2" charset="0"/>
                </a:rPr>
                <a:t> thick SS-304, 320 grit sheet</a:t>
              </a:r>
            </a:p>
            <a:p>
              <a:pPr marL="90488" indent="-90488">
                <a:buFont typeface="Arial" panose="020B0604020202020204" pitchFamily="34" charset="0"/>
                <a:buChar char="•"/>
              </a:pPr>
              <a:r>
                <a:rPr lang="en-US" b="0" dirty="0">
                  <a:solidFill>
                    <a:schemeClr val="tx1">
                      <a:lumMod val="75000"/>
                      <a:lumOff val="25000"/>
                    </a:schemeClr>
                  </a:solidFill>
                  <a:latin typeface="Montserrat Medium" pitchFamily="2" charset="0"/>
                </a:rPr>
                <a:t>TAB Port for Air Balancing</a:t>
              </a:r>
            </a:p>
            <a:p>
              <a:pPr marL="90488" indent="-90488">
                <a:buFont typeface="Arial" panose="020B0604020202020204" pitchFamily="34" charset="0"/>
                <a:buChar char="•"/>
              </a:pPr>
              <a:r>
                <a:rPr lang="en-US" b="0" dirty="0">
                  <a:solidFill>
                    <a:schemeClr val="tx1">
                      <a:lumMod val="75000"/>
                      <a:lumOff val="25000"/>
                    </a:schemeClr>
                  </a:solidFill>
                  <a:latin typeface="Montserrat Medium" pitchFamily="2" charset="0"/>
                </a:rPr>
                <a:t>High Efficiency Baffle filters</a:t>
              </a:r>
            </a:p>
          </p:txBody>
        </p:sp>
        <p:pic>
          <p:nvPicPr>
            <p:cNvPr id="39" name="Picture 38">
              <a:extLst>
                <a:ext uri="{FF2B5EF4-FFF2-40B4-BE49-F238E27FC236}">
                  <a16:creationId xmlns:a16="http://schemas.microsoft.com/office/drawing/2014/main" id="{6A2E7FB5-D7B1-260B-13B0-18BD1DCF2D0B}"/>
                </a:ext>
              </a:extLst>
            </p:cNvPr>
            <p:cNvPicPr>
              <a:picLocks noChangeAspect="1"/>
            </p:cNvPicPr>
            <p:nvPr/>
          </p:nvPicPr>
          <p:blipFill>
            <a:blip r:embed="rId8"/>
            <a:stretch>
              <a:fillRect/>
            </a:stretch>
          </p:blipFill>
          <p:spPr>
            <a:xfrm>
              <a:off x="3708715" y="4498911"/>
              <a:ext cx="1125881" cy="871430"/>
            </a:xfrm>
            <a:prstGeom prst="rect">
              <a:avLst/>
            </a:prstGeom>
          </p:spPr>
        </p:pic>
      </p:grpSp>
      <p:pic>
        <p:nvPicPr>
          <p:cNvPr id="44" name="Picture 43">
            <a:extLst>
              <a:ext uri="{FF2B5EF4-FFF2-40B4-BE49-F238E27FC236}">
                <a16:creationId xmlns:a16="http://schemas.microsoft.com/office/drawing/2014/main" id="{8EBC9F60-A1F0-D2D9-6D07-4D5FD42AB755}"/>
              </a:ext>
            </a:extLst>
          </p:cNvPr>
          <p:cNvPicPr>
            <a:picLocks noChangeAspect="1"/>
          </p:cNvPicPr>
          <p:nvPr/>
        </p:nvPicPr>
        <p:blipFill rotWithShape="1">
          <a:blip r:embed="rId9"/>
          <a:srcRect l="20253" r="5016" b="10612"/>
          <a:stretch/>
        </p:blipFill>
        <p:spPr bwMode="auto">
          <a:xfrm>
            <a:off x="7009870" y="4471981"/>
            <a:ext cx="1029230" cy="923960"/>
          </a:xfrm>
          <a:prstGeom prst="rect">
            <a:avLst/>
          </a:prstGeom>
          <a:noFill/>
          <a:ln>
            <a:noFill/>
          </a:ln>
          <a:extLst>
            <a:ext uri="{53640926-AAD7-44D8-BBD7-CCE9431645EC}">
              <a14:shadowObscured xmlns:a14="http://schemas.microsoft.com/office/drawing/2010/main"/>
            </a:ext>
          </a:extLst>
        </p:spPr>
      </p:pic>
      <p:sp>
        <p:nvSpPr>
          <p:cNvPr id="3" name="TextBox 35">
            <a:extLst>
              <a:ext uri="{FF2B5EF4-FFF2-40B4-BE49-F238E27FC236}">
                <a16:creationId xmlns:a16="http://schemas.microsoft.com/office/drawing/2014/main" id="{70E3BEDB-5711-7970-565F-B6FADC6119E6}"/>
              </a:ext>
            </a:extLst>
          </p:cNvPr>
          <p:cNvSpPr txBox="1"/>
          <p:nvPr/>
        </p:nvSpPr>
        <p:spPr>
          <a:xfrm>
            <a:off x="7009870" y="8163709"/>
            <a:ext cx="2831280" cy="122828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pPr>
            <a:r>
              <a:rPr lang="en-US" sz="800" b="1" dirty="0">
                <a:solidFill>
                  <a:srgbClr val="000066"/>
                </a:solidFill>
                <a:latin typeface="Montserrat" pitchFamily="2" charset="0"/>
              </a:rPr>
              <a:t>Baffle Filters</a:t>
            </a:r>
          </a:p>
          <a:p>
            <a:pPr marL="90488" indent="-90488">
              <a:lnSpc>
                <a:spcPct val="150000"/>
              </a:lnSpc>
              <a:buFont typeface="Arial" panose="020B0604020202020204" pitchFamily="34" charset="0"/>
              <a:buChar char="•"/>
            </a:pPr>
            <a:r>
              <a:rPr lang="en-US" sz="700" dirty="0">
                <a:solidFill>
                  <a:schemeClr val="tx1">
                    <a:lumMod val="75000"/>
                    <a:lumOff val="25000"/>
                  </a:schemeClr>
                </a:solidFill>
                <a:latin typeface="Montserrat Medium" pitchFamily="2" charset="0"/>
              </a:rPr>
              <a:t>UL-1046 / NSF-2 Certified</a:t>
            </a:r>
          </a:p>
          <a:p>
            <a:pPr marL="90488" indent="-90488">
              <a:lnSpc>
                <a:spcPct val="150000"/>
              </a:lnSpc>
              <a:buFont typeface="Arial" panose="020B0604020202020204" pitchFamily="34" charset="0"/>
              <a:buChar char="•"/>
            </a:pPr>
            <a:r>
              <a:rPr lang="en-US" sz="700" dirty="0">
                <a:solidFill>
                  <a:schemeClr val="tx1">
                    <a:lumMod val="75000"/>
                    <a:lumOff val="25000"/>
                  </a:schemeClr>
                </a:solidFill>
                <a:latin typeface="Montserrat Medium" pitchFamily="2" charset="0"/>
              </a:rPr>
              <a:t>Flame protection tested to DIN EN 16282-6</a:t>
            </a:r>
          </a:p>
          <a:p>
            <a:pPr marL="90488" indent="-90488">
              <a:lnSpc>
                <a:spcPct val="150000"/>
              </a:lnSpc>
              <a:buFont typeface="Arial" panose="020B0604020202020204" pitchFamily="34" charset="0"/>
              <a:buChar char="•"/>
            </a:pPr>
            <a:r>
              <a:rPr lang="en-US" sz="700" dirty="0">
                <a:solidFill>
                  <a:schemeClr val="tx1">
                    <a:lumMod val="75000"/>
                    <a:lumOff val="25000"/>
                  </a:schemeClr>
                </a:solidFill>
                <a:latin typeface="Montserrat Medium" pitchFamily="2" charset="0"/>
              </a:rPr>
              <a:t>VDI 2052-1 tested, 98% @ 10 microns</a:t>
            </a:r>
          </a:p>
          <a:p>
            <a:pPr marL="90488" indent="-90488">
              <a:lnSpc>
                <a:spcPct val="150000"/>
              </a:lnSpc>
              <a:buFont typeface="Arial" panose="020B0604020202020204" pitchFamily="34" charset="0"/>
              <a:buChar char="•"/>
            </a:pPr>
            <a:r>
              <a:rPr lang="en-US" sz="700" dirty="0">
                <a:solidFill>
                  <a:schemeClr val="tx1">
                    <a:lumMod val="75000"/>
                    <a:lumOff val="25000"/>
                  </a:schemeClr>
                </a:solidFill>
                <a:latin typeface="Montserrat Medium" pitchFamily="2" charset="0"/>
              </a:rPr>
              <a:t>Inter-changeable with most canopies</a:t>
            </a:r>
          </a:p>
          <a:p>
            <a:pPr marL="90488" indent="-90488">
              <a:lnSpc>
                <a:spcPct val="150000"/>
              </a:lnSpc>
              <a:buFont typeface="Arial" panose="020B0604020202020204" pitchFamily="34" charset="0"/>
              <a:buChar char="•"/>
            </a:pPr>
            <a:r>
              <a:rPr lang="en-US" sz="700" dirty="0">
                <a:solidFill>
                  <a:schemeClr val="tx1">
                    <a:lumMod val="75000"/>
                    <a:lumOff val="25000"/>
                  </a:schemeClr>
                </a:solidFill>
                <a:latin typeface="Montserrat Medium" pitchFamily="2" charset="0"/>
              </a:rPr>
              <a:t>Heat, flame and greaseproof</a:t>
            </a:r>
          </a:p>
          <a:p>
            <a:pPr marL="90488" indent="-90488">
              <a:lnSpc>
                <a:spcPct val="150000"/>
              </a:lnSpc>
              <a:buFont typeface="Arial" panose="020B0604020202020204" pitchFamily="34" charset="0"/>
              <a:buChar char="•"/>
            </a:pPr>
            <a:r>
              <a:rPr lang="en-US" sz="700" dirty="0">
                <a:solidFill>
                  <a:schemeClr val="tx1">
                    <a:lumMod val="75000"/>
                    <a:lumOff val="25000"/>
                  </a:schemeClr>
                </a:solidFill>
                <a:latin typeface="Montserrat Medium" pitchFamily="2" charset="0"/>
              </a:rPr>
              <a:t>Lightweight</a:t>
            </a:r>
          </a:p>
        </p:txBody>
      </p:sp>
      <p:pic>
        <p:nvPicPr>
          <p:cNvPr id="4" name="Picture 3">
            <a:extLst>
              <a:ext uri="{FF2B5EF4-FFF2-40B4-BE49-F238E27FC236}">
                <a16:creationId xmlns:a16="http://schemas.microsoft.com/office/drawing/2014/main" id="{CE32F4E9-4964-E7EE-0399-0C0E32C8AFF9}"/>
              </a:ext>
            </a:extLst>
          </p:cNvPr>
          <p:cNvPicPr>
            <a:picLocks noChangeAspect="1"/>
          </p:cNvPicPr>
          <p:nvPr/>
        </p:nvPicPr>
        <p:blipFill>
          <a:blip r:embed="rId10"/>
          <a:srcRect l="5016" r="5016"/>
          <a:stretch/>
        </p:blipFill>
        <p:spPr bwMode="auto">
          <a:xfrm>
            <a:off x="6988852" y="7065318"/>
            <a:ext cx="1109180" cy="925285"/>
          </a:xfrm>
          <a:prstGeom prst="rect">
            <a:avLst/>
          </a:prstGeom>
          <a:noFill/>
          <a:ln>
            <a:noFill/>
          </a:ln>
          <a:extLst>
            <a:ext uri="{53640926-AAD7-44D8-BBD7-CCE9431645EC}">
              <a14:shadowObscured xmlns:a14="http://schemas.microsoft.com/office/drawing/2010/main"/>
            </a:ext>
          </a:extLst>
        </p:spPr>
      </p:pic>
      <p:sp>
        <p:nvSpPr>
          <p:cNvPr id="12" name="TextBox 35">
            <a:extLst>
              <a:ext uri="{FF2B5EF4-FFF2-40B4-BE49-F238E27FC236}">
                <a16:creationId xmlns:a16="http://schemas.microsoft.com/office/drawing/2014/main" id="{A186F3C9-77C5-41A5-78BB-875F71479524}"/>
              </a:ext>
            </a:extLst>
          </p:cNvPr>
          <p:cNvSpPr txBox="1"/>
          <p:nvPr/>
        </p:nvSpPr>
        <p:spPr>
          <a:xfrm>
            <a:off x="10298509" y="8163709"/>
            <a:ext cx="2727459" cy="122828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pPr>
            <a:r>
              <a:rPr lang="en-US" sz="800" b="1" dirty="0">
                <a:solidFill>
                  <a:srgbClr val="000066"/>
                </a:solidFill>
                <a:latin typeface="Montserrat" pitchFamily="2" charset="0"/>
              </a:rPr>
              <a:t>Aqua-mist</a:t>
            </a:r>
          </a:p>
          <a:p>
            <a:pPr marL="90488" indent="-90488">
              <a:lnSpc>
                <a:spcPct val="150000"/>
              </a:lnSpc>
              <a:buFont typeface="Arial" panose="020B0604020202020204" pitchFamily="34" charset="0"/>
              <a:buChar char="•"/>
            </a:pPr>
            <a:r>
              <a:rPr lang="en-US" sz="700" dirty="0">
                <a:solidFill>
                  <a:schemeClr val="tx1">
                    <a:lumMod val="75000"/>
                    <a:lumOff val="25000"/>
                  </a:schemeClr>
                </a:solidFill>
                <a:latin typeface="Montserrat Medium" pitchFamily="2" charset="0"/>
              </a:rPr>
              <a:t>To ensure correct filtering of grease, efficient protection against fire and a considerable reduction in the temperature of the fumes. </a:t>
            </a:r>
          </a:p>
          <a:p>
            <a:pPr marL="90488" indent="-90488">
              <a:lnSpc>
                <a:spcPct val="150000"/>
              </a:lnSpc>
              <a:buFont typeface="Arial" panose="020B0604020202020204" pitchFamily="34" charset="0"/>
              <a:buChar char="•"/>
            </a:pPr>
            <a:r>
              <a:rPr lang="en-US" sz="700" dirty="0">
                <a:solidFill>
                  <a:schemeClr val="tx1">
                    <a:lumMod val="75000"/>
                    <a:lumOff val="25000"/>
                  </a:schemeClr>
                </a:solidFill>
                <a:latin typeface="Montserrat Medium" pitchFamily="2" charset="0"/>
              </a:rPr>
              <a:t>Incorporated w/ several water nozzles, along with filters to retain water droplets.</a:t>
            </a:r>
          </a:p>
          <a:p>
            <a:pPr marL="90488" indent="-90488">
              <a:lnSpc>
                <a:spcPct val="150000"/>
              </a:lnSpc>
              <a:buFont typeface="Arial" panose="020B0604020202020204" pitchFamily="34" charset="0"/>
              <a:buChar char="•"/>
            </a:pPr>
            <a:r>
              <a:rPr lang="en-US" sz="700" dirty="0">
                <a:solidFill>
                  <a:schemeClr val="tx1">
                    <a:lumMod val="75000"/>
                    <a:lumOff val="25000"/>
                  </a:schemeClr>
                </a:solidFill>
                <a:latin typeface="Montserrat Medium" pitchFamily="2" charset="0"/>
              </a:rPr>
              <a:t>Stainless Steel Construction</a:t>
            </a:r>
          </a:p>
        </p:txBody>
      </p:sp>
      <p:pic>
        <p:nvPicPr>
          <p:cNvPr id="13" name="Picture 12">
            <a:extLst>
              <a:ext uri="{FF2B5EF4-FFF2-40B4-BE49-F238E27FC236}">
                <a16:creationId xmlns:a16="http://schemas.microsoft.com/office/drawing/2014/main" id="{4C91C510-EDBE-5E57-78DF-2FD004314947}"/>
              </a:ext>
            </a:extLst>
          </p:cNvPr>
          <p:cNvPicPr>
            <a:picLocks noChangeAspect="1"/>
          </p:cNvPicPr>
          <p:nvPr/>
        </p:nvPicPr>
        <p:blipFill>
          <a:blip r:embed="rId11"/>
          <a:srcRect l="5006" r="5006"/>
          <a:stretch/>
        </p:blipFill>
        <p:spPr bwMode="auto">
          <a:xfrm>
            <a:off x="10298509" y="7072009"/>
            <a:ext cx="1109180" cy="925285"/>
          </a:xfrm>
          <a:prstGeom prst="rect">
            <a:avLst/>
          </a:prstGeom>
          <a:noFill/>
          <a:ln>
            <a:noFill/>
          </a:ln>
          <a:extLst>
            <a:ext uri="{53640926-AAD7-44D8-BBD7-CCE9431645EC}">
              <a14:shadowObscured xmlns:a14="http://schemas.microsoft.com/office/drawing/2010/main"/>
            </a:ext>
          </a:extLst>
        </p:spPr>
      </p:pic>
      <p:sp>
        <p:nvSpPr>
          <p:cNvPr id="14" name="TextBox 35">
            <a:extLst>
              <a:ext uri="{FF2B5EF4-FFF2-40B4-BE49-F238E27FC236}">
                <a16:creationId xmlns:a16="http://schemas.microsoft.com/office/drawing/2014/main" id="{DD32DC77-794A-A659-013D-D48D8E504156}"/>
              </a:ext>
            </a:extLst>
          </p:cNvPr>
          <p:cNvSpPr txBox="1"/>
          <p:nvPr/>
        </p:nvSpPr>
        <p:spPr>
          <a:xfrm>
            <a:off x="10298509" y="5551598"/>
            <a:ext cx="2831280" cy="122828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pPr>
            <a:r>
              <a:rPr lang="en-US" sz="800" b="1" dirty="0">
                <a:solidFill>
                  <a:srgbClr val="000066"/>
                </a:solidFill>
                <a:latin typeface="Montserrat" pitchFamily="2" charset="0"/>
              </a:rPr>
              <a:t>Service Distribution Unit (SDU)</a:t>
            </a:r>
          </a:p>
          <a:p>
            <a:pPr marL="90488" indent="-90488">
              <a:lnSpc>
                <a:spcPct val="150000"/>
              </a:lnSpc>
              <a:buFont typeface="Arial" panose="020B0604020202020204" pitchFamily="34" charset="0"/>
              <a:buChar char="•"/>
            </a:pPr>
            <a:r>
              <a:rPr lang="en-US" sz="700" dirty="0">
                <a:solidFill>
                  <a:schemeClr val="tx1">
                    <a:lumMod val="75000"/>
                    <a:lumOff val="25000"/>
                  </a:schemeClr>
                </a:solidFill>
                <a:latin typeface="Montserrat Medium" pitchFamily="2" charset="0"/>
              </a:rPr>
              <a:t>Equipped with Eco-Curtain Capture Air Technology</a:t>
            </a:r>
          </a:p>
          <a:p>
            <a:pPr marL="90488" indent="-90488">
              <a:lnSpc>
                <a:spcPct val="150000"/>
              </a:lnSpc>
              <a:buFont typeface="Arial" panose="020B0604020202020204" pitchFamily="34" charset="0"/>
              <a:buChar char="•"/>
            </a:pPr>
            <a:r>
              <a:rPr lang="en-US" sz="700" dirty="0">
                <a:solidFill>
                  <a:schemeClr val="tx1">
                    <a:lumMod val="75000"/>
                    <a:lumOff val="25000"/>
                  </a:schemeClr>
                </a:solidFill>
                <a:latin typeface="Montserrat Medium" pitchFamily="2" charset="0"/>
              </a:rPr>
              <a:t>Compliance to DW/172 &amp; NFPA 96</a:t>
            </a:r>
          </a:p>
          <a:p>
            <a:pPr marL="90488" indent="-90488">
              <a:lnSpc>
                <a:spcPct val="150000"/>
              </a:lnSpc>
              <a:buFont typeface="Arial" panose="020B0604020202020204" pitchFamily="34" charset="0"/>
              <a:buChar char="•"/>
            </a:pPr>
            <a:r>
              <a:rPr lang="en-US" sz="700" dirty="0">
                <a:solidFill>
                  <a:schemeClr val="tx1">
                    <a:lumMod val="75000"/>
                    <a:lumOff val="25000"/>
                  </a:schemeClr>
                </a:solidFill>
                <a:latin typeface="Montserrat Medium" pitchFamily="2" charset="0"/>
              </a:rPr>
              <a:t>1~1.2mm thick SS-304, 320 grit sheet</a:t>
            </a:r>
          </a:p>
          <a:p>
            <a:pPr marL="90488" indent="-90488">
              <a:lnSpc>
                <a:spcPct val="150000"/>
              </a:lnSpc>
              <a:buFont typeface="Arial" panose="020B0604020202020204" pitchFamily="34" charset="0"/>
              <a:buChar char="•"/>
            </a:pPr>
            <a:r>
              <a:rPr lang="en-US" sz="700" dirty="0">
                <a:solidFill>
                  <a:schemeClr val="tx1">
                    <a:lumMod val="75000"/>
                    <a:lumOff val="25000"/>
                  </a:schemeClr>
                </a:solidFill>
                <a:latin typeface="Montserrat Medium" pitchFamily="2" charset="0"/>
              </a:rPr>
              <a:t>TAB Port for Air Balancing</a:t>
            </a:r>
          </a:p>
          <a:p>
            <a:pPr marL="90488" indent="-90488">
              <a:lnSpc>
                <a:spcPct val="150000"/>
              </a:lnSpc>
              <a:buFont typeface="Arial" panose="020B0604020202020204" pitchFamily="34" charset="0"/>
              <a:buChar char="•"/>
            </a:pPr>
            <a:r>
              <a:rPr lang="en-US" sz="700" dirty="0">
                <a:solidFill>
                  <a:schemeClr val="tx1">
                    <a:lumMod val="75000"/>
                    <a:lumOff val="25000"/>
                  </a:schemeClr>
                </a:solidFill>
                <a:latin typeface="Montserrat Medium" pitchFamily="2" charset="0"/>
              </a:rPr>
              <a:t>High Efficiency Baffle filters</a:t>
            </a:r>
          </a:p>
          <a:p>
            <a:pPr marL="90488" indent="-90488">
              <a:lnSpc>
                <a:spcPct val="150000"/>
              </a:lnSpc>
              <a:buFont typeface="Arial" panose="020B0604020202020204" pitchFamily="34" charset="0"/>
              <a:buChar char="•"/>
            </a:pPr>
            <a:r>
              <a:rPr lang="en-US" sz="700" dirty="0">
                <a:solidFill>
                  <a:schemeClr val="tx1">
                    <a:lumMod val="75000"/>
                    <a:lumOff val="25000"/>
                  </a:schemeClr>
                </a:solidFill>
                <a:latin typeface="Montserrat Medium" pitchFamily="2" charset="0"/>
              </a:rPr>
              <a:t>Water Mist Monitoring System</a:t>
            </a:r>
          </a:p>
        </p:txBody>
      </p:sp>
      <p:pic>
        <p:nvPicPr>
          <p:cNvPr id="15" name="Picture 14">
            <a:extLst>
              <a:ext uri="{FF2B5EF4-FFF2-40B4-BE49-F238E27FC236}">
                <a16:creationId xmlns:a16="http://schemas.microsoft.com/office/drawing/2014/main" id="{2AAC85D8-ED13-B75E-A0F4-609D34D34D86}"/>
              </a:ext>
            </a:extLst>
          </p:cNvPr>
          <p:cNvPicPr>
            <a:picLocks noChangeAspect="1"/>
          </p:cNvPicPr>
          <p:nvPr/>
        </p:nvPicPr>
        <p:blipFill>
          <a:blip r:embed="rId12"/>
          <a:srcRect t="937" b="937"/>
          <a:stretch/>
        </p:blipFill>
        <p:spPr bwMode="auto">
          <a:xfrm>
            <a:off x="10301796" y="4471982"/>
            <a:ext cx="1109180" cy="925285"/>
          </a:xfrm>
          <a:prstGeom prst="rect">
            <a:avLst/>
          </a:prstGeom>
          <a:noFill/>
          <a:ln>
            <a:noFill/>
          </a:ln>
          <a:extLst>
            <a:ext uri="{53640926-AAD7-44D8-BBD7-CCE9431645EC}">
              <a14:shadowObscured xmlns:a14="http://schemas.microsoft.com/office/drawing/2010/main"/>
            </a:ext>
          </a:extLst>
        </p:spPr>
      </p:pic>
      <p:sp>
        <p:nvSpPr>
          <p:cNvPr id="16" name="TextBox 35">
            <a:extLst>
              <a:ext uri="{FF2B5EF4-FFF2-40B4-BE49-F238E27FC236}">
                <a16:creationId xmlns:a16="http://schemas.microsoft.com/office/drawing/2014/main" id="{8A2C9426-4CB4-A5F7-4C09-1BF72C040324}"/>
              </a:ext>
            </a:extLst>
          </p:cNvPr>
          <p:cNvSpPr txBox="1"/>
          <p:nvPr/>
        </p:nvSpPr>
        <p:spPr>
          <a:xfrm>
            <a:off x="3750816" y="8163709"/>
            <a:ext cx="2831280" cy="58195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pPr>
            <a:r>
              <a:rPr lang="en-US" sz="800" b="1" dirty="0">
                <a:solidFill>
                  <a:srgbClr val="000066"/>
                </a:solidFill>
                <a:latin typeface="Montserrat" pitchFamily="2" charset="0"/>
              </a:rPr>
              <a:t>Condensate Hoods</a:t>
            </a:r>
          </a:p>
          <a:p>
            <a:pPr marL="90488" indent="-90488">
              <a:lnSpc>
                <a:spcPct val="150000"/>
              </a:lnSpc>
              <a:buFont typeface="Arial" panose="020B0604020202020204" pitchFamily="34" charset="0"/>
              <a:buChar char="•"/>
            </a:pPr>
            <a:r>
              <a:rPr lang="en-US" sz="700" dirty="0">
                <a:solidFill>
                  <a:schemeClr val="tx1">
                    <a:lumMod val="75000"/>
                    <a:lumOff val="25000"/>
                  </a:schemeClr>
                </a:solidFill>
                <a:latin typeface="Montserrat Medium" pitchFamily="2" charset="0"/>
              </a:rPr>
              <a:t>Compliance to DW/172 &amp; NFPA 96</a:t>
            </a:r>
          </a:p>
          <a:p>
            <a:pPr marL="90488" indent="-90488">
              <a:lnSpc>
                <a:spcPct val="150000"/>
              </a:lnSpc>
              <a:buFont typeface="Arial" panose="020B0604020202020204" pitchFamily="34" charset="0"/>
              <a:buChar char="•"/>
            </a:pPr>
            <a:r>
              <a:rPr lang="en-US" sz="700" dirty="0">
                <a:solidFill>
                  <a:schemeClr val="tx1">
                    <a:lumMod val="75000"/>
                    <a:lumOff val="25000"/>
                  </a:schemeClr>
                </a:solidFill>
                <a:latin typeface="Montserrat Medium" pitchFamily="2" charset="0"/>
              </a:rPr>
              <a:t>1~1.2mm thick SS-304, 320 grit sheet</a:t>
            </a:r>
          </a:p>
        </p:txBody>
      </p:sp>
      <p:pic>
        <p:nvPicPr>
          <p:cNvPr id="18" name="Picture 17">
            <a:extLst>
              <a:ext uri="{FF2B5EF4-FFF2-40B4-BE49-F238E27FC236}">
                <a16:creationId xmlns:a16="http://schemas.microsoft.com/office/drawing/2014/main" id="{58B14A75-6962-1304-BE05-49442C68CDB3}"/>
              </a:ext>
            </a:extLst>
          </p:cNvPr>
          <p:cNvPicPr>
            <a:picLocks noChangeAspect="1"/>
          </p:cNvPicPr>
          <p:nvPr/>
        </p:nvPicPr>
        <p:blipFill rotWithShape="1">
          <a:blip r:embed="rId13" cstate="print">
            <a:extLst>
              <a:ext uri="{28A0092B-C50C-407E-A947-70E740481C1C}">
                <a14:useLocalDpi xmlns:a14="http://schemas.microsoft.com/office/drawing/2010/main" val="0"/>
              </a:ext>
            </a:extLst>
          </a:blip>
          <a:srcRect l="23245" t="7856" r="20612" b="8842"/>
          <a:stretch/>
        </p:blipFill>
        <p:spPr bwMode="auto">
          <a:xfrm>
            <a:off x="3750816" y="7072009"/>
            <a:ext cx="1109180" cy="925285"/>
          </a:xfrm>
          <a:prstGeom prst="rect">
            <a:avLst/>
          </a:prstGeom>
          <a:noFill/>
          <a:ln>
            <a:noFill/>
          </a:ln>
          <a:extLst>
            <a:ext uri="{53640926-AAD7-44D8-BBD7-CCE9431645EC}">
              <a14:shadowObscured xmlns:a14="http://schemas.microsoft.com/office/drawing/2010/main"/>
            </a:ext>
          </a:extLst>
        </p:spPr>
      </p:pic>
      <p:pic>
        <p:nvPicPr>
          <p:cNvPr id="28" name="Picture 27">
            <a:extLst>
              <a:ext uri="{FF2B5EF4-FFF2-40B4-BE49-F238E27FC236}">
                <a16:creationId xmlns:a16="http://schemas.microsoft.com/office/drawing/2014/main" id="{3C199EBB-67F3-C0C5-A6F5-559B3060A5B4}"/>
              </a:ext>
            </a:extLst>
          </p:cNvPr>
          <p:cNvPicPr>
            <a:picLocks noChangeAspect="1"/>
          </p:cNvPicPr>
          <p:nvPr/>
        </p:nvPicPr>
        <p:blipFill rotWithShape="1">
          <a:blip r:embed="rId14">
            <a:extLst>
              <a:ext uri="{BEBA8EAE-BF5A-486C-A8C5-ECC9F3942E4B}">
                <a14:imgProps xmlns:a14="http://schemas.microsoft.com/office/drawing/2010/main">
                  <a14:imgLayer r:embed="rId15">
                    <a14:imgEffect>
                      <a14:colorTemperature colorTemp="5900"/>
                    </a14:imgEffect>
                  </a14:imgLayer>
                </a14:imgProps>
              </a:ext>
            </a:extLst>
          </a:blip>
          <a:srcRect l="12962" t="-59" r="55277" b="59"/>
          <a:stretch/>
        </p:blipFill>
        <p:spPr>
          <a:xfrm>
            <a:off x="13283974" y="960023"/>
            <a:ext cx="3784826" cy="7941154"/>
          </a:xfrm>
          <a:prstGeom prst="rect">
            <a:avLst/>
          </a:prstGeom>
        </p:spPr>
      </p:pic>
    </p:spTree>
    <p:extLst>
      <p:ext uri="{BB962C8B-B14F-4D97-AF65-F5344CB8AC3E}">
        <p14:creationId xmlns:p14="http://schemas.microsoft.com/office/powerpoint/2010/main" val="4119125818"/>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fade">
                                      <p:cBhvr>
                                        <p:cTn id="12" dur="500"/>
                                        <p:tgtEl>
                                          <p:spTgt spid="3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fade">
                                      <p:cBhvr>
                                        <p:cTn id="17" dur="500"/>
                                        <p:tgtEl>
                                          <p:spTgt spid="3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500"/>
                                        <p:tgtEl>
                                          <p:spTgt spid="1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fade">
                                      <p:cBhvr>
                                        <p:cTn id="32" dur="500"/>
                                        <p:tgtEl>
                                          <p:spTgt spid="2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44"/>
                                        </p:tgtEl>
                                        <p:attrNameLst>
                                          <p:attrName>style.visibility</p:attrName>
                                        </p:attrNameLst>
                                      </p:cBhvr>
                                      <p:to>
                                        <p:strVal val="visible"/>
                                      </p:to>
                                    </p:set>
                                    <p:animEffect transition="in" filter="fade">
                                      <p:cBhvr>
                                        <p:cTn id="37" dur="500"/>
                                        <p:tgtEl>
                                          <p:spTgt spid="44"/>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500"/>
                                        <p:tgtEl>
                                          <p:spTgt spid="20"/>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fade">
                                      <p:cBhvr>
                                        <p:cTn id="45" dur="500"/>
                                        <p:tgtEl>
                                          <p:spTgt spid="15"/>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fade">
                                      <p:cBhvr>
                                        <p:cTn id="48" dur="500"/>
                                        <p:tgtEl>
                                          <p:spTgt spid="14"/>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40"/>
                                        </p:tgtEl>
                                        <p:attrNameLst>
                                          <p:attrName>style.visibility</p:attrName>
                                        </p:attrNameLst>
                                      </p:cBhvr>
                                      <p:to>
                                        <p:strVal val="visible"/>
                                      </p:to>
                                    </p:set>
                                    <p:animEffect transition="in" filter="fade">
                                      <p:cBhvr>
                                        <p:cTn id="53" dur="500"/>
                                        <p:tgtEl>
                                          <p:spTgt spid="40"/>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fade">
                                      <p:cBhvr>
                                        <p:cTn id="58" dur="500"/>
                                        <p:tgtEl>
                                          <p:spTgt spid="18"/>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16"/>
                                        </p:tgtEl>
                                        <p:attrNameLst>
                                          <p:attrName>style.visibility</p:attrName>
                                        </p:attrNameLst>
                                      </p:cBhvr>
                                      <p:to>
                                        <p:strVal val="visible"/>
                                      </p:to>
                                    </p:set>
                                    <p:animEffect transition="in" filter="fade">
                                      <p:cBhvr>
                                        <p:cTn id="61" dur="500"/>
                                        <p:tgtEl>
                                          <p:spTgt spid="16"/>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nodeType="clickEffect">
                                  <p:stCondLst>
                                    <p:cond delay="0"/>
                                  </p:stCondLst>
                                  <p:childTnLst>
                                    <p:set>
                                      <p:cBhvr>
                                        <p:cTn id="65" dur="1" fill="hold">
                                          <p:stCondLst>
                                            <p:cond delay="0"/>
                                          </p:stCondLst>
                                        </p:cTn>
                                        <p:tgtEl>
                                          <p:spTgt spid="4"/>
                                        </p:tgtEl>
                                        <p:attrNameLst>
                                          <p:attrName>style.visibility</p:attrName>
                                        </p:attrNameLst>
                                      </p:cBhvr>
                                      <p:to>
                                        <p:strVal val="visible"/>
                                      </p:to>
                                    </p:set>
                                    <p:animEffect transition="in" filter="fade">
                                      <p:cBhvr>
                                        <p:cTn id="66" dur="500"/>
                                        <p:tgtEl>
                                          <p:spTgt spid="4"/>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3"/>
                                        </p:tgtEl>
                                        <p:attrNameLst>
                                          <p:attrName>style.visibility</p:attrName>
                                        </p:attrNameLst>
                                      </p:cBhvr>
                                      <p:to>
                                        <p:strVal val="visible"/>
                                      </p:to>
                                    </p:set>
                                    <p:animEffect transition="in" filter="fade">
                                      <p:cBhvr>
                                        <p:cTn id="69" dur="500"/>
                                        <p:tgtEl>
                                          <p:spTgt spid="3"/>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nodeType="clickEffect">
                                  <p:stCondLst>
                                    <p:cond delay="0"/>
                                  </p:stCondLst>
                                  <p:childTnLst>
                                    <p:set>
                                      <p:cBhvr>
                                        <p:cTn id="73" dur="1" fill="hold">
                                          <p:stCondLst>
                                            <p:cond delay="0"/>
                                          </p:stCondLst>
                                        </p:cTn>
                                        <p:tgtEl>
                                          <p:spTgt spid="13"/>
                                        </p:tgtEl>
                                        <p:attrNameLst>
                                          <p:attrName>style.visibility</p:attrName>
                                        </p:attrNameLst>
                                      </p:cBhvr>
                                      <p:to>
                                        <p:strVal val="visible"/>
                                      </p:to>
                                    </p:set>
                                    <p:animEffect transition="in" filter="fade">
                                      <p:cBhvr>
                                        <p:cTn id="74" dur="500"/>
                                        <p:tgtEl>
                                          <p:spTgt spid="13"/>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12"/>
                                        </p:tgtEl>
                                        <p:attrNameLst>
                                          <p:attrName>style.visibility</p:attrName>
                                        </p:attrNameLst>
                                      </p:cBhvr>
                                      <p:to>
                                        <p:strVal val="visible"/>
                                      </p:to>
                                    </p:set>
                                    <p:animEffect transition="in" filter="fade">
                                      <p:cBhvr>
                                        <p:cTn id="7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3" grpId="0"/>
      <p:bldP spid="12" grpId="0"/>
      <p:bldP spid="14" grpId="0"/>
      <p:bldP spid="16" grpId="0"/>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itle 50">
            <a:extLst>
              <a:ext uri="{FF2B5EF4-FFF2-40B4-BE49-F238E27FC236}">
                <a16:creationId xmlns:a16="http://schemas.microsoft.com/office/drawing/2014/main" id="{4C8520A3-1407-7B1A-EED6-A24D64207C1A}"/>
              </a:ext>
            </a:extLst>
          </p:cNvPr>
          <p:cNvSpPr>
            <a:spLocks noGrp="1"/>
          </p:cNvSpPr>
          <p:nvPr>
            <p:ph type="ctrTitle"/>
          </p:nvPr>
        </p:nvSpPr>
        <p:spPr>
          <a:xfrm>
            <a:off x="516170" y="960280"/>
            <a:ext cx="3598630" cy="474820"/>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14 w 10000"/>
              <a:gd name="connsiteY0" fmla="*/ 699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699 h 10000"/>
              <a:gd name="connsiteX0" fmla="*/ 0 w 10014"/>
              <a:gd name="connsiteY0" fmla="*/ 0 h 10602"/>
              <a:gd name="connsiteX1" fmla="*/ 10014 w 10014"/>
              <a:gd name="connsiteY1" fmla="*/ 602 h 10602"/>
              <a:gd name="connsiteX2" fmla="*/ 10014 w 10014"/>
              <a:gd name="connsiteY2" fmla="*/ 10602 h 10602"/>
              <a:gd name="connsiteX3" fmla="*/ 14 w 10014"/>
              <a:gd name="connsiteY3" fmla="*/ 10602 h 10602"/>
              <a:gd name="connsiteX4" fmla="*/ 0 w 10014"/>
              <a:gd name="connsiteY4" fmla="*/ 0 h 10602"/>
              <a:gd name="connsiteX0" fmla="*/ 0 w 10014"/>
              <a:gd name="connsiteY0" fmla="*/ 0 h 10212"/>
              <a:gd name="connsiteX1" fmla="*/ 10014 w 10014"/>
              <a:gd name="connsiteY1" fmla="*/ 212 h 10212"/>
              <a:gd name="connsiteX2" fmla="*/ 10014 w 10014"/>
              <a:gd name="connsiteY2" fmla="*/ 10212 h 10212"/>
              <a:gd name="connsiteX3" fmla="*/ 14 w 10014"/>
              <a:gd name="connsiteY3" fmla="*/ 10212 h 10212"/>
              <a:gd name="connsiteX4" fmla="*/ 0 w 10014"/>
              <a:gd name="connsiteY4" fmla="*/ 0 h 10212"/>
              <a:gd name="connsiteX0" fmla="*/ 41 w 10000"/>
              <a:gd name="connsiteY0" fmla="*/ 48 h 10000"/>
              <a:gd name="connsiteX1" fmla="*/ 10000 w 10000"/>
              <a:gd name="connsiteY1" fmla="*/ 0 h 10000"/>
              <a:gd name="connsiteX2" fmla="*/ 10000 w 10000"/>
              <a:gd name="connsiteY2" fmla="*/ 10000 h 10000"/>
              <a:gd name="connsiteX3" fmla="*/ 0 w 10000"/>
              <a:gd name="connsiteY3" fmla="*/ 10000 h 10000"/>
              <a:gd name="connsiteX4" fmla="*/ 41 w 10000"/>
              <a:gd name="connsiteY4" fmla="*/ 48 h 10000"/>
              <a:gd name="connsiteX0" fmla="*/ 1 w 10001"/>
              <a:gd name="connsiteY0" fmla="*/ 0 h 10342"/>
              <a:gd name="connsiteX1" fmla="*/ 10001 w 10001"/>
              <a:gd name="connsiteY1" fmla="*/ 342 h 10342"/>
              <a:gd name="connsiteX2" fmla="*/ 10001 w 10001"/>
              <a:gd name="connsiteY2" fmla="*/ 10342 h 10342"/>
              <a:gd name="connsiteX3" fmla="*/ 1 w 10001"/>
              <a:gd name="connsiteY3" fmla="*/ 10342 h 10342"/>
              <a:gd name="connsiteX4" fmla="*/ 1 w 10001"/>
              <a:gd name="connsiteY4" fmla="*/ 0 h 10342"/>
              <a:gd name="connsiteX0" fmla="*/ 1 w 10001"/>
              <a:gd name="connsiteY0" fmla="*/ 48 h 10000"/>
              <a:gd name="connsiteX1" fmla="*/ 10001 w 10001"/>
              <a:gd name="connsiteY1" fmla="*/ 0 h 10000"/>
              <a:gd name="connsiteX2" fmla="*/ 10001 w 10001"/>
              <a:gd name="connsiteY2" fmla="*/ 10000 h 10000"/>
              <a:gd name="connsiteX3" fmla="*/ 1 w 10001"/>
              <a:gd name="connsiteY3" fmla="*/ 10000 h 10000"/>
              <a:gd name="connsiteX4" fmla="*/ 1 w 10001"/>
              <a:gd name="connsiteY4" fmla="*/ 48 h 10000"/>
              <a:gd name="connsiteX0" fmla="*/ 14 w 10000"/>
              <a:gd name="connsiteY0" fmla="*/ 56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568 h 10000"/>
              <a:gd name="connsiteX0" fmla="*/ 14 w 10000"/>
              <a:gd name="connsiteY0" fmla="*/ 30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308 h 10000"/>
              <a:gd name="connsiteX0" fmla="*/ 14 w 10000"/>
              <a:gd name="connsiteY0" fmla="*/ 30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308 h 10000"/>
              <a:gd name="connsiteX0" fmla="*/ 14 w 10000"/>
              <a:gd name="connsiteY0" fmla="*/ 17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178 h 10000"/>
              <a:gd name="connsiteX0" fmla="*/ 14 w 10000"/>
              <a:gd name="connsiteY0" fmla="*/ 178 h 10000"/>
              <a:gd name="connsiteX1" fmla="*/ 10000 w 10000"/>
              <a:gd name="connsiteY1" fmla="*/ 0 h 10000"/>
              <a:gd name="connsiteX2" fmla="*/ 9628 w 10000"/>
              <a:gd name="connsiteY2" fmla="*/ 9870 h 10000"/>
              <a:gd name="connsiteX3" fmla="*/ 0 w 10000"/>
              <a:gd name="connsiteY3" fmla="*/ 10000 h 10000"/>
              <a:gd name="connsiteX4" fmla="*/ 14 w 10000"/>
              <a:gd name="connsiteY4" fmla="*/ 178 h 10000"/>
              <a:gd name="connsiteX0" fmla="*/ 2 w 9988"/>
              <a:gd name="connsiteY0" fmla="*/ 178 h 10000"/>
              <a:gd name="connsiteX1" fmla="*/ 9988 w 9988"/>
              <a:gd name="connsiteY1" fmla="*/ 0 h 10000"/>
              <a:gd name="connsiteX2" fmla="*/ 9616 w 9988"/>
              <a:gd name="connsiteY2" fmla="*/ 9870 h 10000"/>
              <a:gd name="connsiteX3" fmla="*/ 6 w 9988"/>
              <a:gd name="connsiteY3" fmla="*/ 10000 h 10000"/>
              <a:gd name="connsiteX4" fmla="*/ 2 w 9988"/>
              <a:gd name="connsiteY4" fmla="*/ 178 h 10000"/>
              <a:gd name="connsiteX0" fmla="*/ 2 w 10000"/>
              <a:gd name="connsiteY0" fmla="*/ 178 h 10000"/>
              <a:gd name="connsiteX1" fmla="*/ 10000 w 10000"/>
              <a:gd name="connsiteY1" fmla="*/ 0 h 10000"/>
              <a:gd name="connsiteX2" fmla="*/ 9628 w 10000"/>
              <a:gd name="connsiteY2" fmla="*/ 9870 h 10000"/>
              <a:gd name="connsiteX3" fmla="*/ 6 w 10000"/>
              <a:gd name="connsiteY3" fmla="*/ 10000 h 10000"/>
              <a:gd name="connsiteX4" fmla="*/ 2 w 10000"/>
              <a:gd name="connsiteY4" fmla="*/ 178 h 10000"/>
              <a:gd name="connsiteX0" fmla="*/ 2 w 10000"/>
              <a:gd name="connsiteY0" fmla="*/ 91 h 9913"/>
              <a:gd name="connsiteX1" fmla="*/ 10000 w 10000"/>
              <a:gd name="connsiteY1" fmla="*/ 0 h 9913"/>
              <a:gd name="connsiteX2" fmla="*/ 9628 w 10000"/>
              <a:gd name="connsiteY2" fmla="*/ 9783 h 9913"/>
              <a:gd name="connsiteX3" fmla="*/ 6 w 10000"/>
              <a:gd name="connsiteY3" fmla="*/ 9913 h 9913"/>
              <a:gd name="connsiteX4" fmla="*/ 2 w 10000"/>
              <a:gd name="connsiteY4" fmla="*/ 91 h 9913"/>
              <a:gd name="connsiteX0" fmla="*/ 2 w 9982"/>
              <a:gd name="connsiteY0" fmla="*/ 0 h 9908"/>
              <a:gd name="connsiteX1" fmla="*/ 9982 w 9982"/>
              <a:gd name="connsiteY1" fmla="*/ 170 h 9908"/>
              <a:gd name="connsiteX2" fmla="*/ 9628 w 9982"/>
              <a:gd name="connsiteY2" fmla="*/ 9777 h 9908"/>
              <a:gd name="connsiteX3" fmla="*/ 6 w 9982"/>
              <a:gd name="connsiteY3" fmla="*/ 9908 h 9908"/>
              <a:gd name="connsiteX4" fmla="*/ 2 w 9982"/>
              <a:gd name="connsiteY4" fmla="*/ 0 h 9908"/>
              <a:gd name="connsiteX0" fmla="*/ 2 w 10205"/>
              <a:gd name="connsiteY0" fmla="*/ 0 h 10000"/>
              <a:gd name="connsiteX1" fmla="*/ 10205 w 10205"/>
              <a:gd name="connsiteY1" fmla="*/ 38 h 10000"/>
              <a:gd name="connsiteX2" fmla="*/ 9645 w 10205"/>
              <a:gd name="connsiteY2" fmla="*/ 9868 h 10000"/>
              <a:gd name="connsiteX3" fmla="*/ 6 w 10205"/>
              <a:gd name="connsiteY3" fmla="*/ 10000 h 10000"/>
              <a:gd name="connsiteX4" fmla="*/ 2 w 10205"/>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05" h="10000">
                <a:moveTo>
                  <a:pt x="2" y="0"/>
                </a:moveTo>
                <a:lnTo>
                  <a:pt x="10205" y="38"/>
                </a:lnTo>
                <a:cubicBezTo>
                  <a:pt x="10018" y="3315"/>
                  <a:pt x="9832" y="6591"/>
                  <a:pt x="9645" y="9868"/>
                </a:cubicBezTo>
                <a:lnTo>
                  <a:pt x="6" y="10000"/>
                </a:lnTo>
                <a:cubicBezTo>
                  <a:pt x="11" y="6844"/>
                  <a:pt x="-3" y="3156"/>
                  <a:pt x="2" y="0"/>
                </a:cubicBezTo>
                <a:close/>
              </a:path>
            </a:pathLst>
          </a:custGeom>
          <a:solidFill>
            <a:srgbClr val="000066"/>
          </a:solidFill>
        </p:spPr>
        <p:txBody>
          <a:bodyPr anchor="ctr"/>
          <a:lstStyle/>
          <a:p>
            <a:pPr>
              <a:lnSpc>
                <a:spcPct val="100000"/>
              </a:lnSpc>
            </a:pPr>
            <a:r>
              <a:rPr lang="en-US" sz="1400" dirty="0">
                <a:latin typeface="Montserrat" pitchFamily="2" charset="0"/>
              </a:rPr>
              <a:t>PRODUCT PROFILE</a:t>
            </a:r>
            <a:br>
              <a:rPr lang="en-US" sz="1400" dirty="0">
                <a:latin typeface="Montserrat" pitchFamily="2" charset="0"/>
              </a:rPr>
            </a:br>
            <a:r>
              <a:rPr lang="en-US" sz="1600" b="1" spc="300" dirty="0">
                <a:latin typeface="Montserrat" pitchFamily="2" charset="0"/>
              </a:rPr>
              <a:t>KITCHEN</a:t>
            </a:r>
            <a:r>
              <a:rPr lang="en-US" sz="1400" dirty="0">
                <a:latin typeface="Montserrat" pitchFamily="2" charset="0"/>
              </a:rPr>
              <a:t> </a:t>
            </a:r>
            <a:r>
              <a:rPr lang="en-US" sz="1600" b="1" spc="300" dirty="0">
                <a:latin typeface="Montserrat" pitchFamily="2" charset="0"/>
              </a:rPr>
              <a:t>VENTILATION</a:t>
            </a:r>
            <a:endParaRPr lang="en-US" sz="1400" b="1" spc="300" dirty="0">
              <a:latin typeface="Montserrat" pitchFamily="2" charset="0"/>
            </a:endParaRPr>
          </a:p>
        </p:txBody>
      </p:sp>
      <p:pic>
        <p:nvPicPr>
          <p:cNvPr id="5" name="Picture 4">
            <a:extLst>
              <a:ext uri="{FF2B5EF4-FFF2-40B4-BE49-F238E27FC236}">
                <a16:creationId xmlns:a16="http://schemas.microsoft.com/office/drawing/2014/main" id="{0AE37896-3441-668B-4EA3-87A64BEFFA1A}"/>
              </a:ext>
            </a:extLst>
          </p:cNvPr>
          <p:cNvPicPr>
            <a:picLocks noChangeAspect="1"/>
          </p:cNvPicPr>
          <p:nvPr/>
        </p:nvPicPr>
        <p:blipFill rotWithShape="1">
          <a:blip r:embed="rId6"/>
          <a:srcRect t="7501" r="13176" b="26349"/>
          <a:stretch/>
        </p:blipFill>
        <p:spPr>
          <a:xfrm flipH="1">
            <a:off x="3746923" y="5071481"/>
            <a:ext cx="3758905" cy="2146206"/>
          </a:xfrm>
          <a:prstGeom prst="rect">
            <a:avLst/>
          </a:prstGeom>
        </p:spPr>
      </p:pic>
      <p:pic>
        <p:nvPicPr>
          <p:cNvPr id="24" name="Picture 23" descr="A picture containing indoor&#10;&#10;Description automatically generated">
            <a:extLst>
              <a:ext uri="{FF2B5EF4-FFF2-40B4-BE49-F238E27FC236}">
                <a16:creationId xmlns:a16="http://schemas.microsoft.com/office/drawing/2014/main" id="{010AF4E4-7D56-A0A6-14E4-5E679F3A2E1C}"/>
              </a:ext>
            </a:extLst>
          </p:cNvPr>
          <p:cNvPicPr>
            <a:picLocks noChangeAspect="1"/>
          </p:cNvPicPr>
          <p:nvPr/>
        </p:nvPicPr>
        <p:blipFill rotWithShape="1">
          <a:blip r:embed="rId7">
            <a:extLst>
              <a:ext uri="{28A0092B-C50C-407E-A947-70E740481C1C}">
                <a14:useLocalDpi xmlns:a14="http://schemas.microsoft.com/office/drawing/2010/main" val="0"/>
              </a:ext>
            </a:extLst>
          </a:blip>
          <a:srcRect l="14932" t="21334" b="13256"/>
          <a:stretch/>
        </p:blipFill>
        <p:spPr bwMode="auto">
          <a:xfrm>
            <a:off x="236816" y="6957329"/>
            <a:ext cx="3509915" cy="1604237"/>
          </a:xfrm>
          <a:prstGeom prst="rect">
            <a:avLst/>
          </a:prstGeom>
          <a:noFill/>
          <a:ln>
            <a:noFill/>
          </a:ln>
          <a:extLst>
            <a:ext uri="{53640926-AAD7-44D8-BBD7-CCE9431645EC}">
              <a14:shadowObscured xmlns:a14="http://schemas.microsoft.com/office/drawing/2010/main"/>
            </a:ext>
          </a:extLst>
        </p:spPr>
      </p:pic>
      <p:sp>
        <p:nvSpPr>
          <p:cNvPr id="2" name="Title 50">
            <a:extLst>
              <a:ext uri="{FF2B5EF4-FFF2-40B4-BE49-F238E27FC236}">
                <a16:creationId xmlns:a16="http://schemas.microsoft.com/office/drawing/2014/main" id="{9EA4BAB9-FFD3-38B0-B824-FB8FED39D069}"/>
              </a:ext>
            </a:extLst>
          </p:cNvPr>
          <p:cNvSpPr txBox="1">
            <a:spLocks/>
          </p:cNvSpPr>
          <p:nvPr/>
        </p:nvSpPr>
        <p:spPr>
          <a:xfrm>
            <a:off x="515787" y="1724179"/>
            <a:ext cx="1283230" cy="309544"/>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14 w 10000"/>
              <a:gd name="connsiteY0" fmla="*/ 699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699 h 10000"/>
              <a:gd name="connsiteX0" fmla="*/ 0 w 10014"/>
              <a:gd name="connsiteY0" fmla="*/ 0 h 10602"/>
              <a:gd name="connsiteX1" fmla="*/ 10014 w 10014"/>
              <a:gd name="connsiteY1" fmla="*/ 602 h 10602"/>
              <a:gd name="connsiteX2" fmla="*/ 10014 w 10014"/>
              <a:gd name="connsiteY2" fmla="*/ 10602 h 10602"/>
              <a:gd name="connsiteX3" fmla="*/ 14 w 10014"/>
              <a:gd name="connsiteY3" fmla="*/ 10602 h 10602"/>
              <a:gd name="connsiteX4" fmla="*/ 0 w 10014"/>
              <a:gd name="connsiteY4" fmla="*/ 0 h 10602"/>
              <a:gd name="connsiteX0" fmla="*/ 0 w 10014"/>
              <a:gd name="connsiteY0" fmla="*/ 0 h 10212"/>
              <a:gd name="connsiteX1" fmla="*/ 10014 w 10014"/>
              <a:gd name="connsiteY1" fmla="*/ 212 h 10212"/>
              <a:gd name="connsiteX2" fmla="*/ 10014 w 10014"/>
              <a:gd name="connsiteY2" fmla="*/ 10212 h 10212"/>
              <a:gd name="connsiteX3" fmla="*/ 14 w 10014"/>
              <a:gd name="connsiteY3" fmla="*/ 10212 h 10212"/>
              <a:gd name="connsiteX4" fmla="*/ 0 w 10014"/>
              <a:gd name="connsiteY4" fmla="*/ 0 h 10212"/>
              <a:gd name="connsiteX0" fmla="*/ 41 w 10000"/>
              <a:gd name="connsiteY0" fmla="*/ 48 h 10000"/>
              <a:gd name="connsiteX1" fmla="*/ 10000 w 10000"/>
              <a:gd name="connsiteY1" fmla="*/ 0 h 10000"/>
              <a:gd name="connsiteX2" fmla="*/ 10000 w 10000"/>
              <a:gd name="connsiteY2" fmla="*/ 10000 h 10000"/>
              <a:gd name="connsiteX3" fmla="*/ 0 w 10000"/>
              <a:gd name="connsiteY3" fmla="*/ 10000 h 10000"/>
              <a:gd name="connsiteX4" fmla="*/ 41 w 10000"/>
              <a:gd name="connsiteY4" fmla="*/ 48 h 10000"/>
              <a:gd name="connsiteX0" fmla="*/ 1 w 10001"/>
              <a:gd name="connsiteY0" fmla="*/ 0 h 10342"/>
              <a:gd name="connsiteX1" fmla="*/ 10001 w 10001"/>
              <a:gd name="connsiteY1" fmla="*/ 342 h 10342"/>
              <a:gd name="connsiteX2" fmla="*/ 10001 w 10001"/>
              <a:gd name="connsiteY2" fmla="*/ 10342 h 10342"/>
              <a:gd name="connsiteX3" fmla="*/ 1 w 10001"/>
              <a:gd name="connsiteY3" fmla="*/ 10342 h 10342"/>
              <a:gd name="connsiteX4" fmla="*/ 1 w 10001"/>
              <a:gd name="connsiteY4" fmla="*/ 0 h 10342"/>
              <a:gd name="connsiteX0" fmla="*/ 1 w 10001"/>
              <a:gd name="connsiteY0" fmla="*/ 48 h 10000"/>
              <a:gd name="connsiteX1" fmla="*/ 10001 w 10001"/>
              <a:gd name="connsiteY1" fmla="*/ 0 h 10000"/>
              <a:gd name="connsiteX2" fmla="*/ 10001 w 10001"/>
              <a:gd name="connsiteY2" fmla="*/ 10000 h 10000"/>
              <a:gd name="connsiteX3" fmla="*/ 1 w 10001"/>
              <a:gd name="connsiteY3" fmla="*/ 10000 h 10000"/>
              <a:gd name="connsiteX4" fmla="*/ 1 w 10001"/>
              <a:gd name="connsiteY4" fmla="*/ 48 h 10000"/>
              <a:gd name="connsiteX0" fmla="*/ 14 w 10000"/>
              <a:gd name="connsiteY0" fmla="*/ 56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568 h 10000"/>
              <a:gd name="connsiteX0" fmla="*/ 14 w 10000"/>
              <a:gd name="connsiteY0" fmla="*/ 30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308 h 10000"/>
              <a:gd name="connsiteX0" fmla="*/ 14 w 10000"/>
              <a:gd name="connsiteY0" fmla="*/ 30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308 h 10000"/>
              <a:gd name="connsiteX0" fmla="*/ 14 w 10000"/>
              <a:gd name="connsiteY0" fmla="*/ 17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178 h 10000"/>
              <a:gd name="connsiteX0" fmla="*/ 14 w 10000"/>
              <a:gd name="connsiteY0" fmla="*/ 178 h 10000"/>
              <a:gd name="connsiteX1" fmla="*/ 10000 w 10000"/>
              <a:gd name="connsiteY1" fmla="*/ 0 h 10000"/>
              <a:gd name="connsiteX2" fmla="*/ 9628 w 10000"/>
              <a:gd name="connsiteY2" fmla="*/ 9870 h 10000"/>
              <a:gd name="connsiteX3" fmla="*/ 0 w 10000"/>
              <a:gd name="connsiteY3" fmla="*/ 10000 h 10000"/>
              <a:gd name="connsiteX4" fmla="*/ 14 w 10000"/>
              <a:gd name="connsiteY4" fmla="*/ 178 h 10000"/>
              <a:gd name="connsiteX0" fmla="*/ 2 w 9988"/>
              <a:gd name="connsiteY0" fmla="*/ 178 h 10000"/>
              <a:gd name="connsiteX1" fmla="*/ 9988 w 9988"/>
              <a:gd name="connsiteY1" fmla="*/ 0 h 10000"/>
              <a:gd name="connsiteX2" fmla="*/ 9616 w 9988"/>
              <a:gd name="connsiteY2" fmla="*/ 9870 h 10000"/>
              <a:gd name="connsiteX3" fmla="*/ 6 w 9988"/>
              <a:gd name="connsiteY3" fmla="*/ 10000 h 10000"/>
              <a:gd name="connsiteX4" fmla="*/ 2 w 9988"/>
              <a:gd name="connsiteY4" fmla="*/ 178 h 10000"/>
              <a:gd name="connsiteX0" fmla="*/ 2 w 10000"/>
              <a:gd name="connsiteY0" fmla="*/ 178 h 10000"/>
              <a:gd name="connsiteX1" fmla="*/ 10000 w 10000"/>
              <a:gd name="connsiteY1" fmla="*/ 0 h 10000"/>
              <a:gd name="connsiteX2" fmla="*/ 9628 w 10000"/>
              <a:gd name="connsiteY2" fmla="*/ 9870 h 10000"/>
              <a:gd name="connsiteX3" fmla="*/ 6 w 10000"/>
              <a:gd name="connsiteY3" fmla="*/ 10000 h 10000"/>
              <a:gd name="connsiteX4" fmla="*/ 2 w 10000"/>
              <a:gd name="connsiteY4" fmla="*/ 178 h 10000"/>
              <a:gd name="connsiteX0" fmla="*/ 2 w 10000"/>
              <a:gd name="connsiteY0" fmla="*/ 91 h 9913"/>
              <a:gd name="connsiteX1" fmla="*/ 10000 w 10000"/>
              <a:gd name="connsiteY1" fmla="*/ 0 h 9913"/>
              <a:gd name="connsiteX2" fmla="*/ 9628 w 10000"/>
              <a:gd name="connsiteY2" fmla="*/ 9783 h 9913"/>
              <a:gd name="connsiteX3" fmla="*/ 6 w 10000"/>
              <a:gd name="connsiteY3" fmla="*/ 9913 h 9913"/>
              <a:gd name="connsiteX4" fmla="*/ 2 w 10000"/>
              <a:gd name="connsiteY4" fmla="*/ 91 h 9913"/>
              <a:gd name="connsiteX0" fmla="*/ 2 w 9982"/>
              <a:gd name="connsiteY0" fmla="*/ 0 h 9908"/>
              <a:gd name="connsiteX1" fmla="*/ 9982 w 9982"/>
              <a:gd name="connsiteY1" fmla="*/ 170 h 9908"/>
              <a:gd name="connsiteX2" fmla="*/ 9628 w 9982"/>
              <a:gd name="connsiteY2" fmla="*/ 9777 h 9908"/>
              <a:gd name="connsiteX3" fmla="*/ 6 w 9982"/>
              <a:gd name="connsiteY3" fmla="*/ 9908 h 9908"/>
              <a:gd name="connsiteX4" fmla="*/ 2 w 9982"/>
              <a:gd name="connsiteY4" fmla="*/ 0 h 9908"/>
              <a:gd name="connsiteX0" fmla="*/ 2 w 10205"/>
              <a:gd name="connsiteY0" fmla="*/ 0 h 10000"/>
              <a:gd name="connsiteX1" fmla="*/ 10205 w 10205"/>
              <a:gd name="connsiteY1" fmla="*/ 38 h 10000"/>
              <a:gd name="connsiteX2" fmla="*/ 9645 w 10205"/>
              <a:gd name="connsiteY2" fmla="*/ 9868 h 10000"/>
              <a:gd name="connsiteX3" fmla="*/ 6 w 10205"/>
              <a:gd name="connsiteY3" fmla="*/ 10000 h 10000"/>
              <a:gd name="connsiteX4" fmla="*/ 2 w 10205"/>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05" h="10000">
                <a:moveTo>
                  <a:pt x="2" y="0"/>
                </a:moveTo>
                <a:lnTo>
                  <a:pt x="10205" y="38"/>
                </a:lnTo>
                <a:cubicBezTo>
                  <a:pt x="10018" y="3315"/>
                  <a:pt x="9832" y="6591"/>
                  <a:pt x="9645" y="9868"/>
                </a:cubicBezTo>
                <a:lnTo>
                  <a:pt x="6" y="10000"/>
                </a:lnTo>
                <a:cubicBezTo>
                  <a:pt x="11" y="6844"/>
                  <a:pt x="-3" y="3156"/>
                  <a:pt x="2" y="0"/>
                </a:cubicBezTo>
                <a:close/>
              </a:path>
            </a:pathLst>
          </a:custGeom>
          <a:solidFill>
            <a:srgbClr val="993366"/>
          </a:solidFill>
        </p:spPr>
        <p:txBody>
          <a:bodyPr vert="horz" lIns="91440" tIns="45720" rIns="91440" bIns="45720" rtlCol="0" anchor="ctr">
            <a:noAutofit/>
          </a:bodyPr>
          <a:lstStyle>
            <a:lvl1pPr algn="l" defTabSz="1280160" rtl="0" eaLnBrk="1" latinLnBrk="0" hangingPunct="1">
              <a:lnSpc>
                <a:spcPct val="90000"/>
              </a:lnSpc>
              <a:spcBef>
                <a:spcPct val="0"/>
              </a:spcBef>
              <a:buNone/>
              <a:defRPr sz="5939" kern="1200" cap="all" spc="445" baseline="0">
                <a:solidFill>
                  <a:schemeClr val="bg1"/>
                </a:solidFill>
                <a:latin typeface="Bahnschrift" panose="020B0502040204020203" pitchFamily="34" charset="0"/>
                <a:ea typeface="+mj-ea"/>
                <a:cs typeface="+mj-cs"/>
              </a:defRPr>
            </a:lvl1pPr>
          </a:lstStyle>
          <a:p>
            <a:pPr>
              <a:lnSpc>
                <a:spcPct val="100000"/>
              </a:lnSpc>
            </a:pPr>
            <a:r>
              <a:rPr lang="en-US" sz="1400" cap="none" spc="0" dirty="0">
                <a:latin typeface="Montserrat" pitchFamily="2" charset="0"/>
              </a:rPr>
              <a:t>Eco-Curtain</a:t>
            </a:r>
          </a:p>
        </p:txBody>
      </p:sp>
      <p:cxnSp>
        <p:nvCxnSpPr>
          <p:cNvPr id="3" name="Straight Connector 2">
            <a:extLst>
              <a:ext uri="{FF2B5EF4-FFF2-40B4-BE49-F238E27FC236}">
                <a16:creationId xmlns:a16="http://schemas.microsoft.com/office/drawing/2014/main" id="{89481B9E-9DAC-73CF-E263-BB950008E57C}"/>
              </a:ext>
            </a:extLst>
          </p:cNvPr>
          <p:cNvCxnSpPr>
            <a:cxnSpLocks/>
            <a:endCxn id="9" idx="0"/>
          </p:cNvCxnSpPr>
          <p:nvPr/>
        </p:nvCxnSpPr>
        <p:spPr>
          <a:xfrm>
            <a:off x="7809606" y="1724179"/>
            <a:ext cx="8617603" cy="0"/>
          </a:xfrm>
          <a:prstGeom prst="line">
            <a:avLst/>
          </a:prstGeom>
          <a:ln>
            <a:solidFill>
              <a:srgbClr val="993366"/>
            </a:solidFill>
          </a:ln>
        </p:spPr>
        <p:style>
          <a:lnRef idx="1">
            <a:schemeClr val="accent1"/>
          </a:lnRef>
          <a:fillRef idx="0">
            <a:schemeClr val="accent1"/>
          </a:fillRef>
          <a:effectRef idx="0">
            <a:schemeClr val="accent1"/>
          </a:effectRef>
          <a:fontRef idx="minor">
            <a:schemeClr val="tx1"/>
          </a:fontRef>
        </p:style>
      </p:cxnSp>
      <p:sp>
        <p:nvSpPr>
          <p:cNvPr id="4" name="TextBox 35">
            <a:extLst>
              <a:ext uri="{FF2B5EF4-FFF2-40B4-BE49-F238E27FC236}">
                <a16:creationId xmlns:a16="http://schemas.microsoft.com/office/drawing/2014/main" id="{BE82312E-AFE2-1F34-29B5-3D0165D1F9C5}"/>
              </a:ext>
            </a:extLst>
          </p:cNvPr>
          <p:cNvSpPr txBox="1"/>
          <p:nvPr/>
        </p:nvSpPr>
        <p:spPr>
          <a:xfrm>
            <a:off x="515787" y="2165227"/>
            <a:ext cx="4322530" cy="2364493"/>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pPr>
            <a:r>
              <a:rPr lang="en-US" sz="800" b="1" dirty="0">
                <a:solidFill>
                  <a:srgbClr val="000066"/>
                </a:solidFill>
                <a:latin typeface="Montserrat" pitchFamily="2" charset="0"/>
              </a:rPr>
              <a:t>Eco-Curtain Capture Air Technology</a:t>
            </a:r>
          </a:p>
          <a:p>
            <a:pPr>
              <a:lnSpc>
                <a:spcPct val="200000"/>
              </a:lnSpc>
              <a:spcBef>
                <a:spcPts val="600"/>
              </a:spcBef>
            </a:pPr>
            <a:r>
              <a:rPr lang="en-US" sz="800" dirty="0">
                <a:solidFill>
                  <a:schemeClr val="tx1">
                    <a:lumMod val="75000"/>
                    <a:lumOff val="25000"/>
                  </a:schemeClr>
                </a:solidFill>
                <a:latin typeface="Montserrat SemiBold" pitchFamily="2" charset="0"/>
              </a:rPr>
              <a:t>We uses capture air technology for the efficient operation of our hoods. </a:t>
            </a:r>
          </a:p>
          <a:p>
            <a:pPr>
              <a:lnSpc>
                <a:spcPct val="200000"/>
              </a:lnSpc>
              <a:spcBef>
                <a:spcPts val="600"/>
              </a:spcBef>
            </a:pPr>
            <a:r>
              <a:rPr lang="en-US" sz="800" dirty="0">
                <a:solidFill>
                  <a:schemeClr val="tx1">
                    <a:lumMod val="75000"/>
                    <a:lumOff val="25000"/>
                  </a:schemeClr>
                </a:solidFill>
                <a:latin typeface="Montserrat SemiBold" pitchFamily="2" charset="0"/>
              </a:rPr>
              <a:t>Below are the benefits:</a:t>
            </a:r>
          </a:p>
          <a:p>
            <a:pPr marL="90488" indent="-90488">
              <a:lnSpc>
                <a:spcPct val="200000"/>
              </a:lnSpc>
              <a:buFont typeface="Arial" panose="020B0604020202020204" pitchFamily="34" charset="0"/>
              <a:buChar char="•"/>
            </a:pPr>
            <a:r>
              <a:rPr lang="en-US" sz="800" dirty="0">
                <a:solidFill>
                  <a:schemeClr val="tx1">
                    <a:lumMod val="75000"/>
                    <a:lumOff val="25000"/>
                  </a:schemeClr>
                </a:solidFill>
                <a:latin typeface="Montserrat SemiBold" pitchFamily="2" charset="0"/>
              </a:rPr>
              <a:t>Significant Reduction in Make up air flow rate</a:t>
            </a:r>
          </a:p>
          <a:p>
            <a:pPr marL="90488" indent="-90488">
              <a:lnSpc>
                <a:spcPct val="200000"/>
              </a:lnSpc>
              <a:buFont typeface="Arial" panose="020B0604020202020204" pitchFamily="34" charset="0"/>
              <a:buChar char="•"/>
            </a:pPr>
            <a:r>
              <a:rPr lang="en-US" sz="800" dirty="0">
                <a:solidFill>
                  <a:schemeClr val="tx1">
                    <a:lumMod val="75000"/>
                    <a:lumOff val="25000"/>
                  </a:schemeClr>
                </a:solidFill>
                <a:latin typeface="Montserrat SemiBold" pitchFamily="2" charset="0"/>
              </a:rPr>
              <a:t>30% of Reduction in exhaust air flow rate</a:t>
            </a:r>
          </a:p>
          <a:p>
            <a:pPr marL="90488" indent="-90488">
              <a:lnSpc>
                <a:spcPct val="200000"/>
              </a:lnSpc>
              <a:buFont typeface="Arial" panose="020B0604020202020204" pitchFamily="34" charset="0"/>
              <a:buChar char="•"/>
            </a:pPr>
            <a:r>
              <a:rPr lang="en-US" sz="800" dirty="0">
                <a:solidFill>
                  <a:schemeClr val="tx1">
                    <a:lumMod val="75000"/>
                    <a:lumOff val="25000"/>
                  </a:schemeClr>
                </a:solidFill>
                <a:latin typeface="Montserrat SemiBold" pitchFamily="2" charset="0"/>
              </a:rPr>
              <a:t>Saves Initial capital</a:t>
            </a:r>
          </a:p>
          <a:p>
            <a:pPr marL="90488" indent="-90488">
              <a:lnSpc>
                <a:spcPct val="200000"/>
              </a:lnSpc>
              <a:buFont typeface="Arial" panose="020B0604020202020204" pitchFamily="34" charset="0"/>
              <a:buChar char="•"/>
            </a:pPr>
            <a:r>
              <a:rPr lang="en-US" sz="800" dirty="0">
                <a:solidFill>
                  <a:schemeClr val="tx1">
                    <a:lumMod val="75000"/>
                    <a:lumOff val="25000"/>
                  </a:schemeClr>
                </a:solidFill>
                <a:latin typeface="Montserrat SemiBold" pitchFamily="2" charset="0"/>
              </a:rPr>
              <a:t>Saves energy bill</a:t>
            </a:r>
          </a:p>
          <a:p>
            <a:pPr marL="90488" indent="-90488">
              <a:lnSpc>
                <a:spcPct val="200000"/>
              </a:lnSpc>
              <a:buFont typeface="Arial" panose="020B0604020202020204" pitchFamily="34" charset="0"/>
              <a:buChar char="•"/>
            </a:pPr>
            <a:r>
              <a:rPr lang="en-US" sz="800" dirty="0">
                <a:solidFill>
                  <a:schemeClr val="tx1">
                    <a:lumMod val="75000"/>
                    <a:lumOff val="25000"/>
                  </a:schemeClr>
                </a:solidFill>
                <a:latin typeface="Montserrat SemiBold" pitchFamily="2" charset="0"/>
              </a:rPr>
              <a:t>Improved working conditions for the staff</a:t>
            </a:r>
          </a:p>
          <a:p>
            <a:pPr marL="90488" indent="-90488">
              <a:lnSpc>
                <a:spcPct val="200000"/>
              </a:lnSpc>
              <a:buFont typeface="Arial" panose="020B0604020202020204" pitchFamily="34" charset="0"/>
              <a:buChar char="•"/>
            </a:pPr>
            <a:r>
              <a:rPr lang="en-US" sz="800" dirty="0">
                <a:solidFill>
                  <a:schemeClr val="tx1">
                    <a:lumMod val="75000"/>
                    <a:lumOff val="25000"/>
                  </a:schemeClr>
                </a:solidFill>
                <a:latin typeface="Montserrat SemiBold" pitchFamily="2" charset="0"/>
              </a:rPr>
              <a:t>Acts as air curtain to prevent any smoke spillage</a:t>
            </a:r>
          </a:p>
        </p:txBody>
      </p:sp>
      <p:pic>
        <p:nvPicPr>
          <p:cNvPr id="6" name="Picture 5">
            <a:extLst>
              <a:ext uri="{FF2B5EF4-FFF2-40B4-BE49-F238E27FC236}">
                <a16:creationId xmlns:a16="http://schemas.microsoft.com/office/drawing/2014/main" id="{10BE299F-A275-6058-8DB8-EF08AF98DB78}"/>
              </a:ext>
            </a:extLst>
          </p:cNvPr>
          <p:cNvPicPr>
            <a:picLocks noChangeAspect="1"/>
          </p:cNvPicPr>
          <p:nvPr/>
        </p:nvPicPr>
        <p:blipFill>
          <a:blip r:embed="rId8"/>
          <a:stretch>
            <a:fillRect/>
          </a:stretch>
        </p:blipFill>
        <p:spPr>
          <a:xfrm>
            <a:off x="4710944" y="3301039"/>
            <a:ext cx="2600016" cy="1228680"/>
          </a:xfrm>
          <a:prstGeom prst="rect">
            <a:avLst/>
          </a:prstGeom>
        </p:spPr>
      </p:pic>
      <p:sp>
        <p:nvSpPr>
          <p:cNvPr id="9" name="Title 50">
            <a:extLst>
              <a:ext uri="{FF2B5EF4-FFF2-40B4-BE49-F238E27FC236}">
                <a16:creationId xmlns:a16="http://schemas.microsoft.com/office/drawing/2014/main" id="{B42EAAF5-57B6-074C-96F7-F761948686B7}"/>
              </a:ext>
            </a:extLst>
          </p:cNvPr>
          <p:cNvSpPr txBox="1">
            <a:spLocks/>
          </p:cNvSpPr>
          <p:nvPr/>
        </p:nvSpPr>
        <p:spPr>
          <a:xfrm flipH="1">
            <a:off x="14473696" y="1724179"/>
            <a:ext cx="1953896" cy="309544"/>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14 w 10000"/>
              <a:gd name="connsiteY0" fmla="*/ 699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699 h 10000"/>
              <a:gd name="connsiteX0" fmla="*/ 0 w 10014"/>
              <a:gd name="connsiteY0" fmla="*/ 0 h 10602"/>
              <a:gd name="connsiteX1" fmla="*/ 10014 w 10014"/>
              <a:gd name="connsiteY1" fmla="*/ 602 h 10602"/>
              <a:gd name="connsiteX2" fmla="*/ 10014 w 10014"/>
              <a:gd name="connsiteY2" fmla="*/ 10602 h 10602"/>
              <a:gd name="connsiteX3" fmla="*/ 14 w 10014"/>
              <a:gd name="connsiteY3" fmla="*/ 10602 h 10602"/>
              <a:gd name="connsiteX4" fmla="*/ 0 w 10014"/>
              <a:gd name="connsiteY4" fmla="*/ 0 h 10602"/>
              <a:gd name="connsiteX0" fmla="*/ 0 w 10014"/>
              <a:gd name="connsiteY0" fmla="*/ 0 h 10212"/>
              <a:gd name="connsiteX1" fmla="*/ 10014 w 10014"/>
              <a:gd name="connsiteY1" fmla="*/ 212 h 10212"/>
              <a:gd name="connsiteX2" fmla="*/ 10014 w 10014"/>
              <a:gd name="connsiteY2" fmla="*/ 10212 h 10212"/>
              <a:gd name="connsiteX3" fmla="*/ 14 w 10014"/>
              <a:gd name="connsiteY3" fmla="*/ 10212 h 10212"/>
              <a:gd name="connsiteX4" fmla="*/ 0 w 10014"/>
              <a:gd name="connsiteY4" fmla="*/ 0 h 10212"/>
              <a:gd name="connsiteX0" fmla="*/ 41 w 10000"/>
              <a:gd name="connsiteY0" fmla="*/ 48 h 10000"/>
              <a:gd name="connsiteX1" fmla="*/ 10000 w 10000"/>
              <a:gd name="connsiteY1" fmla="*/ 0 h 10000"/>
              <a:gd name="connsiteX2" fmla="*/ 10000 w 10000"/>
              <a:gd name="connsiteY2" fmla="*/ 10000 h 10000"/>
              <a:gd name="connsiteX3" fmla="*/ 0 w 10000"/>
              <a:gd name="connsiteY3" fmla="*/ 10000 h 10000"/>
              <a:gd name="connsiteX4" fmla="*/ 41 w 10000"/>
              <a:gd name="connsiteY4" fmla="*/ 48 h 10000"/>
              <a:gd name="connsiteX0" fmla="*/ 1 w 10001"/>
              <a:gd name="connsiteY0" fmla="*/ 0 h 10342"/>
              <a:gd name="connsiteX1" fmla="*/ 10001 w 10001"/>
              <a:gd name="connsiteY1" fmla="*/ 342 h 10342"/>
              <a:gd name="connsiteX2" fmla="*/ 10001 w 10001"/>
              <a:gd name="connsiteY2" fmla="*/ 10342 h 10342"/>
              <a:gd name="connsiteX3" fmla="*/ 1 w 10001"/>
              <a:gd name="connsiteY3" fmla="*/ 10342 h 10342"/>
              <a:gd name="connsiteX4" fmla="*/ 1 w 10001"/>
              <a:gd name="connsiteY4" fmla="*/ 0 h 10342"/>
              <a:gd name="connsiteX0" fmla="*/ 1 w 10001"/>
              <a:gd name="connsiteY0" fmla="*/ 48 h 10000"/>
              <a:gd name="connsiteX1" fmla="*/ 10001 w 10001"/>
              <a:gd name="connsiteY1" fmla="*/ 0 h 10000"/>
              <a:gd name="connsiteX2" fmla="*/ 10001 w 10001"/>
              <a:gd name="connsiteY2" fmla="*/ 10000 h 10000"/>
              <a:gd name="connsiteX3" fmla="*/ 1 w 10001"/>
              <a:gd name="connsiteY3" fmla="*/ 10000 h 10000"/>
              <a:gd name="connsiteX4" fmla="*/ 1 w 10001"/>
              <a:gd name="connsiteY4" fmla="*/ 48 h 10000"/>
              <a:gd name="connsiteX0" fmla="*/ 14 w 10000"/>
              <a:gd name="connsiteY0" fmla="*/ 56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568 h 10000"/>
              <a:gd name="connsiteX0" fmla="*/ 14 w 10000"/>
              <a:gd name="connsiteY0" fmla="*/ 30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308 h 10000"/>
              <a:gd name="connsiteX0" fmla="*/ 14 w 10000"/>
              <a:gd name="connsiteY0" fmla="*/ 30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308 h 10000"/>
              <a:gd name="connsiteX0" fmla="*/ 14 w 10000"/>
              <a:gd name="connsiteY0" fmla="*/ 17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178 h 10000"/>
              <a:gd name="connsiteX0" fmla="*/ 14 w 10000"/>
              <a:gd name="connsiteY0" fmla="*/ 178 h 10000"/>
              <a:gd name="connsiteX1" fmla="*/ 10000 w 10000"/>
              <a:gd name="connsiteY1" fmla="*/ 0 h 10000"/>
              <a:gd name="connsiteX2" fmla="*/ 9628 w 10000"/>
              <a:gd name="connsiteY2" fmla="*/ 9870 h 10000"/>
              <a:gd name="connsiteX3" fmla="*/ 0 w 10000"/>
              <a:gd name="connsiteY3" fmla="*/ 10000 h 10000"/>
              <a:gd name="connsiteX4" fmla="*/ 14 w 10000"/>
              <a:gd name="connsiteY4" fmla="*/ 178 h 10000"/>
              <a:gd name="connsiteX0" fmla="*/ 2 w 9988"/>
              <a:gd name="connsiteY0" fmla="*/ 178 h 10000"/>
              <a:gd name="connsiteX1" fmla="*/ 9988 w 9988"/>
              <a:gd name="connsiteY1" fmla="*/ 0 h 10000"/>
              <a:gd name="connsiteX2" fmla="*/ 9616 w 9988"/>
              <a:gd name="connsiteY2" fmla="*/ 9870 h 10000"/>
              <a:gd name="connsiteX3" fmla="*/ 6 w 9988"/>
              <a:gd name="connsiteY3" fmla="*/ 10000 h 10000"/>
              <a:gd name="connsiteX4" fmla="*/ 2 w 9988"/>
              <a:gd name="connsiteY4" fmla="*/ 178 h 10000"/>
              <a:gd name="connsiteX0" fmla="*/ 2 w 10000"/>
              <a:gd name="connsiteY0" fmla="*/ 178 h 10000"/>
              <a:gd name="connsiteX1" fmla="*/ 10000 w 10000"/>
              <a:gd name="connsiteY1" fmla="*/ 0 h 10000"/>
              <a:gd name="connsiteX2" fmla="*/ 9628 w 10000"/>
              <a:gd name="connsiteY2" fmla="*/ 9870 h 10000"/>
              <a:gd name="connsiteX3" fmla="*/ 6 w 10000"/>
              <a:gd name="connsiteY3" fmla="*/ 10000 h 10000"/>
              <a:gd name="connsiteX4" fmla="*/ 2 w 10000"/>
              <a:gd name="connsiteY4" fmla="*/ 178 h 10000"/>
              <a:gd name="connsiteX0" fmla="*/ 2 w 10000"/>
              <a:gd name="connsiteY0" fmla="*/ 91 h 9913"/>
              <a:gd name="connsiteX1" fmla="*/ 10000 w 10000"/>
              <a:gd name="connsiteY1" fmla="*/ 0 h 9913"/>
              <a:gd name="connsiteX2" fmla="*/ 9628 w 10000"/>
              <a:gd name="connsiteY2" fmla="*/ 9783 h 9913"/>
              <a:gd name="connsiteX3" fmla="*/ 6 w 10000"/>
              <a:gd name="connsiteY3" fmla="*/ 9913 h 9913"/>
              <a:gd name="connsiteX4" fmla="*/ 2 w 10000"/>
              <a:gd name="connsiteY4" fmla="*/ 91 h 9913"/>
              <a:gd name="connsiteX0" fmla="*/ 2 w 9982"/>
              <a:gd name="connsiteY0" fmla="*/ 0 h 9908"/>
              <a:gd name="connsiteX1" fmla="*/ 9982 w 9982"/>
              <a:gd name="connsiteY1" fmla="*/ 170 h 9908"/>
              <a:gd name="connsiteX2" fmla="*/ 9628 w 9982"/>
              <a:gd name="connsiteY2" fmla="*/ 9777 h 9908"/>
              <a:gd name="connsiteX3" fmla="*/ 6 w 9982"/>
              <a:gd name="connsiteY3" fmla="*/ 9908 h 9908"/>
              <a:gd name="connsiteX4" fmla="*/ 2 w 9982"/>
              <a:gd name="connsiteY4" fmla="*/ 0 h 9908"/>
              <a:gd name="connsiteX0" fmla="*/ 2 w 10205"/>
              <a:gd name="connsiteY0" fmla="*/ 0 h 10000"/>
              <a:gd name="connsiteX1" fmla="*/ 10205 w 10205"/>
              <a:gd name="connsiteY1" fmla="*/ 38 h 10000"/>
              <a:gd name="connsiteX2" fmla="*/ 9645 w 10205"/>
              <a:gd name="connsiteY2" fmla="*/ 9868 h 10000"/>
              <a:gd name="connsiteX3" fmla="*/ 6 w 10205"/>
              <a:gd name="connsiteY3" fmla="*/ 10000 h 10000"/>
              <a:gd name="connsiteX4" fmla="*/ 2 w 10205"/>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05" h="10000">
                <a:moveTo>
                  <a:pt x="2" y="0"/>
                </a:moveTo>
                <a:lnTo>
                  <a:pt x="10205" y="38"/>
                </a:lnTo>
                <a:cubicBezTo>
                  <a:pt x="10018" y="3315"/>
                  <a:pt x="9832" y="6591"/>
                  <a:pt x="9645" y="9868"/>
                </a:cubicBezTo>
                <a:lnTo>
                  <a:pt x="6" y="10000"/>
                </a:lnTo>
                <a:cubicBezTo>
                  <a:pt x="11" y="6844"/>
                  <a:pt x="-3" y="3156"/>
                  <a:pt x="2" y="0"/>
                </a:cubicBezTo>
                <a:close/>
              </a:path>
            </a:pathLst>
          </a:custGeom>
          <a:solidFill>
            <a:srgbClr val="993366"/>
          </a:solidFill>
        </p:spPr>
        <p:txBody>
          <a:bodyPr vert="horz" lIns="91440" tIns="45720" rIns="91440" bIns="45720" rtlCol="0" anchor="ctr">
            <a:noAutofit/>
          </a:bodyPr>
          <a:lstStyle>
            <a:lvl1pPr algn="l" defTabSz="1280160" rtl="0" eaLnBrk="1" latinLnBrk="0" hangingPunct="1">
              <a:lnSpc>
                <a:spcPct val="90000"/>
              </a:lnSpc>
              <a:spcBef>
                <a:spcPct val="0"/>
              </a:spcBef>
              <a:buNone/>
              <a:defRPr sz="5939" kern="1200" cap="all" spc="445" baseline="0">
                <a:solidFill>
                  <a:schemeClr val="bg1"/>
                </a:solidFill>
                <a:latin typeface="Bahnschrift" panose="020B0502040204020203" pitchFamily="34" charset="0"/>
                <a:ea typeface="+mj-ea"/>
                <a:cs typeface="+mj-cs"/>
              </a:defRPr>
            </a:lvl1pPr>
          </a:lstStyle>
          <a:p>
            <a:pPr algn="r">
              <a:lnSpc>
                <a:spcPct val="100000"/>
              </a:lnSpc>
            </a:pPr>
            <a:r>
              <a:rPr lang="en-US" sz="1400" cap="none" spc="0" dirty="0">
                <a:latin typeface="Montserrat" pitchFamily="2" charset="0"/>
              </a:rPr>
              <a:t>ZOE  </a:t>
            </a:r>
            <a:r>
              <a:rPr lang="en-US" sz="1400" cap="none" spc="0" dirty="0" err="1">
                <a:latin typeface="Montserrat" pitchFamily="2" charset="0"/>
              </a:rPr>
              <a:t>SmartHood</a:t>
            </a:r>
            <a:endParaRPr lang="en-US" sz="1400" cap="none" spc="0" dirty="0">
              <a:latin typeface="Montserrat" pitchFamily="2" charset="0"/>
            </a:endParaRPr>
          </a:p>
        </p:txBody>
      </p:sp>
      <p:cxnSp>
        <p:nvCxnSpPr>
          <p:cNvPr id="10" name="Straight Connector 9">
            <a:extLst>
              <a:ext uri="{FF2B5EF4-FFF2-40B4-BE49-F238E27FC236}">
                <a16:creationId xmlns:a16="http://schemas.microsoft.com/office/drawing/2014/main" id="{394F6C34-2230-4F68-5A96-83FE8F3C134A}"/>
              </a:ext>
            </a:extLst>
          </p:cNvPr>
          <p:cNvCxnSpPr>
            <a:cxnSpLocks/>
          </p:cNvCxnSpPr>
          <p:nvPr/>
        </p:nvCxnSpPr>
        <p:spPr>
          <a:xfrm>
            <a:off x="7809606" y="1724179"/>
            <a:ext cx="0" cy="7643292"/>
          </a:xfrm>
          <a:prstGeom prst="line">
            <a:avLst/>
          </a:prstGeom>
          <a:ln>
            <a:solidFill>
              <a:srgbClr val="993366"/>
            </a:solidFill>
          </a:ln>
        </p:spPr>
        <p:style>
          <a:lnRef idx="1">
            <a:schemeClr val="accent1"/>
          </a:lnRef>
          <a:fillRef idx="0">
            <a:schemeClr val="accent1"/>
          </a:fillRef>
          <a:effectRef idx="0">
            <a:schemeClr val="accent1"/>
          </a:effectRef>
          <a:fontRef idx="minor">
            <a:schemeClr val="tx1"/>
          </a:fontRef>
        </p:style>
      </p:cxnSp>
      <p:sp>
        <p:nvSpPr>
          <p:cNvPr id="11" name="TextBox 34">
            <a:extLst>
              <a:ext uri="{FF2B5EF4-FFF2-40B4-BE49-F238E27FC236}">
                <a16:creationId xmlns:a16="http://schemas.microsoft.com/office/drawing/2014/main" id="{37643802-C8FE-A4AE-1A28-87367B0703D1}"/>
              </a:ext>
            </a:extLst>
          </p:cNvPr>
          <p:cNvSpPr txBox="1"/>
          <p:nvPr/>
        </p:nvSpPr>
        <p:spPr>
          <a:xfrm>
            <a:off x="7985227" y="3082437"/>
            <a:ext cx="3131469" cy="1718163"/>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pPr>
            <a:r>
              <a:rPr lang="en-US" sz="800" b="1" dirty="0">
                <a:solidFill>
                  <a:srgbClr val="000066"/>
                </a:solidFill>
                <a:latin typeface="Montserrat" pitchFamily="2" charset="0"/>
              </a:rPr>
              <a:t>Demand Control Kitchen  Ventilation</a:t>
            </a:r>
          </a:p>
          <a:p>
            <a:pPr marL="171450" indent="-171450">
              <a:lnSpc>
                <a:spcPct val="200000"/>
              </a:lnSpc>
              <a:buFont typeface="Arial" panose="020B0604020202020204" pitchFamily="34" charset="0"/>
              <a:buChar char="•"/>
            </a:pPr>
            <a:r>
              <a:rPr lang="en-US" sz="800" dirty="0">
                <a:latin typeface="Montserrat SemiBold" pitchFamily="2" charset="0"/>
              </a:rPr>
              <a:t>Incredible energy savings up to </a:t>
            </a:r>
            <a:r>
              <a:rPr lang="en-US" sz="800" b="1" dirty="0">
                <a:highlight>
                  <a:srgbClr val="FFFF00"/>
                </a:highlight>
                <a:latin typeface="Montserrat SemiBold" pitchFamily="2" charset="0"/>
              </a:rPr>
              <a:t>40 - 50%</a:t>
            </a:r>
          </a:p>
          <a:p>
            <a:pPr marL="171450" indent="-171450">
              <a:lnSpc>
                <a:spcPct val="200000"/>
              </a:lnSpc>
              <a:buFont typeface="Arial" panose="020B0604020202020204" pitchFamily="34" charset="0"/>
              <a:buChar char="•"/>
            </a:pPr>
            <a:r>
              <a:rPr lang="en-US" sz="800" dirty="0">
                <a:latin typeface="Montserrat SemiBold" pitchFamily="2" charset="0"/>
              </a:rPr>
              <a:t>ROI in 12-24 months.</a:t>
            </a:r>
          </a:p>
          <a:p>
            <a:pPr marL="171450" indent="-171450">
              <a:lnSpc>
                <a:spcPct val="200000"/>
              </a:lnSpc>
              <a:buFont typeface="Arial" panose="020B0604020202020204" pitchFamily="34" charset="0"/>
              <a:buChar char="•"/>
            </a:pPr>
            <a:r>
              <a:rPr lang="en-US" sz="800" dirty="0">
                <a:latin typeface="Montserrat SemiBold" pitchFamily="2" charset="0"/>
              </a:rPr>
              <a:t>Maximizes profit, and minimize the carbon footprint, keeping the occupants comfortable in all climates.</a:t>
            </a:r>
          </a:p>
          <a:p>
            <a:pPr marL="171450" indent="-171450">
              <a:lnSpc>
                <a:spcPct val="200000"/>
              </a:lnSpc>
              <a:buFont typeface="Arial" panose="020B0604020202020204" pitchFamily="34" charset="0"/>
              <a:buChar char="•"/>
            </a:pPr>
            <a:r>
              <a:rPr lang="en-US" sz="800" dirty="0">
                <a:latin typeface="Montserrat SemiBold" pitchFamily="2" charset="0"/>
              </a:rPr>
              <a:t>Easy to install &amp; maintain / wipe clean</a:t>
            </a:r>
          </a:p>
          <a:p>
            <a:pPr marL="171450" indent="-171450">
              <a:lnSpc>
                <a:spcPct val="200000"/>
              </a:lnSpc>
              <a:buFont typeface="Arial" panose="020B0604020202020204" pitchFamily="34" charset="0"/>
              <a:buChar char="•"/>
            </a:pPr>
            <a:r>
              <a:rPr lang="en-US" sz="800" dirty="0">
                <a:latin typeface="Montserrat SemiBold" pitchFamily="2" charset="0"/>
              </a:rPr>
              <a:t>100% sealed – watertight construction</a:t>
            </a:r>
          </a:p>
        </p:txBody>
      </p:sp>
      <p:pic>
        <p:nvPicPr>
          <p:cNvPr id="12" name="Picture 11" descr="Demand Control Kitchen Ventilation Systems">
            <a:extLst>
              <a:ext uri="{FF2B5EF4-FFF2-40B4-BE49-F238E27FC236}">
                <a16:creationId xmlns:a16="http://schemas.microsoft.com/office/drawing/2014/main" id="{C644087F-6AD1-66DB-8806-84353B61B999}"/>
              </a:ext>
            </a:extLst>
          </p:cNvPr>
          <p:cNvPicPr>
            <a:picLocks noChangeAspect="1"/>
          </p:cNvPicPr>
          <p:nvPr/>
        </p:nvPicPr>
        <p:blipFill>
          <a:blip r:embed="rId9">
            <a:alphaModFix amt="70000"/>
            <a:extLst>
              <a:ext uri="{28A0092B-C50C-407E-A947-70E740481C1C}">
                <a14:useLocalDpi xmlns:a14="http://schemas.microsoft.com/office/drawing/2010/main" val="0"/>
              </a:ext>
            </a:extLst>
          </a:blip>
          <a:srcRect/>
          <a:stretch>
            <a:fillRect/>
          </a:stretch>
        </p:blipFill>
        <p:spPr bwMode="auto">
          <a:xfrm>
            <a:off x="8768402" y="5235342"/>
            <a:ext cx="1175379" cy="3064810"/>
          </a:xfrm>
          <a:prstGeom prst="rect">
            <a:avLst/>
          </a:prstGeom>
          <a:noFill/>
          <a:ln>
            <a:noFill/>
          </a:ln>
        </p:spPr>
      </p:pic>
      <p:sp>
        <p:nvSpPr>
          <p:cNvPr id="13" name="TextBox 12">
            <a:extLst>
              <a:ext uri="{FF2B5EF4-FFF2-40B4-BE49-F238E27FC236}">
                <a16:creationId xmlns:a16="http://schemas.microsoft.com/office/drawing/2014/main" id="{597C1526-13EC-25E2-76C6-16FAC274FC62}"/>
              </a:ext>
            </a:extLst>
          </p:cNvPr>
          <p:cNvSpPr txBox="1"/>
          <p:nvPr/>
        </p:nvSpPr>
        <p:spPr>
          <a:xfrm>
            <a:off x="7125018" y="981294"/>
            <a:ext cx="2818763" cy="432792"/>
          </a:xfrm>
          <a:prstGeom prst="round2DiagRect">
            <a:avLst>
              <a:gd name="adj1" fmla="val 0"/>
              <a:gd name="adj2" fmla="val 50000"/>
            </a:avLst>
          </a:prstGeom>
          <a:solidFill>
            <a:schemeClr val="accent4">
              <a:lumMod val="75000"/>
            </a:schemeClr>
          </a:solidFill>
        </p:spPr>
        <p:txBody>
          <a:bodyPr wrap="square" rtlCol="0">
            <a:spAutoFit/>
          </a:bodyPr>
          <a:lstStyle/>
          <a:p>
            <a:pPr algn="ctr"/>
            <a:r>
              <a:rPr lang="en-US" sz="1400" b="1" spc="300" dirty="0">
                <a:solidFill>
                  <a:schemeClr val="bg1"/>
                </a:solidFill>
                <a:latin typeface="Montserrat" pitchFamily="2" charset="0"/>
              </a:rPr>
              <a:t>OUR FEATURES</a:t>
            </a:r>
          </a:p>
        </p:txBody>
      </p:sp>
      <p:cxnSp>
        <p:nvCxnSpPr>
          <p:cNvPr id="14" name="Straight Connector 13">
            <a:extLst>
              <a:ext uri="{FF2B5EF4-FFF2-40B4-BE49-F238E27FC236}">
                <a16:creationId xmlns:a16="http://schemas.microsoft.com/office/drawing/2014/main" id="{35563BB7-773C-E28D-9904-7D8D9BBC2640}"/>
              </a:ext>
            </a:extLst>
          </p:cNvPr>
          <p:cNvCxnSpPr>
            <a:cxnSpLocks/>
          </p:cNvCxnSpPr>
          <p:nvPr/>
        </p:nvCxnSpPr>
        <p:spPr>
          <a:xfrm>
            <a:off x="1799017" y="1731961"/>
            <a:ext cx="6010206" cy="0"/>
          </a:xfrm>
          <a:prstGeom prst="line">
            <a:avLst/>
          </a:prstGeom>
          <a:ln>
            <a:solidFill>
              <a:srgbClr val="993366"/>
            </a:solidFill>
          </a:ln>
        </p:spPr>
        <p:style>
          <a:lnRef idx="1">
            <a:schemeClr val="accent1"/>
          </a:lnRef>
          <a:fillRef idx="0">
            <a:schemeClr val="accent1"/>
          </a:fillRef>
          <a:effectRef idx="0">
            <a:schemeClr val="accent1"/>
          </a:effectRef>
          <a:fontRef idx="minor">
            <a:schemeClr val="tx1"/>
          </a:fontRef>
        </p:style>
      </p:cxnSp>
      <p:pic>
        <p:nvPicPr>
          <p:cNvPr id="18" name="Picture 17" descr="Graphical user interface, application&#10;&#10;Description automatically generated">
            <a:extLst>
              <a:ext uri="{FF2B5EF4-FFF2-40B4-BE49-F238E27FC236}">
                <a16:creationId xmlns:a16="http://schemas.microsoft.com/office/drawing/2014/main" id="{8299B44F-4418-2E14-2DA0-AEBB9B89C8A1}"/>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26752" t="45954" r="23307" b="32901"/>
          <a:stretch/>
        </p:blipFill>
        <p:spPr bwMode="auto">
          <a:xfrm>
            <a:off x="8467203" y="2438150"/>
            <a:ext cx="2167516" cy="457582"/>
          </a:xfrm>
          <a:prstGeom prst="rect">
            <a:avLst/>
          </a:prstGeom>
          <a:noFill/>
          <a:ln>
            <a:noFill/>
          </a:ln>
          <a:extLst>
            <a:ext uri="{53640926-AAD7-44D8-BBD7-CCE9431645EC}">
              <a14:shadowObscured xmlns:a14="http://schemas.microsoft.com/office/drawing/2010/main"/>
            </a:ext>
          </a:extLst>
        </p:spPr>
      </p:pic>
      <p:pic>
        <p:nvPicPr>
          <p:cNvPr id="26" name="Picture 25">
            <a:extLst>
              <a:ext uri="{FF2B5EF4-FFF2-40B4-BE49-F238E27FC236}">
                <a16:creationId xmlns:a16="http://schemas.microsoft.com/office/drawing/2014/main" id="{191BEF53-856C-B214-89F3-859931E38418}"/>
              </a:ext>
            </a:extLst>
          </p:cNvPr>
          <p:cNvPicPr>
            <a:picLocks noChangeAspect="1"/>
          </p:cNvPicPr>
          <p:nvPr/>
        </p:nvPicPr>
        <p:blipFill>
          <a:blip r:embed="rId11"/>
          <a:stretch>
            <a:fillRect/>
          </a:stretch>
        </p:blipFill>
        <p:spPr>
          <a:xfrm>
            <a:off x="5539394" y="2158749"/>
            <a:ext cx="1771565" cy="1016384"/>
          </a:xfrm>
          <a:prstGeom prst="rect">
            <a:avLst/>
          </a:prstGeom>
        </p:spPr>
      </p:pic>
      <p:pic>
        <p:nvPicPr>
          <p:cNvPr id="36" name="ZOE SMART ECO HOOD - ECOAIR VENTILATION - PART 1">
            <a:hlinkClick r:id="" action="ppaction://media"/>
            <a:extLst>
              <a:ext uri="{FF2B5EF4-FFF2-40B4-BE49-F238E27FC236}">
                <a16:creationId xmlns:a16="http://schemas.microsoft.com/office/drawing/2014/main" id="{BA215105-5764-8D9A-AAF9-08DFB5411C2F}"/>
              </a:ext>
            </a:extLst>
          </p:cNvPr>
          <p:cNvPicPr>
            <a:picLocks noChangeAspect="1"/>
          </p:cNvPicPr>
          <p:nvPr>
            <a:videoFile r:link="rId2"/>
            <p:extLst>
              <p:ext uri="{DAA4B4D4-6D71-4841-9C94-3DE7FCFB9230}">
                <p14:media xmlns:p14="http://schemas.microsoft.com/office/powerpoint/2010/main" r:embed="rId1"/>
              </p:ext>
            </p:extLst>
          </p:nvPr>
        </p:nvPicPr>
        <p:blipFill>
          <a:blip r:embed="rId12"/>
          <a:stretch>
            <a:fillRect/>
          </a:stretch>
        </p:blipFill>
        <p:spPr>
          <a:xfrm>
            <a:off x="11292316" y="2438150"/>
            <a:ext cx="5134894" cy="2888378"/>
          </a:xfrm>
          <a:prstGeom prst="rect">
            <a:avLst/>
          </a:prstGeom>
          <a:ln w="19050">
            <a:solidFill>
              <a:srgbClr val="000066"/>
            </a:solidFill>
          </a:ln>
        </p:spPr>
      </p:pic>
      <p:pic>
        <p:nvPicPr>
          <p:cNvPr id="37" name="ZOE SMART ECO HOOD - DCKV - ECOAIRVENTILATION - PART 2">
            <a:hlinkClick r:id="" action="ppaction://media"/>
            <a:extLst>
              <a:ext uri="{FF2B5EF4-FFF2-40B4-BE49-F238E27FC236}">
                <a16:creationId xmlns:a16="http://schemas.microsoft.com/office/drawing/2014/main" id="{0A32B583-1AA9-FCE4-8BC4-40CE96B53BC7}"/>
              </a:ext>
            </a:extLst>
          </p:cNvPr>
          <p:cNvPicPr>
            <a:picLocks noChangeAspect="1"/>
          </p:cNvPicPr>
          <p:nvPr>
            <a:videoFile r:link="rId4"/>
            <p:extLst>
              <p:ext uri="{DAA4B4D4-6D71-4841-9C94-3DE7FCFB9230}">
                <p14:media xmlns:p14="http://schemas.microsoft.com/office/powerpoint/2010/main" r:embed="rId3"/>
              </p:ext>
            </p:extLst>
          </p:nvPr>
        </p:nvPicPr>
        <p:blipFill>
          <a:blip r:embed="rId13"/>
          <a:stretch>
            <a:fillRect/>
          </a:stretch>
        </p:blipFill>
        <p:spPr>
          <a:xfrm>
            <a:off x="11233370" y="5886467"/>
            <a:ext cx="5193839" cy="2921534"/>
          </a:xfrm>
          <a:prstGeom prst="rect">
            <a:avLst/>
          </a:prstGeom>
          <a:ln w="19050">
            <a:solidFill>
              <a:srgbClr val="000066"/>
            </a:solidFill>
          </a:ln>
        </p:spPr>
      </p:pic>
    </p:spTree>
    <p:extLst>
      <p:ext uri="{BB962C8B-B14F-4D97-AF65-F5344CB8AC3E}">
        <p14:creationId xmlns:p14="http://schemas.microsoft.com/office/powerpoint/2010/main" val="3510360025"/>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0-#ppt_w/2"/>
                                          </p:val>
                                        </p:tav>
                                        <p:tav tm="100000">
                                          <p:val>
                                            <p:strVal val="#ppt_x"/>
                                          </p:val>
                                        </p:tav>
                                      </p:tavLst>
                                    </p:anim>
                                    <p:anim calcmode="lin" valueType="num">
                                      <p:cBhvr additive="base">
                                        <p:cTn id="15" dur="500" fill="hold"/>
                                        <p:tgtEl>
                                          <p:spTgt spid="2"/>
                                        </p:tgtEl>
                                        <p:attrNameLst>
                                          <p:attrName>ppt_y</p:attrName>
                                        </p:attrNameLst>
                                      </p:cBhvr>
                                      <p:tavLst>
                                        <p:tav tm="0">
                                          <p:val>
                                            <p:strVal val="#ppt_y"/>
                                          </p:val>
                                        </p:tav>
                                        <p:tav tm="100000">
                                          <p:val>
                                            <p:strVal val="#ppt_y"/>
                                          </p:val>
                                        </p:tav>
                                      </p:tavLst>
                                    </p:anim>
                                  </p:childTnLst>
                                </p:cTn>
                              </p:par>
                              <p:par>
                                <p:cTn id="16" presetID="2" presetClass="entr" presetSubtype="8" fill="hold" nodeType="withEffect">
                                  <p:stCondLst>
                                    <p:cond delay="0"/>
                                  </p:stCondLst>
                                  <p:childTnLst>
                                    <p:set>
                                      <p:cBhvr>
                                        <p:cTn id="17" dur="1" fill="hold">
                                          <p:stCondLst>
                                            <p:cond delay="0"/>
                                          </p:stCondLst>
                                        </p:cTn>
                                        <p:tgtEl>
                                          <p:spTgt spid="14"/>
                                        </p:tgtEl>
                                        <p:attrNameLst>
                                          <p:attrName>style.visibility</p:attrName>
                                        </p:attrNameLst>
                                      </p:cBhvr>
                                      <p:to>
                                        <p:strVal val="visible"/>
                                      </p:to>
                                    </p:set>
                                    <p:anim calcmode="lin" valueType="num">
                                      <p:cBhvr additive="base">
                                        <p:cTn id="18" dur="500" fill="hold"/>
                                        <p:tgtEl>
                                          <p:spTgt spid="14"/>
                                        </p:tgtEl>
                                        <p:attrNameLst>
                                          <p:attrName>ppt_x</p:attrName>
                                        </p:attrNameLst>
                                      </p:cBhvr>
                                      <p:tavLst>
                                        <p:tav tm="0">
                                          <p:val>
                                            <p:strVal val="0-#ppt_w/2"/>
                                          </p:val>
                                        </p:tav>
                                        <p:tav tm="100000">
                                          <p:val>
                                            <p:strVal val="#ppt_x"/>
                                          </p:val>
                                        </p:tav>
                                      </p:tavLst>
                                    </p:anim>
                                    <p:anim calcmode="lin" valueType="num">
                                      <p:cBhvr additive="base">
                                        <p:cTn id="19"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2"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500" fill="hold"/>
                                        <p:tgtEl>
                                          <p:spTgt spid="9"/>
                                        </p:tgtEl>
                                        <p:attrNameLst>
                                          <p:attrName>ppt_x</p:attrName>
                                        </p:attrNameLst>
                                      </p:cBhvr>
                                      <p:tavLst>
                                        <p:tav tm="0">
                                          <p:val>
                                            <p:strVal val="1+#ppt_w/2"/>
                                          </p:val>
                                        </p:tav>
                                        <p:tav tm="100000">
                                          <p:val>
                                            <p:strVal val="#ppt_x"/>
                                          </p:val>
                                        </p:tav>
                                      </p:tavLst>
                                    </p:anim>
                                    <p:anim calcmode="lin" valueType="num">
                                      <p:cBhvr additive="base">
                                        <p:cTn id="25" dur="500" fill="hold"/>
                                        <p:tgtEl>
                                          <p:spTgt spid="9"/>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additive="base">
                                        <p:cTn id="28" dur="500" fill="hold"/>
                                        <p:tgtEl>
                                          <p:spTgt spid="3"/>
                                        </p:tgtEl>
                                        <p:attrNameLst>
                                          <p:attrName>ppt_x</p:attrName>
                                        </p:attrNameLst>
                                      </p:cBhvr>
                                      <p:tavLst>
                                        <p:tav tm="0">
                                          <p:val>
                                            <p:strVal val="1+#ppt_w/2"/>
                                          </p:val>
                                        </p:tav>
                                        <p:tav tm="100000">
                                          <p:val>
                                            <p:strVal val="#ppt_x"/>
                                          </p:val>
                                        </p:tav>
                                      </p:tavLst>
                                    </p:anim>
                                    <p:anim calcmode="lin" valueType="num">
                                      <p:cBhvr additive="base">
                                        <p:cTn id="29"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fade">
                                      <p:cBhvr>
                                        <p:cTn id="34" dur="500"/>
                                        <p:tgtEl>
                                          <p:spTgt spid="4"/>
                                        </p:tgtEl>
                                      </p:cBhvr>
                                    </p:animEffect>
                                  </p:childTnLst>
                                </p:cTn>
                              </p:par>
                              <p:par>
                                <p:cTn id="35" presetID="10" presetClass="entr" presetSubtype="0" fill="hold" nodeType="with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fade">
                                      <p:cBhvr>
                                        <p:cTn id="37" dur="500"/>
                                        <p:tgtEl>
                                          <p:spTgt spid="26"/>
                                        </p:tgtEl>
                                      </p:cBhvr>
                                    </p:animEffect>
                                  </p:childTnLst>
                                </p:cTn>
                              </p:par>
                              <p:par>
                                <p:cTn id="38" presetID="10" presetClass="entr" presetSubtype="0" fill="hold" nodeType="with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fade">
                                      <p:cBhvr>
                                        <p:cTn id="40" dur="500"/>
                                        <p:tgtEl>
                                          <p:spTgt spid="6"/>
                                        </p:tgtEl>
                                      </p:cBhvr>
                                    </p:animEffect>
                                  </p:childTnLst>
                                </p:cTn>
                              </p:par>
                            </p:childTnLst>
                          </p:cTn>
                        </p:par>
                      </p:childTnLst>
                    </p:cTn>
                  </p:par>
                  <p:par>
                    <p:cTn id="41" fill="hold">
                      <p:stCondLst>
                        <p:cond delay="indefinite"/>
                      </p:stCondLst>
                      <p:childTnLst>
                        <p:par>
                          <p:cTn id="42" fill="hold">
                            <p:stCondLst>
                              <p:cond delay="0"/>
                            </p:stCondLst>
                            <p:childTnLst>
                              <p:par>
                                <p:cTn id="43" presetID="53" presetClass="entr" presetSubtype="16" fill="hold" nodeType="clickEffect">
                                  <p:stCondLst>
                                    <p:cond delay="0"/>
                                  </p:stCondLst>
                                  <p:childTnLst>
                                    <p:set>
                                      <p:cBhvr>
                                        <p:cTn id="44" dur="1" fill="hold">
                                          <p:stCondLst>
                                            <p:cond delay="0"/>
                                          </p:stCondLst>
                                        </p:cTn>
                                        <p:tgtEl>
                                          <p:spTgt spid="5"/>
                                        </p:tgtEl>
                                        <p:attrNameLst>
                                          <p:attrName>style.visibility</p:attrName>
                                        </p:attrNameLst>
                                      </p:cBhvr>
                                      <p:to>
                                        <p:strVal val="visible"/>
                                      </p:to>
                                    </p:set>
                                    <p:anim calcmode="lin" valueType="num">
                                      <p:cBhvr>
                                        <p:cTn id="45" dur="500" fill="hold"/>
                                        <p:tgtEl>
                                          <p:spTgt spid="5"/>
                                        </p:tgtEl>
                                        <p:attrNameLst>
                                          <p:attrName>ppt_w</p:attrName>
                                        </p:attrNameLst>
                                      </p:cBhvr>
                                      <p:tavLst>
                                        <p:tav tm="0">
                                          <p:val>
                                            <p:fltVal val="0"/>
                                          </p:val>
                                        </p:tav>
                                        <p:tav tm="100000">
                                          <p:val>
                                            <p:strVal val="#ppt_w"/>
                                          </p:val>
                                        </p:tav>
                                      </p:tavLst>
                                    </p:anim>
                                    <p:anim calcmode="lin" valueType="num">
                                      <p:cBhvr>
                                        <p:cTn id="46" dur="500" fill="hold"/>
                                        <p:tgtEl>
                                          <p:spTgt spid="5"/>
                                        </p:tgtEl>
                                        <p:attrNameLst>
                                          <p:attrName>ppt_h</p:attrName>
                                        </p:attrNameLst>
                                      </p:cBhvr>
                                      <p:tavLst>
                                        <p:tav tm="0">
                                          <p:val>
                                            <p:fltVal val="0"/>
                                          </p:val>
                                        </p:tav>
                                        <p:tav tm="100000">
                                          <p:val>
                                            <p:strVal val="#ppt_h"/>
                                          </p:val>
                                        </p:tav>
                                      </p:tavLst>
                                    </p:anim>
                                    <p:animEffect transition="in" filter="fade">
                                      <p:cBhvr>
                                        <p:cTn id="47" dur="500"/>
                                        <p:tgtEl>
                                          <p:spTgt spid="5"/>
                                        </p:tgtEl>
                                      </p:cBhvr>
                                    </p:animEffect>
                                  </p:childTnLst>
                                </p:cTn>
                              </p:par>
                              <p:par>
                                <p:cTn id="48" presetID="53" presetClass="entr" presetSubtype="16" fill="hold" nodeType="withEffect">
                                  <p:stCondLst>
                                    <p:cond delay="0"/>
                                  </p:stCondLst>
                                  <p:childTnLst>
                                    <p:set>
                                      <p:cBhvr>
                                        <p:cTn id="49" dur="1" fill="hold">
                                          <p:stCondLst>
                                            <p:cond delay="0"/>
                                          </p:stCondLst>
                                        </p:cTn>
                                        <p:tgtEl>
                                          <p:spTgt spid="24"/>
                                        </p:tgtEl>
                                        <p:attrNameLst>
                                          <p:attrName>style.visibility</p:attrName>
                                        </p:attrNameLst>
                                      </p:cBhvr>
                                      <p:to>
                                        <p:strVal val="visible"/>
                                      </p:to>
                                    </p:set>
                                    <p:anim calcmode="lin" valueType="num">
                                      <p:cBhvr>
                                        <p:cTn id="50" dur="500" fill="hold"/>
                                        <p:tgtEl>
                                          <p:spTgt spid="24"/>
                                        </p:tgtEl>
                                        <p:attrNameLst>
                                          <p:attrName>ppt_w</p:attrName>
                                        </p:attrNameLst>
                                      </p:cBhvr>
                                      <p:tavLst>
                                        <p:tav tm="0">
                                          <p:val>
                                            <p:fltVal val="0"/>
                                          </p:val>
                                        </p:tav>
                                        <p:tav tm="100000">
                                          <p:val>
                                            <p:strVal val="#ppt_w"/>
                                          </p:val>
                                        </p:tav>
                                      </p:tavLst>
                                    </p:anim>
                                    <p:anim calcmode="lin" valueType="num">
                                      <p:cBhvr>
                                        <p:cTn id="51" dur="500" fill="hold"/>
                                        <p:tgtEl>
                                          <p:spTgt spid="24"/>
                                        </p:tgtEl>
                                        <p:attrNameLst>
                                          <p:attrName>ppt_h</p:attrName>
                                        </p:attrNameLst>
                                      </p:cBhvr>
                                      <p:tavLst>
                                        <p:tav tm="0">
                                          <p:val>
                                            <p:fltVal val="0"/>
                                          </p:val>
                                        </p:tav>
                                        <p:tav tm="100000">
                                          <p:val>
                                            <p:strVal val="#ppt_h"/>
                                          </p:val>
                                        </p:tav>
                                      </p:tavLst>
                                    </p:anim>
                                    <p:animEffect transition="in" filter="fade">
                                      <p:cBhvr>
                                        <p:cTn id="52" dur="500"/>
                                        <p:tgtEl>
                                          <p:spTgt spid="24"/>
                                        </p:tgtEl>
                                      </p:cBhvr>
                                    </p:animEffect>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nodeType="clickEffect">
                                  <p:stCondLst>
                                    <p:cond delay="0"/>
                                  </p:stCondLst>
                                  <p:childTnLst>
                                    <p:set>
                                      <p:cBhvr>
                                        <p:cTn id="56" dur="1" fill="hold">
                                          <p:stCondLst>
                                            <p:cond delay="0"/>
                                          </p:stCondLst>
                                        </p:cTn>
                                        <p:tgtEl>
                                          <p:spTgt spid="18"/>
                                        </p:tgtEl>
                                        <p:attrNameLst>
                                          <p:attrName>style.visibility</p:attrName>
                                        </p:attrNameLst>
                                      </p:cBhvr>
                                      <p:to>
                                        <p:strVal val="visible"/>
                                      </p:to>
                                    </p:set>
                                    <p:anim calcmode="lin" valueType="num">
                                      <p:cBhvr additive="base">
                                        <p:cTn id="57" dur="1000" fill="hold"/>
                                        <p:tgtEl>
                                          <p:spTgt spid="18"/>
                                        </p:tgtEl>
                                        <p:attrNameLst>
                                          <p:attrName>ppt_x</p:attrName>
                                        </p:attrNameLst>
                                      </p:cBhvr>
                                      <p:tavLst>
                                        <p:tav tm="0">
                                          <p:val>
                                            <p:strVal val="#ppt_x"/>
                                          </p:val>
                                        </p:tav>
                                        <p:tav tm="100000">
                                          <p:val>
                                            <p:strVal val="#ppt_x"/>
                                          </p:val>
                                        </p:tav>
                                      </p:tavLst>
                                    </p:anim>
                                    <p:anim calcmode="lin" valueType="num">
                                      <p:cBhvr additive="base">
                                        <p:cTn id="58" dur="10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11"/>
                                        </p:tgtEl>
                                        <p:attrNameLst>
                                          <p:attrName>style.visibility</p:attrName>
                                        </p:attrNameLst>
                                      </p:cBhvr>
                                      <p:to>
                                        <p:strVal val="visible"/>
                                      </p:to>
                                    </p:set>
                                    <p:animEffect transition="in" filter="fade">
                                      <p:cBhvr>
                                        <p:cTn id="63" dur="1000"/>
                                        <p:tgtEl>
                                          <p:spTgt spid="11"/>
                                        </p:tgtEl>
                                      </p:cBhvr>
                                    </p:animEffect>
                                    <p:anim calcmode="lin" valueType="num">
                                      <p:cBhvr>
                                        <p:cTn id="64" dur="1000" fill="hold"/>
                                        <p:tgtEl>
                                          <p:spTgt spid="11"/>
                                        </p:tgtEl>
                                        <p:attrNameLst>
                                          <p:attrName>ppt_x</p:attrName>
                                        </p:attrNameLst>
                                      </p:cBhvr>
                                      <p:tavLst>
                                        <p:tav tm="0">
                                          <p:val>
                                            <p:strVal val="#ppt_x"/>
                                          </p:val>
                                        </p:tav>
                                        <p:tav tm="100000">
                                          <p:val>
                                            <p:strVal val="#ppt_x"/>
                                          </p:val>
                                        </p:tav>
                                      </p:tavLst>
                                    </p:anim>
                                    <p:anim calcmode="lin" valueType="num">
                                      <p:cBhvr>
                                        <p:cTn id="65"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22" presetClass="entr" presetSubtype="1" fill="hold" nodeType="clickEffect">
                                  <p:stCondLst>
                                    <p:cond delay="0"/>
                                  </p:stCondLst>
                                  <p:childTnLst>
                                    <p:set>
                                      <p:cBhvr>
                                        <p:cTn id="69" dur="1" fill="hold">
                                          <p:stCondLst>
                                            <p:cond delay="0"/>
                                          </p:stCondLst>
                                        </p:cTn>
                                        <p:tgtEl>
                                          <p:spTgt spid="12"/>
                                        </p:tgtEl>
                                        <p:attrNameLst>
                                          <p:attrName>style.visibility</p:attrName>
                                        </p:attrNameLst>
                                      </p:cBhvr>
                                      <p:to>
                                        <p:strVal val="visible"/>
                                      </p:to>
                                    </p:set>
                                    <p:animEffect transition="in" filter="wipe(up)">
                                      <p:cBhvr>
                                        <p:cTn id="70" dur="500"/>
                                        <p:tgtEl>
                                          <p:spTgt spid="12"/>
                                        </p:tgtEl>
                                      </p:cBhvr>
                                    </p:animEffect>
                                  </p:childTnLst>
                                </p:cTn>
                              </p:par>
                            </p:childTnLst>
                          </p:cTn>
                        </p:par>
                      </p:childTnLst>
                    </p:cTn>
                  </p:par>
                  <p:par>
                    <p:cTn id="71" fill="hold">
                      <p:stCondLst>
                        <p:cond delay="indefinite"/>
                      </p:stCondLst>
                      <p:childTnLst>
                        <p:par>
                          <p:cTn id="72" fill="hold">
                            <p:stCondLst>
                              <p:cond delay="0"/>
                            </p:stCondLst>
                            <p:childTnLst>
                              <p:par>
                                <p:cTn id="73" presetID="1" presetClass="mediacall" presetSubtype="0" fill="hold" nodeType="clickEffect">
                                  <p:stCondLst>
                                    <p:cond delay="0"/>
                                  </p:stCondLst>
                                  <p:childTnLst>
                                    <p:cmd type="call" cmd="playFrom(0.0)">
                                      <p:cBhvr>
                                        <p:cTn id="74" dur="80596" fill="hold"/>
                                        <p:tgtEl>
                                          <p:spTgt spid="36"/>
                                        </p:tgtEl>
                                      </p:cBhvr>
                                    </p:cmd>
                                  </p:childTnLst>
                                </p:cTn>
                              </p:par>
                            </p:childTnLst>
                          </p:cTn>
                        </p:par>
                      </p:childTnLst>
                    </p:cTn>
                  </p:par>
                  <p:par>
                    <p:cTn id="75" fill="hold">
                      <p:stCondLst>
                        <p:cond delay="indefinite"/>
                      </p:stCondLst>
                      <p:childTnLst>
                        <p:par>
                          <p:cTn id="76" fill="hold">
                            <p:stCondLst>
                              <p:cond delay="0"/>
                            </p:stCondLst>
                            <p:childTnLst>
                              <p:par>
                                <p:cTn id="77" presetID="1" presetClass="mediacall" presetSubtype="0" fill="hold" nodeType="clickEffect">
                                  <p:stCondLst>
                                    <p:cond delay="0"/>
                                  </p:stCondLst>
                                  <p:childTnLst>
                                    <p:cmd type="call" cmd="playFrom(0.0)">
                                      <p:cBhvr>
                                        <p:cTn id="78" dur="96060" fill="hold"/>
                                        <p:tgtEl>
                                          <p:spTgt spid="3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9" fill="hold" display="0">
                  <p:stCondLst>
                    <p:cond delay="indefinite"/>
                  </p:stCondLst>
                </p:cTn>
                <p:tgtEl>
                  <p:spTgt spid="36"/>
                </p:tgtEl>
              </p:cMediaNode>
            </p:video>
            <p:seq concurrent="1" nextAc="seek">
              <p:cTn id="80" restart="whenNotActive" fill="hold" evtFilter="cancelBubble" nodeType="interactiveSeq">
                <p:stCondLst>
                  <p:cond evt="onClick" delay="0">
                    <p:tgtEl>
                      <p:spTgt spid="36"/>
                    </p:tgtEl>
                  </p:cond>
                </p:stCondLst>
                <p:endSync evt="end" delay="0">
                  <p:rtn val="all"/>
                </p:endSync>
                <p:childTnLst>
                  <p:par>
                    <p:cTn id="81" fill="hold">
                      <p:stCondLst>
                        <p:cond delay="0"/>
                      </p:stCondLst>
                      <p:childTnLst>
                        <p:par>
                          <p:cTn id="82" fill="hold">
                            <p:stCondLst>
                              <p:cond delay="0"/>
                            </p:stCondLst>
                            <p:childTnLst>
                              <p:par>
                                <p:cTn id="83" presetID="2" presetClass="mediacall" presetSubtype="0" fill="hold" nodeType="clickEffect">
                                  <p:stCondLst>
                                    <p:cond delay="0"/>
                                  </p:stCondLst>
                                  <p:childTnLst>
                                    <p:cmd type="call" cmd="togglePause">
                                      <p:cBhvr>
                                        <p:cTn id="84" dur="1" fill="hold"/>
                                        <p:tgtEl>
                                          <p:spTgt spid="36"/>
                                        </p:tgtEl>
                                      </p:cBhvr>
                                    </p:cmd>
                                  </p:childTnLst>
                                </p:cTn>
                              </p:par>
                            </p:childTnLst>
                          </p:cTn>
                        </p:par>
                      </p:childTnLst>
                    </p:cTn>
                  </p:par>
                </p:childTnLst>
              </p:cTn>
              <p:nextCondLst>
                <p:cond evt="onClick" delay="0">
                  <p:tgtEl>
                    <p:spTgt spid="36"/>
                  </p:tgtEl>
                </p:cond>
              </p:nextCondLst>
            </p:seq>
            <p:video>
              <p:cMediaNode vol="80000">
                <p:cTn id="85" fill="hold" display="0">
                  <p:stCondLst>
                    <p:cond delay="indefinite"/>
                  </p:stCondLst>
                </p:cTn>
                <p:tgtEl>
                  <p:spTgt spid="37"/>
                </p:tgtEl>
              </p:cMediaNode>
            </p:video>
            <p:seq concurrent="1" nextAc="seek">
              <p:cTn id="86" restart="whenNotActive" fill="hold" evtFilter="cancelBubble" nodeType="interactiveSeq">
                <p:stCondLst>
                  <p:cond evt="onClick" delay="0">
                    <p:tgtEl>
                      <p:spTgt spid="37"/>
                    </p:tgtEl>
                  </p:cond>
                </p:stCondLst>
                <p:endSync evt="end" delay="0">
                  <p:rtn val="all"/>
                </p:endSync>
                <p:childTnLst>
                  <p:par>
                    <p:cTn id="87" fill="hold">
                      <p:stCondLst>
                        <p:cond delay="0"/>
                      </p:stCondLst>
                      <p:childTnLst>
                        <p:par>
                          <p:cTn id="88" fill="hold">
                            <p:stCondLst>
                              <p:cond delay="0"/>
                            </p:stCondLst>
                            <p:childTnLst>
                              <p:par>
                                <p:cTn id="89" presetID="2" presetClass="mediacall" presetSubtype="0" fill="hold" nodeType="clickEffect">
                                  <p:stCondLst>
                                    <p:cond delay="0"/>
                                  </p:stCondLst>
                                  <p:childTnLst>
                                    <p:cmd type="call" cmd="togglePause">
                                      <p:cBhvr>
                                        <p:cTn id="90" dur="1" fill="hold"/>
                                        <p:tgtEl>
                                          <p:spTgt spid="37"/>
                                        </p:tgtEl>
                                      </p:cBhvr>
                                    </p:cmd>
                                  </p:childTnLst>
                                </p:cTn>
                              </p:par>
                            </p:childTnLst>
                          </p:cTn>
                        </p:par>
                      </p:childTnLst>
                    </p:cTn>
                  </p:par>
                </p:childTnLst>
              </p:cTn>
              <p:nextCondLst>
                <p:cond evt="onClick" delay="0">
                  <p:tgtEl>
                    <p:spTgt spid="37"/>
                  </p:tgtEl>
                </p:cond>
              </p:nextCondLst>
            </p:seq>
          </p:childTnLst>
        </p:cTn>
      </p:par>
    </p:tnLst>
    <p:bldLst>
      <p:bldP spid="2" grpId="0" animBg="1"/>
      <p:bldP spid="4" grpId="0"/>
      <p:bldP spid="9" grpId="0" animBg="1"/>
      <p:bldP spid="11" grpId="0"/>
      <p:bldP spid="13" grpId="0" animBg="1"/>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8" name="Content Placeholder 12" descr="Diagram, engineering drawing&#10;&#10;Description automatically generated">
            <a:extLst>
              <a:ext uri="{FF2B5EF4-FFF2-40B4-BE49-F238E27FC236}">
                <a16:creationId xmlns:a16="http://schemas.microsoft.com/office/drawing/2014/main" id="{9CC997B3-E434-6041-69B1-64D7806E0C1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4375" t="3733" r="14850" b="11909"/>
          <a:stretch/>
        </p:blipFill>
        <p:spPr bwMode="auto">
          <a:xfrm>
            <a:off x="12588708" y="6605197"/>
            <a:ext cx="2487094" cy="1971215"/>
          </a:xfrm>
          <a:prstGeom prst="rect">
            <a:avLst/>
          </a:prstGeom>
          <a:ln>
            <a:noFill/>
          </a:ln>
          <a:extLst>
            <a:ext uri="{53640926-AAD7-44D8-BBD7-CCE9431645EC}">
              <a14:shadowObscured xmlns:a14="http://schemas.microsoft.com/office/drawing/2010/main"/>
            </a:ext>
          </a:extLst>
        </p:spPr>
      </p:pic>
      <p:sp>
        <p:nvSpPr>
          <p:cNvPr id="7" name="Title 50">
            <a:extLst>
              <a:ext uri="{FF2B5EF4-FFF2-40B4-BE49-F238E27FC236}">
                <a16:creationId xmlns:a16="http://schemas.microsoft.com/office/drawing/2014/main" id="{4C8520A3-1407-7B1A-EED6-A24D64207C1A}"/>
              </a:ext>
            </a:extLst>
          </p:cNvPr>
          <p:cNvSpPr>
            <a:spLocks noGrp="1"/>
          </p:cNvSpPr>
          <p:nvPr>
            <p:ph type="ctrTitle"/>
          </p:nvPr>
        </p:nvSpPr>
        <p:spPr>
          <a:xfrm>
            <a:off x="516170" y="960280"/>
            <a:ext cx="3598630" cy="474820"/>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14 w 10000"/>
              <a:gd name="connsiteY0" fmla="*/ 699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699 h 10000"/>
              <a:gd name="connsiteX0" fmla="*/ 0 w 10014"/>
              <a:gd name="connsiteY0" fmla="*/ 0 h 10602"/>
              <a:gd name="connsiteX1" fmla="*/ 10014 w 10014"/>
              <a:gd name="connsiteY1" fmla="*/ 602 h 10602"/>
              <a:gd name="connsiteX2" fmla="*/ 10014 w 10014"/>
              <a:gd name="connsiteY2" fmla="*/ 10602 h 10602"/>
              <a:gd name="connsiteX3" fmla="*/ 14 w 10014"/>
              <a:gd name="connsiteY3" fmla="*/ 10602 h 10602"/>
              <a:gd name="connsiteX4" fmla="*/ 0 w 10014"/>
              <a:gd name="connsiteY4" fmla="*/ 0 h 10602"/>
              <a:gd name="connsiteX0" fmla="*/ 0 w 10014"/>
              <a:gd name="connsiteY0" fmla="*/ 0 h 10212"/>
              <a:gd name="connsiteX1" fmla="*/ 10014 w 10014"/>
              <a:gd name="connsiteY1" fmla="*/ 212 h 10212"/>
              <a:gd name="connsiteX2" fmla="*/ 10014 w 10014"/>
              <a:gd name="connsiteY2" fmla="*/ 10212 h 10212"/>
              <a:gd name="connsiteX3" fmla="*/ 14 w 10014"/>
              <a:gd name="connsiteY3" fmla="*/ 10212 h 10212"/>
              <a:gd name="connsiteX4" fmla="*/ 0 w 10014"/>
              <a:gd name="connsiteY4" fmla="*/ 0 h 10212"/>
              <a:gd name="connsiteX0" fmla="*/ 41 w 10000"/>
              <a:gd name="connsiteY0" fmla="*/ 48 h 10000"/>
              <a:gd name="connsiteX1" fmla="*/ 10000 w 10000"/>
              <a:gd name="connsiteY1" fmla="*/ 0 h 10000"/>
              <a:gd name="connsiteX2" fmla="*/ 10000 w 10000"/>
              <a:gd name="connsiteY2" fmla="*/ 10000 h 10000"/>
              <a:gd name="connsiteX3" fmla="*/ 0 w 10000"/>
              <a:gd name="connsiteY3" fmla="*/ 10000 h 10000"/>
              <a:gd name="connsiteX4" fmla="*/ 41 w 10000"/>
              <a:gd name="connsiteY4" fmla="*/ 48 h 10000"/>
              <a:gd name="connsiteX0" fmla="*/ 1 w 10001"/>
              <a:gd name="connsiteY0" fmla="*/ 0 h 10342"/>
              <a:gd name="connsiteX1" fmla="*/ 10001 w 10001"/>
              <a:gd name="connsiteY1" fmla="*/ 342 h 10342"/>
              <a:gd name="connsiteX2" fmla="*/ 10001 w 10001"/>
              <a:gd name="connsiteY2" fmla="*/ 10342 h 10342"/>
              <a:gd name="connsiteX3" fmla="*/ 1 w 10001"/>
              <a:gd name="connsiteY3" fmla="*/ 10342 h 10342"/>
              <a:gd name="connsiteX4" fmla="*/ 1 w 10001"/>
              <a:gd name="connsiteY4" fmla="*/ 0 h 10342"/>
              <a:gd name="connsiteX0" fmla="*/ 1 w 10001"/>
              <a:gd name="connsiteY0" fmla="*/ 48 h 10000"/>
              <a:gd name="connsiteX1" fmla="*/ 10001 w 10001"/>
              <a:gd name="connsiteY1" fmla="*/ 0 h 10000"/>
              <a:gd name="connsiteX2" fmla="*/ 10001 w 10001"/>
              <a:gd name="connsiteY2" fmla="*/ 10000 h 10000"/>
              <a:gd name="connsiteX3" fmla="*/ 1 w 10001"/>
              <a:gd name="connsiteY3" fmla="*/ 10000 h 10000"/>
              <a:gd name="connsiteX4" fmla="*/ 1 w 10001"/>
              <a:gd name="connsiteY4" fmla="*/ 48 h 10000"/>
              <a:gd name="connsiteX0" fmla="*/ 14 w 10000"/>
              <a:gd name="connsiteY0" fmla="*/ 56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568 h 10000"/>
              <a:gd name="connsiteX0" fmla="*/ 14 w 10000"/>
              <a:gd name="connsiteY0" fmla="*/ 30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308 h 10000"/>
              <a:gd name="connsiteX0" fmla="*/ 14 w 10000"/>
              <a:gd name="connsiteY0" fmla="*/ 30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308 h 10000"/>
              <a:gd name="connsiteX0" fmla="*/ 14 w 10000"/>
              <a:gd name="connsiteY0" fmla="*/ 17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178 h 10000"/>
              <a:gd name="connsiteX0" fmla="*/ 14 w 10000"/>
              <a:gd name="connsiteY0" fmla="*/ 178 h 10000"/>
              <a:gd name="connsiteX1" fmla="*/ 10000 w 10000"/>
              <a:gd name="connsiteY1" fmla="*/ 0 h 10000"/>
              <a:gd name="connsiteX2" fmla="*/ 9628 w 10000"/>
              <a:gd name="connsiteY2" fmla="*/ 9870 h 10000"/>
              <a:gd name="connsiteX3" fmla="*/ 0 w 10000"/>
              <a:gd name="connsiteY3" fmla="*/ 10000 h 10000"/>
              <a:gd name="connsiteX4" fmla="*/ 14 w 10000"/>
              <a:gd name="connsiteY4" fmla="*/ 178 h 10000"/>
              <a:gd name="connsiteX0" fmla="*/ 2 w 9988"/>
              <a:gd name="connsiteY0" fmla="*/ 178 h 10000"/>
              <a:gd name="connsiteX1" fmla="*/ 9988 w 9988"/>
              <a:gd name="connsiteY1" fmla="*/ 0 h 10000"/>
              <a:gd name="connsiteX2" fmla="*/ 9616 w 9988"/>
              <a:gd name="connsiteY2" fmla="*/ 9870 h 10000"/>
              <a:gd name="connsiteX3" fmla="*/ 6 w 9988"/>
              <a:gd name="connsiteY3" fmla="*/ 10000 h 10000"/>
              <a:gd name="connsiteX4" fmla="*/ 2 w 9988"/>
              <a:gd name="connsiteY4" fmla="*/ 178 h 10000"/>
              <a:gd name="connsiteX0" fmla="*/ 2 w 10000"/>
              <a:gd name="connsiteY0" fmla="*/ 178 h 10000"/>
              <a:gd name="connsiteX1" fmla="*/ 10000 w 10000"/>
              <a:gd name="connsiteY1" fmla="*/ 0 h 10000"/>
              <a:gd name="connsiteX2" fmla="*/ 9628 w 10000"/>
              <a:gd name="connsiteY2" fmla="*/ 9870 h 10000"/>
              <a:gd name="connsiteX3" fmla="*/ 6 w 10000"/>
              <a:gd name="connsiteY3" fmla="*/ 10000 h 10000"/>
              <a:gd name="connsiteX4" fmla="*/ 2 w 10000"/>
              <a:gd name="connsiteY4" fmla="*/ 178 h 10000"/>
              <a:gd name="connsiteX0" fmla="*/ 2 w 10000"/>
              <a:gd name="connsiteY0" fmla="*/ 91 h 9913"/>
              <a:gd name="connsiteX1" fmla="*/ 10000 w 10000"/>
              <a:gd name="connsiteY1" fmla="*/ 0 h 9913"/>
              <a:gd name="connsiteX2" fmla="*/ 9628 w 10000"/>
              <a:gd name="connsiteY2" fmla="*/ 9783 h 9913"/>
              <a:gd name="connsiteX3" fmla="*/ 6 w 10000"/>
              <a:gd name="connsiteY3" fmla="*/ 9913 h 9913"/>
              <a:gd name="connsiteX4" fmla="*/ 2 w 10000"/>
              <a:gd name="connsiteY4" fmla="*/ 91 h 9913"/>
              <a:gd name="connsiteX0" fmla="*/ 2 w 9982"/>
              <a:gd name="connsiteY0" fmla="*/ 0 h 9908"/>
              <a:gd name="connsiteX1" fmla="*/ 9982 w 9982"/>
              <a:gd name="connsiteY1" fmla="*/ 170 h 9908"/>
              <a:gd name="connsiteX2" fmla="*/ 9628 w 9982"/>
              <a:gd name="connsiteY2" fmla="*/ 9777 h 9908"/>
              <a:gd name="connsiteX3" fmla="*/ 6 w 9982"/>
              <a:gd name="connsiteY3" fmla="*/ 9908 h 9908"/>
              <a:gd name="connsiteX4" fmla="*/ 2 w 9982"/>
              <a:gd name="connsiteY4" fmla="*/ 0 h 9908"/>
              <a:gd name="connsiteX0" fmla="*/ 2 w 10205"/>
              <a:gd name="connsiteY0" fmla="*/ 0 h 10000"/>
              <a:gd name="connsiteX1" fmla="*/ 10205 w 10205"/>
              <a:gd name="connsiteY1" fmla="*/ 38 h 10000"/>
              <a:gd name="connsiteX2" fmla="*/ 9645 w 10205"/>
              <a:gd name="connsiteY2" fmla="*/ 9868 h 10000"/>
              <a:gd name="connsiteX3" fmla="*/ 6 w 10205"/>
              <a:gd name="connsiteY3" fmla="*/ 10000 h 10000"/>
              <a:gd name="connsiteX4" fmla="*/ 2 w 10205"/>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05" h="10000">
                <a:moveTo>
                  <a:pt x="2" y="0"/>
                </a:moveTo>
                <a:lnTo>
                  <a:pt x="10205" y="38"/>
                </a:lnTo>
                <a:cubicBezTo>
                  <a:pt x="10018" y="3315"/>
                  <a:pt x="9832" y="6591"/>
                  <a:pt x="9645" y="9868"/>
                </a:cubicBezTo>
                <a:lnTo>
                  <a:pt x="6" y="10000"/>
                </a:lnTo>
                <a:cubicBezTo>
                  <a:pt x="11" y="6844"/>
                  <a:pt x="-3" y="3156"/>
                  <a:pt x="2" y="0"/>
                </a:cubicBezTo>
                <a:close/>
              </a:path>
            </a:pathLst>
          </a:custGeom>
          <a:solidFill>
            <a:srgbClr val="000066"/>
          </a:solidFill>
        </p:spPr>
        <p:txBody>
          <a:bodyPr anchor="ctr"/>
          <a:lstStyle/>
          <a:p>
            <a:pPr>
              <a:lnSpc>
                <a:spcPct val="100000"/>
              </a:lnSpc>
            </a:pPr>
            <a:r>
              <a:rPr lang="en-US" sz="1400" dirty="0">
                <a:latin typeface="Montserrat" pitchFamily="2" charset="0"/>
              </a:rPr>
              <a:t>PRODUCT PROFILE</a:t>
            </a:r>
            <a:br>
              <a:rPr lang="en-US" sz="1400" dirty="0">
                <a:latin typeface="Montserrat" pitchFamily="2" charset="0"/>
              </a:rPr>
            </a:br>
            <a:r>
              <a:rPr lang="en-US" sz="1600" b="1" spc="300" dirty="0">
                <a:latin typeface="Montserrat" pitchFamily="2" charset="0"/>
              </a:rPr>
              <a:t>KITCHEN</a:t>
            </a:r>
            <a:r>
              <a:rPr lang="en-US" sz="1400" dirty="0">
                <a:latin typeface="Montserrat" pitchFamily="2" charset="0"/>
              </a:rPr>
              <a:t> </a:t>
            </a:r>
            <a:r>
              <a:rPr lang="en-US" sz="1600" b="1" spc="300" dirty="0">
                <a:latin typeface="Montserrat" pitchFamily="2" charset="0"/>
              </a:rPr>
              <a:t>VENTILATION</a:t>
            </a:r>
            <a:endParaRPr lang="en-US" sz="1400" b="1" spc="300" dirty="0">
              <a:latin typeface="Montserrat" pitchFamily="2" charset="0"/>
            </a:endParaRPr>
          </a:p>
        </p:txBody>
      </p:sp>
      <p:grpSp>
        <p:nvGrpSpPr>
          <p:cNvPr id="32" name="Group 31">
            <a:extLst>
              <a:ext uri="{FF2B5EF4-FFF2-40B4-BE49-F238E27FC236}">
                <a16:creationId xmlns:a16="http://schemas.microsoft.com/office/drawing/2014/main" id="{C07C0BCA-3A2F-B024-2107-75C27520A8A8}"/>
              </a:ext>
            </a:extLst>
          </p:cNvPr>
          <p:cNvGrpSpPr/>
          <p:nvPr/>
        </p:nvGrpSpPr>
        <p:grpSpPr>
          <a:xfrm>
            <a:off x="6786342" y="4061616"/>
            <a:ext cx="2644577" cy="2273659"/>
            <a:chOff x="516170" y="1918632"/>
            <a:chExt cx="2644577" cy="2273659"/>
          </a:xfrm>
        </p:grpSpPr>
        <p:pic>
          <p:nvPicPr>
            <p:cNvPr id="9" name="Picture 8">
              <a:extLst>
                <a:ext uri="{FF2B5EF4-FFF2-40B4-BE49-F238E27FC236}">
                  <a16:creationId xmlns:a16="http://schemas.microsoft.com/office/drawing/2014/main" id="{8DB169E4-4B94-A36C-3939-3A6CBEB2A7A6}"/>
                </a:ext>
              </a:extLst>
            </p:cNvPr>
            <p:cNvPicPr>
              <a:picLocks noChangeAspect="1"/>
            </p:cNvPicPr>
            <p:nvPr/>
          </p:nvPicPr>
          <p:blipFill>
            <a:blip r:embed="rId3"/>
            <a:srcRect t="13893" b="13893"/>
            <a:stretch/>
          </p:blipFill>
          <p:spPr bwMode="auto">
            <a:xfrm>
              <a:off x="516170" y="1918632"/>
              <a:ext cx="1385054" cy="970559"/>
            </a:xfrm>
            <a:prstGeom prst="rect">
              <a:avLst/>
            </a:prstGeom>
            <a:ln>
              <a:noFill/>
            </a:ln>
            <a:extLst>
              <a:ext uri="{53640926-AAD7-44D8-BBD7-CCE9431645EC}">
                <a14:shadowObscured xmlns:a14="http://schemas.microsoft.com/office/drawing/2010/main"/>
              </a:ext>
            </a:extLst>
          </p:spPr>
        </p:pic>
        <p:sp>
          <p:nvSpPr>
            <p:cNvPr id="10" name="TextBox 34">
              <a:extLst>
                <a:ext uri="{FF2B5EF4-FFF2-40B4-BE49-F238E27FC236}">
                  <a16:creationId xmlns:a16="http://schemas.microsoft.com/office/drawing/2014/main" id="{A3663347-AE61-F8A7-7856-7D3075CA5D30}"/>
                </a:ext>
              </a:extLst>
            </p:cNvPr>
            <p:cNvSpPr txBox="1"/>
            <p:nvPr/>
          </p:nvSpPr>
          <p:spPr>
            <a:xfrm>
              <a:off x="516170" y="2964006"/>
              <a:ext cx="2644577" cy="122828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pPr>
              <a:r>
                <a:rPr lang="en-AE" sz="800" b="1" dirty="0">
                  <a:solidFill>
                    <a:srgbClr val="000066"/>
                  </a:solidFill>
                  <a:latin typeface="Montserrat" pitchFamily="2" charset="0"/>
                </a:rPr>
                <a:t>Electrostatic Precipitators - ESP</a:t>
              </a:r>
            </a:p>
            <a:p>
              <a:pPr marL="90488" indent="-90488">
                <a:lnSpc>
                  <a:spcPct val="150000"/>
                </a:lnSpc>
                <a:buFont typeface="Arial" panose="020B0604020202020204" pitchFamily="34" charset="0"/>
                <a:buChar char="•"/>
              </a:pPr>
              <a:r>
                <a:rPr lang="en-US" sz="700" dirty="0">
                  <a:solidFill>
                    <a:schemeClr val="tx1">
                      <a:lumMod val="75000"/>
                      <a:lumOff val="25000"/>
                    </a:schemeClr>
                  </a:solidFill>
                  <a:latin typeface="Montserrat Medium" pitchFamily="2" charset="0"/>
                </a:rPr>
                <a:t>Solid state power module control </a:t>
              </a:r>
            </a:p>
            <a:p>
              <a:pPr marL="90488" indent="-90488">
                <a:lnSpc>
                  <a:spcPct val="150000"/>
                </a:lnSpc>
                <a:buFont typeface="Arial" panose="020B0604020202020204" pitchFamily="34" charset="0"/>
                <a:buChar char="•"/>
              </a:pPr>
              <a:r>
                <a:rPr lang="en-US" sz="700" dirty="0">
                  <a:solidFill>
                    <a:schemeClr val="tx1">
                      <a:lumMod val="75000"/>
                      <a:lumOff val="25000"/>
                    </a:schemeClr>
                  </a:solidFill>
                  <a:latin typeface="Montserrat Medium" pitchFamily="2" charset="0"/>
                </a:rPr>
                <a:t>Ionization section voltage 12000V /  6000V</a:t>
              </a:r>
            </a:p>
            <a:p>
              <a:pPr marL="90488" indent="-90488">
                <a:lnSpc>
                  <a:spcPct val="150000"/>
                </a:lnSpc>
                <a:buFont typeface="Arial" panose="020B0604020202020204" pitchFamily="34" charset="0"/>
                <a:buChar char="•"/>
              </a:pPr>
              <a:r>
                <a:rPr lang="en-US" sz="700" dirty="0">
                  <a:solidFill>
                    <a:schemeClr val="tx1">
                      <a:lumMod val="75000"/>
                      <a:lumOff val="25000"/>
                    </a:schemeClr>
                  </a:solidFill>
                  <a:latin typeface="Montserrat Medium" pitchFamily="2" charset="0"/>
                </a:rPr>
                <a:t>Maintenance &amp; fault alarm signal indicators</a:t>
              </a:r>
            </a:p>
            <a:p>
              <a:pPr marL="90488" indent="-90488">
                <a:lnSpc>
                  <a:spcPct val="150000"/>
                </a:lnSpc>
                <a:buFont typeface="Arial" panose="020B0604020202020204" pitchFamily="34" charset="0"/>
                <a:buChar char="•"/>
              </a:pPr>
              <a:r>
                <a:rPr lang="en-US" sz="700" dirty="0">
                  <a:solidFill>
                    <a:schemeClr val="tx1">
                      <a:lumMod val="75000"/>
                      <a:lumOff val="25000"/>
                    </a:schemeClr>
                  </a:solidFill>
                  <a:latin typeface="Montserrat Medium" pitchFamily="2" charset="0"/>
                </a:rPr>
                <a:t>Integration with ZOÉ DCKV system</a:t>
              </a:r>
            </a:p>
            <a:p>
              <a:pPr marL="90488" indent="-90488">
                <a:lnSpc>
                  <a:spcPct val="150000"/>
                </a:lnSpc>
                <a:buFont typeface="Arial" panose="020B0604020202020204" pitchFamily="34" charset="0"/>
                <a:buChar char="•"/>
              </a:pPr>
              <a:r>
                <a:rPr lang="en-US" sz="700" dirty="0">
                  <a:solidFill>
                    <a:schemeClr val="tx1">
                      <a:lumMod val="75000"/>
                      <a:lumOff val="25000"/>
                    </a:schemeClr>
                  </a:solidFill>
                  <a:latin typeface="Montserrat Medium" pitchFamily="2" charset="0"/>
                </a:rPr>
                <a:t>Applicable standards: UL-786 / CE</a:t>
              </a:r>
            </a:p>
            <a:p>
              <a:pPr marL="90488" indent="-90488">
                <a:lnSpc>
                  <a:spcPct val="150000"/>
                </a:lnSpc>
                <a:buFont typeface="Arial" panose="020B0604020202020204" pitchFamily="34" charset="0"/>
                <a:buChar char="•"/>
              </a:pPr>
              <a:endParaRPr lang="en-AE" sz="700" dirty="0">
                <a:solidFill>
                  <a:schemeClr val="tx1">
                    <a:lumMod val="75000"/>
                    <a:lumOff val="25000"/>
                  </a:schemeClr>
                </a:solidFill>
                <a:latin typeface="Montserrat Medium" pitchFamily="2" charset="0"/>
              </a:endParaRPr>
            </a:p>
          </p:txBody>
        </p:sp>
      </p:grpSp>
      <p:grpSp>
        <p:nvGrpSpPr>
          <p:cNvPr id="11" name="Group 10">
            <a:extLst>
              <a:ext uri="{FF2B5EF4-FFF2-40B4-BE49-F238E27FC236}">
                <a16:creationId xmlns:a16="http://schemas.microsoft.com/office/drawing/2014/main" id="{52E20E21-2245-F983-EB48-2A5F16028303}"/>
              </a:ext>
            </a:extLst>
          </p:cNvPr>
          <p:cNvGrpSpPr/>
          <p:nvPr/>
        </p:nvGrpSpPr>
        <p:grpSpPr>
          <a:xfrm>
            <a:off x="9430919" y="4061616"/>
            <a:ext cx="2303881" cy="1950494"/>
            <a:chOff x="9430919" y="4061616"/>
            <a:chExt cx="2303881" cy="1950494"/>
          </a:xfrm>
        </p:grpSpPr>
        <p:sp>
          <p:nvSpPr>
            <p:cNvPr id="3" name="TextBox 35">
              <a:extLst>
                <a:ext uri="{FF2B5EF4-FFF2-40B4-BE49-F238E27FC236}">
                  <a16:creationId xmlns:a16="http://schemas.microsoft.com/office/drawing/2014/main" id="{70E3BEDB-5711-7970-565F-B6FADC6119E6}"/>
                </a:ext>
              </a:extLst>
            </p:cNvPr>
            <p:cNvSpPr txBox="1"/>
            <p:nvPr/>
          </p:nvSpPr>
          <p:spPr>
            <a:xfrm>
              <a:off x="9430919" y="5106990"/>
              <a:ext cx="2303881" cy="90512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pPr>
              <a:r>
                <a:rPr lang="en-US" sz="800" b="1" dirty="0">
                  <a:solidFill>
                    <a:srgbClr val="000066"/>
                  </a:solidFill>
                  <a:latin typeface="Montserrat" pitchFamily="2" charset="0"/>
                </a:rPr>
                <a:t>Multi-Stage Particulate Filter Section</a:t>
              </a:r>
            </a:p>
            <a:p>
              <a:pPr marL="90488" indent="-90488">
                <a:lnSpc>
                  <a:spcPct val="150000"/>
                </a:lnSpc>
                <a:buFont typeface="Arial" panose="020B0604020202020204" pitchFamily="34" charset="0"/>
                <a:buChar char="•"/>
              </a:pPr>
              <a:r>
                <a:rPr lang="en-US" sz="700" dirty="0">
                  <a:solidFill>
                    <a:schemeClr val="tx1">
                      <a:lumMod val="75000"/>
                      <a:lumOff val="25000"/>
                    </a:schemeClr>
                  </a:solidFill>
                  <a:latin typeface="Montserrat Medium" pitchFamily="2" charset="0"/>
                </a:rPr>
                <a:t>Removal of coarse, grease and smoke.</a:t>
              </a:r>
            </a:p>
            <a:p>
              <a:pPr marL="90488" indent="-90488">
                <a:lnSpc>
                  <a:spcPct val="150000"/>
                </a:lnSpc>
                <a:buFont typeface="Arial" panose="020B0604020202020204" pitchFamily="34" charset="0"/>
                <a:buChar char="•"/>
              </a:pPr>
              <a:r>
                <a:rPr lang="en-US" sz="700" dirty="0">
                  <a:solidFill>
                    <a:schemeClr val="tx1">
                      <a:lumMod val="75000"/>
                      <a:lumOff val="25000"/>
                    </a:schemeClr>
                  </a:solidFill>
                  <a:latin typeface="Montserrat Medium" pitchFamily="2" charset="0"/>
                </a:rPr>
                <a:t>Pressure monitoring across each stage</a:t>
              </a:r>
            </a:p>
            <a:p>
              <a:pPr marL="90488" indent="-90488">
                <a:lnSpc>
                  <a:spcPct val="150000"/>
                </a:lnSpc>
                <a:buFont typeface="Arial" panose="020B0604020202020204" pitchFamily="34" charset="0"/>
                <a:buChar char="•"/>
              </a:pPr>
              <a:r>
                <a:rPr lang="en-US" sz="700" dirty="0">
                  <a:solidFill>
                    <a:schemeClr val="tx1">
                      <a:lumMod val="75000"/>
                      <a:lumOff val="25000"/>
                    </a:schemeClr>
                  </a:solidFill>
                  <a:latin typeface="Montserrat Medium" pitchFamily="2" charset="0"/>
                </a:rPr>
                <a:t>Side / Front removal method.</a:t>
              </a:r>
            </a:p>
            <a:p>
              <a:pPr marL="90488" indent="-90488">
                <a:lnSpc>
                  <a:spcPct val="150000"/>
                </a:lnSpc>
                <a:buFont typeface="Arial" panose="020B0604020202020204" pitchFamily="34" charset="0"/>
                <a:buChar char="•"/>
              </a:pPr>
              <a:r>
                <a:rPr lang="en-US" sz="700" dirty="0">
                  <a:solidFill>
                    <a:schemeClr val="tx1">
                      <a:lumMod val="75000"/>
                      <a:lumOff val="25000"/>
                    </a:schemeClr>
                  </a:solidFill>
                  <a:latin typeface="Montserrat Medium" pitchFamily="2" charset="0"/>
                </a:rPr>
                <a:t>Applicable standard: UL 900</a:t>
              </a:r>
            </a:p>
          </p:txBody>
        </p:sp>
        <p:pic>
          <p:nvPicPr>
            <p:cNvPr id="4" name="Picture 3">
              <a:extLst>
                <a:ext uri="{FF2B5EF4-FFF2-40B4-BE49-F238E27FC236}">
                  <a16:creationId xmlns:a16="http://schemas.microsoft.com/office/drawing/2014/main" id="{CE32F4E9-4964-E7EE-0399-0C0E32C8AFF9}"/>
                </a:ext>
              </a:extLst>
            </p:cNvPr>
            <p:cNvPicPr>
              <a:picLocks noChangeAspect="1"/>
            </p:cNvPicPr>
            <p:nvPr/>
          </p:nvPicPr>
          <p:blipFill rotWithShape="1">
            <a:blip r:embed="rId4"/>
            <a:srcRect l="-18581" t="-1968" r="-14068" b="-259"/>
            <a:stretch/>
          </p:blipFill>
          <p:spPr bwMode="auto">
            <a:xfrm>
              <a:off x="9430919" y="4061616"/>
              <a:ext cx="1109180" cy="925285"/>
            </a:xfrm>
            <a:prstGeom prst="rect">
              <a:avLst/>
            </a:prstGeom>
            <a:noFill/>
            <a:ln>
              <a:noFill/>
            </a:ln>
            <a:extLst>
              <a:ext uri="{53640926-AAD7-44D8-BBD7-CCE9431645EC}">
                <a14:shadowObscured xmlns:a14="http://schemas.microsoft.com/office/drawing/2010/main"/>
              </a:ext>
            </a:extLst>
          </p:spPr>
        </p:pic>
      </p:grpSp>
      <p:sp>
        <p:nvSpPr>
          <p:cNvPr id="5" name="Title 50">
            <a:extLst>
              <a:ext uri="{FF2B5EF4-FFF2-40B4-BE49-F238E27FC236}">
                <a16:creationId xmlns:a16="http://schemas.microsoft.com/office/drawing/2014/main" id="{B6847C90-4941-9DA6-57FA-AF2D37AA78FA}"/>
              </a:ext>
            </a:extLst>
          </p:cNvPr>
          <p:cNvSpPr txBox="1">
            <a:spLocks/>
          </p:cNvSpPr>
          <p:nvPr/>
        </p:nvSpPr>
        <p:spPr>
          <a:xfrm>
            <a:off x="516169" y="8155209"/>
            <a:ext cx="3755205" cy="547671"/>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14 w 10000"/>
              <a:gd name="connsiteY0" fmla="*/ 699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699 h 10000"/>
              <a:gd name="connsiteX0" fmla="*/ 0 w 10014"/>
              <a:gd name="connsiteY0" fmla="*/ 0 h 10602"/>
              <a:gd name="connsiteX1" fmla="*/ 10014 w 10014"/>
              <a:gd name="connsiteY1" fmla="*/ 602 h 10602"/>
              <a:gd name="connsiteX2" fmla="*/ 10014 w 10014"/>
              <a:gd name="connsiteY2" fmla="*/ 10602 h 10602"/>
              <a:gd name="connsiteX3" fmla="*/ 14 w 10014"/>
              <a:gd name="connsiteY3" fmla="*/ 10602 h 10602"/>
              <a:gd name="connsiteX4" fmla="*/ 0 w 10014"/>
              <a:gd name="connsiteY4" fmla="*/ 0 h 10602"/>
              <a:gd name="connsiteX0" fmla="*/ 0 w 10014"/>
              <a:gd name="connsiteY0" fmla="*/ 0 h 10212"/>
              <a:gd name="connsiteX1" fmla="*/ 10014 w 10014"/>
              <a:gd name="connsiteY1" fmla="*/ 212 h 10212"/>
              <a:gd name="connsiteX2" fmla="*/ 10014 w 10014"/>
              <a:gd name="connsiteY2" fmla="*/ 10212 h 10212"/>
              <a:gd name="connsiteX3" fmla="*/ 14 w 10014"/>
              <a:gd name="connsiteY3" fmla="*/ 10212 h 10212"/>
              <a:gd name="connsiteX4" fmla="*/ 0 w 10014"/>
              <a:gd name="connsiteY4" fmla="*/ 0 h 10212"/>
              <a:gd name="connsiteX0" fmla="*/ 41 w 10000"/>
              <a:gd name="connsiteY0" fmla="*/ 48 h 10000"/>
              <a:gd name="connsiteX1" fmla="*/ 10000 w 10000"/>
              <a:gd name="connsiteY1" fmla="*/ 0 h 10000"/>
              <a:gd name="connsiteX2" fmla="*/ 10000 w 10000"/>
              <a:gd name="connsiteY2" fmla="*/ 10000 h 10000"/>
              <a:gd name="connsiteX3" fmla="*/ 0 w 10000"/>
              <a:gd name="connsiteY3" fmla="*/ 10000 h 10000"/>
              <a:gd name="connsiteX4" fmla="*/ 41 w 10000"/>
              <a:gd name="connsiteY4" fmla="*/ 48 h 10000"/>
              <a:gd name="connsiteX0" fmla="*/ 1 w 10001"/>
              <a:gd name="connsiteY0" fmla="*/ 0 h 10342"/>
              <a:gd name="connsiteX1" fmla="*/ 10001 w 10001"/>
              <a:gd name="connsiteY1" fmla="*/ 342 h 10342"/>
              <a:gd name="connsiteX2" fmla="*/ 10001 w 10001"/>
              <a:gd name="connsiteY2" fmla="*/ 10342 h 10342"/>
              <a:gd name="connsiteX3" fmla="*/ 1 w 10001"/>
              <a:gd name="connsiteY3" fmla="*/ 10342 h 10342"/>
              <a:gd name="connsiteX4" fmla="*/ 1 w 10001"/>
              <a:gd name="connsiteY4" fmla="*/ 0 h 10342"/>
              <a:gd name="connsiteX0" fmla="*/ 1 w 10001"/>
              <a:gd name="connsiteY0" fmla="*/ 48 h 10000"/>
              <a:gd name="connsiteX1" fmla="*/ 10001 w 10001"/>
              <a:gd name="connsiteY1" fmla="*/ 0 h 10000"/>
              <a:gd name="connsiteX2" fmla="*/ 10001 w 10001"/>
              <a:gd name="connsiteY2" fmla="*/ 10000 h 10000"/>
              <a:gd name="connsiteX3" fmla="*/ 1 w 10001"/>
              <a:gd name="connsiteY3" fmla="*/ 10000 h 10000"/>
              <a:gd name="connsiteX4" fmla="*/ 1 w 10001"/>
              <a:gd name="connsiteY4" fmla="*/ 48 h 10000"/>
              <a:gd name="connsiteX0" fmla="*/ 14 w 10000"/>
              <a:gd name="connsiteY0" fmla="*/ 56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568 h 10000"/>
              <a:gd name="connsiteX0" fmla="*/ 14 w 10000"/>
              <a:gd name="connsiteY0" fmla="*/ 30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308 h 10000"/>
              <a:gd name="connsiteX0" fmla="*/ 14 w 10000"/>
              <a:gd name="connsiteY0" fmla="*/ 30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308 h 10000"/>
              <a:gd name="connsiteX0" fmla="*/ 14 w 10000"/>
              <a:gd name="connsiteY0" fmla="*/ 17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178 h 10000"/>
              <a:gd name="connsiteX0" fmla="*/ 14 w 10000"/>
              <a:gd name="connsiteY0" fmla="*/ 178 h 10000"/>
              <a:gd name="connsiteX1" fmla="*/ 10000 w 10000"/>
              <a:gd name="connsiteY1" fmla="*/ 0 h 10000"/>
              <a:gd name="connsiteX2" fmla="*/ 9628 w 10000"/>
              <a:gd name="connsiteY2" fmla="*/ 9870 h 10000"/>
              <a:gd name="connsiteX3" fmla="*/ 0 w 10000"/>
              <a:gd name="connsiteY3" fmla="*/ 10000 h 10000"/>
              <a:gd name="connsiteX4" fmla="*/ 14 w 10000"/>
              <a:gd name="connsiteY4" fmla="*/ 178 h 10000"/>
              <a:gd name="connsiteX0" fmla="*/ 2 w 9988"/>
              <a:gd name="connsiteY0" fmla="*/ 178 h 10000"/>
              <a:gd name="connsiteX1" fmla="*/ 9988 w 9988"/>
              <a:gd name="connsiteY1" fmla="*/ 0 h 10000"/>
              <a:gd name="connsiteX2" fmla="*/ 9616 w 9988"/>
              <a:gd name="connsiteY2" fmla="*/ 9870 h 10000"/>
              <a:gd name="connsiteX3" fmla="*/ 6 w 9988"/>
              <a:gd name="connsiteY3" fmla="*/ 10000 h 10000"/>
              <a:gd name="connsiteX4" fmla="*/ 2 w 9988"/>
              <a:gd name="connsiteY4" fmla="*/ 178 h 10000"/>
              <a:gd name="connsiteX0" fmla="*/ 2 w 10000"/>
              <a:gd name="connsiteY0" fmla="*/ 178 h 10000"/>
              <a:gd name="connsiteX1" fmla="*/ 10000 w 10000"/>
              <a:gd name="connsiteY1" fmla="*/ 0 h 10000"/>
              <a:gd name="connsiteX2" fmla="*/ 9628 w 10000"/>
              <a:gd name="connsiteY2" fmla="*/ 9870 h 10000"/>
              <a:gd name="connsiteX3" fmla="*/ 6 w 10000"/>
              <a:gd name="connsiteY3" fmla="*/ 10000 h 10000"/>
              <a:gd name="connsiteX4" fmla="*/ 2 w 10000"/>
              <a:gd name="connsiteY4" fmla="*/ 178 h 10000"/>
              <a:gd name="connsiteX0" fmla="*/ 2 w 10000"/>
              <a:gd name="connsiteY0" fmla="*/ 91 h 9913"/>
              <a:gd name="connsiteX1" fmla="*/ 10000 w 10000"/>
              <a:gd name="connsiteY1" fmla="*/ 0 h 9913"/>
              <a:gd name="connsiteX2" fmla="*/ 9628 w 10000"/>
              <a:gd name="connsiteY2" fmla="*/ 9783 h 9913"/>
              <a:gd name="connsiteX3" fmla="*/ 6 w 10000"/>
              <a:gd name="connsiteY3" fmla="*/ 9913 h 9913"/>
              <a:gd name="connsiteX4" fmla="*/ 2 w 10000"/>
              <a:gd name="connsiteY4" fmla="*/ 91 h 9913"/>
              <a:gd name="connsiteX0" fmla="*/ 2 w 9982"/>
              <a:gd name="connsiteY0" fmla="*/ 0 h 9908"/>
              <a:gd name="connsiteX1" fmla="*/ 9982 w 9982"/>
              <a:gd name="connsiteY1" fmla="*/ 170 h 9908"/>
              <a:gd name="connsiteX2" fmla="*/ 9628 w 9982"/>
              <a:gd name="connsiteY2" fmla="*/ 9777 h 9908"/>
              <a:gd name="connsiteX3" fmla="*/ 6 w 9982"/>
              <a:gd name="connsiteY3" fmla="*/ 9908 h 9908"/>
              <a:gd name="connsiteX4" fmla="*/ 2 w 9982"/>
              <a:gd name="connsiteY4" fmla="*/ 0 h 9908"/>
              <a:gd name="connsiteX0" fmla="*/ 2 w 10205"/>
              <a:gd name="connsiteY0" fmla="*/ 0 h 10000"/>
              <a:gd name="connsiteX1" fmla="*/ 10205 w 10205"/>
              <a:gd name="connsiteY1" fmla="*/ 38 h 10000"/>
              <a:gd name="connsiteX2" fmla="*/ 9645 w 10205"/>
              <a:gd name="connsiteY2" fmla="*/ 9868 h 10000"/>
              <a:gd name="connsiteX3" fmla="*/ 6 w 10205"/>
              <a:gd name="connsiteY3" fmla="*/ 10000 h 10000"/>
              <a:gd name="connsiteX4" fmla="*/ 2 w 10205"/>
              <a:gd name="connsiteY4" fmla="*/ 0 h 10000"/>
              <a:gd name="connsiteX0" fmla="*/ 2 w 11011"/>
              <a:gd name="connsiteY0" fmla="*/ 0 h 10102"/>
              <a:gd name="connsiteX1" fmla="*/ 10205 w 11011"/>
              <a:gd name="connsiteY1" fmla="*/ 38 h 10102"/>
              <a:gd name="connsiteX2" fmla="*/ 10991 w 11011"/>
              <a:gd name="connsiteY2" fmla="*/ 10102 h 10102"/>
              <a:gd name="connsiteX3" fmla="*/ 6 w 11011"/>
              <a:gd name="connsiteY3" fmla="*/ 10000 h 10102"/>
              <a:gd name="connsiteX4" fmla="*/ 2 w 11011"/>
              <a:gd name="connsiteY4" fmla="*/ 0 h 10102"/>
              <a:gd name="connsiteX0" fmla="*/ 2 w 11016"/>
              <a:gd name="connsiteY0" fmla="*/ 431 h 10533"/>
              <a:gd name="connsiteX1" fmla="*/ 10441 w 11016"/>
              <a:gd name="connsiteY1" fmla="*/ 0 h 10533"/>
              <a:gd name="connsiteX2" fmla="*/ 10991 w 11016"/>
              <a:gd name="connsiteY2" fmla="*/ 10533 h 10533"/>
              <a:gd name="connsiteX3" fmla="*/ 6 w 11016"/>
              <a:gd name="connsiteY3" fmla="*/ 10431 h 10533"/>
              <a:gd name="connsiteX4" fmla="*/ 2 w 11016"/>
              <a:gd name="connsiteY4" fmla="*/ 431 h 10533"/>
              <a:gd name="connsiteX0" fmla="*/ 2 w 11037"/>
              <a:gd name="connsiteY0" fmla="*/ 431 h 10533"/>
              <a:gd name="connsiteX1" fmla="*/ 10441 w 11037"/>
              <a:gd name="connsiteY1" fmla="*/ 0 h 10533"/>
              <a:gd name="connsiteX2" fmla="*/ 10991 w 11037"/>
              <a:gd name="connsiteY2" fmla="*/ 10533 h 10533"/>
              <a:gd name="connsiteX3" fmla="*/ 6 w 11037"/>
              <a:gd name="connsiteY3" fmla="*/ 10431 h 10533"/>
              <a:gd name="connsiteX4" fmla="*/ 2 w 11037"/>
              <a:gd name="connsiteY4" fmla="*/ 431 h 10533"/>
              <a:gd name="connsiteX0" fmla="*/ 2 w 11037"/>
              <a:gd name="connsiteY0" fmla="*/ 431 h 10533"/>
              <a:gd name="connsiteX1" fmla="*/ 10441 w 11037"/>
              <a:gd name="connsiteY1" fmla="*/ 0 h 10533"/>
              <a:gd name="connsiteX2" fmla="*/ 10991 w 11037"/>
              <a:gd name="connsiteY2" fmla="*/ 10533 h 10533"/>
              <a:gd name="connsiteX3" fmla="*/ 6 w 11037"/>
              <a:gd name="connsiteY3" fmla="*/ 10431 h 10533"/>
              <a:gd name="connsiteX4" fmla="*/ 2 w 11037"/>
              <a:gd name="connsiteY4" fmla="*/ 431 h 10533"/>
              <a:gd name="connsiteX0" fmla="*/ 2 w 11020"/>
              <a:gd name="connsiteY0" fmla="*/ 431 h 10533"/>
              <a:gd name="connsiteX1" fmla="*/ 10109 w 11020"/>
              <a:gd name="connsiteY1" fmla="*/ 0 h 10533"/>
              <a:gd name="connsiteX2" fmla="*/ 10991 w 11020"/>
              <a:gd name="connsiteY2" fmla="*/ 10533 h 10533"/>
              <a:gd name="connsiteX3" fmla="*/ 6 w 11020"/>
              <a:gd name="connsiteY3" fmla="*/ 10431 h 10533"/>
              <a:gd name="connsiteX4" fmla="*/ 2 w 11020"/>
              <a:gd name="connsiteY4" fmla="*/ 431 h 10533"/>
              <a:gd name="connsiteX0" fmla="*/ 2 w 11049"/>
              <a:gd name="connsiteY0" fmla="*/ 431 h 10533"/>
              <a:gd name="connsiteX1" fmla="*/ 10109 w 11049"/>
              <a:gd name="connsiteY1" fmla="*/ 0 h 10533"/>
              <a:gd name="connsiteX2" fmla="*/ 10991 w 11049"/>
              <a:gd name="connsiteY2" fmla="*/ 10533 h 10533"/>
              <a:gd name="connsiteX3" fmla="*/ 6 w 11049"/>
              <a:gd name="connsiteY3" fmla="*/ 10431 h 10533"/>
              <a:gd name="connsiteX4" fmla="*/ 2 w 11049"/>
              <a:gd name="connsiteY4" fmla="*/ 431 h 10533"/>
              <a:gd name="connsiteX0" fmla="*/ 2 w 11087"/>
              <a:gd name="connsiteY0" fmla="*/ 200 h 10302"/>
              <a:gd name="connsiteX1" fmla="*/ 10341 w 11087"/>
              <a:gd name="connsiteY1" fmla="*/ 0 h 10302"/>
              <a:gd name="connsiteX2" fmla="*/ 10991 w 11087"/>
              <a:gd name="connsiteY2" fmla="*/ 10302 h 10302"/>
              <a:gd name="connsiteX3" fmla="*/ 6 w 11087"/>
              <a:gd name="connsiteY3" fmla="*/ 10200 h 10302"/>
              <a:gd name="connsiteX4" fmla="*/ 2 w 11087"/>
              <a:gd name="connsiteY4" fmla="*/ 200 h 10302"/>
              <a:gd name="connsiteX0" fmla="*/ 2 w 11087"/>
              <a:gd name="connsiteY0" fmla="*/ 0 h 10102"/>
              <a:gd name="connsiteX1" fmla="*/ 10341 w 11087"/>
              <a:gd name="connsiteY1" fmla="*/ 31 h 10102"/>
              <a:gd name="connsiteX2" fmla="*/ 10991 w 11087"/>
              <a:gd name="connsiteY2" fmla="*/ 10102 h 10102"/>
              <a:gd name="connsiteX3" fmla="*/ 6 w 11087"/>
              <a:gd name="connsiteY3" fmla="*/ 10000 h 10102"/>
              <a:gd name="connsiteX4" fmla="*/ 2 w 11087"/>
              <a:gd name="connsiteY4" fmla="*/ 0 h 101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87" h="10102">
                <a:moveTo>
                  <a:pt x="2" y="0"/>
                </a:moveTo>
                <a:lnTo>
                  <a:pt x="10341" y="31"/>
                </a:lnTo>
                <a:cubicBezTo>
                  <a:pt x="11157" y="3093"/>
                  <a:pt x="11178" y="6825"/>
                  <a:pt x="10991" y="10102"/>
                </a:cubicBezTo>
                <a:lnTo>
                  <a:pt x="6" y="10000"/>
                </a:lnTo>
                <a:cubicBezTo>
                  <a:pt x="11" y="6844"/>
                  <a:pt x="-3" y="3156"/>
                  <a:pt x="2" y="0"/>
                </a:cubicBezTo>
                <a:close/>
              </a:path>
            </a:pathLst>
          </a:custGeom>
          <a:solidFill>
            <a:srgbClr val="993366"/>
          </a:solidFill>
          <a:ln>
            <a:solidFill>
              <a:srgbClr val="993366"/>
            </a:solidFill>
          </a:ln>
        </p:spPr>
        <p:txBody>
          <a:bodyPr vert="horz" lIns="91440" tIns="45720" rIns="91440" bIns="45720" rtlCol="0" anchor="ctr">
            <a:noAutofit/>
          </a:bodyPr>
          <a:lstStyle>
            <a:lvl1pPr algn="l" defTabSz="1280160" rtl="0" eaLnBrk="1" latinLnBrk="0" hangingPunct="1">
              <a:lnSpc>
                <a:spcPct val="90000"/>
              </a:lnSpc>
              <a:spcBef>
                <a:spcPct val="0"/>
              </a:spcBef>
              <a:buNone/>
              <a:defRPr sz="5939" kern="1200" cap="all" spc="445" baseline="0">
                <a:solidFill>
                  <a:schemeClr val="bg1"/>
                </a:solidFill>
                <a:latin typeface="Bahnschrift" panose="020B0502040204020203" pitchFamily="34" charset="0"/>
                <a:ea typeface="+mj-ea"/>
                <a:cs typeface="+mj-cs"/>
              </a:defRPr>
            </a:lvl1pPr>
          </a:lstStyle>
          <a:p>
            <a:pPr algn="ctr">
              <a:lnSpc>
                <a:spcPct val="100000"/>
              </a:lnSpc>
            </a:pPr>
            <a:r>
              <a:rPr lang="en-US" sz="1600" b="1" spc="300" dirty="0">
                <a:latin typeface="Montserrat" pitchFamily="2" charset="0"/>
              </a:rPr>
              <a:t>KITCHEN</a:t>
            </a:r>
            <a:r>
              <a:rPr lang="en-US" sz="1400" dirty="0">
                <a:latin typeface="Montserrat" pitchFamily="2" charset="0"/>
              </a:rPr>
              <a:t> </a:t>
            </a:r>
            <a:r>
              <a:rPr lang="en-US" sz="1600" b="1" spc="300" dirty="0">
                <a:latin typeface="Montserrat" pitchFamily="2" charset="0"/>
              </a:rPr>
              <a:t>ECOLOGY UNIT</a:t>
            </a:r>
            <a:endParaRPr lang="en-US" sz="1400" b="1" spc="300" dirty="0">
              <a:latin typeface="Montserrat" pitchFamily="2" charset="0"/>
            </a:endParaRPr>
          </a:p>
        </p:txBody>
      </p:sp>
      <p:cxnSp>
        <p:nvCxnSpPr>
          <p:cNvPr id="22" name="Straight Connector 21">
            <a:extLst>
              <a:ext uri="{FF2B5EF4-FFF2-40B4-BE49-F238E27FC236}">
                <a16:creationId xmlns:a16="http://schemas.microsoft.com/office/drawing/2014/main" id="{1931FAE0-3F5C-92ED-9F91-0EB4E2163790}"/>
              </a:ext>
            </a:extLst>
          </p:cNvPr>
          <p:cNvCxnSpPr>
            <a:cxnSpLocks/>
          </p:cNvCxnSpPr>
          <p:nvPr/>
        </p:nvCxnSpPr>
        <p:spPr>
          <a:xfrm flipH="1">
            <a:off x="516170" y="8681486"/>
            <a:ext cx="16327774" cy="25426"/>
          </a:xfrm>
          <a:prstGeom prst="line">
            <a:avLst/>
          </a:prstGeom>
          <a:ln>
            <a:solidFill>
              <a:srgbClr val="993366"/>
            </a:solidFill>
          </a:ln>
        </p:spPr>
        <p:style>
          <a:lnRef idx="1">
            <a:schemeClr val="accent1"/>
          </a:lnRef>
          <a:fillRef idx="0">
            <a:schemeClr val="accent1"/>
          </a:fillRef>
          <a:effectRef idx="0">
            <a:schemeClr val="accent1"/>
          </a:effectRef>
          <a:fontRef idx="minor">
            <a:schemeClr val="tx1"/>
          </a:fontRef>
        </p:style>
      </p:cxnSp>
      <p:pic>
        <p:nvPicPr>
          <p:cNvPr id="30" name="Picture 29">
            <a:extLst>
              <a:ext uri="{FF2B5EF4-FFF2-40B4-BE49-F238E27FC236}">
                <a16:creationId xmlns:a16="http://schemas.microsoft.com/office/drawing/2014/main" id="{8DCD412A-B340-376C-A884-5078DF30667E}"/>
              </a:ext>
            </a:extLst>
          </p:cNvPr>
          <p:cNvPicPr>
            <a:picLocks noChangeAspect="1"/>
          </p:cNvPicPr>
          <p:nvPr/>
        </p:nvPicPr>
        <p:blipFill rotWithShape="1">
          <a:blip r:embed="rId5">
            <a:extLst>
              <a:ext uri="{28A0092B-C50C-407E-A947-70E740481C1C}">
                <a14:useLocalDpi xmlns:a14="http://schemas.microsoft.com/office/drawing/2010/main" val="0"/>
              </a:ext>
            </a:extLst>
          </a:blip>
          <a:srcRect l="14137" t="7179"/>
          <a:stretch/>
        </p:blipFill>
        <p:spPr>
          <a:xfrm flipH="1">
            <a:off x="161520" y="4251167"/>
            <a:ext cx="4307929" cy="2751234"/>
          </a:xfrm>
          <a:prstGeom prst="rect">
            <a:avLst/>
          </a:prstGeom>
        </p:spPr>
      </p:pic>
      <p:sp>
        <p:nvSpPr>
          <p:cNvPr id="36" name="Content Placeholder 17">
            <a:extLst>
              <a:ext uri="{FF2B5EF4-FFF2-40B4-BE49-F238E27FC236}">
                <a16:creationId xmlns:a16="http://schemas.microsoft.com/office/drawing/2014/main" id="{A190ED86-B8AB-5368-C61A-7E9D196EA138}"/>
              </a:ext>
            </a:extLst>
          </p:cNvPr>
          <p:cNvSpPr txBox="1">
            <a:spLocks/>
          </p:cNvSpPr>
          <p:nvPr/>
        </p:nvSpPr>
        <p:spPr>
          <a:xfrm>
            <a:off x="6690184" y="1435100"/>
            <a:ext cx="9575045" cy="2047649"/>
          </a:xfrm>
          <a:prstGeom prst="rect">
            <a:avLst/>
          </a:prstGeom>
        </p:spPr>
        <p:txBody>
          <a:bodyPr vert="horz" lIns="91440" tIns="45720" rIns="91440" bIns="45720" rtlCol="0">
            <a:noAutofit/>
          </a:bodyPr>
          <a:lstStyle>
            <a:lvl1pPr marL="0" indent="0" algn="l" defTabSz="1280160" rtl="0" eaLnBrk="1" latinLnBrk="0" hangingPunct="1">
              <a:lnSpc>
                <a:spcPct val="125000"/>
              </a:lnSpc>
              <a:spcBef>
                <a:spcPts val="1400"/>
              </a:spcBef>
              <a:buFont typeface="Arial" panose="020B0604020202020204" pitchFamily="34" charset="0"/>
              <a:buNone/>
              <a:defRPr sz="2672" kern="1200" spc="208" baseline="0">
                <a:solidFill>
                  <a:schemeClr val="bg1"/>
                </a:solidFill>
                <a:latin typeface="Tw Cen MT" panose="020B0602020104020603" pitchFamily="34" charset="77"/>
                <a:ea typeface="+mn-ea"/>
                <a:cs typeface="+mn-cs"/>
              </a:defRPr>
            </a:lvl1pPr>
            <a:lvl2pPr marL="678823" indent="0" algn="ctr" defTabSz="1280160" rtl="0" eaLnBrk="1" latinLnBrk="0" hangingPunct="1">
              <a:lnSpc>
                <a:spcPct val="90000"/>
              </a:lnSpc>
              <a:spcBef>
                <a:spcPts val="700"/>
              </a:spcBef>
              <a:buFont typeface="Arial" panose="020B0604020202020204" pitchFamily="34" charset="0"/>
              <a:buNone/>
              <a:defRPr sz="2969" kern="1200">
                <a:solidFill>
                  <a:schemeClr val="tx1"/>
                </a:solidFill>
                <a:latin typeface="+mn-lt"/>
                <a:ea typeface="+mn-ea"/>
                <a:cs typeface="+mn-cs"/>
              </a:defRPr>
            </a:lvl2pPr>
            <a:lvl3pPr marL="1357645" indent="0" algn="ctr" defTabSz="1280160" rtl="0" eaLnBrk="1" latinLnBrk="0" hangingPunct="1">
              <a:lnSpc>
                <a:spcPct val="90000"/>
              </a:lnSpc>
              <a:spcBef>
                <a:spcPts val="700"/>
              </a:spcBef>
              <a:buFont typeface="Arial" panose="020B0604020202020204" pitchFamily="34" charset="0"/>
              <a:buNone/>
              <a:defRPr sz="2672" kern="1200">
                <a:solidFill>
                  <a:schemeClr val="tx1"/>
                </a:solidFill>
                <a:latin typeface="+mn-lt"/>
                <a:ea typeface="+mn-ea"/>
                <a:cs typeface="+mn-cs"/>
              </a:defRPr>
            </a:lvl3pPr>
            <a:lvl4pPr marL="2036468" indent="0" algn="ctr" defTabSz="1280160" rtl="0" eaLnBrk="1" latinLnBrk="0" hangingPunct="1">
              <a:lnSpc>
                <a:spcPct val="90000"/>
              </a:lnSpc>
              <a:spcBef>
                <a:spcPts val="700"/>
              </a:spcBef>
              <a:buFont typeface="Arial" panose="020B0604020202020204" pitchFamily="34" charset="0"/>
              <a:buNone/>
              <a:defRPr sz="2376" kern="1200">
                <a:solidFill>
                  <a:schemeClr val="tx1"/>
                </a:solidFill>
                <a:latin typeface="+mn-lt"/>
                <a:ea typeface="+mn-ea"/>
                <a:cs typeface="+mn-cs"/>
              </a:defRPr>
            </a:lvl4pPr>
            <a:lvl5pPr marL="2715291" indent="0" algn="ctr" defTabSz="1280160" rtl="0" eaLnBrk="1" latinLnBrk="0" hangingPunct="1">
              <a:lnSpc>
                <a:spcPct val="90000"/>
              </a:lnSpc>
              <a:spcBef>
                <a:spcPts val="700"/>
              </a:spcBef>
              <a:buFont typeface="Arial" panose="020B0604020202020204" pitchFamily="34" charset="0"/>
              <a:buNone/>
              <a:defRPr sz="2376" kern="1200">
                <a:solidFill>
                  <a:schemeClr val="tx1"/>
                </a:solidFill>
                <a:latin typeface="+mn-lt"/>
                <a:ea typeface="+mn-ea"/>
                <a:cs typeface="+mn-cs"/>
              </a:defRPr>
            </a:lvl5pPr>
            <a:lvl6pPr marL="3394114" indent="0" algn="ctr" defTabSz="1280160" rtl="0" eaLnBrk="1" latinLnBrk="0" hangingPunct="1">
              <a:lnSpc>
                <a:spcPct val="90000"/>
              </a:lnSpc>
              <a:spcBef>
                <a:spcPts val="700"/>
              </a:spcBef>
              <a:buFont typeface="Arial" panose="020B0604020202020204" pitchFamily="34" charset="0"/>
              <a:buNone/>
              <a:defRPr sz="2376" kern="1200">
                <a:solidFill>
                  <a:schemeClr val="tx1"/>
                </a:solidFill>
                <a:latin typeface="+mn-lt"/>
                <a:ea typeface="+mn-ea"/>
                <a:cs typeface="+mn-cs"/>
              </a:defRPr>
            </a:lvl6pPr>
            <a:lvl7pPr marL="4072936" indent="0" algn="ctr" defTabSz="1280160" rtl="0" eaLnBrk="1" latinLnBrk="0" hangingPunct="1">
              <a:lnSpc>
                <a:spcPct val="90000"/>
              </a:lnSpc>
              <a:spcBef>
                <a:spcPts val="700"/>
              </a:spcBef>
              <a:buFont typeface="Arial" panose="020B0604020202020204" pitchFamily="34" charset="0"/>
              <a:buNone/>
              <a:defRPr sz="2376" kern="1200">
                <a:solidFill>
                  <a:schemeClr val="tx1"/>
                </a:solidFill>
                <a:latin typeface="+mn-lt"/>
                <a:ea typeface="+mn-ea"/>
                <a:cs typeface="+mn-cs"/>
              </a:defRPr>
            </a:lvl7pPr>
            <a:lvl8pPr marL="4751759" indent="0" algn="ctr" defTabSz="1280160" rtl="0" eaLnBrk="1" latinLnBrk="0" hangingPunct="1">
              <a:lnSpc>
                <a:spcPct val="90000"/>
              </a:lnSpc>
              <a:spcBef>
                <a:spcPts val="700"/>
              </a:spcBef>
              <a:buFont typeface="Arial" panose="020B0604020202020204" pitchFamily="34" charset="0"/>
              <a:buNone/>
              <a:defRPr sz="2376" kern="1200">
                <a:solidFill>
                  <a:schemeClr val="tx1"/>
                </a:solidFill>
                <a:latin typeface="+mn-lt"/>
                <a:ea typeface="+mn-ea"/>
                <a:cs typeface="+mn-cs"/>
              </a:defRPr>
            </a:lvl8pPr>
            <a:lvl9pPr marL="5430582" indent="0" algn="ctr" defTabSz="1280160" rtl="0" eaLnBrk="1" latinLnBrk="0" hangingPunct="1">
              <a:lnSpc>
                <a:spcPct val="90000"/>
              </a:lnSpc>
              <a:spcBef>
                <a:spcPts val="700"/>
              </a:spcBef>
              <a:buFont typeface="Arial" panose="020B0604020202020204" pitchFamily="34" charset="0"/>
              <a:buNone/>
              <a:defRPr sz="2376" kern="1200">
                <a:solidFill>
                  <a:schemeClr val="tx1"/>
                </a:solidFill>
                <a:latin typeface="+mn-lt"/>
                <a:ea typeface="+mn-ea"/>
                <a:cs typeface="+mn-cs"/>
              </a:defRPr>
            </a:lvl9pPr>
          </a:lstStyle>
          <a:p>
            <a:pPr algn="ctr"/>
            <a:r>
              <a:rPr lang="en-US" sz="1400" b="1" spc="0" dirty="0">
                <a:solidFill>
                  <a:srgbClr val="000066"/>
                </a:solidFill>
                <a:latin typeface="Montserrat" pitchFamily="2" charset="0"/>
              </a:rPr>
              <a:t>E-PCU Series </a:t>
            </a:r>
            <a:r>
              <a:rPr lang="en-US" sz="1400" spc="0" dirty="0">
                <a:solidFill>
                  <a:srgbClr val="000066"/>
                </a:solidFill>
                <a:latin typeface="Montserrat Medium" pitchFamily="2" charset="0"/>
              </a:rPr>
              <a:t>KITCHEN EXHAUST FILTRATION SYSTEM</a:t>
            </a:r>
          </a:p>
          <a:p>
            <a:pPr algn="just">
              <a:lnSpc>
                <a:spcPct val="150000"/>
              </a:lnSpc>
            </a:pPr>
            <a:r>
              <a:rPr lang="en-US" sz="800" spc="0" dirty="0">
                <a:solidFill>
                  <a:schemeClr val="tx1">
                    <a:lumMod val="75000"/>
                    <a:lumOff val="25000"/>
                  </a:schemeClr>
                </a:solidFill>
                <a:latin typeface="Montserrat Medium" pitchFamily="2" charset="0"/>
              </a:rPr>
              <a:t>Eco Air Ventilation helps businesses to deliver effective and highly efficient commercial kitchen extraction equipment at a great value. We have been developing and producing kitchen ventilation solutions for more than a decade with supplicated standard and custom-built solutions to our clients worldwide. Eco Air supports partners with the essential technical data, airflow rate calculations, drawings, arranges deliveries and provides a credible technical assistance.</a:t>
            </a:r>
          </a:p>
          <a:p>
            <a:pPr algn="just">
              <a:lnSpc>
                <a:spcPct val="150000"/>
              </a:lnSpc>
            </a:pPr>
            <a:r>
              <a:rPr lang="en-US" sz="800" spc="0" dirty="0">
                <a:solidFill>
                  <a:schemeClr val="tx1">
                    <a:lumMod val="75000"/>
                    <a:lumOff val="25000"/>
                  </a:schemeClr>
                </a:solidFill>
                <a:latin typeface="Montserrat Medium" pitchFamily="2" charset="0"/>
              </a:rPr>
              <a:t>Our E-PCU Series Pollution Control Unit consist of ESPs (Electrostatic Precipitator) for the grease and smoke removal and further filtration process through multi-stages of pre-filters , fine filters, optional EPA filters and gas phase filters. The final extraction goes through an extraction fan. System can be accommodated with UV-C filtration along with fire separation system as optional. Fire rated dampers are also provided upon requirement.</a:t>
            </a:r>
          </a:p>
        </p:txBody>
      </p:sp>
      <p:sp>
        <p:nvSpPr>
          <p:cNvPr id="2" name="Title 50">
            <a:extLst>
              <a:ext uri="{FF2B5EF4-FFF2-40B4-BE49-F238E27FC236}">
                <a16:creationId xmlns:a16="http://schemas.microsoft.com/office/drawing/2014/main" id="{4FBCE4DE-4762-9636-8C45-01D7A6E37342}"/>
              </a:ext>
            </a:extLst>
          </p:cNvPr>
          <p:cNvSpPr txBox="1">
            <a:spLocks/>
          </p:cNvSpPr>
          <p:nvPr/>
        </p:nvSpPr>
        <p:spPr>
          <a:xfrm>
            <a:off x="6786342" y="3557564"/>
            <a:ext cx="1125758" cy="224210"/>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14 w 10000"/>
              <a:gd name="connsiteY0" fmla="*/ 699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699 h 10000"/>
              <a:gd name="connsiteX0" fmla="*/ 0 w 10014"/>
              <a:gd name="connsiteY0" fmla="*/ 0 h 10602"/>
              <a:gd name="connsiteX1" fmla="*/ 10014 w 10014"/>
              <a:gd name="connsiteY1" fmla="*/ 602 h 10602"/>
              <a:gd name="connsiteX2" fmla="*/ 10014 w 10014"/>
              <a:gd name="connsiteY2" fmla="*/ 10602 h 10602"/>
              <a:gd name="connsiteX3" fmla="*/ 14 w 10014"/>
              <a:gd name="connsiteY3" fmla="*/ 10602 h 10602"/>
              <a:gd name="connsiteX4" fmla="*/ 0 w 10014"/>
              <a:gd name="connsiteY4" fmla="*/ 0 h 10602"/>
              <a:gd name="connsiteX0" fmla="*/ 0 w 10014"/>
              <a:gd name="connsiteY0" fmla="*/ 0 h 10212"/>
              <a:gd name="connsiteX1" fmla="*/ 10014 w 10014"/>
              <a:gd name="connsiteY1" fmla="*/ 212 h 10212"/>
              <a:gd name="connsiteX2" fmla="*/ 10014 w 10014"/>
              <a:gd name="connsiteY2" fmla="*/ 10212 h 10212"/>
              <a:gd name="connsiteX3" fmla="*/ 14 w 10014"/>
              <a:gd name="connsiteY3" fmla="*/ 10212 h 10212"/>
              <a:gd name="connsiteX4" fmla="*/ 0 w 10014"/>
              <a:gd name="connsiteY4" fmla="*/ 0 h 10212"/>
              <a:gd name="connsiteX0" fmla="*/ 41 w 10000"/>
              <a:gd name="connsiteY0" fmla="*/ 48 h 10000"/>
              <a:gd name="connsiteX1" fmla="*/ 10000 w 10000"/>
              <a:gd name="connsiteY1" fmla="*/ 0 h 10000"/>
              <a:gd name="connsiteX2" fmla="*/ 10000 w 10000"/>
              <a:gd name="connsiteY2" fmla="*/ 10000 h 10000"/>
              <a:gd name="connsiteX3" fmla="*/ 0 w 10000"/>
              <a:gd name="connsiteY3" fmla="*/ 10000 h 10000"/>
              <a:gd name="connsiteX4" fmla="*/ 41 w 10000"/>
              <a:gd name="connsiteY4" fmla="*/ 48 h 10000"/>
              <a:gd name="connsiteX0" fmla="*/ 1 w 10001"/>
              <a:gd name="connsiteY0" fmla="*/ 0 h 10342"/>
              <a:gd name="connsiteX1" fmla="*/ 10001 w 10001"/>
              <a:gd name="connsiteY1" fmla="*/ 342 h 10342"/>
              <a:gd name="connsiteX2" fmla="*/ 10001 w 10001"/>
              <a:gd name="connsiteY2" fmla="*/ 10342 h 10342"/>
              <a:gd name="connsiteX3" fmla="*/ 1 w 10001"/>
              <a:gd name="connsiteY3" fmla="*/ 10342 h 10342"/>
              <a:gd name="connsiteX4" fmla="*/ 1 w 10001"/>
              <a:gd name="connsiteY4" fmla="*/ 0 h 10342"/>
              <a:gd name="connsiteX0" fmla="*/ 1 w 10001"/>
              <a:gd name="connsiteY0" fmla="*/ 48 h 10000"/>
              <a:gd name="connsiteX1" fmla="*/ 10001 w 10001"/>
              <a:gd name="connsiteY1" fmla="*/ 0 h 10000"/>
              <a:gd name="connsiteX2" fmla="*/ 10001 w 10001"/>
              <a:gd name="connsiteY2" fmla="*/ 10000 h 10000"/>
              <a:gd name="connsiteX3" fmla="*/ 1 w 10001"/>
              <a:gd name="connsiteY3" fmla="*/ 10000 h 10000"/>
              <a:gd name="connsiteX4" fmla="*/ 1 w 10001"/>
              <a:gd name="connsiteY4" fmla="*/ 48 h 10000"/>
              <a:gd name="connsiteX0" fmla="*/ 14 w 10000"/>
              <a:gd name="connsiteY0" fmla="*/ 56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568 h 10000"/>
              <a:gd name="connsiteX0" fmla="*/ 14 w 10000"/>
              <a:gd name="connsiteY0" fmla="*/ 30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308 h 10000"/>
              <a:gd name="connsiteX0" fmla="*/ 14 w 10000"/>
              <a:gd name="connsiteY0" fmla="*/ 30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308 h 10000"/>
              <a:gd name="connsiteX0" fmla="*/ 14 w 10000"/>
              <a:gd name="connsiteY0" fmla="*/ 17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178 h 10000"/>
              <a:gd name="connsiteX0" fmla="*/ 14 w 10000"/>
              <a:gd name="connsiteY0" fmla="*/ 178 h 10000"/>
              <a:gd name="connsiteX1" fmla="*/ 10000 w 10000"/>
              <a:gd name="connsiteY1" fmla="*/ 0 h 10000"/>
              <a:gd name="connsiteX2" fmla="*/ 9628 w 10000"/>
              <a:gd name="connsiteY2" fmla="*/ 9870 h 10000"/>
              <a:gd name="connsiteX3" fmla="*/ 0 w 10000"/>
              <a:gd name="connsiteY3" fmla="*/ 10000 h 10000"/>
              <a:gd name="connsiteX4" fmla="*/ 14 w 10000"/>
              <a:gd name="connsiteY4" fmla="*/ 178 h 10000"/>
              <a:gd name="connsiteX0" fmla="*/ 2 w 9988"/>
              <a:gd name="connsiteY0" fmla="*/ 178 h 10000"/>
              <a:gd name="connsiteX1" fmla="*/ 9988 w 9988"/>
              <a:gd name="connsiteY1" fmla="*/ 0 h 10000"/>
              <a:gd name="connsiteX2" fmla="*/ 9616 w 9988"/>
              <a:gd name="connsiteY2" fmla="*/ 9870 h 10000"/>
              <a:gd name="connsiteX3" fmla="*/ 6 w 9988"/>
              <a:gd name="connsiteY3" fmla="*/ 10000 h 10000"/>
              <a:gd name="connsiteX4" fmla="*/ 2 w 9988"/>
              <a:gd name="connsiteY4" fmla="*/ 178 h 10000"/>
              <a:gd name="connsiteX0" fmla="*/ 2 w 10000"/>
              <a:gd name="connsiteY0" fmla="*/ 178 h 10000"/>
              <a:gd name="connsiteX1" fmla="*/ 10000 w 10000"/>
              <a:gd name="connsiteY1" fmla="*/ 0 h 10000"/>
              <a:gd name="connsiteX2" fmla="*/ 9628 w 10000"/>
              <a:gd name="connsiteY2" fmla="*/ 9870 h 10000"/>
              <a:gd name="connsiteX3" fmla="*/ 6 w 10000"/>
              <a:gd name="connsiteY3" fmla="*/ 10000 h 10000"/>
              <a:gd name="connsiteX4" fmla="*/ 2 w 10000"/>
              <a:gd name="connsiteY4" fmla="*/ 178 h 10000"/>
              <a:gd name="connsiteX0" fmla="*/ 2 w 10000"/>
              <a:gd name="connsiteY0" fmla="*/ 91 h 9913"/>
              <a:gd name="connsiteX1" fmla="*/ 10000 w 10000"/>
              <a:gd name="connsiteY1" fmla="*/ 0 h 9913"/>
              <a:gd name="connsiteX2" fmla="*/ 9628 w 10000"/>
              <a:gd name="connsiteY2" fmla="*/ 9783 h 9913"/>
              <a:gd name="connsiteX3" fmla="*/ 6 w 10000"/>
              <a:gd name="connsiteY3" fmla="*/ 9913 h 9913"/>
              <a:gd name="connsiteX4" fmla="*/ 2 w 10000"/>
              <a:gd name="connsiteY4" fmla="*/ 91 h 9913"/>
              <a:gd name="connsiteX0" fmla="*/ 2 w 9982"/>
              <a:gd name="connsiteY0" fmla="*/ 0 h 9908"/>
              <a:gd name="connsiteX1" fmla="*/ 9982 w 9982"/>
              <a:gd name="connsiteY1" fmla="*/ 170 h 9908"/>
              <a:gd name="connsiteX2" fmla="*/ 9628 w 9982"/>
              <a:gd name="connsiteY2" fmla="*/ 9777 h 9908"/>
              <a:gd name="connsiteX3" fmla="*/ 6 w 9982"/>
              <a:gd name="connsiteY3" fmla="*/ 9908 h 9908"/>
              <a:gd name="connsiteX4" fmla="*/ 2 w 9982"/>
              <a:gd name="connsiteY4" fmla="*/ 0 h 9908"/>
              <a:gd name="connsiteX0" fmla="*/ 2 w 10205"/>
              <a:gd name="connsiteY0" fmla="*/ 0 h 10000"/>
              <a:gd name="connsiteX1" fmla="*/ 10205 w 10205"/>
              <a:gd name="connsiteY1" fmla="*/ 38 h 10000"/>
              <a:gd name="connsiteX2" fmla="*/ 9645 w 10205"/>
              <a:gd name="connsiteY2" fmla="*/ 9868 h 10000"/>
              <a:gd name="connsiteX3" fmla="*/ 6 w 10205"/>
              <a:gd name="connsiteY3" fmla="*/ 10000 h 10000"/>
              <a:gd name="connsiteX4" fmla="*/ 2 w 10205"/>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05" h="10000">
                <a:moveTo>
                  <a:pt x="2" y="0"/>
                </a:moveTo>
                <a:lnTo>
                  <a:pt x="10205" y="38"/>
                </a:lnTo>
                <a:cubicBezTo>
                  <a:pt x="10018" y="3315"/>
                  <a:pt x="9832" y="6591"/>
                  <a:pt x="9645" y="9868"/>
                </a:cubicBezTo>
                <a:lnTo>
                  <a:pt x="6" y="10000"/>
                </a:lnTo>
                <a:cubicBezTo>
                  <a:pt x="11" y="6844"/>
                  <a:pt x="-3" y="3156"/>
                  <a:pt x="2" y="0"/>
                </a:cubicBezTo>
                <a:close/>
              </a:path>
            </a:pathLst>
          </a:custGeom>
          <a:solidFill>
            <a:schemeClr val="tx1">
              <a:lumMod val="65000"/>
              <a:lumOff val="35000"/>
            </a:schemeClr>
          </a:solidFill>
        </p:spPr>
        <p:txBody>
          <a:bodyPr vert="horz" lIns="91440" tIns="45720" rIns="91440" bIns="45720" rtlCol="0" anchor="ctr">
            <a:noAutofit/>
          </a:bodyPr>
          <a:lstStyle>
            <a:lvl1pPr algn="l" defTabSz="1280160" rtl="0" eaLnBrk="1" latinLnBrk="0" hangingPunct="1">
              <a:lnSpc>
                <a:spcPct val="90000"/>
              </a:lnSpc>
              <a:spcBef>
                <a:spcPct val="0"/>
              </a:spcBef>
              <a:buNone/>
              <a:defRPr sz="5939" kern="1200" cap="all" spc="445" baseline="0">
                <a:solidFill>
                  <a:schemeClr val="bg1"/>
                </a:solidFill>
                <a:latin typeface="Bahnschrift" panose="020B0502040204020203" pitchFamily="34" charset="0"/>
                <a:ea typeface="+mj-ea"/>
                <a:cs typeface="+mj-cs"/>
              </a:defRPr>
            </a:lvl1pPr>
          </a:lstStyle>
          <a:p>
            <a:pPr>
              <a:lnSpc>
                <a:spcPct val="100000"/>
              </a:lnSpc>
            </a:pPr>
            <a:r>
              <a:rPr lang="en-US" sz="1000" cap="none" spc="0" dirty="0">
                <a:latin typeface="Montserrat" pitchFamily="2" charset="0"/>
              </a:rPr>
              <a:t>Components</a:t>
            </a:r>
            <a:endParaRPr lang="en-US" sz="1050" cap="none" spc="0" dirty="0">
              <a:latin typeface="Montserrat" pitchFamily="2" charset="0"/>
            </a:endParaRPr>
          </a:p>
        </p:txBody>
      </p:sp>
      <p:sp>
        <p:nvSpPr>
          <p:cNvPr id="13" name="TextBox 35">
            <a:extLst>
              <a:ext uri="{FF2B5EF4-FFF2-40B4-BE49-F238E27FC236}">
                <a16:creationId xmlns:a16="http://schemas.microsoft.com/office/drawing/2014/main" id="{83A6A46C-0118-3098-E9D0-E3DFAFF017B8}"/>
              </a:ext>
            </a:extLst>
          </p:cNvPr>
          <p:cNvSpPr txBox="1"/>
          <p:nvPr/>
        </p:nvSpPr>
        <p:spPr>
          <a:xfrm>
            <a:off x="11698771" y="5106990"/>
            <a:ext cx="2303881" cy="122828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pPr>
            <a:r>
              <a:rPr lang="en-US" sz="800" b="1" dirty="0">
                <a:solidFill>
                  <a:srgbClr val="000066"/>
                </a:solidFill>
                <a:latin typeface="Montserrat" pitchFamily="2" charset="0"/>
              </a:rPr>
              <a:t>Odor Control Section</a:t>
            </a:r>
          </a:p>
          <a:p>
            <a:pPr marL="90488" indent="-90488">
              <a:lnSpc>
                <a:spcPct val="150000"/>
              </a:lnSpc>
              <a:buFont typeface="Arial" panose="020B0604020202020204" pitchFamily="34" charset="0"/>
              <a:buChar char="•"/>
            </a:pPr>
            <a:r>
              <a:rPr lang="en-US" sz="700" dirty="0">
                <a:solidFill>
                  <a:schemeClr val="tx1">
                    <a:lumMod val="75000"/>
                    <a:lumOff val="25000"/>
                  </a:schemeClr>
                </a:solidFill>
                <a:latin typeface="Montserrat Medium" pitchFamily="2" charset="0"/>
              </a:rPr>
              <a:t>Multiple technologies for odor control.</a:t>
            </a:r>
          </a:p>
          <a:p>
            <a:pPr marL="90488" indent="-90488">
              <a:lnSpc>
                <a:spcPct val="150000"/>
              </a:lnSpc>
              <a:buFont typeface="Arial" panose="020B0604020202020204" pitchFamily="34" charset="0"/>
              <a:buChar char="•"/>
            </a:pPr>
            <a:r>
              <a:rPr lang="en-US" sz="700" dirty="0">
                <a:solidFill>
                  <a:schemeClr val="tx1">
                    <a:lumMod val="75000"/>
                    <a:lumOff val="25000"/>
                  </a:schemeClr>
                </a:solidFill>
                <a:latin typeface="Montserrat Medium" pitchFamily="2" charset="0"/>
              </a:rPr>
              <a:t>Common technologies used:</a:t>
            </a:r>
          </a:p>
          <a:p>
            <a:pPr marL="547688" lvl="1" indent="-90488">
              <a:lnSpc>
                <a:spcPct val="150000"/>
              </a:lnSpc>
              <a:buFont typeface="Arial" panose="020B0604020202020204" pitchFamily="34" charset="0"/>
              <a:buChar char="•"/>
            </a:pPr>
            <a:r>
              <a:rPr lang="en-US" sz="700" dirty="0">
                <a:solidFill>
                  <a:schemeClr val="tx1">
                    <a:lumMod val="75000"/>
                    <a:lumOff val="25000"/>
                  </a:schemeClr>
                </a:solidFill>
                <a:latin typeface="Montserrat Medium" pitchFamily="2" charset="0"/>
              </a:rPr>
              <a:t>Gas phase filtration</a:t>
            </a:r>
          </a:p>
          <a:p>
            <a:pPr marL="547688" lvl="1" indent="-90488">
              <a:lnSpc>
                <a:spcPct val="150000"/>
              </a:lnSpc>
              <a:buFont typeface="Arial" panose="020B0604020202020204" pitchFamily="34" charset="0"/>
              <a:buChar char="•"/>
            </a:pPr>
            <a:r>
              <a:rPr lang="en-US" sz="700" dirty="0">
                <a:solidFill>
                  <a:schemeClr val="tx1">
                    <a:lumMod val="75000"/>
                    <a:lumOff val="25000"/>
                  </a:schemeClr>
                </a:solidFill>
                <a:latin typeface="Montserrat Medium" pitchFamily="2" charset="0"/>
              </a:rPr>
              <a:t>Ozone Generators</a:t>
            </a:r>
          </a:p>
          <a:p>
            <a:pPr marL="547688" lvl="1" indent="-90488">
              <a:lnSpc>
                <a:spcPct val="150000"/>
              </a:lnSpc>
              <a:buFont typeface="Arial" panose="020B0604020202020204" pitchFamily="34" charset="0"/>
              <a:buChar char="•"/>
            </a:pPr>
            <a:r>
              <a:rPr lang="en-US" sz="700" dirty="0">
                <a:solidFill>
                  <a:schemeClr val="tx1">
                    <a:lumMod val="75000"/>
                    <a:lumOff val="25000"/>
                  </a:schemeClr>
                </a:solidFill>
                <a:latin typeface="Montserrat Medium" pitchFamily="2" charset="0"/>
              </a:rPr>
              <a:t>UV-C Filtration</a:t>
            </a:r>
          </a:p>
          <a:p>
            <a:pPr marL="547688" lvl="1" indent="-90488">
              <a:lnSpc>
                <a:spcPct val="150000"/>
              </a:lnSpc>
              <a:buFont typeface="Arial" panose="020B0604020202020204" pitchFamily="34" charset="0"/>
              <a:buChar char="•"/>
            </a:pPr>
            <a:r>
              <a:rPr lang="en-US" sz="700" dirty="0">
                <a:solidFill>
                  <a:schemeClr val="tx1">
                    <a:lumMod val="75000"/>
                    <a:lumOff val="25000"/>
                  </a:schemeClr>
                </a:solidFill>
                <a:latin typeface="Montserrat Medium" pitchFamily="2" charset="0"/>
              </a:rPr>
              <a:t>Odor Neutralizers / Spray System</a:t>
            </a:r>
          </a:p>
        </p:txBody>
      </p:sp>
      <p:sp>
        <p:nvSpPr>
          <p:cNvPr id="19" name="TextBox 35">
            <a:extLst>
              <a:ext uri="{FF2B5EF4-FFF2-40B4-BE49-F238E27FC236}">
                <a16:creationId xmlns:a16="http://schemas.microsoft.com/office/drawing/2014/main" id="{2908256C-89E5-E685-0874-C1C475F9666A}"/>
              </a:ext>
            </a:extLst>
          </p:cNvPr>
          <p:cNvSpPr txBox="1"/>
          <p:nvPr/>
        </p:nvSpPr>
        <p:spPr>
          <a:xfrm>
            <a:off x="9430918" y="7407147"/>
            <a:ext cx="2303881" cy="90512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pPr>
            <a:r>
              <a:rPr lang="en-US" sz="800" b="1" dirty="0">
                <a:solidFill>
                  <a:srgbClr val="000066"/>
                </a:solidFill>
                <a:latin typeface="Montserrat" pitchFamily="2" charset="0"/>
              </a:rPr>
              <a:t>Optional Components</a:t>
            </a:r>
          </a:p>
          <a:p>
            <a:pPr marL="90488" indent="-90488">
              <a:lnSpc>
                <a:spcPct val="150000"/>
              </a:lnSpc>
              <a:buFont typeface="Arial" panose="020B0604020202020204" pitchFamily="34" charset="0"/>
              <a:buChar char="•"/>
            </a:pPr>
            <a:r>
              <a:rPr lang="en-US" sz="700" dirty="0">
                <a:solidFill>
                  <a:schemeClr val="tx1">
                    <a:lumMod val="75000"/>
                    <a:lumOff val="25000"/>
                  </a:schemeClr>
                </a:solidFill>
                <a:latin typeface="Montserrat Medium" pitchFamily="2" charset="0"/>
              </a:rPr>
              <a:t>Fire Dampers / Fire Stat / DPS / DPT / Inspection Window &amp; Light</a:t>
            </a:r>
          </a:p>
          <a:p>
            <a:pPr marL="90488" indent="-90488">
              <a:lnSpc>
                <a:spcPct val="150000"/>
              </a:lnSpc>
              <a:buFont typeface="Arial" panose="020B0604020202020204" pitchFamily="34" charset="0"/>
              <a:buChar char="•"/>
            </a:pPr>
            <a:r>
              <a:rPr lang="en-US" sz="700" dirty="0">
                <a:solidFill>
                  <a:schemeClr val="tx1">
                    <a:lumMod val="75000"/>
                    <a:lumOff val="25000"/>
                  </a:schemeClr>
                </a:solidFill>
                <a:latin typeface="Montserrat Medium" pitchFamily="2" charset="0"/>
              </a:rPr>
              <a:t>Fire Suppression System / Non-return Dampers.</a:t>
            </a:r>
          </a:p>
        </p:txBody>
      </p:sp>
      <p:grpSp>
        <p:nvGrpSpPr>
          <p:cNvPr id="21" name="Group 20">
            <a:extLst>
              <a:ext uri="{FF2B5EF4-FFF2-40B4-BE49-F238E27FC236}">
                <a16:creationId xmlns:a16="http://schemas.microsoft.com/office/drawing/2014/main" id="{4036F1B5-AC7F-CBB1-DE48-F11516E39F7F}"/>
              </a:ext>
            </a:extLst>
          </p:cNvPr>
          <p:cNvGrpSpPr/>
          <p:nvPr/>
        </p:nvGrpSpPr>
        <p:grpSpPr>
          <a:xfrm>
            <a:off x="13966622" y="4065721"/>
            <a:ext cx="2303881" cy="2273659"/>
            <a:chOff x="9430919" y="4061616"/>
            <a:chExt cx="2303881" cy="2273659"/>
          </a:xfrm>
        </p:grpSpPr>
        <p:sp>
          <p:nvSpPr>
            <p:cNvPr id="23" name="TextBox 35">
              <a:extLst>
                <a:ext uri="{FF2B5EF4-FFF2-40B4-BE49-F238E27FC236}">
                  <a16:creationId xmlns:a16="http://schemas.microsoft.com/office/drawing/2014/main" id="{081EB914-6B51-5FA5-B534-E7076BBB1789}"/>
                </a:ext>
              </a:extLst>
            </p:cNvPr>
            <p:cNvSpPr txBox="1"/>
            <p:nvPr/>
          </p:nvSpPr>
          <p:spPr>
            <a:xfrm>
              <a:off x="9430919" y="5106990"/>
              <a:ext cx="2303881" cy="122828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pPr>
              <a:r>
                <a:rPr lang="en-US" sz="800" b="1" dirty="0">
                  <a:solidFill>
                    <a:srgbClr val="000066"/>
                  </a:solidFill>
                  <a:latin typeface="Montserrat" pitchFamily="2" charset="0"/>
                </a:rPr>
                <a:t>Blower Section</a:t>
              </a:r>
            </a:p>
            <a:p>
              <a:pPr marL="90488" indent="-90488">
                <a:lnSpc>
                  <a:spcPct val="150000"/>
                </a:lnSpc>
                <a:buFont typeface="Arial" panose="020B0604020202020204" pitchFamily="34" charset="0"/>
                <a:buChar char="•"/>
              </a:pPr>
              <a:r>
                <a:rPr lang="en-US" sz="700" dirty="0">
                  <a:solidFill>
                    <a:schemeClr val="tx1">
                      <a:lumMod val="75000"/>
                      <a:lumOff val="25000"/>
                    </a:schemeClr>
                  </a:solidFill>
                  <a:latin typeface="Montserrat Medium" pitchFamily="2" charset="0"/>
                </a:rPr>
                <a:t>Centrifugal backward inclined arrangement </a:t>
              </a:r>
            </a:p>
            <a:p>
              <a:pPr marL="90488" indent="-90488">
                <a:lnSpc>
                  <a:spcPct val="150000"/>
                </a:lnSpc>
                <a:buFont typeface="Arial" panose="020B0604020202020204" pitchFamily="34" charset="0"/>
                <a:buChar char="•"/>
              </a:pPr>
              <a:r>
                <a:rPr lang="en-US" sz="700" dirty="0">
                  <a:solidFill>
                    <a:schemeClr val="tx1">
                      <a:lumMod val="75000"/>
                      <a:lumOff val="25000"/>
                    </a:schemeClr>
                  </a:solidFill>
                  <a:latin typeface="Montserrat Medium" pitchFamily="2" charset="0"/>
                </a:rPr>
                <a:t>Optional SISW / DIDW type, depending on cooking load.</a:t>
              </a:r>
            </a:p>
            <a:p>
              <a:pPr marL="90488" indent="-90488">
                <a:lnSpc>
                  <a:spcPct val="150000"/>
                </a:lnSpc>
                <a:buFont typeface="Arial" panose="020B0604020202020204" pitchFamily="34" charset="0"/>
                <a:buChar char="•"/>
              </a:pPr>
              <a:r>
                <a:rPr lang="en-US" sz="700" dirty="0">
                  <a:solidFill>
                    <a:schemeClr val="tx1">
                      <a:lumMod val="75000"/>
                      <a:lumOff val="25000"/>
                    </a:schemeClr>
                  </a:solidFill>
                  <a:latin typeface="Montserrat Medium" pitchFamily="2" charset="0"/>
                </a:rPr>
                <a:t>Integration with ZOÉ DCKV system.</a:t>
              </a:r>
            </a:p>
            <a:p>
              <a:pPr marL="90488" indent="-90488">
                <a:lnSpc>
                  <a:spcPct val="150000"/>
                </a:lnSpc>
                <a:buFont typeface="Arial" panose="020B0604020202020204" pitchFamily="34" charset="0"/>
                <a:buChar char="•"/>
              </a:pPr>
              <a:r>
                <a:rPr lang="en-US" sz="700" dirty="0">
                  <a:solidFill>
                    <a:schemeClr val="tx1">
                      <a:lumMod val="75000"/>
                      <a:lumOff val="25000"/>
                    </a:schemeClr>
                  </a:solidFill>
                  <a:latin typeface="Montserrat Medium" pitchFamily="2" charset="0"/>
                </a:rPr>
                <a:t>Internal or external installation</a:t>
              </a:r>
            </a:p>
            <a:p>
              <a:pPr marL="90488" indent="-90488">
                <a:lnSpc>
                  <a:spcPct val="150000"/>
                </a:lnSpc>
                <a:buFont typeface="Arial" panose="020B0604020202020204" pitchFamily="34" charset="0"/>
                <a:buChar char="•"/>
              </a:pPr>
              <a:r>
                <a:rPr lang="en-US" sz="700" dirty="0">
                  <a:solidFill>
                    <a:schemeClr val="tx1">
                      <a:lumMod val="75000"/>
                      <a:lumOff val="25000"/>
                    </a:schemeClr>
                  </a:solidFill>
                  <a:latin typeface="Montserrat Medium" pitchFamily="2" charset="0"/>
                </a:rPr>
                <a:t>UL762 / Fire Rated / Local guidelines</a:t>
              </a:r>
            </a:p>
          </p:txBody>
        </p:sp>
        <p:pic>
          <p:nvPicPr>
            <p:cNvPr id="24" name="Picture 23">
              <a:extLst>
                <a:ext uri="{FF2B5EF4-FFF2-40B4-BE49-F238E27FC236}">
                  <a16:creationId xmlns:a16="http://schemas.microsoft.com/office/drawing/2014/main" id="{6B4BD427-BBDF-6CA8-BEFC-BEB2B64DD6B1}"/>
                </a:ext>
              </a:extLst>
            </p:cNvPr>
            <p:cNvPicPr>
              <a:picLocks noChangeAspect="1"/>
            </p:cNvPicPr>
            <p:nvPr/>
          </p:nvPicPr>
          <p:blipFill rotWithShape="1">
            <a:blip r:embed="rId6"/>
            <a:srcRect l="-10800" t="-161" r="-11542" b="-1060"/>
            <a:stretch/>
          </p:blipFill>
          <p:spPr bwMode="auto">
            <a:xfrm>
              <a:off x="9430919" y="4061616"/>
              <a:ext cx="1109180" cy="925285"/>
            </a:xfrm>
            <a:prstGeom prst="rect">
              <a:avLst/>
            </a:prstGeom>
            <a:noFill/>
            <a:ln>
              <a:noFill/>
            </a:ln>
            <a:extLst>
              <a:ext uri="{53640926-AAD7-44D8-BBD7-CCE9431645EC}">
                <a14:shadowObscured xmlns:a14="http://schemas.microsoft.com/office/drawing/2010/main"/>
              </a:ext>
            </a:extLst>
          </p:spPr>
        </p:pic>
      </p:grpSp>
      <p:cxnSp>
        <p:nvCxnSpPr>
          <p:cNvPr id="26" name="Straight Connector 25">
            <a:extLst>
              <a:ext uri="{FF2B5EF4-FFF2-40B4-BE49-F238E27FC236}">
                <a16:creationId xmlns:a16="http://schemas.microsoft.com/office/drawing/2014/main" id="{F3EA26C7-B960-8461-57CC-242AD83DA098}"/>
              </a:ext>
            </a:extLst>
          </p:cNvPr>
          <p:cNvCxnSpPr>
            <a:cxnSpLocks/>
          </p:cNvCxnSpPr>
          <p:nvPr/>
        </p:nvCxnSpPr>
        <p:spPr>
          <a:xfrm flipV="1">
            <a:off x="7912100" y="3557956"/>
            <a:ext cx="8353129" cy="852"/>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nvGrpSpPr>
          <p:cNvPr id="29" name="Group 28">
            <a:extLst>
              <a:ext uri="{FF2B5EF4-FFF2-40B4-BE49-F238E27FC236}">
                <a16:creationId xmlns:a16="http://schemas.microsoft.com/office/drawing/2014/main" id="{82CE7C1A-F25E-CA1A-E318-E8F01538F5BC}"/>
              </a:ext>
            </a:extLst>
          </p:cNvPr>
          <p:cNvGrpSpPr/>
          <p:nvPr/>
        </p:nvGrpSpPr>
        <p:grpSpPr>
          <a:xfrm>
            <a:off x="6786342" y="6398367"/>
            <a:ext cx="2311134" cy="1893544"/>
            <a:chOff x="8469853" y="6336153"/>
            <a:chExt cx="2311134" cy="1893544"/>
          </a:xfrm>
        </p:grpSpPr>
        <p:sp>
          <p:nvSpPr>
            <p:cNvPr id="16" name="TextBox 35">
              <a:extLst>
                <a:ext uri="{FF2B5EF4-FFF2-40B4-BE49-F238E27FC236}">
                  <a16:creationId xmlns:a16="http://schemas.microsoft.com/office/drawing/2014/main" id="{14F63A9B-5FA9-A683-3521-1B3EE793CB6C}"/>
                </a:ext>
              </a:extLst>
            </p:cNvPr>
            <p:cNvSpPr txBox="1"/>
            <p:nvPr/>
          </p:nvSpPr>
          <p:spPr>
            <a:xfrm>
              <a:off x="8477106" y="7324577"/>
              <a:ext cx="2303881" cy="90512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pPr>
              <a:r>
                <a:rPr lang="en-US" sz="800" b="1" dirty="0">
                  <a:solidFill>
                    <a:srgbClr val="000066"/>
                  </a:solidFill>
                  <a:latin typeface="Montserrat" pitchFamily="2" charset="0"/>
                </a:rPr>
                <a:t>Controls Section</a:t>
              </a:r>
            </a:p>
            <a:p>
              <a:pPr marL="90488" indent="-90488">
                <a:lnSpc>
                  <a:spcPct val="150000"/>
                </a:lnSpc>
                <a:buFont typeface="Arial" panose="020B0604020202020204" pitchFamily="34" charset="0"/>
                <a:buChar char="•"/>
              </a:pPr>
              <a:r>
                <a:rPr lang="en-US" sz="700" dirty="0">
                  <a:solidFill>
                    <a:schemeClr val="tx1">
                      <a:lumMod val="75000"/>
                      <a:lumOff val="25000"/>
                    </a:schemeClr>
                  </a:solidFill>
                  <a:latin typeface="Montserrat Medium" pitchFamily="2" charset="0"/>
                </a:rPr>
                <a:t>The controls section involves complete controlling of PCU systems with ease.</a:t>
              </a:r>
            </a:p>
            <a:p>
              <a:pPr marL="90488" indent="-90488">
                <a:lnSpc>
                  <a:spcPct val="150000"/>
                </a:lnSpc>
                <a:buFont typeface="Arial" panose="020B0604020202020204" pitchFamily="34" charset="0"/>
                <a:buChar char="•"/>
              </a:pPr>
              <a:r>
                <a:rPr lang="en-US" sz="700" dirty="0">
                  <a:solidFill>
                    <a:schemeClr val="tx1">
                      <a:lumMod val="75000"/>
                      <a:lumOff val="25000"/>
                    </a:schemeClr>
                  </a:solidFill>
                  <a:latin typeface="Montserrat Medium" pitchFamily="2" charset="0"/>
                </a:rPr>
                <a:t>Starter / VFD integrated / PLC integrated</a:t>
              </a:r>
            </a:p>
            <a:p>
              <a:pPr marL="90488" indent="-90488">
                <a:lnSpc>
                  <a:spcPct val="150000"/>
                </a:lnSpc>
                <a:buFont typeface="Arial" panose="020B0604020202020204" pitchFamily="34" charset="0"/>
                <a:buChar char="•"/>
              </a:pPr>
              <a:r>
                <a:rPr lang="en-US" sz="700" dirty="0">
                  <a:solidFill>
                    <a:schemeClr val="tx1">
                      <a:lumMod val="75000"/>
                      <a:lumOff val="25000"/>
                    </a:schemeClr>
                  </a:solidFill>
                  <a:latin typeface="Montserrat Medium" pitchFamily="2" charset="0"/>
                </a:rPr>
                <a:t>Integration with ZOÉ DCKV system.</a:t>
              </a:r>
            </a:p>
          </p:txBody>
        </p:sp>
        <p:pic>
          <p:nvPicPr>
            <p:cNvPr id="27" name="Picture 2" descr="Duty Standby Dual Pump control panel 2x2.2 kW | Automation-Electric">
              <a:extLst>
                <a:ext uri="{FF2B5EF4-FFF2-40B4-BE49-F238E27FC236}">
                  <a16:creationId xmlns:a16="http://schemas.microsoft.com/office/drawing/2014/main" id="{5FC4B55B-EE96-0B4D-4293-06DE99DE5F46}"/>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20572" r="22943" b="-799"/>
            <a:stretch/>
          </p:blipFill>
          <p:spPr bwMode="auto">
            <a:xfrm flipH="1">
              <a:off x="8469853" y="6336153"/>
              <a:ext cx="789011" cy="938653"/>
            </a:xfrm>
            <a:prstGeom prst="rect">
              <a:avLst/>
            </a:prstGeom>
            <a:extLst>
              <a:ext uri="{909E8E84-426E-40DD-AFC4-6F175D3DCCD1}">
                <a14:hiddenFill xmlns:a14="http://schemas.microsoft.com/office/drawing/2010/main">
                  <a:solidFill>
                    <a:srgbClr val="FFFFFF"/>
                  </a:solidFill>
                </a14:hiddenFill>
              </a:ext>
            </a:extLst>
          </p:spPr>
        </p:pic>
      </p:grpSp>
      <p:pic>
        <p:nvPicPr>
          <p:cNvPr id="31" name="Picture 4" descr="Opposed Blade Air Control Damper Model# AC-20 - Lloyd Industries">
            <a:extLst>
              <a:ext uri="{FF2B5EF4-FFF2-40B4-BE49-F238E27FC236}">
                <a16:creationId xmlns:a16="http://schemas.microsoft.com/office/drawing/2014/main" id="{8BCB8D99-CB9F-E335-E661-6BE32C98A89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430918" y="6404259"/>
            <a:ext cx="933903" cy="93390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anister Carbon filter by Airfilters, canister carbon filter from Dubai |  ID - 4125213">
            <a:extLst>
              <a:ext uri="{FF2B5EF4-FFF2-40B4-BE49-F238E27FC236}">
                <a16:creationId xmlns:a16="http://schemas.microsoft.com/office/drawing/2014/main" id="{7F9B1D28-76BC-A631-71C1-DE5CAB9F67DC}"/>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12248" t="6388" r="9368" b="6536"/>
          <a:stretch/>
        </p:blipFill>
        <p:spPr bwMode="auto">
          <a:xfrm>
            <a:off x="11799622" y="4061616"/>
            <a:ext cx="873670" cy="97056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34">
            <a:extLst>
              <a:ext uri="{FF2B5EF4-FFF2-40B4-BE49-F238E27FC236}">
                <a16:creationId xmlns:a16="http://schemas.microsoft.com/office/drawing/2014/main" id="{2B3E8295-6C20-6883-D6EF-F4472ACAA211}"/>
              </a:ext>
            </a:extLst>
          </p:cNvPr>
          <p:cNvSpPr txBox="1"/>
          <p:nvPr/>
        </p:nvSpPr>
        <p:spPr>
          <a:xfrm>
            <a:off x="516169" y="7883767"/>
            <a:ext cx="3333250" cy="25622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pPr>
            <a:r>
              <a:rPr lang="en-AE" sz="800" b="1" dirty="0">
                <a:solidFill>
                  <a:srgbClr val="000066"/>
                </a:solidFill>
                <a:latin typeface="Montserrat" pitchFamily="2" charset="0"/>
              </a:rPr>
              <a:t>Pollution Control Units (PCU)</a:t>
            </a:r>
          </a:p>
        </p:txBody>
      </p:sp>
      <p:sp>
        <p:nvSpPr>
          <p:cNvPr id="8" name="Flowchart: Punched Tape 7">
            <a:extLst>
              <a:ext uri="{FF2B5EF4-FFF2-40B4-BE49-F238E27FC236}">
                <a16:creationId xmlns:a16="http://schemas.microsoft.com/office/drawing/2014/main" id="{10A5A17E-6BEF-AE73-C461-174060415BEC}"/>
              </a:ext>
            </a:extLst>
          </p:cNvPr>
          <p:cNvSpPr/>
          <p:nvPr/>
        </p:nvSpPr>
        <p:spPr>
          <a:xfrm>
            <a:off x="4271373" y="7122694"/>
            <a:ext cx="1594439" cy="701712"/>
          </a:xfrm>
          <a:prstGeom prst="flowChartPunchedTap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rstTxWarp prst="textWave2">
              <a:avLst/>
            </a:prstTxWarp>
          </a:bodyPr>
          <a:lstStyle/>
          <a:p>
            <a:pPr algn="ctr"/>
            <a:r>
              <a:rPr lang="en-US" sz="700" dirty="0">
                <a:solidFill>
                  <a:schemeClr val="bg1"/>
                </a:solidFill>
                <a:latin typeface="Montserrat" pitchFamily="2" charset="0"/>
              </a:rPr>
              <a:t>CERTIFICATION</a:t>
            </a:r>
          </a:p>
          <a:p>
            <a:pPr algn="ctr"/>
            <a:r>
              <a:rPr lang="en-US" sz="700" dirty="0">
                <a:solidFill>
                  <a:schemeClr val="bg1"/>
                </a:solidFill>
                <a:latin typeface="Montserrat" pitchFamily="2" charset="0"/>
              </a:rPr>
              <a:t>ON-GOING</a:t>
            </a:r>
          </a:p>
        </p:txBody>
      </p:sp>
      <p:pic>
        <p:nvPicPr>
          <p:cNvPr id="12" name="Picture 2">
            <a:extLst>
              <a:ext uri="{FF2B5EF4-FFF2-40B4-BE49-F238E27FC236}">
                <a16:creationId xmlns:a16="http://schemas.microsoft.com/office/drawing/2014/main" id="{2357127E-7C82-D87A-0135-1DC9D3BEAABB}"/>
              </a:ext>
            </a:extLst>
          </p:cNvPr>
          <p:cNvPicPr>
            <a:picLocks noChangeAspect="1" noChangeArrowheads="1"/>
          </p:cNvPicPr>
          <p:nvPr/>
        </p:nvPicPr>
        <p:blipFill>
          <a:blip r:embed="rId10"/>
          <a:srcRect/>
          <a:stretch/>
        </p:blipFill>
        <p:spPr bwMode="auto">
          <a:xfrm>
            <a:off x="380425" y="2715259"/>
            <a:ext cx="3604738" cy="1552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2070681"/>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0-#ppt_w/2"/>
                                          </p:val>
                                        </p:tav>
                                        <p:tav tm="100000">
                                          <p:val>
                                            <p:strVal val="#ppt_x"/>
                                          </p:val>
                                        </p:tav>
                                      </p:tavLst>
                                    </p:anim>
                                    <p:anim calcmode="lin" valueType="num">
                                      <p:cBhvr additive="base">
                                        <p:cTn id="8" dur="500" fill="hold"/>
                                        <p:tgtEl>
                                          <p:spTgt spid="2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0-#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fade">
                                      <p:cBhvr>
                                        <p:cTn id="17" dur="1000"/>
                                        <p:tgtEl>
                                          <p:spTgt spid="32"/>
                                        </p:tgtEl>
                                      </p:cBhvr>
                                    </p:animEffect>
                                    <p:anim calcmode="lin" valueType="num">
                                      <p:cBhvr>
                                        <p:cTn id="18" dur="1000" fill="hold"/>
                                        <p:tgtEl>
                                          <p:spTgt spid="32"/>
                                        </p:tgtEl>
                                        <p:attrNameLst>
                                          <p:attrName>ppt_x</p:attrName>
                                        </p:attrNameLst>
                                      </p:cBhvr>
                                      <p:tavLst>
                                        <p:tav tm="0">
                                          <p:val>
                                            <p:strVal val="#ppt_x"/>
                                          </p:val>
                                        </p:tav>
                                        <p:tav tm="100000">
                                          <p:val>
                                            <p:strVal val="#ppt_x"/>
                                          </p:val>
                                        </p:tav>
                                      </p:tavLst>
                                    </p:anim>
                                    <p:anim calcmode="lin" valueType="num">
                                      <p:cBhvr>
                                        <p:cTn id="19" dur="1000" fill="hold"/>
                                        <p:tgtEl>
                                          <p:spTgt spid="32"/>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1000"/>
                                        <p:tgtEl>
                                          <p:spTgt spid="11"/>
                                        </p:tgtEl>
                                      </p:cBhvr>
                                    </p:animEffect>
                                    <p:anim calcmode="lin" valueType="num">
                                      <p:cBhvr>
                                        <p:cTn id="23" dur="1000" fill="hold"/>
                                        <p:tgtEl>
                                          <p:spTgt spid="11"/>
                                        </p:tgtEl>
                                        <p:attrNameLst>
                                          <p:attrName>ppt_x</p:attrName>
                                        </p:attrNameLst>
                                      </p:cBhvr>
                                      <p:tavLst>
                                        <p:tav tm="0">
                                          <p:val>
                                            <p:strVal val="#ppt_x"/>
                                          </p:val>
                                        </p:tav>
                                        <p:tav tm="100000">
                                          <p:val>
                                            <p:strVal val="#ppt_x"/>
                                          </p:val>
                                        </p:tav>
                                      </p:tavLst>
                                    </p:anim>
                                    <p:anim calcmode="lin" valueType="num">
                                      <p:cBhvr>
                                        <p:cTn id="24" dur="1000" fill="hold"/>
                                        <p:tgtEl>
                                          <p:spTgt spid="11"/>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030"/>
                                        </p:tgtEl>
                                        <p:attrNameLst>
                                          <p:attrName>style.visibility</p:attrName>
                                        </p:attrNameLst>
                                      </p:cBhvr>
                                      <p:to>
                                        <p:strVal val="visible"/>
                                      </p:to>
                                    </p:set>
                                    <p:animEffect transition="in" filter="fade">
                                      <p:cBhvr>
                                        <p:cTn id="27" dur="1000"/>
                                        <p:tgtEl>
                                          <p:spTgt spid="1030"/>
                                        </p:tgtEl>
                                      </p:cBhvr>
                                    </p:animEffect>
                                    <p:anim calcmode="lin" valueType="num">
                                      <p:cBhvr>
                                        <p:cTn id="28" dur="1000" fill="hold"/>
                                        <p:tgtEl>
                                          <p:spTgt spid="1030"/>
                                        </p:tgtEl>
                                        <p:attrNameLst>
                                          <p:attrName>ppt_x</p:attrName>
                                        </p:attrNameLst>
                                      </p:cBhvr>
                                      <p:tavLst>
                                        <p:tav tm="0">
                                          <p:val>
                                            <p:strVal val="#ppt_x"/>
                                          </p:val>
                                        </p:tav>
                                        <p:tav tm="100000">
                                          <p:val>
                                            <p:strVal val="#ppt_x"/>
                                          </p:val>
                                        </p:tav>
                                      </p:tavLst>
                                    </p:anim>
                                    <p:anim calcmode="lin" valueType="num">
                                      <p:cBhvr>
                                        <p:cTn id="29" dur="1000" fill="hold"/>
                                        <p:tgtEl>
                                          <p:spTgt spid="1030"/>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1000"/>
                                        <p:tgtEl>
                                          <p:spTgt spid="13"/>
                                        </p:tgtEl>
                                      </p:cBhvr>
                                    </p:animEffect>
                                    <p:anim calcmode="lin" valueType="num">
                                      <p:cBhvr>
                                        <p:cTn id="33" dur="1000" fill="hold"/>
                                        <p:tgtEl>
                                          <p:spTgt spid="13"/>
                                        </p:tgtEl>
                                        <p:attrNameLst>
                                          <p:attrName>ppt_x</p:attrName>
                                        </p:attrNameLst>
                                      </p:cBhvr>
                                      <p:tavLst>
                                        <p:tav tm="0">
                                          <p:val>
                                            <p:strVal val="#ppt_x"/>
                                          </p:val>
                                        </p:tav>
                                        <p:tav tm="100000">
                                          <p:val>
                                            <p:strVal val="#ppt_x"/>
                                          </p:val>
                                        </p:tav>
                                      </p:tavLst>
                                    </p:anim>
                                    <p:anim calcmode="lin" valueType="num">
                                      <p:cBhvr>
                                        <p:cTn id="34" dur="1000" fill="hold"/>
                                        <p:tgtEl>
                                          <p:spTgt spid="13"/>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1000"/>
                                        <p:tgtEl>
                                          <p:spTgt spid="21"/>
                                        </p:tgtEl>
                                      </p:cBhvr>
                                    </p:animEffect>
                                    <p:anim calcmode="lin" valueType="num">
                                      <p:cBhvr>
                                        <p:cTn id="38" dur="1000" fill="hold"/>
                                        <p:tgtEl>
                                          <p:spTgt spid="21"/>
                                        </p:tgtEl>
                                        <p:attrNameLst>
                                          <p:attrName>ppt_x</p:attrName>
                                        </p:attrNameLst>
                                      </p:cBhvr>
                                      <p:tavLst>
                                        <p:tav tm="0">
                                          <p:val>
                                            <p:strVal val="#ppt_x"/>
                                          </p:val>
                                        </p:tav>
                                        <p:tav tm="100000">
                                          <p:val>
                                            <p:strVal val="#ppt_x"/>
                                          </p:val>
                                        </p:tav>
                                      </p:tavLst>
                                    </p:anim>
                                    <p:anim calcmode="lin" valueType="num">
                                      <p:cBhvr>
                                        <p:cTn id="39" dur="1000" fill="hold"/>
                                        <p:tgtEl>
                                          <p:spTgt spid="21"/>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fade">
                                      <p:cBhvr>
                                        <p:cTn id="42" dur="1000"/>
                                        <p:tgtEl>
                                          <p:spTgt spid="29"/>
                                        </p:tgtEl>
                                      </p:cBhvr>
                                    </p:animEffect>
                                    <p:anim calcmode="lin" valueType="num">
                                      <p:cBhvr>
                                        <p:cTn id="43" dur="1000" fill="hold"/>
                                        <p:tgtEl>
                                          <p:spTgt spid="29"/>
                                        </p:tgtEl>
                                        <p:attrNameLst>
                                          <p:attrName>ppt_x</p:attrName>
                                        </p:attrNameLst>
                                      </p:cBhvr>
                                      <p:tavLst>
                                        <p:tav tm="0">
                                          <p:val>
                                            <p:strVal val="#ppt_x"/>
                                          </p:val>
                                        </p:tav>
                                        <p:tav tm="100000">
                                          <p:val>
                                            <p:strVal val="#ppt_x"/>
                                          </p:val>
                                        </p:tav>
                                      </p:tavLst>
                                    </p:anim>
                                    <p:anim calcmode="lin" valueType="num">
                                      <p:cBhvr>
                                        <p:cTn id="44" dur="1000" fill="hold"/>
                                        <p:tgtEl>
                                          <p:spTgt spid="29"/>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31"/>
                                        </p:tgtEl>
                                        <p:attrNameLst>
                                          <p:attrName>style.visibility</p:attrName>
                                        </p:attrNameLst>
                                      </p:cBhvr>
                                      <p:to>
                                        <p:strVal val="visible"/>
                                      </p:to>
                                    </p:set>
                                    <p:animEffect transition="in" filter="fade">
                                      <p:cBhvr>
                                        <p:cTn id="47" dur="1000"/>
                                        <p:tgtEl>
                                          <p:spTgt spid="31"/>
                                        </p:tgtEl>
                                      </p:cBhvr>
                                    </p:animEffect>
                                    <p:anim calcmode="lin" valueType="num">
                                      <p:cBhvr>
                                        <p:cTn id="48" dur="1000" fill="hold"/>
                                        <p:tgtEl>
                                          <p:spTgt spid="31"/>
                                        </p:tgtEl>
                                        <p:attrNameLst>
                                          <p:attrName>ppt_x</p:attrName>
                                        </p:attrNameLst>
                                      </p:cBhvr>
                                      <p:tavLst>
                                        <p:tav tm="0">
                                          <p:val>
                                            <p:strVal val="#ppt_x"/>
                                          </p:val>
                                        </p:tav>
                                        <p:tav tm="100000">
                                          <p:val>
                                            <p:strVal val="#ppt_x"/>
                                          </p:val>
                                        </p:tav>
                                      </p:tavLst>
                                    </p:anim>
                                    <p:anim calcmode="lin" valueType="num">
                                      <p:cBhvr>
                                        <p:cTn id="49" dur="1000" fill="hold"/>
                                        <p:tgtEl>
                                          <p:spTgt spid="31"/>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fade">
                                      <p:cBhvr>
                                        <p:cTn id="52" dur="1000"/>
                                        <p:tgtEl>
                                          <p:spTgt spid="19"/>
                                        </p:tgtEl>
                                      </p:cBhvr>
                                    </p:animEffect>
                                    <p:anim calcmode="lin" valueType="num">
                                      <p:cBhvr>
                                        <p:cTn id="53" dur="1000" fill="hold"/>
                                        <p:tgtEl>
                                          <p:spTgt spid="19"/>
                                        </p:tgtEl>
                                        <p:attrNameLst>
                                          <p:attrName>ppt_x</p:attrName>
                                        </p:attrNameLst>
                                      </p:cBhvr>
                                      <p:tavLst>
                                        <p:tav tm="0">
                                          <p:val>
                                            <p:strVal val="#ppt_x"/>
                                          </p:val>
                                        </p:tav>
                                        <p:tav tm="100000">
                                          <p:val>
                                            <p:strVal val="#ppt_x"/>
                                          </p:val>
                                        </p:tav>
                                      </p:tavLst>
                                    </p:anim>
                                    <p:anim calcmode="lin" valueType="num">
                                      <p:cBhvr>
                                        <p:cTn id="54"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nodeType="clickEffect">
                                  <p:stCondLst>
                                    <p:cond delay="0"/>
                                  </p:stCondLst>
                                  <p:childTnLst>
                                    <p:set>
                                      <p:cBhvr>
                                        <p:cTn id="58" dur="1" fill="hold">
                                          <p:stCondLst>
                                            <p:cond delay="0"/>
                                          </p:stCondLst>
                                        </p:cTn>
                                        <p:tgtEl>
                                          <p:spTgt spid="28"/>
                                        </p:tgtEl>
                                        <p:attrNameLst>
                                          <p:attrName>style.visibility</p:attrName>
                                        </p:attrNameLst>
                                      </p:cBhvr>
                                      <p:to>
                                        <p:strVal val="visible"/>
                                      </p:to>
                                    </p:set>
                                    <p:anim calcmode="lin" valueType="num">
                                      <p:cBhvr additive="base">
                                        <p:cTn id="59" dur="500" fill="hold"/>
                                        <p:tgtEl>
                                          <p:spTgt spid="28"/>
                                        </p:tgtEl>
                                        <p:attrNameLst>
                                          <p:attrName>ppt_x</p:attrName>
                                        </p:attrNameLst>
                                      </p:cBhvr>
                                      <p:tavLst>
                                        <p:tav tm="0">
                                          <p:val>
                                            <p:strVal val="#ppt_x"/>
                                          </p:val>
                                        </p:tav>
                                        <p:tav tm="100000">
                                          <p:val>
                                            <p:strVal val="#ppt_x"/>
                                          </p:val>
                                        </p:tav>
                                      </p:tavLst>
                                    </p:anim>
                                    <p:anim calcmode="lin" valueType="num">
                                      <p:cBhvr additive="base">
                                        <p:cTn id="60"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3" grpId="0"/>
      <p:bldP spid="19" grpId="0"/>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itle 50">
            <a:extLst>
              <a:ext uri="{FF2B5EF4-FFF2-40B4-BE49-F238E27FC236}">
                <a16:creationId xmlns:a16="http://schemas.microsoft.com/office/drawing/2014/main" id="{4C8520A3-1407-7B1A-EED6-A24D64207C1A}"/>
              </a:ext>
            </a:extLst>
          </p:cNvPr>
          <p:cNvSpPr>
            <a:spLocks noGrp="1"/>
          </p:cNvSpPr>
          <p:nvPr>
            <p:ph type="ctrTitle"/>
          </p:nvPr>
        </p:nvSpPr>
        <p:spPr>
          <a:xfrm>
            <a:off x="516170" y="960280"/>
            <a:ext cx="2931880" cy="474820"/>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14 w 10000"/>
              <a:gd name="connsiteY0" fmla="*/ 699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699 h 10000"/>
              <a:gd name="connsiteX0" fmla="*/ 0 w 10014"/>
              <a:gd name="connsiteY0" fmla="*/ 0 h 10602"/>
              <a:gd name="connsiteX1" fmla="*/ 10014 w 10014"/>
              <a:gd name="connsiteY1" fmla="*/ 602 h 10602"/>
              <a:gd name="connsiteX2" fmla="*/ 10014 w 10014"/>
              <a:gd name="connsiteY2" fmla="*/ 10602 h 10602"/>
              <a:gd name="connsiteX3" fmla="*/ 14 w 10014"/>
              <a:gd name="connsiteY3" fmla="*/ 10602 h 10602"/>
              <a:gd name="connsiteX4" fmla="*/ 0 w 10014"/>
              <a:gd name="connsiteY4" fmla="*/ 0 h 10602"/>
              <a:gd name="connsiteX0" fmla="*/ 0 w 10014"/>
              <a:gd name="connsiteY0" fmla="*/ 0 h 10212"/>
              <a:gd name="connsiteX1" fmla="*/ 10014 w 10014"/>
              <a:gd name="connsiteY1" fmla="*/ 212 h 10212"/>
              <a:gd name="connsiteX2" fmla="*/ 10014 w 10014"/>
              <a:gd name="connsiteY2" fmla="*/ 10212 h 10212"/>
              <a:gd name="connsiteX3" fmla="*/ 14 w 10014"/>
              <a:gd name="connsiteY3" fmla="*/ 10212 h 10212"/>
              <a:gd name="connsiteX4" fmla="*/ 0 w 10014"/>
              <a:gd name="connsiteY4" fmla="*/ 0 h 10212"/>
              <a:gd name="connsiteX0" fmla="*/ 41 w 10000"/>
              <a:gd name="connsiteY0" fmla="*/ 48 h 10000"/>
              <a:gd name="connsiteX1" fmla="*/ 10000 w 10000"/>
              <a:gd name="connsiteY1" fmla="*/ 0 h 10000"/>
              <a:gd name="connsiteX2" fmla="*/ 10000 w 10000"/>
              <a:gd name="connsiteY2" fmla="*/ 10000 h 10000"/>
              <a:gd name="connsiteX3" fmla="*/ 0 w 10000"/>
              <a:gd name="connsiteY3" fmla="*/ 10000 h 10000"/>
              <a:gd name="connsiteX4" fmla="*/ 41 w 10000"/>
              <a:gd name="connsiteY4" fmla="*/ 48 h 10000"/>
              <a:gd name="connsiteX0" fmla="*/ 1 w 10001"/>
              <a:gd name="connsiteY0" fmla="*/ 0 h 10342"/>
              <a:gd name="connsiteX1" fmla="*/ 10001 w 10001"/>
              <a:gd name="connsiteY1" fmla="*/ 342 h 10342"/>
              <a:gd name="connsiteX2" fmla="*/ 10001 w 10001"/>
              <a:gd name="connsiteY2" fmla="*/ 10342 h 10342"/>
              <a:gd name="connsiteX3" fmla="*/ 1 w 10001"/>
              <a:gd name="connsiteY3" fmla="*/ 10342 h 10342"/>
              <a:gd name="connsiteX4" fmla="*/ 1 w 10001"/>
              <a:gd name="connsiteY4" fmla="*/ 0 h 10342"/>
              <a:gd name="connsiteX0" fmla="*/ 1 w 10001"/>
              <a:gd name="connsiteY0" fmla="*/ 48 h 10000"/>
              <a:gd name="connsiteX1" fmla="*/ 10001 w 10001"/>
              <a:gd name="connsiteY1" fmla="*/ 0 h 10000"/>
              <a:gd name="connsiteX2" fmla="*/ 10001 w 10001"/>
              <a:gd name="connsiteY2" fmla="*/ 10000 h 10000"/>
              <a:gd name="connsiteX3" fmla="*/ 1 w 10001"/>
              <a:gd name="connsiteY3" fmla="*/ 10000 h 10000"/>
              <a:gd name="connsiteX4" fmla="*/ 1 w 10001"/>
              <a:gd name="connsiteY4" fmla="*/ 48 h 10000"/>
              <a:gd name="connsiteX0" fmla="*/ 14 w 10000"/>
              <a:gd name="connsiteY0" fmla="*/ 56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568 h 10000"/>
              <a:gd name="connsiteX0" fmla="*/ 14 w 10000"/>
              <a:gd name="connsiteY0" fmla="*/ 30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308 h 10000"/>
              <a:gd name="connsiteX0" fmla="*/ 14 w 10000"/>
              <a:gd name="connsiteY0" fmla="*/ 30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308 h 10000"/>
              <a:gd name="connsiteX0" fmla="*/ 14 w 10000"/>
              <a:gd name="connsiteY0" fmla="*/ 17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178 h 10000"/>
              <a:gd name="connsiteX0" fmla="*/ 14 w 10000"/>
              <a:gd name="connsiteY0" fmla="*/ 178 h 10000"/>
              <a:gd name="connsiteX1" fmla="*/ 10000 w 10000"/>
              <a:gd name="connsiteY1" fmla="*/ 0 h 10000"/>
              <a:gd name="connsiteX2" fmla="*/ 9628 w 10000"/>
              <a:gd name="connsiteY2" fmla="*/ 9870 h 10000"/>
              <a:gd name="connsiteX3" fmla="*/ 0 w 10000"/>
              <a:gd name="connsiteY3" fmla="*/ 10000 h 10000"/>
              <a:gd name="connsiteX4" fmla="*/ 14 w 10000"/>
              <a:gd name="connsiteY4" fmla="*/ 178 h 10000"/>
              <a:gd name="connsiteX0" fmla="*/ 2 w 9988"/>
              <a:gd name="connsiteY0" fmla="*/ 178 h 10000"/>
              <a:gd name="connsiteX1" fmla="*/ 9988 w 9988"/>
              <a:gd name="connsiteY1" fmla="*/ 0 h 10000"/>
              <a:gd name="connsiteX2" fmla="*/ 9616 w 9988"/>
              <a:gd name="connsiteY2" fmla="*/ 9870 h 10000"/>
              <a:gd name="connsiteX3" fmla="*/ 6 w 9988"/>
              <a:gd name="connsiteY3" fmla="*/ 10000 h 10000"/>
              <a:gd name="connsiteX4" fmla="*/ 2 w 9988"/>
              <a:gd name="connsiteY4" fmla="*/ 178 h 10000"/>
              <a:gd name="connsiteX0" fmla="*/ 2 w 10000"/>
              <a:gd name="connsiteY0" fmla="*/ 178 h 10000"/>
              <a:gd name="connsiteX1" fmla="*/ 10000 w 10000"/>
              <a:gd name="connsiteY1" fmla="*/ 0 h 10000"/>
              <a:gd name="connsiteX2" fmla="*/ 9628 w 10000"/>
              <a:gd name="connsiteY2" fmla="*/ 9870 h 10000"/>
              <a:gd name="connsiteX3" fmla="*/ 6 w 10000"/>
              <a:gd name="connsiteY3" fmla="*/ 10000 h 10000"/>
              <a:gd name="connsiteX4" fmla="*/ 2 w 10000"/>
              <a:gd name="connsiteY4" fmla="*/ 178 h 10000"/>
              <a:gd name="connsiteX0" fmla="*/ 2 w 10000"/>
              <a:gd name="connsiteY0" fmla="*/ 91 h 9913"/>
              <a:gd name="connsiteX1" fmla="*/ 10000 w 10000"/>
              <a:gd name="connsiteY1" fmla="*/ 0 h 9913"/>
              <a:gd name="connsiteX2" fmla="*/ 9628 w 10000"/>
              <a:gd name="connsiteY2" fmla="*/ 9783 h 9913"/>
              <a:gd name="connsiteX3" fmla="*/ 6 w 10000"/>
              <a:gd name="connsiteY3" fmla="*/ 9913 h 9913"/>
              <a:gd name="connsiteX4" fmla="*/ 2 w 10000"/>
              <a:gd name="connsiteY4" fmla="*/ 91 h 9913"/>
              <a:gd name="connsiteX0" fmla="*/ 2 w 9982"/>
              <a:gd name="connsiteY0" fmla="*/ 0 h 9908"/>
              <a:gd name="connsiteX1" fmla="*/ 9982 w 9982"/>
              <a:gd name="connsiteY1" fmla="*/ 170 h 9908"/>
              <a:gd name="connsiteX2" fmla="*/ 9628 w 9982"/>
              <a:gd name="connsiteY2" fmla="*/ 9777 h 9908"/>
              <a:gd name="connsiteX3" fmla="*/ 6 w 9982"/>
              <a:gd name="connsiteY3" fmla="*/ 9908 h 9908"/>
              <a:gd name="connsiteX4" fmla="*/ 2 w 9982"/>
              <a:gd name="connsiteY4" fmla="*/ 0 h 9908"/>
              <a:gd name="connsiteX0" fmla="*/ 2 w 10205"/>
              <a:gd name="connsiteY0" fmla="*/ 0 h 10000"/>
              <a:gd name="connsiteX1" fmla="*/ 10205 w 10205"/>
              <a:gd name="connsiteY1" fmla="*/ 38 h 10000"/>
              <a:gd name="connsiteX2" fmla="*/ 9645 w 10205"/>
              <a:gd name="connsiteY2" fmla="*/ 9868 h 10000"/>
              <a:gd name="connsiteX3" fmla="*/ 6 w 10205"/>
              <a:gd name="connsiteY3" fmla="*/ 10000 h 10000"/>
              <a:gd name="connsiteX4" fmla="*/ 2 w 10205"/>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05" h="10000">
                <a:moveTo>
                  <a:pt x="2" y="0"/>
                </a:moveTo>
                <a:lnTo>
                  <a:pt x="10205" y="38"/>
                </a:lnTo>
                <a:cubicBezTo>
                  <a:pt x="10018" y="3315"/>
                  <a:pt x="9832" y="6591"/>
                  <a:pt x="9645" y="9868"/>
                </a:cubicBezTo>
                <a:lnTo>
                  <a:pt x="6" y="10000"/>
                </a:lnTo>
                <a:cubicBezTo>
                  <a:pt x="11" y="6844"/>
                  <a:pt x="-3" y="3156"/>
                  <a:pt x="2" y="0"/>
                </a:cubicBezTo>
                <a:close/>
              </a:path>
            </a:pathLst>
          </a:custGeom>
          <a:solidFill>
            <a:srgbClr val="000066"/>
          </a:solidFill>
        </p:spPr>
        <p:txBody>
          <a:bodyPr anchor="ctr"/>
          <a:lstStyle/>
          <a:p>
            <a:pPr>
              <a:lnSpc>
                <a:spcPct val="100000"/>
              </a:lnSpc>
            </a:pPr>
            <a:r>
              <a:rPr lang="en-US" sz="1400" dirty="0">
                <a:latin typeface="Montserrat" pitchFamily="2" charset="0"/>
              </a:rPr>
              <a:t>PRODUCT PROFILE</a:t>
            </a:r>
            <a:br>
              <a:rPr lang="en-US" sz="1400" dirty="0">
                <a:latin typeface="Montserrat" pitchFamily="2" charset="0"/>
              </a:rPr>
            </a:br>
            <a:r>
              <a:rPr lang="en-US" sz="1600" b="1" spc="300" dirty="0">
                <a:latin typeface="Montserrat" pitchFamily="2" charset="0"/>
              </a:rPr>
              <a:t>VENTILATION</a:t>
            </a:r>
            <a:endParaRPr lang="en-US" sz="1400" b="1" spc="300" dirty="0">
              <a:latin typeface="Montserrat" pitchFamily="2" charset="0"/>
            </a:endParaRPr>
          </a:p>
        </p:txBody>
      </p:sp>
      <p:sp>
        <p:nvSpPr>
          <p:cNvPr id="14" name="Title 50">
            <a:extLst>
              <a:ext uri="{FF2B5EF4-FFF2-40B4-BE49-F238E27FC236}">
                <a16:creationId xmlns:a16="http://schemas.microsoft.com/office/drawing/2014/main" id="{25EA697C-C1AC-F3BF-C0B1-2683EE19FA0C}"/>
              </a:ext>
            </a:extLst>
          </p:cNvPr>
          <p:cNvSpPr txBox="1">
            <a:spLocks/>
          </p:cNvSpPr>
          <p:nvPr/>
        </p:nvSpPr>
        <p:spPr>
          <a:xfrm flipH="1">
            <a:off x="14351000" y="1799821"/>
            <a:ext cx="2200344" cy="202973"/>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14 w 10000"/>
              <a:gd name="connsiteY0" fmla="*/ 699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699 h 10000"/>
              <a:gd name="connsiteX0" fmla="*/ 0 w 10014"/>
              <a:gd name="connsiteY0" fmla="*/ 0 h 10602"/>
              <a:gd name="connsiteX1" fmla="*/ 10014 w 10014"/>
              <a:gd name="connsiteY1" fmla="*/ 602 h 10602"/>
              <a:gd name="connsiteX2" fmla="*/ 10014 w 10014"/>
              <a:gd name="connsiteY2" fmla="*/ 10602 h 10602"/>
              <a:gd name="connsiteX3" fmla="*/ 14 w 10014"/>
              <a:gd name="connsiteY3" fmla="*/ 10602 h 10602"/>
              <a:gd name="connsiteX4" fmla="*/ 0 w 10014"/>
              <a:gd name="connsiteY4" fmla="*/ 0 h 10602"/>
              <a:gd name="connsiteX0" fmla="*/ 0 w 10014"/>
              <a:gd name="connsiteY0" fmla="*/ 0 h 10212"/>
              <a:gd name="connsiteX1" fmla="*/ 10014 w 10014"/>
              <a:gd name="connsiteY1" fmla="*/ 212 h 10212"/>
              <a:gd name="connsiteX2" fmla="*/ 10014 w 10014"/>
              <a:gd name="connsiteY2" fmla="*/ 10212 h 10212"/>
              <a:gd name="connsiteX3" fmla="*/ 14 w 10014"/>
              <a:gd name="connsiteY3" fmla="*/ 10212 h 10212"/>
              <a:gd name="connsiteX4" fmla="*/ 0 w 10014"/>
              <a:gd name="connsiteY4" fmla="*/ 0 h 10212"/>
              <a:gd name="connsiteX0" fmla="*/ 41 w 10000"/>
              <a:gd name="connsiteY0" fmla="*/ 48 h 10000"/>
              <a:gd name="connsiteX1" fmla="*/ 10000 w 10000"/>
              <a:gd name="connsiteY1" fmla="*/ 0 h 10000"/>
              <a:gd name="connsiteX2" fmla="*/ 10000 w 10000"/>
              <a:gd name="connsiteY2" fmla="*/ 10000 h 10000"/>
              <a:gd name="connsiteX3" fmla="*/ 0 w 10000"/>
              <a:gd name="connsiteY3" fmla="*/ 10000 h 10000"/>
              <a:gd name="connsiteX4" fmla="*/ 41 w 10000"/>
              <a:gd name="connsiteY4" fmla="*/ 48 h 10000"/>
              <a:gd name="connsiteX0" fmla="*/ 1 w 10001"/>
              <a:gd name="connsiteY0" fmla="*/ 0 h 10342"/>
              <a:gd name="connsiteX1" fmla="*/ 10001 w 10001"/>
              <a:gd name="connsiteY1" fmla="*/ 342 h 10342"/>
              <a:gd name="connsiteX2" fmla="*/ 10001 w 10001"/>
              <a:gd name="connsiteY2" fmla="*/ 10342 h 10342"/>
              <a:gd name="connsiteX3" fmla="*/ 1 w 10001"/>
              <a:gd name="connsiteY3" fmla="*/ 10342 h 10342"/>
              <a:gd name="connsiteX4" fmla="*/ 1 w 10001"/>
              <a:gd name="connsiteY4" fmla="*/ 0 h 10342"/>
              <a:gd name="connsiteX0" fmla="*/ 1 w 10001"/>
              <a:gd name="connsiteY0" fmla="*/ 48 h 10000"/>
              <a:gd name="connsiteX1" fmla="*/ 10001 w 10001"/>
              <a:gd name="connsiteY1" fmla="*/ 0 h 10000"/>
              <a:gd name="connsiteX2" fmla="*/ 10001 w 10001"/>
              <a:gd name="connsiteY2" fmla="*/ 10000 h 10000"/>
              <a:gd name="connsiteX3" fmla="*/ 1 w 10001"/>
              <a:gd name="connsiteY3" fmla="*/ 10000 h 10000"/>
              <a:gd name="connsiteX4" fmla="*/ 1 w 10001"/>
              <a:gd name="connsiteY4" fmla="*/ 48 h 10000"/>
              <a:gd name="connsiteX0" fmla="*/ 14 w 10000"/>
              <a:gd name="connsiteY0" fmla="*/ 56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568 h 10000"/>
              <a:gd name="connsiteX0" fmla="*/ 14 w 10000"/>
              <a:gd name="connsiteY0" fmla="*/ 30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308 h 10000"/>
              <a:gd name="connsiteX0" fmla="*/ 14 w 10000"/>
              <a:gd name="connsiteY0" fmla="*/ 30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308 h 10000"/>
              <a:gd name="connsiteX0" fmla="*/ 14 w 10000"/>
              <a:gd name="connsiteY0" fmla="*/ 17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178 h 10000"/>
              <a:gd name="connsiteX0" fmla="*/ 14 w 10000"/>
              <a:gd name="connsiteY0" fmla="*/ 178 h 10000"/>
              <a:gd name="connsiteX1" fmla="*/ 10000 w 10000"/>
              <a:gd name="connsiteY1" fmla="*/ 0 h 10000"/>
              <a:gd name="connsiteX2" fmla="*/ 9628 w 10000"/>
              <a:gd name="connsiteY2" fmla="*/ 9870 h 10000"/>
              <a:gd name="connsiteX3" fmla="*/ 0 w 10000"/>
              <a:gd name="connsiteY3" fmla="*/ 10000 h 10000"/>
              <a:gd name="connsiteX4" fmla="*/ 14 w 10000"/>
              <a:gd name="connsiteY4" fmla="*/ 178 h 10000"/>
              <a:gd name="connsiteX0" fmla="*/ 2 w 9988"/>
              <a:gd name="connsiteY0" fmla="*/ 178 h 10000"/>
              <a:gd name="connsiteX1" fmla="*/ 9988 w 9988"/>
              <a:gd name="connsiteY1" fmla="*/ 0 h 10000"/>
              <a:gd name="connsiteX2" fmla="*/ 9616 w 9988"/>
              <a:gd name="connsiteY2" fmla="*/ 9870 h 10000"/>
              <a:gd name="connsiteX3" fmla="*/ 6 w 9988"/>
              <a:gd name="connsiteY3" fmla="*/ 10000 h 10000"/>
              <a:gd name="connsiteX4" fmla="*/ 2 w 9988"/>
              <a:gd name="connsiteY4" fmla="*/ 178 h 10000"/>
              <a:gd name="connsiteX0" fmla="*/ 2 w 10000"/>
              <a:gd name="connsiteY0" fmla="*/ 178 h 10000"/>
              <a:gd name="connsiteX1" fmla="*/ 10000 w 10000"/>
              <a:gd name="connsiteY1" fmla="*/ 0 h 10000"/>
              <a:gd name="connsiteX2" fmla="*/ 9628 w 10000"/>
              <a:gd name="connsiteY2" fmla="*/ 9870 h 10000"/>
              <a:gd name="connsiteX3" fmla="*/ 6 w 10000"/>
              <a:gd name="connsiteY3" fmla="*/ 10000 h 10000"/>
              <a:gd name="connsiteX4" fmla="*/ 2 w 10000"/>
              <a:gd name="connsiteY4" fmla="*/ 178 h 10000"/>
              <a:gd name="connsiteX0" fmla="*/ 2 w 10000"/>
              <a:gd name="connsiteY0" fmla="*/ 91 h 9913"/>
              <a:gd name="connsiteX1" fmla="*/ 10000 w 10000"/>
              <a:gd name="connsiteY1" fmla="*/ 0 h 9913"/>
              <a:gd name="connsiteX2" fmla="*/ 9628 w 10000"/>
              <a:gd name="connsiteY2" fmla="*/ 9783 h 9913"/>
              <a:gd name="connsiteX3" fmla="*/ 6 w 10000"/>
              <a:gd name="connsiteY3" fmla="*/ 9913 h 9913"/>
              <a:gd name="connsiteX4" fmla="*/ 2 w 10000"/>
              <a:gd name="connsiteY4" fmla="*/ 91 h 9913"/>
              <a:gd name="connsiteX0" fmla="*/ 2 w 9982"/>
              <a:gd name="connsiteY0" fmla="*/ 0 h 9908"/>
              <a:gd name="connsiteX1" fmla="*/ 9982 w 9982"/>
              <a:gd name="connsiteY1" fmla="*/ 170 h 9908"/>
              <a:gd name="connsiteX2" fmla="*/ 9628 w 9982"/>
              <a:gd name="connsiteY2" fmla="*/ 9777 h 9908"/>
              <a:gd name="connsiteX3" fmla="*/ 6 w 9982"/>
              <a:gd name="connsiteY3" fmla="*/ 9908 h 9908"/>
              <a:gd name="connsiteX4" fmla="*/ 2 w 9982"/>
              <a:gd name="connsiteY4" fmla="*/ 0 h 9908"/>
              <a:gd name="connsiteX0" fmla="*/ 2 w 10205"/>
              <a:gd name="connsiteY0" fmla="*/ 0 h 10000"/>
              <a:gd name="connsiteX1" fmla="*/ 10205 w 10205"/>
              <a:gd name="connsiteY1" fmla="*/ 38 h 10000"/>
              <a:gd name="connsiteX2" fmla="*/ 9645 w 10205"/>
              <a:gd name="connsiteY2" fmla="*/ 9868 h 10000"/>
              <a:gd name="connsiteX3" fmla="*/ 6 w 10205"/>
              <a:gd name="connsiteY3" fmla="*/ 10000 h 10000"/>
              <a:gd name="connsiteX4" fmla="*/ 2 w 10205"/>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05" h="10000">
                <a:moveTo>
                  <a:pt x="2" y="0"/>
                </a:moveTo>
                <a:lnTo>
                  <a:pt x="10205" y="38"/>
                </a:lnTo>
                <a:cubicBezTo>
                  <a:pt x="10018" y="3315"/>
                  <a:pt x="9832" y="6591"/>
                  <a:pt x="9645" y="9868"/>
                </a:cubicBezTo>
                <a:lnTo>
                  <a:pt x="6" y="10000"/>
                </a:lnTo>
                <a:cubicBezTo>
                  <a:pt x="11" y="6844"/>
                  <a:pt x="-3" y="3156"/>
                  <a:pt x="2" y="0"/>
                </a:cubicBezTo>
                <a:close/>
              </a:path>
            </a:pathLst>
          </a:custGeom>
          <a:solidFill>
            <a:srgbClr val="00B0F0"/>
          </a:solidFill>
          <a:ln>
            <a:solidFill>
              <a:srgbClr val="00B0F0"/>
            </a:solidFill>
          </a:ln>
        </p:spPr>
        <p:txBody>
          <a:bodyPr vert="horz" lIns="91440" tIns="45720" rIns="91440" bIns="45720" rtlCol="0" anchor="ctr">
            <a:noAutofit/>
          </a:bodyPr>
          <a:lstStyle>
            <a:lvl1pPr algn="l" defTabSz="1280160" rtl="0" eaLnBrk="1" latinLnBrk="0" hangingPunct="1">
              <a:lnSpc>
                <a:spcPct val="90000"/>
              </a:lnSpc>
              <a:spcBef>
                <a:spcPct val="0"/>
              </a:spcBef>
              <a:buNone/>
              <a:defRPr sz="5939" kern="1200" cap="all" spc="445" baseline="0">
                <a:solidFill>
                  <a:schemeClr val="bg1"/>
                </a:solidFill>
                <a:latin typeface="Bahnschrift" panose="020B0502040204020203" pitchFamily="34" charset="0"/>
                <a:ea typeface="+mj-ea"/>
                <a:cs typeface="+mj-cs"/>
              </a:defRPr>
            </a:lvl1pPr>
          </a:lstStyle>
          <a:p>
            <a:pPr algn="r">
              <a:lnSpc>
                <a:spcPct val="100000"/>
              </a:lnSpc>
            </a:pPr>
            <a:r>
              <a:rPr lang="en-US" sz="1000" b="1" cap="none" spc="300" dirty="0">
                <a:latin typeface="Montserrat" pitchFamily="2" charset="0"/>
              </a:rPr>
              <a:t>VENTILATION FANS</a:t>
            </a:r>
            <a:endParaRPr lang="en-US" sz="1050" b="1" cap="none" spc="300" dirty="0">
              <a:latin typeface="Montserrat" pitchFamily="2" charset="0"/>
            </a:endParaRPr>
          </a:p>
        </p:txBody>
      </p:sp>
      <p:cxnSp>
        <p:nvCxnSpPr>
          <p:cNvPr id="15" name="Straight Connector 14">
            <a:extLst>
              <a:ext uri="{FF2B5EF4-FFF2-40B4-BE49-F238E27FC236}">
                <a16:creationId xmlns:a16="http://schemas.microsoft.com/office/drawing/2014/main" id="{0E523F51-7DDF-065D-B0E3-CAB60E7700A4}"/>
              </a:ext>
            </a:extLst>
          </p:cNvPr>
          <p:cNvCxnSpPr>
            <a:cxnSpLocks/>
            <a:endCxn id="14" idx="1"/>
          </p:cNvCxnSpPr>
          <p:nvPr/>
        </p:nvCxnSpPr>
        <p:spPr>
          <a:xfrm>
            <a:off x="525865" y="1799821"/>
            <a:ext cx="13825135" cy="771"/>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grpSp>
        <p:nvGrpSpPr>
          <p:cNvPr id="47" name="Group 46">
            <a:extLst>
              <a:ext uri="{FF2B5EF4-FFF2-40B4-BE49-F238E27FC236}">
                <a16:creationId xmlns:a16="http://schemas.microsoft.com/office/drawing/2014/main" id="{533F0A08-55C2-672C-8F49-735FCB8E5072}"/>
              </a:ext>
            </a:extLst>
          </p:cNvPr>
          <p:cNvGrpSpPr/>
          <p:nvPr/>
        </p:nvGrpSpPr>
        <p:grpSpPr>
          <a:xfrm>
            <a:off x="516170" y="2887903"/>
            <a:ext cx="2931880" cy="2120790"/>
            <a:chOff x="516170" y="2262001"/>
            <a:chExt cx="2931880" cy="2120790"/>
          </a:xfrm>
        </p:grpSpPr>
        <p:sp>
          <p:nvSpPr>
            <p:cNvPr id="10" name="TextBox 34">
              <a:extLst>
                <a:ext uri="{FF2B5EF4-FFF2-40B4-BE49-F238E27FC236}">
                  <a16:creationId xmlns:a16="http://schemas.microsoft.com/office/drawing/2014/main" id="{A3663347-AE61-F8A7-7856-7D3075CA5D30}"/>
                </a:ext>
              </a:extLst>
            </p:cNvPr>
            <p:cNvSpPr txBox="1"/>
            <p:nvPr/>
          </p:nvSpPr>
          <p:spPr>
            <a:xfrm>
              <a:off x="516170" y="3154506"/>
              <a:ext cx="2931880" cy="122828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pPr>
              <a:r>
                <a:rPr lang="en-US" sz="800" b="1" dirty="0">
                  <a:latin typeface="Montserrat" pitchFamily="2" charset="0"/>
                </a:rPr>
                <a:t>Up-blast Exhaust Fans</a:t>
              </a:r>
            </a:p>
            <a:p>
              <a:pPr marL="90488" indent="-90488">
                <a:lnSpc>
                  <a:spcPct val="150000"/>
                </a:lnSpc>
                <a:buFont typeface="Arial" panose="020B0604020202020204" pitchFamily="34" charset="0"/>
                <a:buChar char="•"/>
              </a:pPr>
              <a:r>
                <a:rPr lang="en-US" sz="700" dirty="0">
                  <a:latin typeface="Montserrat" pitchFamily="2" charset="0"/>
                </a:rPr>
                <a:t>Airflow Range: 300～52,000 m³/h (176～30,588 CFM)</a:t>
              </a:r>
            </a:p>
            <a:p>
              <a:pPr marL="90488" indent="-90488">
                <a:lnSpc>
                  <a:spcPct val="150000"/>
                </a:lnSpc>
                <a:buFont typeface="Arial" panose="020B0604020202020204" pitchFamily="34" charset="0"/>
                <a:buChar char="•"/>
              </a:pPr>
              <a:r>
                <a:rPr lang="en-US" sz="700" dirty="0">
                  <a:latin typeface="Montserrat" pitchFamily="2" charset="0"/>
                </a:rPr>
                <a:t>Static Pressure Range: 100～700 Pa (0.4～2.81 </a:t>
              </a:r>
              <a:r>
                <a:rPr lang="en-US" sz="700" dirty="0" err="1">
                  <a:latin typeface="Montserrat" pitchFamily="2" charset="0"/>
                </a:rPr>
                <a:t>in.WG</a:t>
              </a:r>
              <a:r>
                <a:rPr lang="en-US" sz="700" dirty="0">
                  <a:latin typeface="Montserrat" pitchFamily="2" charset="0"/>
                </a:rPr>
                <a:t>.)</a:t>
              </a:r>
            </a:p>
            <a:p>
              <a:pPr marL="90488" indent="-90488">
                <a:lnSpc>
                  <a:spcPct val="150000"/>
                </a:lnSpc>
                <a:buFont typeface="Arial" panose="020B0604020202020204" pitchFamily="34" charset="0"/>
                <a:buChar char="•"/>
              </a:pPr>
              <a:r>
                <a:rPr lang="en-US" sz="700" dirty="0">
                  <a:latin typeface="Montserrat" pitchFamily="2" charset="0"/>
                </a:rPr>
                <a:t>Drive Types: Direct/ Belt drive</a:t>
              </a:r>
            </a:p>
            <a:p>
              <a:pPr marL="90488" indent="-90488">
                <a:lnSpc>
                  <a:spcPct val="150000"/>
                </a:lnSpc>
                <a:buFont typeface="Arial" panose="020B0604020202020204" pitchFamily="34" charset="0"/>
                <a:buChar char="•"/>
              </a:pPr>
              <a:r>
                <a:rPr lang="en-US" sz="700" dirty="0">
                  <a:latin typeface="Montserrat" pitchFamily="2" charset="0"/>
                </a:rPr>
                <a:t>Mounting Types: Rooftop</a:t>
              </a:r>
            </a:p>
            <a:p>
              <a:pPr marL="90488" indent="-90488">
                <a:lnSpc>
                  <a:spcPct val="150000"/>
                </a:lnSpc>
                <a:buFont typeface="Arial" panose="020B0604020202020204" pitchFamily="34" charset="0"/>
                <a:buChar char="•"/>
              </a:pPr>
              <a:r>
                <a:rPr lang="en-US" sz="700" dirty="0">
                  <a:latin typeface="Montserrat" pitchFamily="2" charset="0"/>
                </a:rPr>
                <a:t>Applications: Rooftop ventilation / Explosion proof air supply and exhaust / Smoke removal</a:t>
              </a:r>
              <a:endParaRPr lang="en-AE" sz="700" dirty="0">
                <a:latin typeface="Montserrat" pitchFamily="2" charset="0"/>
              </a:endParaRPr>
            </a:p>
          </p:txBody>
        </p:sp>
        <p:pic>
          <p:nvPicPr>
            <p:cNvPr id="36" name="Picture 2" descr="DRU product image">
              <a:extLst>
                <a:ext uri="{FF2B5EF4-FFF2-40B4-BE49-F238E27FC236}">
                  <a16:creationId xmlns:a16="http://schemas.microsoft.com/office/drawing/2014/main" id="{72F8A039-E0C3-06E2-7E9D-1FD9913A181F}"/>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7463" b="97015" l="9804" r="89951">
                          <a14:foregroundMark x1="33088" y1="97388" x2="75735" y2="91045"/>
                          <a14:foregroundMark x1="34804" y1="9328" x2="58088" y2="7463"/>
                          <a14:foregroundMark x1="58088" y1="7463" x2="38235" y2="10448"/>
                        </a14:backgroundRemoval>
                      </a14:imgEffect>
                    </a14:imgLayer>
                  </a14:imgProps>
                </a:ext>
                <a:ext uri="{28A0092B-C50C-407E-A947-70E740481C1C}">
                  <a14:useLocalDpi xmlns:a14="http://schemas.microsoft.com/office/drawing/2010/main" val="0"/>
                </a:ext>
              </a:extLst>
            </a:blip>
            <a:srcRect l="13990" r="18592"/>
            <a:stretch/>
          </p:blipFill>
          <p:spPr bwMode="auto">
            <a:xfrm>
              <a:off x="525865" y="2262001"/>
              <a:ext cx="886157" cy="86339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49" name="Group 48">
            <a:extLst>
              <a:ext uri="{FF2B5EF4-FFF2-40B4-BE49-F238E27FC236}">
                <a16:creationId xmlns:a16="http://schemas.microsoft.com/office/drawing/2014/main" id="{C784B0C2-72D7-3287-BE34-04FFDC1CBFA1}"/>
              </a:ext>
            </a:extLst>
          </p:cNvPr>
          <p:cNvGrpSpPr/>
          <p:nvPr/>
        </p:nvGrpSpPr>
        <p:grpSpPr>
          <a:xfrm>
            <a:off x="7988408" y="2878448"/>
            <a:ext cx="2916116" cy="2106062"/>
            <a:chOff x="7988408" y="2262000"/>
            <a:chExt cx="2916116" cy="2106062"/>
          </a:xfrm>
        </p:grpSpPr>
        <p:sp>
          <p:nvSpPr>
            <p:cNvPr id="25" name="TextBox 10">
              <a:extLst>
                <a:ext uri="{FF2B5EF4-FFF2-40B4-BE49-F238E27FC236}">
                  <a16:creationId xmlns:a16="http://schemas.microsoft.com/office/drawing/2014/main" id="{33810DC6-E46B-B5B2-8750-8606BDCF45B5}"/>
                </a:ext>
              </a:extLst>
            </p:cNvPr>
            <p:cNvSpPr txBox="1"/>
            <p:nvPr/>
          </p:nvSpPr>
          <p:spPr>
            <a:xfrm>
              <a:off x="7988408" y="3139777"/>
              <a:ext cx="2916116" cy="122828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pPr>
              <a:r>
                <a:rPr lang="en-US" sz="800" b="1" dirty="0">
                  <a:latin typeface="Montserrat" pitchFamily="2" charset="0"/>
                </a:rPr>
                <a:t>EC Fans</a:t>
              </a:r>
            </a:p>
            <a:p>
              <a:pPr marL="90488" indent="-90488">
                <a:lnSpc>
                  <a:spcPct val="150000"/>
                </a:lnSpc>
                <a:buFont typeface="Arial" panose="020B0604020202020204" pitchFamily="34" charset="0"/>
                <a:buChar char="•"/>
              </a:pPr>
              <a:r>
                <a:rPr lang="en-US" sz="700" dirty="0">
                  <a:latin typeface="Montserrat" pitchFamily="2" charset="0"/>
                </a:rPr>
                <a:t>Operational efficiencies up to IE5</a:t>
              </a:r>
            </a:p>
            <a:p>
              <a:pPr marL="90488" indent="-90488">
                <a:lnSpc>
                  <a:spcPct val="150000"/>
                </a:lnSpc>
                <a:buFont typeface="Arial" panose="020B0604020202020204" pitchFamily="34" charset="0"/>
                <a:buChar char="•"/>
              </a:pPr>
              <a:r>
                <a:rPr lang="en-US" sz="700" dirty="0">
                  <a:latin typeface="Montserrat" pitchFamily="2" charset="0"/>
                </a:rPr>
                <a:t>Air Volume range: 0-4,500 m³/h</a:t>
              </a:r>
            </a:p>
            <a:p>
              <a:pPr marL="90488" indent="-90488">
                <a:lnSpc>
                  <a:spcPct val="150000"/>
                </a:lnSpc>
                <a:buFont typeface="Arial" panose="020B0604020202020204" pitchFamily="34" charset="0"/>
                <a:buChar char="•"/>
              </a:pPr>
              <a:r>
                <a:rPr lang="en-US" sz="700" dirty="0">
                  <a:latin typeface="Montserrat" pitchFamily="2" charset="0"/>
                </a:rPr>
                <a:t>Static Pressure range: 0-700 Pa</a:t>
              </a:r>
            </a:p>
            <a:p>
              <a:pPr marL="90488" indent="-90488">
                <a:lnSpc>
                  <a:spcPct val="150000"/>
                </a:lnSpc>
                <a:buFont typeface="Arial" panose="020B0604020202020204" pitchFamily="34" charset="0"/>
                <a:buChar char="•"/>
              </a:pPr>
              <a:r>
                <a:rPr lang="en-US" sz="700" dirty="0">
                  <a:latin typeface="Montserrat" pitchFamily="2" charset="0"/>
                </a:rPr>
                <a:t>Operational temperature: -25℃ - 60℃</a:t>
              </a:r>
            </a:p>
            <a:p>
              <a:pPr marL="90488" indent="-90488">
                <a:lnSpc>
                  <a:spcPct val="150000"/>
                </a:lnSpc>
                <a:buFont typeface="Arial" panose="020B0604020202020204" pitchFamily="34" charset="0"/>
                <a:buChar char="•"/>
              </a:pPr>
              <a:r>
                <a:rPr lang="en-US" sz="700" dirty="0">
                  <a:latin typeface="Montserrat" pitchFamily="2" charset="0"/>
                </a:rPr>
                <a:t>Drive Type: EC Motor</a:t>
              </a:r>
            </a:p>
            <a:p>
              <a:pPr marL="90488" indent="-90488">
                <a:lnSpc>
                  <a:spcPct val="150000"/>
                </a:lnSpc>
                <a:buFont typeface="Arial" panose="020B0604020202020204" pitchFamily="34" charset="0"/>
                <a:buChar char="•"/>
              </a:pPr>
              <a:r>
                <a:rPr lang="en-US" sz="700" dirty="0">
                  <a:latin typeface="Montserrat" pitchFamily="2" charset="0"/>
                </a:rPr>
                <a:t>Applications: Air intake and exhaust, heat dissipation</a:t>
              </a:r>
            </a:p>
          </p:txBody>
        </p:sp>
        <p:pic>
          <p:nvPicPr>
            <p:cNvPr id="43" name="Picture 4" descr="backward centrifugal fan">
              <a:extLst>
                <a:ext uri="{FF2B5EF4-FFF2-40B4-BE49-F238E27FC236}">
                  <a16:creationId xmlns:a16="http://schemas.microsoft.com/office/drawing/2014/main" id="{8DED595C-FFB2-5AAE-C9A7-8A8457CD436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5950" t="2296" r="35323" b="55082"/>
            <a:stretch/>
          </p:blipFill>
          <p:spPr bwMode="auto">
            <a:xfrm>
              <a:off x="7988408" y="2262000"/>
              <a:ext cx="804630" cy="86647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48" name="Group 47">
            <a:extLst>
              <a:ext uri="{FF2B5EF4-FFF2-40B4-BE49-F238E27FC236}">
                <a16:creationId xmlns:a16="http://schemas.microsoft.com/office/drawing/2014/main" id="{9DB99376-CCFA-ABFE-FD99-90BBD44464A3}"/>
              </a:ext>
            </a:extLst>
          </p:cNvPr>
          <p:cNvGrpSpPr/>
          <p:nvPr/>
        </p:nvGrpSpPr>
        <p:grpSpPr>
          <a:xfrm>
            <a:off x="4241769" y="2878448"/>
            <a:ext cx="2916116" cy="1634329"/>
            <a:chOff x="4296199" y="2262000"/>
            <a:chExt cx="2916116" cy="1634329"/>
          </a:xfrm>
        </p:grpSpPr>
        <p:sp>
          <p:nvSpPr>
            <p:cNvPr id="23" name="TextBox 10">
              <a:extLst>
                <a:ext uri="{FF2B5EF4-FFF2-40B4-BE49-F238E27FC236}">
                  <a16:creationId xmlns:a16="http://schemas.microsoft.com/office/drawing/2014/main" id="{0CCC69EF-9846-5067-E1E4-83CB12C8DDAF}"/>
                </a:ext>
              </a:extLst>
            </p:cNvPr>
            <p:cNvSpPr txBox="1"/>
            <p:nvPr/>
          </p:nvSpPr>
          <p:spPr>
            <a:xfrm>
              <a:off x="4296199" y="3152792"/>
              <a:ext cx="2916116" cy="743537"/>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pPr>
              <a:r>
                <a:rPr lang="en-US" sz="800" b="1" dirty="0">
                  <a:latin typeface="Montserrat" pitchFamily="2" charset="0"/>
                </a:rPr>
                <a:t>Plug / Plenum Fans</a:t>
              </a:r>
            </a:p>
            <a:p>
              <a:pPr marL="90488" indent="-90488">
                <a:lnSpc>
                  <a:spcPct val="150000"/>
                </a:lnSpc>
                <a:buFont typeface="Arial" panose="020B0604020202020204" pitchFamily="34" charset="0"/>
                <a:buChar char="•"/>
              </a:pPr>
              <a:r>
                <a:rPr lang="en-US" sz="700" dirty="0">
                  <a:latin typeface="Montserrat" pitchFamily="2" charset="0"/>
                </a:rPr>
                <a:t>Nominal Size: 280 - 900 mm</a:t>
              </a:r>
            </a:p>
            <a:p>
              <a:pPr marL="90488" indent="-90488">
                <a:lnSpc>
                  <a:spcPct val="150000"/>
                </a:lnSpc>
                <a:buFont typeface="Arial" panose="020B0604020202020204" pitchFamily="34" charset="0"/>
                <a:buChar char="•"/>
              </a:pPr>
              <a:r>
                <a:rPr lang="en-US" sz="700" dirty="0">
                  <a:latin typeface="Montserrat" pitchFamily="2" charset="0"/>
                </a:rPr>
                <a:t>Motor Power max.: 18/45 kW</a:t>
              </a:r>
            </a:p>
            <a:p>
              <a:pPr marL="90488" indent="-90488">
                <a:lnSpc>
                  <a:spcPct val="150000"/>
                </a:lnSpc>
                <a:buFont typeface="Arial" panose="020B0604020202020204" pitchFamily="34" charset="0"/>
                <a:buChar char="•"/>
              </a:pPr>
              <a:r>
                <a:rPr lang="en-US" sz="700" dirty="0">
                  <a:latin typeface="Montserrat" pitchFamily="2" charset="0"/>
                </a:rPr>
                <a:t>Available in EC /  AC / Squirrel cage Motors</a:t>
              </a:r>
            </a:p>
          </p:txBody>
        </p:sp>
        <p:pic>
          <p:nvPicPr>
            <p:cNvPr id="45" name="Picture 8">
              <a:extLst>
                <a:ext uri="{FF2B5EF4-FFF2-40B4-BE49-F238E27FC236}">
                  <a16:creationId xmlns:a16="http://schemas.microsoft.com/office/drawing/2014/main" id="{422A9328-30CF-46BF-33BA-6948B77E695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97446" y="2262000"/>
              <a:ext cx="880946" cy="88094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 name="Group 2">
            <a:extLst>
              <a:ext uri="{FF2B5EF4-FFF2-40B4-BE49-F238E27FC236}">
                <a16:creationId xmlns:a16="http://schemas.microsoft.com/office/drawing/2014/main" id="{E1E5E2B3-5F54-45E5-899C-E2B23060AC7F}"/>
              </a:ext>
            </a:extLst>
          </p:cNvPr>
          <p:cNvGrpSpPr/>
          <p:nvPr/>
        </p:nvGrpSpPr>
        <p:grpSpPr>
          <a:xfrm>
            <a:off x="8627025" y="6330564"/>
            <a:ext cx="2916116" cy="2120791"/>
            <a:chOff x="11756271" y="2262000"/>
            <a:chExt cx="2916116" cy="2120791"/>
          </a:xfrm>
        </p:grpSpPr>
        <p:sp>
          <p:nvSpPr>
            <p:cNvPr id="27" name="TextBox 10">
              <a:extLst>
                <a:ext uri="{FF2B5EF4-FFF2-40B4-BE49-F238E27FC236}">
                  <a16:creationId xmlns:a16="http://schemas.microsoft.com/office/drawing/2014/main" id="{1C1C1632-3AD3-7932-CADE-68C648F20326}"/>
                </a:ext>
              </a:extLst>
            </p:cNvPr>
            <p:cNvSpPr txBox="1"/>
            <p:nvPr/>
          </p:nvSpPr>
          <p:spPr>
            <a:xfrm>
              <a:off x="11756271" y="3154506"/>
              <a:ext cx="2916116" cy="122828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pPr>
              <a:r>
                <a:rPr lang="en-US" sz="800" b="1" dirty="0">
                  <a:latin typeface="Montserrat" pitchFamily="2" charset="0"/>
                </a:rPr>
                <a:t>Centrifugal SISW / DIDW Fans</a:t>
              </a:r>
            </a:p>
            <a:p>
              <a:pPr marL="90488" indent="-90488">
                <a:lnSpc>
                  <a:spcPct val="150000"/>
                </a:lnSpc>
                <a:buFont typeface="Arial" panose="020B0604020202020204" pitchFamily="34" charset="0"/>
                <a:buChar char="•"/>
              </a:pPr>
              <a:r>
                <a:rPr lang="en-US" sz="700" dirty="0">
                  <a:latin typeface="Montserrat" pitchFamily="2" charset="0"/>
                </a:rPr>
                <a:t>Airflow Range: 300～30,000 CFM</a:t>
              </a:r>
            </a:p>
            <a:p>
              <a:pPr marL="90488" indent="-90488">
                <a:lnSpc>
                  <a:spcPct val="150000"/>
                </a:lnSpc>
                <a:buFont typeface="Arial" panose="020B0604020202020204" pitchFamily="34" charset="0"/>
                <a:buChar char="•"/>
              </a:pPr>
              <a:r>
                <a:rPr lang="en-US" sz="700" dirty="0">
                  <a:latin typeface="Montserrat" pitchFamily="2" charset="0"/>
                </a:rPr>
                <a:t>Static Pressure Range: 136～1,400 Pa</a:t>
              </a:r>
            </a:p>
            <a:p>
              <a:pPr marL="90488" indent="-90488">
                <a:lnSpc>
                  <a:spcPct val="150000"/>
                </a:lnSpc>
                <a:buFont typeface="Arial" panose="020B0604020202020204" pitchFamily="34" charset="0"/>
                <a:buChar char="•"/>
              </a:pPr>
              <a:r>
                <a:rPr lang="en-US" sz="700" dirty="0">
                  <a:latin typeface="Montserrat" pitchFamily="2" charset="0"/>
                </a:rPr>
                <a:t>Drive Type: Belt/ Direct drive</a:t>
              </a:r>
            </a:p>
            <a:p>
              <a:pPr marL="90488" indent="-90488">
                <a:lnSpc>
                  <a:spcPct val="150000"/>
                </a:lnSpc>
                <a:buFont typeface="Arial" panose="020B0604020202020204" pitchFamily="34" charset="0"/>
                <a:buChar char="•"/>
              </a:pPr>
              <a:r>
                <a:rPr lang="en-US" sz="700" dirty="0">
                  <a:latin typeface="Montserrat" pitchFamily="2" charset="0"/>
                </a:rPr>
                <a:t>Mounting Types: Base Mount/ Ceiling Hung</a:t>
              </a:r>
            </a:p>
            <a:p>
              <a:pPr marL="90488" indent="-90488">
                <a:lnSpc>
                  <a:spcPct val="150000"/>
                </a:lnSpc>
                <a:buFont typeface="Arial" panose="020B0604020202020204" pitchFamily="34" charset="0"/>
                <a:buChar char="•"/>
              </a:pPr>
              <a:r>
                <a:rPr lang="en-US" sz="700" dirty="0">
                  <a:latin typeface="Montserrat" pitchFamily="2" charset="0"/>
                </a:rPr>
                <a:t>Applications: Commercial ventilation / Kitchen fume exhaust</a:t>
              </a:r>
            </a:p>
          </p:txBody>
        </p:sp>
        <p:pic>
          <p:nvPicPr>
            <p:cNvPr id="18" name="Picture 17">
              <a:extLst>
                <a:ext uri="{FF2B5EF4-FFF2-40B4-BE49-F238E27FC236}">
                  <a16:creationId xmlns:a16="http://schemas.microsoft.com/office/drawing/2014/main" id="{DE4122F1-F0EA-15C5-25C7-EDFE781D79DF}"/>
                </a:ext>
              </a:extLst>
            </p:cNvPr>
            <p:cNvPicPr>
              <a:picLocks noChangeAspect="1"/>
            </p:cNvPicPr>
            <p:nvPr/>
          </p:nvPicPr>
          <p:blipFill rotWithShape="1">
            <a:blip r:embed="rId6"/>
            <a:srcRect l="-10800" t="-161" r="-11542" b="-1060"/>
            <a:stretch/>
          </p:blipFill>
          <p:spPr bwMode="auto">
            <a:xfrm>
              <a:off x="11756271" y="2262000"/>
              <a:ext cx="1109180" cy="925285"/>
            </a:xfrm>
            <a:prstGeom prst="rect">
              <a:avLst/>
            </a:prstGeom>
            <a:noFill/>
            <a:ln>
              <a:noFill/>
            </a:ln>
            <a:extLst>
              <a:ext uri="{53640926-AAD7-44D8-BBD7-CCE9431645EC}">
                <a14:shadowObscured xmlns:a14="http://schemas.microsoft.com/office/drawing/2010/main"/>
              </a:ext>
            </a:extLst>
          </p:spPr>
        </p:pic>
      </p:grpSp>
      <p:pic>
        <p:nvPicPr>
          <p:cNvPr id="28" name="Picture 27" descr="A blue letters on a black background&#10;&#10;Description automatically generated">
            <a:extLst>
              <a:ext uri="{FF2B5EF4-FFF2-40B4-BE49-F238E27FC236}">
                <a16:creationId xmlns:a16="http://schemas.microsoft.com/office/drawing/2014/main" id="{744629E2-4507-0AA0-E698-0CDCF725430D}"/>
              </a:ext>
            </a:extLst>
          </p:cNvPr>
          <p:cNvPicPr>
            <a:picLocks noChangeAspect="1"/>
          </p:cNvPicPr>
          <p:nvPr/>
        </p:nvPicPr>
        <p:blipFill>
          <a:blip r:embed="rId7"/>
          <a:stretch>
            <a:fillRect/>
          </a:stretch>
        </p:blipFill>
        <p:spPr>
          <a:xfrm>
            <a:off x="1655052" y="6829815"/>
            <a:ext cx="4354143" cy="852068"/>
          </a:xfrm>
          <a:prstGeom prst="rect">
            <a:avLst/>
          </a:prstGeom>
        </p:spPr>
      </p:pic>
      <p:grpSp>
        <p:nvGrpSpPr>
          <p:cNvPr id="4" name="Group 3">
            <a:extLst>
              <a:ext uri="{FF2B5EF4-FFF2-40B4-BE49-F238E27FC236}">
                <a16:creationId xmlns:a16="http://schemas.microsoft.com/office/drawing/2014/main" id="{0E529519-258B-866E-62CE-3C2F54C3ECA4}"/>
              </a:ext>
            </a:extLst>
          </p:cNvPr>
          <p:cNvGrpSpPr/>
          <p:nvPr/>
        </p:nvGrpSpPr>
        <p:grpSpPr>
          <a:xfrm>
            <a:off x="13350077" y="6197779"/>
            <a:ext cx="2916116" cy="2120791"/>
            <a:chOff x="11756271" y="2262000"/>
            <a:chExt cx="2916116" cy="2120791"/>
          </a:xfrm>
        </p:grpSpPr>
        <p:sp>
          <p:nvSpPr>
            <p:cNvPr id="5" name="TextBox 10">
              <a:extLst>
                <a:ext uri="{FF2B5EF4-FFF2-40B4-BE49-F238E27FC236}">
                  <a16:creationId xmlns:a16="http://schemas.microsoft.com/office/drawing/2014/main" id="{244E314A-6776-266D-563A-5CD0A617629B}"/>
                </a:ext>
              </a:extLst>
            </p:cNvPr>
            <p:cNvSpPr txBox="1"/>
            <p:nvPr/>
          </p:nvSpPr>
          <p:spPr>
            <a:xfrm>
              <a:off x="11756271" y="3154506"/>
              <a:ext cx="2916116" cy="122828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pPr>
              <a:r>
                <a:rPr lang="en-US" sz="800" b="1" dirty="0">
                  <a:latin typeface="Montserrat" pitchFamily="2" charset="0"/>
                </a:rPr>
                <a:t>400C/2hr Fire rated Fans</a:t>
              </a:r>
            </a:p>
            <a:p>
              <a:pPr marL="90488" indent="-90488">
                <a:lnSpc>
                  <a:spcPct val="150000"/>
                </a:lnSpc>
                <a:buFont typeface="Arial" panose="020B0604020202020204" pitchFamily="34" charset="0"/>
                <a:buChar char="•"/>
              </a:pPr>
              <a:r>
                <a:rPr lang="en-US" sz="700" dirty="0">
                  <a:solidFill>
                    <a:schemeClr val="tx1">
                      <a:lumMod val="75000"/>
                      <a:lumOff val="25000"/>
                    </a:schemeClr>
                  </a:solidFill>
                  <a:latin typeface="Montserrat" pitchFamily="2" charset="0"/>
                </a:rPr>
                <a:t>Airflow Range: 200～18,000 CFM</a:t>
              </a:r>
            </a:p>
            <a:p>
              <a:pPr marL="90488" indent="-90488">
                <a:lnSpc>
                  <a:spcPct val="150000"/>
                </a:lnSpc>
                <a:buFont typeface="Arial" panose="020B0604020202020204" pitchFamily="34" charset="0"/>
                <a:buChar char="•"/>
              </a:pPr>
              <a:r>
                <a:rPr lang="en-US" sz="700" dirty="0">
                  <a:solidFill>
                    <a:schemeClr val="tx1">
                      <a:lumMod val="75000"/>
                      <a:lumOff val="25000"/>
                    </a:schemeClr>
                  </a:solidFill>
                  <a:latin typeface="Montserrat" pitchFamily="2" charset="0"/>
                </a:rPr>
                <a:t>Static Pressure Range: 75～2,000 Pa</a:t>
              </a:r>
            </a:p>
            <a:p>
              <a:pPr marL="90488" indent="-90488">
                <a:lnSpc>
                  <a:spcPct val="150000"/>
                </a:lnSpc>
                <a:buFont typeface="Arial" panose="020B0604020202020204" pitchFamily="34" charset="0"/>
                <a:buChar char="•"/>
              </a:pPr>
              <a:r>
                <a:rPr lang="en-US" sz="700" dirty="0">
                  <a:solidFill>
                    <a:schemeClr val="tx1">
                      <a:lumMod val="75000"/>
                      <a:lumOff val="25000"/>
                    </a:schemeClr>
                  </a:solidFill>
                  <a:latin typeface="Montserrat" pitchFamily="2" charset="0"/>
                </a:rPr>
                <a:t>Drive Type: Direct drive</a:t>
              </a:r>
            </a:p>
            <a:p>
              <a:pPr marL="90488" indent="-90488">
                <a:lnSpc>
                  <a:spcPct val="150000"/>
                </a:lnSpc>
                <a:buFont typeface="Arial" panose="020B0604020202020204" pitchFamily="34" charset="0"/>
                <a:buChar char="•"/>
              </a:pPr>
              <a:r>
                <a:rPr lang="en-US" sz="700" dirty="0">
                  <a:solidFill>
                    <a:schemeClr val="tx1">
                      <a:lumMod val="75000"/>
                      <a:lumOff val="25000"/>
                    </a:schemeClr>
                  </a:solidFill>
                  <a:latin typeface="Montserrat" pitchFamily="2" charset="0"/>
                </a:rPr>
                <a:t>Certified by </a:t>
              </a:r>
              <a:r>
                <a:rPr lang="en-US" sz="700" b="1" dirty="0">
                  <a:solidFill>
                    <a:schemeClr val="tx1">
                      <a:lumMod val="75000"/>
                      <a:lumOff val="25000"/>
                    </a:schemeClr>
                  </a:solidFill>
                  <a:latin typeface="Montserrat" pitchFamily="2" charset="0"/>
                </a:rPr>
                <a:t>APPLUS</a:t>
              </a:r>
            </a:p>
            <a:p>
              <a:pPr marL="90488" indent="-90488">
                <a:lnSpc>
                  <a:spcPct val="150000"/>
                </a:lnSpc>
                <a:buFont typeface="Arial" panose="020B0604020202020204" pitchFamily="34" charset="0"/>
                <a:buChar char="•"/>
              </a:pPr>
              <a:r>
                <a:rPr lang="en-US" sz="700" dirty="0">
                  <a:solidFill>
                    <a:schemeClr val="tx1">
                      <a:lumMod val="75000"/>
                      <a:lumOff val="25000"/>
                    </a:schemeClr>
                  </a:solidFill>
                  <a:latin typeface="Montserrat" pitchFamily="2" charset="0"/>
                </a:rPr>
                <a:t>Applications: Industrial ventilation / Explosion proof air exhaust / Kitchen fume exhaust</a:t>
              </a:r>
            </a:p>
          </p:txBody>
        </p:sp>
        <p:pic>
          <p:nvPicPr>
            <p:cNvPr id="6" name="Picture 5">
              <a:extLst>
                <a:ext uri="{FF2B5EF4-FFF2-40B4-BE49-F238E27FC236}">
                  <a16:creationId xmlns:a16="http://schemas.microsoft.com/office/drawing/2014/main" id="{9199FE59-3947-9D8B-8BF4-24DA03E2B773}"/>
                </a:ext>
              </a:extLst>
            </p:cNvPr>
            <p:cNvPicPr>
              <a:picLocks noChangeAspect="1"/>
            </p:cNvPicPr>
            <p:nvPr/>
          </p:nvPicPr>
          <p:blipFill rotWithShape="1">
            <a:blip r:embed="rId6"/>
            <a:srcRect l="-10800" t="-161" r="-11542" b="-1060"/>
            <a:stretch/>
          </p:blipFill>
          <p:spPr bwMode="auto">
            <a:xfrm>
              <a:off x="11756271" y="2262000"/>
              <a:ext cx="1109180" cy="925285"/>
            </a:xfrm>
            <a:prstGeom prst="rect">
              <a:avLst/>
            </a:prstGeom>
            <a:noFill/>
            <a:ln>
              <a:noFill/>
            </a:ln>
            <a:extLst>
              <a:ext uri="{53640926-AAD7-44D8-BBD7-CCE9431645EC}">
                <a14:shadowObscured xmlns:a14="http://schemas.microsoft.com/office/drawing/2010/main"/>
              </a:ext>
            </a:extLst>
          </p:spPr>
        </p:pic>
      </p:grpSp>
      <p:pic>
        <p:nvPicPr>
          <p:cNvPr id="5122" name="Picture 2" descr="DIDW Fans">
            <a:extLst>
              <a:ext uri="{FF2B5EF4-FFF2-40B4-BE49-F238E27FC236}">
                <a16:creationId xmlns:a16="http://schemas.microsoft.com/office/drawing/2014/main" id="{F53F50E8-7751-33FC-244E-D40A104E256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709415" y="6284816"/>
            <a:ext cx="1022832" cy="10228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0565552"/>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1000" fill="hold"/>
                                        <p:tgtEl>
                                          <p:spTgt spid="15"/>
                                        </p:tgtEl>
                                        <p:attrNameLst>
                                          <p:attrName>ppt_x</p:attrName>
                                        </p:attrNameLst>
                                      </p:cBhvr>
                                      <p:tavLst>
                                        <p:tav tm="0">
                                          <p:val>
                                            <p:strVal val="0-#ppt_w/2"/>
                                          </p:val>
                                        </p:tav>
                                        <p:tav tm="100000">
                                          <p:val>
                                            <p:strVal val="#ppt_x"/>
                                          </p:val>
                                        </p:tav>
                                      </p:tavLst>
                                    </p:anim>
                                    <p:anim calcmode="lin" valueType="num">
                                      <p:cBhvr additive="base">
                                        <p:cTn id="8" dur="1000" fill="hold"/>
                                        <p:tgtEl>
                                          <p:spTgt spid="1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1000" fill="hold"/>
                                        <p:tgtEl>
                                          <p:spTgt spid="14"/>
                                        </p:tgtEl>
                                        <p:attrNameLst>
                                          <p:attrName>ppt_x</p:attrName>
                                        </p:attrNameLst>
                                      </p:cBhvr>
                                      <p:tavLst>
                                        <p:tav tm="0">
                                          <p:val>
                                            <p:strVal val="0-#ppt_w/2"/>
                                          </p:val>
                                        </p:tav>
                                        <p:tav tm="100000">
                                          <p:val>
                                            <p:strVal val="#ppt_x"/>
                                          </p:val>
                                        </p:tav>
                                      </p:tavLst>
                                    </p:anim>
                                    <p:anim calcmode="lin" valueType="num">
                                      <p:cBhvr additive="base">
                                        <p:cTn id="12" dur="10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0-#ppt_w/2"/>
                                          </p:val>
                                        </p:tav>
                                        <p:tav tm="100000">
                                          <p:val>
                                            <p:strVal val="#ppt_x"/>
                                          </p:val>
                                        </p:tav>
                                      </p:tavLst>
                                    </p:anim>
                                    <p:anim calcmode="lin" valueType="num">
                                      <p:cBhvr additive="base">
                                        <p:cTn id="1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nodeType="clickEffect">
                                  <p:stCondLst>
                                    <p:cond delay="0"/>
                                  </p:stCondLst>
                                  <p:childTnLst>
                                    <p:set>
                                      <p:cBhvr>
                                        <p:cTn id="22" dur="1" fill="hold">
                                          <p:stCondLst>
                                            <p:cond delay="0"/>
                                          </p:stCondLst>
                                        </p:cTn>
                                        <p:tgtEl>
                                          <p:spTgt spid="49"/>
                                        </p:tgtEl>
                                        <p:attrNameLst>
                                          <p:attrName>style.visibility</p:attrName>
                                        </p:attrNameLst>
                                      </p:cBhvr>
                                      <p:to>
                                        <p:strVal val="visible"/>
                                      </p:to>
                                    </p:set>
                                    <p:anim calcmode="lin" valueType="num">
                                      <p:cBhvr additive="base">
                                        <p:cTn id="23" dur="500" fill="hold"/>
                                        <p:tgtEl>
                                          <p:spTgt spid="49"/>
                                        </p:tgtEl>
                                        <p:attrNameLst>
                                          <p:attrName>ppt_x</p:attrName>
                                        </p:attrNameLst>
                                      </p:cBhvr>
                                      <p:tavLst>
                                        <p:tav tm="0">
                                          <p:val>
                                            <p:strVal val="0-#ppt_w/2"/>
                                          </p:val>
                                        </p:tav>
                                        <p:tav tm="100000">
                                          <p:val>
                                            <p:strVal val="#ppt_x"/>
                                          </p:val>
                                        </p:tav>
                                      </p:tavLst>
                                    </p:anim>
                                    <p:anim calcmode="lin" valueType="num">
                                      <p:cBhvr additive="base">
                                        <p:cTn id="24" dur="500" fill="hold"/>
                                        <p:tgtEl>
                                          <p:spTgt spid="49"/>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nodeType="clickEffect">
                                  <p:stCondLst>
                                    <p:cond delay="0"/>
                                  </p:stCondLst>
                                  <p:childTnLst>
                                    <p:set>
                                      <p:cBhvr>
                                        <p:cTn id="28" dur="1" fill="hold">
                                          <p:stCondLst>
                                            <p:cond delay="0"/>
                                          </p:stCondLst>
                                        </p:cTn>
                                        <p:tgtEl>
                                          <p:spTgt spid="48"/>
                                        </p:tgtEl>
                                        <p:attrNameLst>
                                          <p:attrName>style.visibility</p:attrName>
                                        </p:attrNameLst>
                                      </p:cBhvr>
                                      <p:to>
                                        <p:strVal val="visible"/>
                                      </p:to>
                                    </p:set>
                                    <p:anim calcmode="lin" valueType="num">
                                      <p:cBhvr additive="base">
                                        <p:cTn id="29" dur="500" fill="hold"/>
                                        <p:tgtEl>
                                          <p:spTgt spid="48"/>
                                        </p:tgtEl>
                                        <p:attrNameLst>
                                          <p:attrName>ppt_x</p:attrName>
                                        </p:attrNameLst>
                                      </p:cBhvr>
                                      <p:tavLst>
                                        <p:tav tm="0">
                                          <p:val>
                                            <p:strVal val="0-#ppt_w/2"/>
                                          </p:val>
                                        </p:tav>
                                        <p:tav tm="100000">
                                          <p:val>
                                            <p:strVal val="#ppt_x"/>
                                          </p:val>
                                        </p:tav>
                                      </p:tavLst>
                                    </p:anim>
                                    <p:anim calcmode="lin" valueType="num">
                                      <p:cBhvr additive="base">
                                        <p:cTn id="30" dur="500" fill="hold"/>
                                        <p:tgtEl>
                                          <p:spTgt spid="48"/>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nodeType="clickEffect">
                                  <p:stCondLst>
                                    <p:cond delay="0"/>
                                  </p:stCondLst>
                                  <p:childTnLst>
                                    <p:set>
                                      <p:cBhvr>
                                        <p:cTn id="34" dur="1" fill="hold">
                                          <p:stCondLst>
                                            <p:cond delay="0"/>
                                          </p:stCondLst>
                                        </p:cTn>
                                        <p:tgtEl>
                                          <p:spTgt spid="47"/>
                                        </p:tgtEl>
                                        <p:attrNameLst>
                                          <p:attrName>style.visibility</p:attrName>
                                        </p:attrNameLst>
                                      </p:cBhvr>
                                      <p:to>
                                        <p:strVal val="visible"/>
                                      </p:to>
                                    </p:set>
                                    <p:anim calcmode="lin" valueType="num">
                                      <p:cBhvr additive="base">
                                        <p:cTn id="35" dur="500" fill="hold"/>
                                        <p:tgtEl>
                                          <p:spTgt spid="47"/>
                                        </p:tgtEl>
                                        <p:attrNameLst>
                                          <p:attrName>ppt_x</p:attrName>
                                        </p:attrNameLst>
                                      </p:cBhvr>
                                      <p:tavLst>
                                        <p:tav tm="0">
                                          <p:val>
                                            <p:strVal val="0-#ppt_w/2"/>
                                          </p:val>
                                        </p:tav>
                                        <p:tav tm="100000">
                                          <p:val>
                                            <p:strVal val="#ppt_x"/>
                                          </p:val>
                                        </p:tav>
                                      </p:tavLst>
                                    </p:anim>
                                    <p:anim calcmode="lin" valueType="num">
                                      <p:cBhvr additive="base">
                                        <p:cTn id="36" dur="500" fill="hold"/>
                                        <p:tgtEl>
                                          <p:spTgt spid="47"/>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nodeType="clickEffect">
                                  <p:stCondLst>
                                    <p:cond delay="0"/>
                                  </p:stCondLst>
                                  <p:childTnLst>
                                    <p:set>
                                      <p:cBhvr>
                                        <p:cTn id="40" dur="1" fill="hold">
                                          <p:stCondLst>
                                            <p:cond delay="0"/>
                                          </p:stCondLst>
                                        </p:cTn>
                                        <p:tgtEl>
                                          <p:spTgt spid="4"/>
                                        </p:tgtEl>
                                        <p:attrNameLst>
                                          <p:attrName>style.visibility</p:attrName>
                                        </p:attrNameLst>
                                      </p:cBhvr>
                                      <p:to>
                                        <p:strVal val="visible"/>
                                      </p:to>
                                    </p:set>
                                    <p:anim calcmode="lin" valueType="num">
                                      <p:cBhvr additive="base">
                                        <p:cTn id="41" dur="500" fill="hold"/>
                                        <p:tgtEl>
                                          <p:spTgt spid="4"/>
                                        </p:tgtEl>
                                        <p:attrNameLst>
                                          <p:attrName>ppt_x</p:attrName>
                                        </p:attrNameLst>
                                      </p:cBhvr>
                                      <p:tavLst>
                                        <p:tav tm="0">
                                          <p:val>
                                            <p:strVal val="0-#ppt_w/2"/>
                                          </p:val>
                                        </p:tav>
                                        <p:tav tm="100000">
                                          <p:val>
                                            <p:strVal val="#ppt_x"/>
                                          </p:val>
                                        </p:tav>
                                      </p:tavLst>
                                    </p:anim>
                                    <p:anim calcmode="lin" valueType="num">
                                      <p:cBhvr additive="base">
                                        <p:cTn id="42"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itle 50">
            <a:extLst>
              <a:ext uri="{FF2B5EF4-FFF2-40B4-BE49-F238E27FC236}">
                <a16:creationId xmlns:a16="http://schemas.microsoft.com/office/drawing/2014/main" id="{4C8520A3-1407-7B1A-EED6-A24D64207C1A}"/>
              </a:ext>
            </a:extLst>
          </p:cNvPr>
          <p:cNvSpPr>
            <a:spLocks noGrp="1"/>
          </p:cNvSpPr>
          <p:nvPr>
            <p:ph type="ctrTitle"/>
          </p:nvPr>
        </p:nvSpPr>
        <p:spPr>
          <a:xfrm>
            <a:off x="516170" y="960280"/>
            <a:ext cx="2931880" cy="474820"/>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14 w 10000"/>
              <a:gd name="connsiteY0" fmla="*/ 699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699 h 10000"/>
              <a:gd name="connsiteX0" fmla="*/ 0 w 10014"/>
              <a:gd name="connsiteY0" fmla="*/ 0 h 10602"/>
              <a:gd name="connsiteX1" fmla="*/ 10014 w 10014"/>
              <a:gd name="connsiteY1" fmla="*/ 602 h 10602"/>
              <a:gd name="connsiteX2" fmla="*/ 10014 w 10014"/>
              <a:gd name="connsiteY2" fmla="*/ 10602 h 10602"/>
              <a:gd name="connsiteX3" fmla="*/ 14 w 10014"/>
              <a:gd name="connsiteY3" fmla="*/ 10602 h 10602"/>
              <a:gd name="connsiteX4" fmla="*/ 0 w 10014"/>
              <a:gd name="connsiteY4" fmla="*/ 0 h 10602"/>
              <a:gd name="connsiteX0" fmla="*/ 0 w 10014"/>
              <a:gd name="connsiteY0" fmla="*/ 0 h 10212"/>
              <a:gd name="connsiteX1" fmla="*/ 10014 w 10014"/>
              <a:gd name="connsiteY1" fmla="*/ 212 h 10212"/>
              <a:gd name="connsiteX2" fmla="*/ 10014 w 10014"/>
              <a:gd name="connsiteY2" fmla="*/ 10212 h 10212"/>
              <a:gd name="connsiteX3" fmla="*/ 14 w 10014"/>
              <a:gd name="connsiteY3" fmla="*/ 10212 h 10212"/>
              <a:gd name="connsiteX4" fmla="*/ 0 w 10014"/>
              <a:gd name="connsiteY4" fmla="*/ 0 h 10212"/>
              <a:gd name="connsiteX0" fmla="*/ 41 w 10000"/>
              <a:gd name="connsiteY0" fmla="*/ 48 h 10000"/>
              <a:gd name="connsiteX1" fmla="*/ 10000 w 10000"/>
              <a:gd name="connsiteY1" fmla="*/ 0 h 10000"/>
              <a:gd name="connsiteX2" fmla="*/ 10000 w 10000"/>
              <a:gd name="connsiteY2" fmla="*/ 10000 h 10000"/>
              <a:gd name="connsiteX3" fmla="*/ 0 w 10000"/>
              <a:gd name="connsiteY3" fmla="*/ 10000 h 10000"/>
              <a:gd name="connsiteX4" fmla="*/ 41 w 10000"/>
              <a:gd name="connsiteY4" fmla="*/ 48 h 10000"/>
              <a:gd name="connsiteX0" fmla="*/ 1 w 10001"/>
              <a:gd name="connsiteY0" fmla="*/ 0 h 10342"/>
              <a:gd name="connsiteX1" fmla="*/ 10001 w 10001"/>
              <a:gd name="connsiteY1" fmla="*/ 342 h 10342"/>
              <a:gd name="connsiteX2" fmla="*/ 10001 w 10001"/>
              <a:gd name="connsiteY2" fmla="*/ 10342 h 10342"/>
              <a:gd name="connsiteX3" fmla="*/ 1 w 10001"/>
              <a:gd name="connsiteY3" fmla="*/ 10342 h 10342"/>
              <a:gd name="connsiteX4" fmla="*/ 1 w 10001"/>
              <a:gd name="connsiteY4" fmla="*/ 0 h 10342"/>
              <a:gd name="connsiteX0" fmla="*/ 1 w 10001"/>
              <a:gd name="connsiteY0" fmla="*/ 48 h 10000"/>
              <a:gd name="connsiteX1" fmla="*/ 10001 w 10001"/>
              <a:gd name="connsiteY1" fmla="*/ 0 h 10000"/>
              <a:gd name="connsiteX2" fmla="*/ 10001 w 10001"/>
              <a:gd name="connsiteY2" fmla="*/ 10000 h 10000"/>
              <a:gd name="connsiteX3" fmla="*/ 1 w 10001"/>
              <a:gd name="connsiteY3" fmla="*/ 10000 h 10000"/>
              <a:gd name="connsiteX4" fmla="*/ 1 w 10001"/>
              <a:gd name="connsiteY4" fmla="*/ 48 h 10000"/>
              <a:gd name="connsiteX0" fmla="*/ 14 w 10000"/>
              <a:gd name="connsiteY0" fmla="*/ 56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568 h 10000"/>
              <a:gd name="connsiteX0" fmla="*/ 14 w 10000"/>
              <a:gd name="connsiteY0" fmla="*/ 30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308 h 10000"/>
              <a:gd name="connsiteX0" fmla="*/ 14 w 10000"/>
              <a:gd name="connsiteY0" fmla="*/ 30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308 h 10000"/>
              <a:gd name="connsiteX0" fmla="*/ 14 w 10000"/>
              <a:gd name="connsiteY0" fmla="*/ 17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178 h 10000"/>
              <a:gd name="connsiteX0" fmla="*/ 14 w 10000"/>
              <a:gd name="connsiteY0" fmla="*/ 178 h 10000"/>
              <a:gd name="connsiteX1" fmla="*/ 10000 w 10000"/>
              <a:gd name="connsiteY1" fmla="*/ 0 h 10000"/>
              <a:gd name="connsiteX2" fmla="*/ 9628 w 10000"/>
              <a:gd name="connsiteY2" fmla="*/ 9870 h 10000"/>
              <a:gd name="connsiteX3" fmla="*/ 0 w 10000"/>
              <a:gd name="connsiteY3" fmla="*/ 10000 h 10000"/>
              <a:gd name="connsiteX4" fmla="*/ 14 w 10000"/>
              <a:gd name="connsiteY4" fmla="*/ 178 h 10000"/>
              <a:gd name="connsiteX0" fmla="*/ 2 w 9988"/>
              <a:gd name="connsiteY0" fmla="*/ 178 h 10000"/>
              <a:gd name="connsiteX1" fmla="*/ 9988 w 9988"/>
              <a:gd name="connsiteY1" fmla="*/ 0 h 10000"/>
              <a:gd name="connsiteX2" fmla="*/ 9616 w 9988"/>
              <a:gd name="connsiteY2" fmla="*/ 9870 h 10000"/>
              <a:gd name="connsiteX3" fmla="*/ 6 w 9988"/>
              <a:gd name="connsiteY3" fmla="*/ 10000 h 10000"/>
              <a:gd name="connsiteX4" fmla="*/ 2 w 9988"/>
              <a:gd name="connsiteY4" fmla="*/ 178 h 10000"/>
              <a:gd name="connsiteX0" fmla="*/ 2 w 10000"/>
              <a:gd name="connsiteY0" fmla="*/ 178 h 10000"/>
              <a:gd name="connsiteX1" fmla="*/ 10000 w 10000"/>
              <a:gd name="connsiteY1" fmla="*/ 0 h 10000"/>
              <a:gd name="connsiteX2" fmla="*/ 9628 w 10000"/>
              <a:gd name="connsiteY2" fmla="*/ 9870 h 10000"/>
              <a:gd name="connsiteX3" fmla="*/ 6 w 10000"/>
              <a:gd name="connsiteY3" fmla="*/ 10000 h 10000"/>
              <a:gd name="connsiteX4" fmla="*/ 2 w 10000"/>
              <a:gd name="connsiteY4" fmla="*/ 178 h 10000"/>
              <a:gd name="connsiteX0" fmla="*/ 2 w 10000"/>
              <a:gd name="connsiteY0" fmla="*/ 91 h 9913"/>
              <a:gd name="connsiteX1" fmla="*/ 10000 w 10000"/>
              <a:gd name="connsiteY1" fmla="*/ 0 h 9913"/>
              <a:gd name="connsiteX2" fmla="*/ 9628 w 10000"/>
              <a:gd name="connsiteY2" fmla="*/ 9783 h 9913"/>
              <a:gd name="connsiteX3" fmla="*/ 6 w 10000"/>
              <a:gd name="connsiteY3" fmla="*/ 9913 h 9913"/>
              <a:gd name="connsiteX4" fmla="*/ 2 w 10000"/>
              <a:gd name="connsiteY4" fmla="*/ 91 h 9913"/>
              <a:gd name="connsiteX0" fmla="*/ 2 w 9982"/>
              <a:gd name="connsiteY0" fmla="*/ 0 h 9908"/>
              <a:gd name="connsiteX1" fmla="*/ 9982 w 9982"/>
              <a:gd name="connsiteY1" fmla="*/ 170 h 9908"/>
              <a:gd name="connsiteX2" fmla="*/ 9628 w 9982"/>
              <a:gd name="connsiteY2" fmla="*/ 9777 h 9908"/>
              <a:gd name="connsiteX3" fmla="*/ 6 w 9982"/>
              <a:gd name="connsiteY3" fmla="*/ 9908 h 9908"/>
              <a:gd name="connsiteX4" fmla="*/ 2 w 9982"/>
              <a:gd name="connsiteY4" fmla="*/ 0 h 9908"/>
              <a:gd name="connsiteX0" fmla="*/ 2 w 10205"/>
              <a:gd name="connsiteY0" fmla="*/ 0 h 10000"/>
              <a:gd name="connsiteX1" fmla="*/ 10205 w 10205"/>
              <a:gd name="connsiteY1" fmla="*/ 38 h 10000"/>
              <a:gd name="connsiteX2" fmla="*/ 9645 w 10205"/>
              <a:gd name="connsiteY2" fmla="*/ 9868 h 10000"/>
              <a:gd name="connsiteX3" fmla="*/ 6 w 10205"/>
              <a:gd name="connsiteY3" fmla="*/ 10000 h 10000"/>
              <a:gd name="connsiteX4" fmla="*/ 2 w 10205"/>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05" h="10000">
                <a:moveTo>
                  <a:pt x="2" y="0"/>
                </a:moveTo>
                <a:lnTo>
                  <a:pt x="10205" y="38"/>
                </a:lnTo>
                <a:cubicBezTo>
                  <a:pt x="10018" y="3315"/>
                  <a:pt x="9832" y="6591"/>
                  <a:pt x="9645" y="9868"/>
                </a:cubicBezTo>
                <a:lnTo>
                  <a:pt x="6" y="10000"/>
                </a:lnTo>
                <a:cubicBezTo>
                  <a:pt x="11" y="6844"/>
                  <a:pt x="-3" y="3156"/>
                  <a:pt x="2" y="0"/>
                </a:cubicBezTo>
                <a:close/>
              </a:path>
            </a:pathLst>
          </a:custGeom>
          <a:solidFill>
            <a:srgbClr val="000066"/>
          </a:solidFill>
        </p:spPr>
        <p:txBody>
          <a:bodyPr anchor="ctr"/>
          <a:lstStyle/>
          <a:p>
            <a:pPr>
              <a:lnSpc>
                <a:spcPct val="100000"/>
              </a:lnSpc>
            </a:pPr>
            <a:r>
              <a:rPr lang="en-US" sz="1400" dirty="0">
                <a:latin typeface="Montserrat" pitchFamily="2" charset="0"/>
              </a:rPr>
              <a:t>PRODUCT PROFILE</a:t>
            </a:r>
            <a:br>
              <a:rPr lang="en-US" sz="1400" dirty="0">
                <a:latin typeface="Montserrat" pitchFamily="2" charset="0"/>
              </a:rPr>
            </a:br>
            <a:r>
              <a:rPr lang="en-US" sz="1600" b="1" spc="300" dirty="0">
                <a:latin typeface="Montserrat" pitchFamily="2" charset="0"/>
              </a:rPr>
              <a:t>VENTILATION</a:t>
            </a:r>
            <a:endParaRPr lang="en-US" sz="1400" b="1" spc="300" dirty="0">
              <a:latin typeface="Montserrat" pitchFamily="2" charset="0"/>
            </a:endParaRPr>
          </a:p>
        </p:txBody>
      </p:sp>
      <p:sp>
        <p:nvSpPr>
          <p:cNvPr id="12" name="Title 50">
            <a:extLst>
              <a:ext uri="{FF2B5EF4-FFF2-40B4-BE49-F238E27FC236}">
                <a16:creationId xmlns:a16="http://schemas.microsoft.com/office/drawing/2014/main" id="{7105EB6D-7641-BF3E-E758-94273B476618}"/>
              </a:ext>
            </a:extLst>
          </p:cNvPr>
          <p:cNvSpPr txBox="1">
            <a:spLocks/>
          </p:cNvSpPr>
          <p:nvPr/>
        </p:nvSpPr>
        <p:spPr>
          <a:xfrm>
            <a:off x="517456" y="5329457"/>
            <a:ext cx="1997144" cy="233573"/>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14 w 10000"/>
              <a:gd name="connsiteY0" fmla="*/ 699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699 h 10000"/>
              <a:gd name="connsiteX0" fmla="*/ 0 w 10014"/>
              <a:gd name="connsiteY0" fmla="*/ 0 h 10602"/>
              <a:gd name="connsiteX1" fmla="*/ 10014 w 10014"/>
              <a:gd name="connsiteY1" fmla="*/ 602 h 10602"/>
              <a:gd name="connsiteX2" fmla="*/ 10014 w 10014"/>
              <a:gd name="connsiteY2" fmla="*/ 10602 h 10602"/>
              <a:gd name="connsiteX3" fmla="*/ 14 w 10014"/>
              <a:gd name="connsiteY3" fmla="*/ 10602 h 10602"/>
              <a:gd name="connsiteX4" fmla="*/ 0 w 10014"/>
              <a:gd name="connsiteY4" fmla="*/ 0 h 10602"/>
              <a:gd name="connsiteX0" fmla="*/ 0 w 10014"/>
              <a:gd name="connsiteY0" fmla="*/ 0 h 10212"/>
              <a:gd name="connsiteX1" fmla="*/ 10014 w 10014"/>
              <a:gd name="connsiteY1" fmla="*/ 212 h 10212"/>
              <a:gd name="connsiteX2" fmla="*/ 10014 w 10014"/>
              <a:gd name="connsiteY2" fmla="*/ 10212 h 10212"/>
              <a:gd name="connsiteX3" fmla="*/ 14 w 10014"/>
              <a:gd name="connsiteY3" fmla="*/ 10212 h 10212"/>
              <a:gd name="connsiteX4" fmla="*/ 0 w 10014"/>
              <a:gd name="connsiteY4" fmla="*/ 0 h 10212"/>
              <a:gd name="connsiteX0" fmla="*/ 41 w 10000"/>
              <a:gd name="connsiteY0" fmla="*/ 48 h 10000"/>
              <a:gd name="connsiteX1" fmla="*/ 10000 w 10000"/>
              <a:gd name="connsiteY1" fmla="*/ 0 h 10000"/>
              <a:gd name="connsiteX2" fmla="*/ 10000 w 10000"/>
              <a:gd name="connsiteY2" fmla="*/ 10000 h 10000"/>
              <a:gd name="connsiteX3" fmla="*/ 0 w 10000"/>
              <a:gd name="connsiteY3" fmla="*/ 10000 h 10000"/>
              <a:gd name="connsiteX4" fmla="*/ 41 w 10000"/>
              <a:gd name="connsiteY4" fmla="*/ 48 h 10000"/>
              <a:gd name="connsiteX0" fmla="*/ 1 w 10001"/>
              <a:gd name="connsiteY0" fmla="*/ 0 h 10342"/>
              <a:gd name="connsiteX1" fmla="*/ 10001 w 10001"/>
              <a:gd name="connsiteY1" fmla="*/ 342 h 10342"/>
              <a:gd name="connsiteX2" fmla="*/ 10001 w 10001"/>
              <a:gd name="connsiteY2" fmla="*/ 10342 h 10342"/>
              <a:gd name="connsiteX3" fmla="*/ 1 w 10001"/>
              <a:gd name="connsiteY3" fmla="*/ 10342 h 10342"/>
              <a:gd name="connsiteX4" fmla="*/ 1 w 10001"/>
              <a:gd name="connsiteY4" fmla="*/ 0 h 10342"/>
              <a:gd name="connsiteX0" fmla="*/ 1 w 10001"/>
              <a:gd name="connsiteY0" fmla="*/ 48 h 10000"/>
              <a:gd name="connsiteX1" fmla="*/ 10001 w 10001"/>
              <a:gd name="connsiteY1" fmla="*/ 0 h 10000"/>
              <a:gd name="connsiteX2" fmla="*/ 10001 w 10001"/>
              <a:gd name="connsiteY2" fmla="*/ 10000 h 10000"/>
              <a:gd name="connsiteX3" fmla="*/ 1 w 10001"/>
              <a:gd name="connsiteY3" fmla="*/ 10000 h 10000"/>
              <a:gd name="connsiteX4" fmla="*/ 1 w 10001"/>
              <a:gd name="connsiteY4" fmla="*/ 48 h 10000"/>
              <a:gd name="connsiteX0" fmla="*/ 14 w 10000"/>
              <a:gd name="connsiteY0" fmla="*/ 56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568 h 10000"/>
              <a:gd name="connsiteX0" fmla="*/ 14 w 10000"/>
              <a:gd name="connsiteY0" fmla="*/ 30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308 h 10000"/>
              <a:gd name="connsiteX0" fmla="*/ 14 w 10000"/>
              <a:gd name="connsiteY0" fmla="*/ 30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308 h 10000"/>
              <a:gd name="connsiteX0" fmla="*/ 14 w 10000"/>
              <a:gd name="connsiteY0" fmla="*/ 17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178 h 10000"/>
              <a:gd name="connsiteX0" fmla="*/ 14 w 10000"/>
              <a:gd name="connsiteY0" fmla="*/ 178 h 10000"/>
              <a:gd name="connsiteX1" fmla="*/ 10000 w 10000"/>
              <a:gd name="connsiteY1" fmla="*/ 0 h 10000"/>
              <a:gd name="connsiteX2" fmla="*/ 9628 w 10000"/>
              <a:gd name="connsiteY2" fmla="*/ 9870 h 10000"/>
              <a:gd name="connsiteX3" fmla="*/ 0 w 10000"/>
              <a:gd name="connsiteY3" fmla="*/ 10000 h 10000"/>
              <a:gd name="connsiteX4" fmla="*/ 14 w 10000"/>
              <a:gd name="connsiteY4" fmla="*/ 178 h 10000"/>
              <a:gd name="connsiteX0" fmla="*/ 2 w 9988"/>
              <a:gd name="connsiteY0" fmla="*/ 178 h 10000"/>
              <a:gd name="connsiteX1" fmla="*/ 9988 w 9988"/>
              <a:gd name="connsiteY1" fmla="*/ 0 h 10000"/>
              <a:gd name="connsiteX2" fmla="*/ 9616 w 9988"/>
              <a:gd name="connsiteY2" fmla="*/ 9870 h 10000"/>
              <a:gd name="connsiteX3" fmla="*/ 6 w 9988"/>
              <a:gd name="connsiteY3" fmla="*/ 10000 h 10000"/>
              <a:gd name="connsiteX4" fmla="*/ 2 w 9988"/>
              <a:gd name="connsiteY4" fmla="*/ 178 h 10000"/>
              <a:gd name="connsiteX0" fmla="*/ 2 w 10000"/>
              <a:gd name="connsiteY0" fmla="*/ 178 h 10000"/>
              <a:gd name="connsiteX1" fmla="*/ 10000 w 10000"/>
              <a:gd name="connsiteY1" fmla="*/ 0 h 10000"/>
              <a:gd name="connsiteX2" fmla="*/ 9628 w 10000"/>
              <a:gd name="connsiteY2" fmla="*/ 9870 h 10000"/>
              <a:gd name="connsiteX3" fmla="*/ 6 w 10000"/>
              <a:gd name="connsiteY3" fmla="*/ 10000 h 10000"/>
              <a:gd name="connsiteX4" fmla="*/ 2 w 10000"/>
              <a:gd name="connsiteY4" fmla="*/ 178 h 10000"/>
              <a:gd name="connsiteX0" fmla="*/ 2 w 10000"/>
              <a:gd name="connsiteY0" fmla="*/ 91 h 9913"/>
              <a:gd name="connsiteX1" fmla="*/ 10000 w 10000"/>
              <a:gd name="connsiteY1" fmla="*/ 0 h 9913"/>
              <a:gd name="connsiteX2" fmla="*/ 9628 w 10000"/>
              <a:gd name="connsiteY2" fmla="*/ 9783 h 9913"/>
              <a:gd name="connsiteX3" fmla="*/ 6 w 10000"/>
              <a:gd name="connsiteY3" fmla="*/ 9913 h 9913"/>
              <a:gd name="connsiteX4" fmla="*/ 2 w 10000"/>
              <a:gd name="connsiteY4" fmla="*/ 91 h 9913"/>
              <a:gd name="connsiteX0" fmla="*/ 2 w 9982"/>
              <a:gd name="connsiteY0" fmla="*/ 0 h 9908"/>
              <a:gd name="connsiteX1" fmla="*/ 9982 w 9982"/>
              <a:gd name="connsiteY1" fmla="*/ 170 h 9908"/>
              <a:gd name="connsiteX2" fmla="*/ 9628 w 9982"/>
              <a:gd name="connsiteY2" fmla="*/ 9777 h 9908"/>
              <a:gd name="connsiteX3" fmla="*/ 6 w 9982"/>
              <a:gd name="connsiteY3" fmla="*/ 9908 h 9908"/>
              <a:gd name="connsiteX4" fmla="*/ 2 w 9982"/>
              <a:gd name="connsiteY4" fmla="*/ 0 h 9908"/>
              <a:gd name="connsiteX0" fmla="*/ 2 w 10205"/>
              <a:gd name="connsiteY0" fmla="*/ 0 h 10000"/>
              <a:gd name="connsiteX1" fmla="*/ 10205 w 10205"/>
              <a:gd name="connsiteY1" fmla="*/ 38 h 10000"/>
              <a:gd name="connsiteX2" fmla="*/ 9645 w 10205"/>
              <a:gd name="connsiteY2" fmla="*/ 9868 h 10000"/>
              <a:gd name="connsiteX3" fmla="*/ 6 w 10205"/>
              <a:gd name="connsiteY3" fmla="*/ 10000 h 10000"/>
              <a:gd name="connsiteX4" fmla="*/ 2 w 10205"/>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05" h="10000">
                <a:moveTo>
                  <a:pt x="2" y="0"/>
                </a:moveTo>
                <a:lnTo>
                  <a:pt x="10205" y="38"/>
                </a:lnTo>
                <a:cubicBezTo>
                  <a:pt x="10018" y="3315"/>
                  <a:pt x="9832" y="6591"/>
                  <a:pt x="9645" y="9868"/>
                </a:cubicBezTo>
                <a:lnTo>
                  <a:pt x="6" y="10000"/>
                </a:lnTo>
                <a:cubicBezTo>
                  <a:pt x="11" y="6844"/>
                  <a:pt x="-3" y="3156"/>
                  <a:pt x="2" y="0"/>
                </a:cubicBezTo>
                <a:close/>
              </a:path>
            </a:pathLst>
          </a:custGeom>
          <a:solidFill>
            <a:srgbClr val="00B0F0"/>
          </a:solidFill>
          <a:ln>
            <a:solidFill>
              <a:srgbClr val="00B0F0"/>
            </a:solidFill>
          </a:ln>
        </p:spPr>
        <p:txBody>
          <a:bodyPr vert="horz" lIns="91440" tIns="45720" rIns="91440" bIns="45720" rtlCol="0" anchor="ctr">
            <a:noAutofit/>
          </a:bodyPr>
          <a:lstStyle>
            <a:lvl1pPr algn="l" defTabSz="1280160" rtl="0" eaLnBrk="1" latinLnBrk="0" hangingPunct="1">
              <a:lnSpc>
                <a:spcPct val="90000"/>
              </a:lnSpc>
              <a:spcBef>
                <a:spcPct val="0"/>
              </a:spcBef>
              <a:buNone/>
              <a:defRPr sz="5939" kern="1200" cap="all" spc="445" baseline="0">
                <a:solidFill>
                  <a:schemeClr val="bg1"/>
                </a:solidFill>
                <a:latin typeface="Bahnschrift" panose="020B0502040204020203" pitchFamily="34" charset="0"/>
                <a:ea typeface="+mj-ea"/>
                <a:cs typeface="+mj-cs"/>
              </a:defRPr>
            </a:lvl1pPr>
          </a:lstStyle>
          <a:p>
            <a:pPr>
              <a:lnSpc>
                <a:spcPct val="100000"/>
              </a:lnSpc>
            </a:pPr>
            <a:r>
              <a:rPr lang="en-US" sz="1000" b="1" cap="none" spc="300" dirty="0">
                <a:latin typeface="Montserrat" pitchFamily="2" charset="0"/>
              </a:rPr>
              <a:t>AIR FILTRATION</a:t>
            </a:r>
            <a:endParaRPr lang="en-US" sz="1050" b="1" cap="none" spc="300" dirty="0">
              <a:latin typeface="Montserrat" pitchFamily="2" charset="0"/>
            </a:endParaRPr>
          </a:p>
        </p:txBody>
      </p:sp>
      <p:sp>
        <p:nvSpPr>
          <p:cNvPr id="14" name="Title 50">
            <a:extLst>
              <a:ext uri="{FF2B5EF4-FFF2-40B4-BE49-F238E27FC236}">
                <a16:creationId xmlns:a16="http://schemas.microsoft.com/office/drawing/2014/main" id="{25EA697C-C1AC-F3BF-C0B1-2683EE19FA0C}"/>
              </a:ext>
            </a:extLst>
          </p:cNvPr>
          <p:cNvSpPr txBox="1">
            <a:spLocks/>
          </p:cNvSpPr>
          <p:nvPr/>
        </p:nvSpPr>
        <p:spPr>
          <a:xfrm flipH="1">
            <a:off x="14188611" y="1799821"/>
            <a:ext cx="2362733" cy="224188"/>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14 w 10000"/>
              <a:gd name="connsiteY0" fmla="*/ 699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699 h 10000"/>
              <a:gd name="connsiteX0" fmla="*/ 0 w 10014"/>
              <a:gd name="connsiteY0" fmla="*/ 0 h 10602"/>
              <a:gd name="connsiteX1" fmla="*/ 10014 w 10014"/>
              <a:gd name="connsiteY1" fmla="*/ 602 h 10602"/>
              <a:gd name="connsiteX2" fmla="*/ 10014 w 10014"/>
              <a:gd name="connsiteY2" fmla="*/ 10602 h 10602"/>
              <a:gd name="connsiteX3" fmla="*/ 14 w 10014"/>
              <a:gd name="connsiteY3" fmla="*/ 10602 h 10602"/>
              <a:gd name="connsiteX4" fmla="*/ 0 w 10014"/>
              <a:gd name="connsiteY4" fmla="*/ 0 h 10602"/>
              <a:gd name="connsiteX0" fmla="*/ 0 w 10014"/>
              <a:gd name="connsiteY0" fmla="*/ 0 h 10212"/>
              <a:gd name="connsiteX1" fmla="*/ 10014 w 10014"/>
              <a:gd name="connsiteY1" fmla="*/ 212 h 10212"/>
              <a:gd name="connsiteX2" fmla="*/ 10014 w 10014"/>
              <a:gd name="connsiteY2" fmla="*/ 10212 h 10212"/>
              <a:gd name="connsiteX3" fmla="*/ 14 w 10014"/>
              <a:gd name="connsiteY3" fmla="*/ 10212 h 10212"/>
              <a:gd name="connsiteX4" fmla="*/ 0 w 10014"/>
              <a:gd name="connsiteY4" fmla="*/ 0 h 10212"/>
              <a:gd name="connsiteX0" fmla="*/ 41 w 10000"/>
              <a:gd name="connsiteY0" fmla="*/ 48 h 10000"/>
              <a:gd name="connsiteX1" fmla="*/ 10000 w 10000"/>
              <a:gd name="connsiteY1" fmla="*/ 0 h 10000"/>
              <a:gd name="connsiteX2" fmla="*/ 10000 w 10000"/>
              <a:gd name="connsiteY2" fmla="*/ 10000 h 10000"/>
              <a:gd name="connsiteX3" fmla="*/ 0 w 10000"/>
              <a:gd name="connsiteY3" fmla="*/ 10000 h 10000"/>
              <a:gd name="connsiteX4" fmla="*/ 41 w 10000"/>
              <a:gd name="connsiteY4" fmla="*/ 48 h 10000"/>
              <a:gd name="connsiteX0" fmla="*/ 1 w 10001"/>
              <a:gd name="connsiteY0" fmla="*/ 0 h 10342"/>
              <a:gd name="connsiteX1" fmla="*/ 10001 w 10001"/>
              <a:gd name="connsiteY1" fmla="*/ 342 h 10342"/>
              <a:gd name="connsiteX2" fmla="*/ 10001 w 10001"/>
              <a:gd name="connsiteY2" fmla="*/ 10342 h 10342"/>
              <a:gd name="connsiteX3" fmla="*/ 1 w 10001"/>
              <a:gd name="connsiteY3" fmla="*/ 10342 h 10342"/>
              <a:gd name="connsiteX4" fmla="*/ 1 w 10001"/>
              <a:gd name="connsiteY4" fmla="*/ 0 h 10342"/>
              <a:gd name="connsiteX0" fmla="*/ 1 w 10001"/>
              <a:gd name="connsiteY0" fmla="*/ 48 h 10000"/>
              <a:gd name="connsiteX1" fmla="*/ 10001 w 10001"/>
              <a:gd name="connsiteY1" fmla="*/ 0 h 10000"/>
              <a:gd name="connsiteX2" fmla="*/ 10001 w 10001"/>
              <a:gd name="connsiteY2" fmla="*/ 10000 h 10000"/>
              <a:gd name="connsiteX3" fmla="*/ 1 w 10001"/>
              <a:gd name="connsiteY3" fmla="*/ 10000 h 10000"/>
              <a:gd name="connsiteX4" fmla="*/ 1 w 10001"/>
              <a:gd name="connsiteY4" fmla="*/ 48 h 10000"/>
              <a:gd name="connsiteX0" fmla="*/ 14 w 10000"/>
              <a:gd name="connsiteY0" fmla="*/ 56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568 h 10000"/>
              <a:gd name="connsiteX0" fmla="*/ 14 w 10000"/>
              <a:gd name="connsiteY0" fmla="*/ 30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308 h 10000"/>
              <a:gd name="connsiteX0" fmla="*/ 14 w 10000"/>
              <a:gd name="connsiteY0" fmla="*/ 30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308 h 10000"/>
              <a:gd name="connsiteX0" fmla="*/ 14 w 10000"/>
              <a:gd name="connsiteY0" fmla="*/ 17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178 h 10000"/>
              <a:gd name="connsiteX0" fmla="*/ 14 w 10000"/>
              <a:gd name="connsiteY0" fmla="*/ 178 h 10000"/>
              <a:gd name="connsiteX1" fmla="*/ 10000 w 10000"/>
              <a:gd name="connsiteY1" fmla="*/ 0 h 10000"/>
              <a:gd name="connsiteX2" fmla="*/ 9628 w 10000"/>
              <a:gd name="connsiteY2" fmla="*/ 9870 h 10000"/>
              <a:gd name="connsiteX3" fmla="*/ 0 w 10000"/>
              <a:gd name="connsiteY3" fmla="*/ 10000 h 10000"/>
              <a:gd name="connsiteX4" fmla="*/ 14 w 10000"/>
              <a:gd name="connsiteY4" fmla="*/ 178 h 10000"/>
              <a:gd name="connsiteX0" fmla="*/ 2 w 9988"/>
              <a:gd name="connsiteY0" fmla="*/ 178 h 10000"/>
              <a:gd name="connsiteX1" fmla="*/ 9988 w 9988"/>
              <a:gd name="connsiteY1" fmla="*/ 0 h 10000"/>
              <a:gd name="connsiteX2" fmla="*/ 9616 w 9988"/>
              <a:gd name="connsiteY2" fmla="*/ 9870 h 10000"/>
              <a:gd name="connsiteX3" fmla="*/ 6 w 9988"/>
              <a:gd name="connsiteY3" fmla="*/ 10000 h 10000"/>
              <a:gd name="connsiteX4" fmla="*/ 2 w 9988"/>
              <a:gd name="connsiteY4" fmla="*/ 178 h 10000"/>
              <a:gd name="connsiteX0" fmla="*/ 2 w 10000"/>
              <a:gd name="connsiteY0" fmla="*/ 178 h 10000"/>
              <a:gd name="connsiteX1" fmla="*/ 10000 w 10000"/>
              <a:gd name="connsiteY1" fmla="*/ 0 h 10000"/>
              <a:gd name="connsiteX2" fmla="*/ 9628 w 10000"/>
              <a:gd name="connsiteY2" fmla="*/ 9870 h 10000"/>
              <a:gd name="connsiteX3" fmla="*/ 6 w 10000"/>
              <a:gd name="connsiteY3" fmla="*/ 10000 h 10000"/>
              <a:gd name="connsiteX4" fmla="*/ 2 w 10000"/>
              <a:gd name="connsiteY4" fmla="*/ 178 h 10000"/>
              <a:gd name="connsiteX0" fmla="*/ 2 w 10000"/>
              <a:gd name="connsiteY0" fmla="*/ 91 h 9913"/>
              <a:gd name="connsiteX1" fmla="*/ 10000 w 10000"/>
              <a:gd name="connsiteY1" fmla="*/ 0 h 9913"/>
              <a:gd name="connsiteX2" fmla="*/ 9628 w 10000"/>
              <a:gd name="connsiteY2" fmla="*/ 9783 h 9913"/>
              <a:gd name="connsiteX3" fmla="*/ 6 w 10000"/>
              <a:gd name="connsiteY3" fmla="*/ 9913 h 9913"/>
              <a:gd name="connsiteX4" fmla="*/ 2 w 10000"/>
              <a:gd name="connsiteY4" fmla="*/ 91 h 9913"/>
              <a:gd name="connsiteX0" fmla="*/ 2 w 9982"/>
              <a:gd name="connsiteY0" fmla="*/ 0 h 9908"/>
              <a:gd name="connsiteX1" fmla="*/ 9982 w 9982"/>
              <a:gd name="connsiteY1" fmla="*/ 170 h 9908"/>
              <a:gd name="connsiteX2" fmla="*/ 9628 w 9982"/>
              <a:gd name="connsiteY2" fmla="*/ 9777 h 9908"/>
              <a:gd name="connsiteX3" fmla="*/ 6 w 9982"/>
              <a:gd name="connsiteY3" fmla="*/ 9908 h 9908"/>
              <a:gd name="connsiteX4" fmla="*/ 2 w 9982"/>
              <a:gd name="connsiteY4" fmla="*/ 0 h 9908"/>
              <a:gd name="connsiteX0" fmla="*/ 2 w 10205"/>
              <a:gd name="connsiteY0" fmla="*/ 0 h 10000"/>
              <a:gd name="connsiteX1" fmla="*/ 10205 w 10205"/>
              <a:gd name="connsiteY1" fmla="*/ 38 h 10000"/>
              <a:gd name="connsiteX2" fmla="*/ 9645 w 10205"/>
              <a:gd name="connsiteY2" fmla="*/ 9868 h 10000"/>
              <a:gd name="connsiteX3" fmla="*/ 6 w 10205"/>
              <a:gd name="connsiteY3" fmla="*/ 10000 h 10000"/>
              <a:gd name="connsiteX4" fmla="*/ 2 w 10205"/>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05" h="10000">
                <a:moveTo>
                  <a:pt x="2" y="0"/>
                </a:moveTo>
                <a:lnTo>
                  <a:pt x="10205" y="38"/>
                </a:lnTo>
                <a:cubicBezTo>
                  <a:pt x="10018" y="3315"/>
                  <a:pt x="9832" y="6591"/>
                  <a:pt x="9645" y="9868"/>
                </a:cubicBezTo>
                <a:lnTo>
                  <a:pt x="6" y="10000"/>
                </a:lnTo>
                <a:cubicBezTo>
                  <a:pt x="11" y="6844"/>
                  <a:pt x="-3" y="3156"/>
                  <a:pt x="2" y="0"/>
                </a:cubicBezTo>
                <a:close/>
              </a:path>
            </a:pathLst>
          </a:custGeom>
          <a:solidFill>
            <a:srgbClr val="00B0F0"/>
          </a:solidFill>
          <a:ln>
            <a:solidFill>
              <a:srgbClr val="00B0F0"/>
            </a:solidFill>
          </a:ln>
        </p:spPr>
        <p:txBody>
          <a:bodyPr vert="horz" lIns="91440" tIns="45720" rIns="91440" bIns="45720" rtlCol="0" anchor="ctr">
            <a:noAutofit/>
          </a:bodyPr>
          <a:lstStyle>
            <a:lvl1pPr algn="l" defTabSz="1280160" rtl="0" eaLnBrk="1" latinLnBrk="0" hangingPunct="1">
              <a:lnSpc>
                <a:spcPct val="90000"/>
              </a:lnSpc>
              <a:spcBef>
                <a:spcPct val="0"/>
              </a:spcBef>
              <a:buNone/>
              <a:defRPr sz="5939" kern="1200" cap="all" spc="445" baseline="0">
                <a:solidFill>
                  <a:schemeClr val="bg1"/>
                </a:solidFill>
                <a:latin typeface="Bahnschrift" panose="020B0502040204020203" pitchFamily="34" charset="0"/>
                <a:ea typeface="+mj-ea"/>
                <a:cs typeface="+mj-cs"/>
              </a:defRPr>
            </a:lvl1pPr>
          </a:lstStyle>
          <a:p>
            <a:pPr algn="r">
              <a:lnSpc>
                <a:spcPct val="100000"/>
              </a:lnSpc>
            </a:pPr>
            <a:r>
              <a:rPr lang="en-US" sz="1000" b="1" cap="none" spc="300" dirty="0">
                <a:latin typeface="Montserrat" pitchFamily="2" charset="0"/>
              </a:rPr>
              <a:t>WATER FILTRATION</a:t>
            </a:r>
            <a:endParaRPr lang="en-US" sz="1050" b="1" cap="none" spc="300" dirty="0">
              <a:latin typeface="Montserrat" pitchFamily="2" charset="0"/>
            </a:endParaRPr>
          </a:p>
        </p:txBody>
      </p:sp>
      <p:cxnSp>
        <p:nvCxnSpPr>
          <p:cNvPr id="15" name="Straight Connector 14">
            <a:extLst>
              <a:ext uri="{FF2B5EF4-FFF2-40B4-BE49-F238E27FC236}">
                <a16:creationId xmlns:a16="http://schemas.microsoft.com/office/drawing/2014/main" id="{0E523F51-7DDF-065D-B0E3-CAB60E7700A4}"/>
              </a:ext>
            </a:extLst>
          </p:cNvPr>
          <p:cNvCxnSpPr>
            <a:cxnSpLocks/>
            <a:endCxn id="14" idx="1"/>
          </p:cNvCxnSpPr>
          <p:nvPr/>
        </p:nvCxnSpPr>
        <p:spPr>
          <a:xfrm>
            <a:off x="525865" y="1799821"/>
            <a:ext cx="13662746" cy="852"/>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FA8DAD5C-0290-E007-79E2-9259158F2860}"/>
              </a:ext>
            </a:extLst>
          </p:cNvPr>
          <p:cNvCxnSpPr>
            <a:cxnSpLocks/>
          </p:cNvCxnSpPr>
          <p:nvPr/>
        </p:nvCxnSpPr>
        <p:spPr>
          <a:xfrm flipV="1">
            <a:off x="2012773" y="5322824"/>
            <a:ext cx="14538571" cy="7713"/>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sp>
        <p:nvSpPr>
          <p:cNvPr id="10" name="TextBox 34">
            <a:extLst>
              <a:ext uri="{FF2B5EF4-FFF2-40B4-BE49-F238E27FC236}">
                <a16:creationId xmlns:a16="http://schemas.microsoft.com/office/drawing/2014/main" id="{A3663347-AE61-F8A7-7856-7D3075CA5D30}"/>
              </a:ext>
            </a:extLst>
          </p:cNvPr>
          <p:cNvSpPr txBox="1"/>
          <p:nvPr/>
        </p:nvSpPr>
        <p:spPr>
          <a:xfrm>
            <a:off x="516170" y="3163960"/>
            <a:ext cx="2931880" cy="1389868"/>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pPr>
            <a:r>
              <a:rPr lang="en-US" sz="800" b="1" dirty="0">
                <a:latin typeface="Montserrat" pitchFamily="2" charset="0"/>
              </a:rPr>
              <a:t>Large Flow Filtration Systems</a:t>
            </a:r>
          </a:p>
          <a:p>
            <a:pPr marL="90488" indent="-90488">
              <a:lnSpc>
                <a:spcPct val="150000"/>
              </a:lnSpc>
              <a:buFont typeface="Arial" panose="020B0604020202020204" pitchFamily="34" charset="0"/>
              <a:buChar char="•"/>
            </a:pPr>
            <a:r>
              <a:rPr lang="en-US" sz="700" dirty="0">
                <a:solidFill>
                  <a:schemeClr val="tx1">
                    <a:lumMod val="75000"/>
                    <a:lumOff val="25000"/>
                  </a:schemeClr>
                </a:solidFill>
                <a:latin typeface="Montserrat" pitchFamily="2" charset="0"/>
              </a:rPr>
              <a:t>Large flow, high processing capacity</a:t>
            </a:r>
          </a:p>
          <a:p>
            <a:pPr marL="90488" indent="-90488">
              <a:lnSpc>
                <a:spcPct val="150000"/>
              </a:lnSpc>
              <a:buFont typeface="Arial" panose="020B0604020202020204" pitchFamily="34" charset="0"/>
              <a:buChar char="•"/>
            </a:pPr>
            <a:r>
              <a:rPr lang="en-US" sz="700" dirty="0">
                <a:solidFill>
                  <a:schemeClr val="tx1">
                    <a:lumMod val="75000"/>
                    <a:lumOff val="25000"/>
                  </a:schemeClr>
                </a:solidFill>
                <a:latin typeface="Montserrat" pitchFamily="2" charset="0"/>
              </a:rPr>
              <a:t>Absorb different colors and odors in water</a:t>
            </a:r>
          </a:p>
          <a:p>
            <a:pPr marL="90488" indent="-90488">
              <a:lnSpc>
                <a:spcPct val="150000"/>
              </a:lnSpc>
              <a:buFont typeface="Arial" panose="020B0604020202020204" pitchFamily="34" charset="0"/>
              <a:buChar char="•"/>
            </a:pPr>
            <a:r>
              <a:rPr lang="en-US" sz="700" dirty="0">
                <a:solidFill>
                  <a:schemeClr val="tx1">
                    <a:lumMod val="75000"/>
                    <a:lumOff val="25000"/>
                  </a:schemeClr>
                </a:solidFill>
                <a:latin typeface="Montserrat" pitchFamily="2" charset="0"/>
              </a:rPr>
              <a:t>Filter sediment, dirt, rust and other particles;</a:t>
            </a:r>
          </a:p>
          <a:p>
            <a:pPr marL="90488" indent="-90488">
              <a:lnSpc>
                <a:spcPct val="150000"/>
              </a:lnSpc>
              <a:buFont typeface="Arial" panose="020B0604020202020204" pitchFamily="34" charset="0"/>
              <a:buChar char="•"/>
            </a:pPr>
            <a:r>
              <a:rPr lang="en-US" sz="700" dirty="0">
                <a:solidFill>
                  <a:schemeClr val="tx1">
                    <a:lumMod val="75000"/>
                    <a:lumOff val="25000"/>
                  </a:schemeClr>
                </a:solidFill>
                <a:latin typeface="Montserrat" pitchFamily="2" charset="0"/>
              </a:rPr>
              <a:t>Remove heavy metals, residual chlorine and inhibit the breeding of bacteria and microorganisms</a:t>
            </a:r>
          </a:p>
          <a:p>
            <a:pPr marL="90488" indent="-90488">
              <a:lnSpc>
                <a:spcPct val="150000"/>
              </a:lnSpc>
              <a:buFont typeface="Arial" panose="020B0604020202020204" pitchFamily="34" charset="0"/>
              <a:buChar char="•"/>
            </a:pPr>
            <a:r>
              <a:rPr lang="en-US" sz="700" dirty="0">
                <a:solidFill>
                  <a:schemeClr val="tx1">
                    <a:lumMod val="75000"/>
                    <a:lumOff val="25000"/>
                  </a:schemeClr>
                </a:solidFill>
                <a:latin typeface="Montserrat" pitchFamily="2" charset="0"/>
              </a:rPr>
              <a:t>Applications: villa, hotels, catering, office &amp; business, coffee shop, steamer, ice machine, dishwasher etc.</a:t>
            </a:r>
            <a:endParaRPr lang="en-AE" sz="700" dirty="0">
              <a:solidFill>
                <a:schemeClr val="tx1">
                  <a:lumMod val="75000"/>
                  <a:lumOff val="25000"/>
                </a:schemeClr>
              </a:solidFill>
              <a:latin typeface="Montserrat" pitchFamily="2" charset="0"/>
            </a:endParaRPr>
          </a:p>
        </p:txBody>
      </p:sp>
      <p:sp>
        <p:nvSpPr>
          <p:cNvPr id="25" name="TextBox 10">
            <a:extLst>
              <a:ext uri="{FF2B5EF4-FFF2-40B4-BE49-F238E27FC236}">
                <a16:creationId xmlns:a16="http://schemas.microsoft.com/office/drawing/2014/main" id="{33810DC6-E46B-B5B2-8750-8606BDCF45B5}"/>
              </a:ext>
            </a:extLst>
          </p:cNvPr>
          <p:cNvSpPr txBox="1"/>
          <p:nvPr/>
        </p:nvSpPr>
        <p:spPr>
          <a:xfrm>
            <a:off x="5923306" y="3139777"/>
            <a:ext cx="2916116" cy="743537"/>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pPr>
            <a:r>
              <a:rPr lang="en-US" sz="800" b="1" dirty="0">
                <a:latin typeface="Montserrat" pitchFamily="2" charset="0"/>
              </a:rPr>
              <a:t>Cartridges &amp; Elements</a:t>
            </a:r>
          </a:p>
          <a:p>
            <a:pPr marL="90488" indent="-90488">
              <a:lnSpc>
                <a:spcPct val="150000"/>
              </a:lnSpc>
              <a:buFont typeface="Arial" panose="020B0604020202020204" pitchFamily="34" charset="0"/>
              <a:buChar char="•"/>
            </a:pPr>
            <a:r>
              <a:rPr lang="fr-FR" sz="700" dirty="0">
                <a:solidFill>
                  <a:schemeClr val="tx1">
                    <a:lumMod val="75000"/>
                    <a:lumOff val="25000"/>
                  </a:schemeClr>
                </a:solidFill>
                <a:latin typeface="Montserrat" pitchFamily="2" charset="0"/>
              </a:rPr>
              <a:t>RO / PP </a:t>
            </a:r>
            <a:r>
              <a:rPr lang="fr-FR" sz="700" dirty="0" err="1">
                <a:solidFill>
                  <a:schemeClr val="tx1">
                    <a:lumMod val="75000"/>
                    <a:lumOff val="25000"/>
                  </a:schemeClr>
                </a:solidFill>
                <a:latin typeface="Montserrat" pitchFamily="2" charset="0"/>
              </a:rPr>
              <a:t>Sediment</a:t>
            </a:r>
            <a:r>
              <a:rPr lang="fr-FR" sz="700" dirty="0">
                <a:solidFill>
                  <a:schemeClr val="tx1">
                    <a:lumMod val="75000"/>
                    <a:lumOff val="25000"/>
                  </a:schemeClr>
                </a:solidFill>
                <a:latin typeface="Montserrat" pitchFamily="2" charset="0"/>
              </a:rPr>
              <a:t> / UF / ACF / CB</a:t>
            </a:r>
          </a:p>
          <a:p>
            <a:pPr marL="90488" indent="-90488">
              <a:lnSpc>
                <a:spcPct val="150000"/>
              </a:lnSpc>
              <a:buFont typeface="Arial" panose="020B0604020202020204" pitchFamily="34" charset="0"/>
              <a:buChar char="•"/>
            </a:pPr>
            <a:r>
              <a:rPr lang="en-US" sz="700" dirty="0">
                <a:solidFill>
                  <a:schemeClr val="tx1">
                    <a:lumMod val="75000"/>
                    <a:lumOff val="25000"/>
                  </a:schemeClr>
                </a:solidFill>
                <a:latin typeface="Montserrat" pitchFamily="2" charset="0"/>
              </a:rPr>
              <a:t>Quick change filter replacement</a:t>
            </a:r>
          </a:p>
          <a:p>
            <a:pPr marL="90488" indent="-90488">
              <a:lnSpc>
                <a:spcPct val="150000"/>
              </a:lnSpc>
              <a:buFont typeface="Arial" panose="020B0604020202020204" pitchFamily="34" charset="0"/>
              <a:buChar char="•"/>
            </a:pPr>
            <a:r>
              <a:rPr lang="en-US" sz="700" dirty="0">
                <a:solidFill>
                  <a:schemeClr val="tx1">
                    <a:lumMod val="75000"/>
                    <a:lumOff val="25000"/>
                  </a:schemeClr>
                </a:solidFill>
                <a:latin typeface="Montserrat" pitchFamily="2" charset="0"/>
              </a:rPr>
              <a:t>Optional ATS lead removal technology for carbon filters</a:t>
            </a:r>
          </a:p>
        </p:txBody>
      </p:sp>
      <p:sp>
        <p:nvSpPr>
          <p:cNvPr id="23" name="TextBox 10">
            <a:extLst>
              <a:ext uri="{FF2B5EF4-FFF2-40B4-BE49-F238E27FC236}">
                <a16:creationId xmlns:a16="http://schemas.microsoft.com/office/drawing/2014/main" id="{0CCC69EF-9846-5067-E1E4-83CB12C8DDAF}"/>
              </a:ext>
            </a:extLst>
          </p:cNvPr>
          <p:cNvSpPr txBox="1"/>
          <p:nvPr/>
        </p:nvSpPr>
        <p:spPr>
          <a:xfrm>
            <a:off x="3399289" y="3152792"/>
            <a:ext cx="2370994" cy="106670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pPr>
            <a:r>
              <a:rPr lang="en-US" sz="800" b="1" dirty="0">
                <a:latin typeface="Montserrat" pitchFamily="2" charset="0"/>
              </a:rPr>
              <a:t>Water Softeners</a:t>
            </a:r>
          </a:p>
          <a:p>
            <a:pPr marL="90488" indent="-90488">
              <a:lnSpc>
                <a:spcPct val="150000"/>
              </a:lnSpc>
              <a:buFont typeface="Arial" panose="020B0604020202020204" pitchFamily="34" charset="0"/>
              <a:buChar char="•"/>
            </a:pPr>
            <a:r>
              <a:rPr lang="en-US" sz="700" dirty="0">
                <a:solidFill>
                  <a:schemeClr val="tx1">
                    <a:lumMod val="75000"/>
                    <a:lumOff val="25000"/>
                  </a:schemeClr>
                </a:solidFill>
                <a:latin typeface="Montserrat" pitchFamily="2" charset="0"/>
              </a:rPr>
              <a:t>Makes the water soften</a:t>
            </a:r>
          </a:p>
          <a:p>
            <a:pPr marL="90488" indent="-90488">
              <a:lnSpc>
                <a:spcPct val="150000"/>
              </a:lnSpc>
              <a:buFont typeface="Arial" panose="020B0604020202020204" pitchFamily="34" charset="0"/>
              <a:buChar char="•"/>
            </a:pPr>
            <a:r>
              <a:rPr lang="en-US" sz="700" dirty="0">
                <a:solidFill>
                  <a:schemeClr val="tx1">
                    <a:lumMod val="75000"/>
                    <a:lumOff val="25000"/>
                  </a:schemeClr>
                </a:solidFill>
                <a:latin typeface="Montserrat" pitchFamily="2" charset="0"/>
              </a:rPr>
              <a:t>Remove calcium and magnesium metal ions.</a:t>
            </a:r>
          </a:p>
          <a:p>
            <a:pPr marL="90488" indent="-90488">
              <a:lnSpc>
                <a:spcPct val="150000"/>
              </a:lnSpc>
              <a:buFont typeface="Arial" panose="020B0604020202020204" pitchFamily="34" charset="0"/>
              <a:buChar char="•"/>
            </a:pPr>
            <a:r>
              <a:rPr lang="en-US" sz="700" dirty="0">
                <a:solidFill>
                  <a:schemeClr val="tx1">
                    <a:lumMod val="75000"/>
                    <a:lumOff val="25000"/>
                  </a:schemeClr>
                </a:solidFill>
                <a:latin typeface="Montserrat" pitchFamily="2" charset="0"/>
              </a:rPr>
              <a:t>Electric &amp; Non-electric options available.</a:t>
            </a:r>
          </a:p>
          <a:p>
            <a:pPr marL="90488" indent="-90488">
              <a:lnSpc>
                <a:spcPct val="150000"/>
              </a:lnSpc>
              <a:buFont typeface="Arial" panose="020B0604020202020204" pitchFamily="34" charset="0"/>
              <a:buChar char="•"/>
            </a:pPr>
            <a:r>
              <a:rPr lang="en-US" sz="700" dirty="0">
                <a:solidFill>
                  <a:schemeClr val="tx1">
                    <a:lumMod val="75000"/>
                    <a:lumOff val="25000"/>
                  </a:schemeClr>
                </a:solidFill>
                <a:latin typeface="Montserrat" pitchFamily="2" charset="0"/>
              </a:rPr>
              <a:t>Automatic setting option available in electric version.</a:t>
            </a:r>
          </a:p>
        </p:txBody>
      </p:sp>
      <p:grpSp>
        <p:nvGrpSpPr>
          <p:cNvPr id="8" name="Group 7">
            <a:extLst>
              <a:ext uri="{FF2B5EF4-FFF2-40B4-BE49-F238E27FC236}">
                <a16:creationId xmlns:a16="http://schemas.microsoft.com/office/drawing/2014/main" id="{DD4FCCD7-5247-149F-8A96-46262BDDA1EE}"/>
              </a:ext>
            </a:extLst>
          </p:cNvPr>
          <p:cNvGrpSpPr/>
          <p:nvPr/>
        </p:nvGrpSpPr>
        <p:grpSpPr>
          <a:xfrm>
            <a:off x="4234868" y="6198647"/>
            <a:ext cx="2718097" cy="2218926"/>
            <a:chOff x="2708020" y="5952067"/>
            <a:chExt cx="2718097" cy="2218926"/>
          </a:xfrm>
        </p:grpSpPr>
        <p:sp>
          <p:nvSpPr>
            <p:cNvPr id="37" name="TextBox 27">
              <a:extLst>
                <a:ext uri="{FF2B5EF4-FFF2-40B4-BE49-F238E27FC236}">
                  <a16:creationId xmlns:a16="http://schemas.microsoft.com/office/drawing/2014/main" id="{23A55DCF-D50B-17B3-8EAF-3D81EF78D784}"/>
                </a:ext>
              </a:extLst>
            </p:cNvPr>
            <p:cNvSpPr txBox="1"/>
            <p:nvPr/>
          </p:nvSpPr>
          <p:spPr>
            <a:xfrm>
              <a:off x="2708020" y="7265873"/>
              <a:ext cx="2718097" cy="90512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pPr>
              <a:r>
                <a:rPr lang="en-US" sz="800" b="1" dirty="0">
                  <a:latin typeface="Montserrat" pitchFamily="2" charset="0"/>
                </a:rPr>
                <a:t>Prefilters</a:t>
              </a:r>
            </a:p>
            <a:p>
              <a:pPr>
                <a:lnSpc>
                  <a:spcPct val="150000"/>
                </a:lnSpc>
              </a:pPr>
              <a:r>
                <a:rPr lang="en-US" sz="700" dirty="0">
                  <a:latin typeface="Montserrat Medium" pitchFamily="2" charset="0"/>
                </a:rPr>
                <a:t>Pleated &amp; Panel filters: Available in 2 &amp; 4” deep made up of metallic or cotton/synthetic media with metallic or cardboard frame. Efficiency rating ranging from G2 - G4 (EN779 or equivalent).</a:t>
              </a:r>
            </a:p>
          </p:txBody>
        </p:sp>
        <p:pic>
          <p:nvPicPr>
            <p:cNvPr id="4" name="Picture 3" descr="Pleated Filters - AAF International">
              <a:extLst>
                <a:ext uri="{FF2B5EF4-FFF2-40B4-BE49-F238E27FC236}">
                  <a16:creationId xmlns:a16="http://schemas.microsoft.com/office/drawing/2014/main" id="{898FB69A-3AA6-B3CC-4AE0-4BA4911AF196}"/>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H="1">
              <a:off x="3769560" y="6064736"/>
              <a:ext cx="879706" cy="1047215"/>
            </a:xfrm>
            <a:prstGeom prst="rect">
              <a:avLst/>
            </a:prstGeom>
            <a:noFill/>
            <a:ln>
              <a:noFill/>
            </a:ln>
          </p:spPr>
        </p:pic>
        <p:pic>
          <p:nvPicPr>
            <p:cNvPr id="5" name="Picture 4" descr="A picture containing monitor, electronics, loudspeaker&#10;&#10;Description automatically generated">
              <a:extLst>
                <a:ext uri="{FF2B5EF4-FFF2-40B4-BE49-F238E27FC236}">
                  <a16:creationId xmlns:a16="http://schemas.microsoft.com/office/drawing/2014/main" id="{8AC4ABD8-21E6-56EB-D4AB-D56D6FDC61F7}"/>
                </a:ext>
              </a:extLst>
            </p:cNvPr>
            <p:cNvPicPr>
              <a:picLocks noChangeAspect="1"/>
            </p:cNvPicPr>
            <p:nvPr/>
          </p:nvPicPr>
          <p:blipFill>
            <a:blip r:embed="rId3"/>
            <a:stretch>
              <a:fillRect/>
            </a:stretch>
          </p:blipFill>
          <p:spPr>
            <a:xfrm>
              <a:off x="2795581" y="5952067"/>
              <a:ext cx="944418" cy="1162738"/>
            </a:xfrm>
            <a:prstGeom prst="rect">
              <a:avLst/>
            </a:prstGeom>
          </p:spPr>
        </p:pic>
      </p:grpSp>
      <p:grpSp>
        <p:nvGrpSpPr>
          <p:cNvPr id="19" name="Group 18">
            <a:extLst>
              <a:ext uri="{FF2B5EF4-FFF2-40B4-BE49-F238E27FC236}">
                <a16:creationId xmlns:a16="http://schemas.microsoft.com/office/drawing/2014/main" id="{6037D602-41C8-3CB2-6401-5D414F87AACB}"/>
              </a:ext>
            </a:extLst>
          </p:cNvPr>
          <p:cNvGrpSpPr/>
          <p:nvPr/>
        </p:nvGrpSpPr>
        <p:grpSpPr>
          <a:xfrm>
            <a:off x="7326821" y="6203545"/>
            <a:ext cx="2834660" cy="2535310"/>
            <a:chOff x="6021295" y="5956965"/>
            <a:chExt cx="2834660" cy="2535310"/>
          </a:xfrm>
        </p:grpSpPr>
        <p:sp>
          <p:nvSpPr>
            <p:cNvPr id="35" name="TextBox 27">
              <a:extLst>
                <a:ext uri="{FF2B5EF4-FFF2-40B4-BE49-F238E27FC236}">
                  <a16:creationId xmlns:a16="http://schemas.microsoft.com/office/drawing/2014/main" id="{C1CA73FE-B1B4-4E38-BD3E-50BEBA22089C}"/>
                </a:ext>
              </a:extLst>
            </p:cNvPr>
            <p:cNvSpPr txBox="1"/>
            <p:nvPr/>
          </p:nvSpPr>
          <p:spPr>
            <a:xfrm>
              <a:off x="6024675" y="7263990"/>
              <a:ext cx="2831280" cy="1228285"/>
            </a:xfrm>
            <a:prstGeom prst="rect">
              <a:avLst/>
            </a:prstGeom>
            <a:noFill/>
          </p:spPr>
          <p:txBody>
            <a:bodyPr wrap="square" rtlCol="0">
              <a:spAutoFit/>
            </a:bodyPr>
            <a:lstStyle>
              <a:defPPr>
                <a:defRPr lang="en-US"/>
              </a:defPPr>
              <a:lvl1pPr defTabSz="457200">
                <a:lnSpc>
                  <a:spcPct val="150000"/>
                </a:lnSpc>
                <a:defRPr sz="700" b="1">
                  <a:latin typeface="Montserrat" pitchFamily="2" charset="0"/>
                </a:defRPr>
              </a:lvl1pPr>
              <a:lvl2pPr defTabSz="457200"/>
              <a:lvl3pPr defTabSz="457200"/>
              <a:lvl4pPr defTabSz="457200"/>
              <a:lvl5pPr defTabSz="457200"/>
              <a:lvl6pPr defTabSz="457200"/>
              <a:lvl7pPr defTabSz="457200"/>
              <a:lvl8pPr defTabSz="457200"/>
              <a:lvl9pPr defTabSz="457200"/>
            </a:lstStyle>
            <a:p>
              <a:pPr marL="0" indent="0" algn="just">
                <a:lnSpc>
                  <a:spcPct val="150000"/>
                </a:lnSpc>
                <a:buNone/>
              </a:pPr>
              <a:r>
                <a:rPr lang="en-US" sz="800" b="1" dirty="0">
                  <a:latin typeface="Daytona" panose="020B0604030500040204" pitchFamily="34" charset="0"/>
                </a:rPr>
                <a:t>Medium &amp; Fine Filters</a:t>
              </a:r>
            </a:p>
            <a:p>
              <a:r>
                <a:rPr lang="en-US" b="0" dirty="0">
                  <a:latin typeface="Montserrat Medium" pitchFamily="2" charset="0"/>
                </a:rPr>
                <a:t>Pocket &amp; Rigid Box Filters: Pocket Filters made of non-woven synthetic media, encased in metallic frame. Alternate to pocket filters, rigid filters made of micro-fine glass fiber media arranged in mini-pleated or deep pleated construction. Filter grades ranges from M5 - F9 (EN 779 or equivalent)</a:t>
              </a:r>
            </a:p>
          </p:txBody>
        </p:sp>
        <p:pic>
          <p:nvPicPr>
            <p:cNvPr id="6" name="Picture 5" descr="Fine Filters - CMS">
              <a:extLst>
                <a:ext uri="{FF2B5EF4-FFF2-40B4-BE49-F238E27FC236}">
                  <a16:creationId xmlns:a16="http://schemas.microsoft.com/office/drawing/2014/main" id="{FF22471E-5E4E-5D1E-6465-CBE77A71B14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021295" y="5956965"/>
              <a:ext cx="975706" cy="1154985"/>
            </a:xfrm>
            <a:prstGeom prst="rect">
              <a:avLst/>
            </a:prstGeom>
            <a:noFill/>
            <a:ln>
              <a:noFill/>
            </a:ln>
          </p:spPr>
        </p:pic>
        <p:pic>
          <p:nvPicPr>
            <p:cNvPr id="9" name="Picture 8" descr="A picture containing text&#10;&#10;Description automatically generated">
              <a:extLst>
                <a:ext uri="{FF2B5EF4-FFF2-40B4-BE49-F238E27FC236}">
                  <a16:creationId xmlns:a16="http://schemas.microsoft.com/office/drawing/2014/main" id="{B1CE53A3-A49C-D537-F1AA-BC0C73A2B684}"/>
                </a:ext>
              </a:extLst>
            </p:cNvPr>
            <p:cNvPicPr>
              <a:picLocks noChangeAspect="1"/>
            </p:cNvPicPr>
            <p:nvPr/>
          </p:nvPicPr>
          <p:blipFill>
            <a:blip r:embed="rId5"/>
            <a:stretch>
              <a:fillRect/>
            </a:stretch>
          </p:blipFill>
          <p:spPr>
            <a:xfrm>
              <a:off x="7120585" y="6067011"/>
              <a:ext cx="814238" cy="1044939"/>
            </a:xfrm>
            <a:prstGeom prst="rect">
              <a:avLst/>
            </a:prstGeom>
          </p:spPr>
        </p:pic>
      </p:grpSp>
      <p:grpSp>
        <p:nvGrpSpPr>
          <p:cNvPr id="21" name="Group 20">
            <a:extLst>
              <a:ext uri="{FF2B5EF4-FFF2-40B4-BE49-F238E27FC236}">
                <a16:creationId xmlns:a16="http://schemas.microsoft.com/office/drawing/2014/main" id="{9D45A544-8913-2BF5-AA7B-EC33C0E3D45D}"/>
              </a:ext>
            </a:extLst>
          </p:cNvPr>
          <p:cNvGrpSpPr/>
          <p:nvPr/>
        </p:nvGrpSpPr>
        <p:grpSpPr>
          <a:xfrm>
            <a:off x="10475405" y="6195699"/>
            <a:ext cx="2831280" cy="2058408"/>
            <a:chOff x="9272619" y="5949119"/>
            <a:chExt cx="2831280" cy="2058408"/>
          </a:xfrm>
        </p:grpSpPr>
        <p:sp>
          <p:nvSpPr>
            <p:cNvPr id="20" name="TextBox 35">
              <a:extLst>
                <a:ext uri="{FF2B5EF4-FFF2-40B4-BE49-F238E27FC236}">
                  <a16:creationId xmlns:a16="http://schemas.microsoft.com/office/drawing/2014/main" id="{87940BA5-D963-6064-00A7-6080FD9EE635}"/>
                </a:ext>
              </a:extLst>
            </p:cNvPr>
            <p:cNvSpPr txBox="1"/>
            <p:nvPr/>
          </p:nvSpPr>
          <p:spPr>
            <a:xfrm>
              <a:off x="9272619" y="7263990"/>
              <a:ext cx="2831280" cy="743537"/>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pPr>
              <a:r>
                <a:rPr lang="en-US" sz="800" b="1" dirty="0">
                  <a:latin typeface="Montserrat" pitchFamily="2" charset="0"/>
                </a:rPr>
                <a:t>EPA &amp; HEPA Filters</a:t>
              </a:r>
            </a:p>
            <a:p>
              <a:pPr>
                <a:lnSpc>
                  <a:spcPct val="150000"/>
                </a:lnSpc>
              </a:pPr>
              <a:r>
                <a:rPr lang="en-US" sz="700" dirty="0">
                  <a:latin typeface="Montserrat Medium" pitchFamily="2" charset="0"/>
                </a:rPr>
                <a:t>Available in 11 ½”, or 6” deep, made up of micro glass fiber paper media available in various efficiency grades from H10 to H14 (EN 1882) encased in metallic or MDF frame. </a:t>
              </a:r>
            </a:p>
          </p:txBody>
        </p:sp>
        <p:pic>
          <p:nvPicPr>
            <p:cNvPr id="11" name="Picture 10" descr="A picture containing text&#10;&#10;Description automatically generated">
              <a:extLst>
                <a:ext uri="{FF2B5EF4-FFF2-40B4-BE49-F238E27FC236}">
                  <a16:creationId xmlns:a16="http://schemas.microsoft.com/office/drawing/2014/main" id="{DAE8A418-4C15-F6C2-D813-896CBD0B0DA2}"/>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9272619" y="5949119"/>
              <a:ext cx="1001367" cy="1154985"/>
            </a:xfrm>
            <a:prstGeom prst="rect">
              <a:avLst/>
            </a:prstGeom>
            <a:noFill/>
            <a:ln>
              <a:noFill/>
            </a:ln>
          </p:spPr>
        </p:pic>
        <p:pic>
          <p:nvPicPr>
            <p:cNvPr id="13" name="Picture 12" descr="A picture containing monitor, loudspeaker, case, electronics&#10;&#10;Description automatically generated">
              <a:extLst>
                <a:ext uri="{FF2B5EF4-FFF2-40B4-BE49-F238E27FC236}">
                  <a16:creationId xmlns:a16="http://schemas.microsoft.com/office/drawing/2014/main" id="{6DE3F968-24FE-795E-6855-4679E64800A3}"/>
                </a:ext>
              </a:extLst>
            </p:cNvPr>
            <p:cNvPicPr>
              <a:picLocks noChangeAspect="1"/>
            </p:cNvPicPr>
            <p:nvPr/>
          </p:nvPicPr>
          <p:blipFill>
            <a:blip r:embed="rId7"/>
            <a:stretch>
              <a:fillRect/>
            </a:stretch>
          </p:blipFill>
          <p:spPr>
            <a:xfrm>
              <a:off x="10273986" y="6044038"/>
              <a:ext cx="874465" cy="965145"/>
            </a:xfrm>
            <a:prstGeom prst="rect">
              <a:avLst/>
            </a:prstGeom>
          </p:spPr>
        </p:pic>
      </p:grpSp>
      <p:grpSp>
        <p:nvGrpSpPr>
          <p:cNvPr id="24" name="Group 23">
            <a:extLst>
              <a:ext uri="{FF2B5EF4-FFF2-40B4-BE49-F238E27FC236}">
                <a16:creationId xmlns:a16="http://schemas.microsoft.com/office/drawing/2014/main" id="{59D557CC-6D2D-527D-B038-450DAE9F4955}"/>
              </a:ext>
            </a:extLst>
          </p:cNvPr>
          <p:cNvGrpSpPr/>
          <p:nvPr/>
        </p:nvGrpSpPr>
        <p:grpSpPr>
          <a:xfrm>
            <a:off x="13711962" y="6309299"/>
            <a:ext cx="2831281" cy="2267973"/>
            <a:chOff x="12838660" y="6062719"/>
            <a:chExt cx="2831281" cy="2267973"/>
          </a:xfrm>
        </p:grpSpPr>
        <p:sp>
          <p:nvSpPr>
            <p:cNvPr id="2" name="TextBox 35">
              <a:extLst>
                <a:ext uri="{FF2B5EF4-FFF2-40B4-BE49-F238E27FC236}">
                  <a16:creationId xmlns:a16="http://schemas.microsoft.com/office/drawing/2014/main" id="{7B8EA492-0375-55B0-E951-11D94E41ECAC}"/>
                </a:ext>
              </a:extLst>
            </p:cNvPr>
            <p:cNvSpPr txBox="1"/>
            <p:nvPr/>
          </p:nvSpPr>
          <p:spPr>
            <a:xfrm>
              <a:off x="12838661" y="7263990"/>
              <a:ext cx="2831280" cy="106670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pPr>
              <a:r>
                <a:rPr lang="en-US" sz="800" b="1" dirty="0">
                  <a:latin typeface="Montserrat" pitchFamily="2" charset="0"/>
                </a:rPr>
                <a:t>Gas Phase Filters</a:t>
              </a:r>
            </a:p>
            <a:p>
              <a:pPr>
                <a:lnSpc>
                  <a:spcPct val="150000"/>
                </a:lnSpc>
              </a:pPr>
              <a:r>
                <a:rPr lang="en-US" sz="700" dirty="0">
                  <a:latin typeface="Montserrat Medium" pitchFamily="2" charset="0"/>
                </a:rPr>
                <a:t>These filters primary handles the gas phase filtration, which utilizes a broad spectrum of chemical media to ensure removal of very wide range of airborne chemicals by adsorption process. Available in V-Bank or Granular media packing.</a:t>
              </a:r>
            </a:p>
          </p:txBody>
        </p:sp>
        <p:pic>
          <p:nvPicPr>
            <p:cNvPr id="16" name="Picture 15" descr="A picture containing text, computer&#10;&#10;Description automatically generated">
              <a:extLst>
                <a:ext uri="{FF2B5EF4-FFF2-40B4-BE49-F238E27FC236}">
                  <a16:creationId xmlns:a16="http://schemas.microsoft.com/office/drawing/2014/main" id="{DFDE3F54-3644-339D-F866-66859EECACCA}"/>
                </a:ext>
              </a:extLst>
            </p:cNvPr>
            <p:cNvPicPr>
              <a:picLocks noChangeAspect="1"/>
            </p:cNvPicPr>
            <p:nvPr/>
          </p:nvPicPr>
          <p:blipFill>
            <a:blip r:embed="rId8"/>
            <a:stretch>
              <a:fillRect/>
            </a:stretch>
          </p:blipFill>
          <p:spPr>
            <a:xfrm>
              <a:off x="12838660" y="6062719"/>
              <a:ext cx="890805" cy="1041385"/>
            </a:xfrm>
            <a:prstGeom prst="rect">
              <a:avLst/>
            </a:prstGeom>
          </p:spPr>
        </p:pic>
        <p:pic>
          <p:nvPicPr>
            <p:cNvPr id="17" name="Picture 18" descr="SAAF Cassette Medium Duty - AAF International">
              <a:extLst>
                <a:ext uri="{FF2B5EF4-FFF2-40B4-BE49-F238E27FC236}">
                  <a16:creationId xmlns:a16="http://schemas.microsoft.com/office/drawing/2014/main" id="{5A84350C-D616-FD6F-AC05-32CF73B186BE}"/>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3861492" y="6177561"/>
              <a:ext cx="969151" cy="753609"/>
            </a:xfrm>
            <a:prstGeom prst="rect">
              <a:avLst/>
            </a:prstGeom>
            <a:noFill/>
            <a:extLst>
              <a:ext uri="{909E8E84-426E-40DD-AFC4-6F175D3DCCD1}">
                <a14:hiddenFill xmlns:a14="http://schemas.microsoft.com/office/drawing/2010/main">
                  <a:solidFill>
                    <a:srgbClr val="FFFFFF"/>
                  </a:solidFill>
                </a14:hiddenFill>
              </a:ext>
            </a:extLst>
          </p:spPr>
        </p:pic>
      </p:grpSp>
      <p:sp>
        <p:nvSpPr>
          <p:cNvPr id="27" name="TextBox 10">
            <a:extLst>
              <a:ext uri="{FF2B5EF4-FFF2-40B4-BE49-F238E27FC236}">
                <a16:creationId xmlns:a16="http://schemas.microsoft.com/office/drawing/2014/main" id="{1C1C1632-3AD3-7932-CADE-68C648F20326}"/>
              </a:ext>
            </a:extLst>
          </p:cNvPr>
          <p:cNvSpPr txBox="1"/>
          <p:nvPr/>
        </p:nvSpPr>
        <p:spPr>
          <a:xfrm>
            <a:off x="8735674" y="3154506"/>
            <a:ext cx="2916116" cy="122828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pPr>
            <a:r>
              <a:rPr lang="en-US" sz="800" b="1" dirty="0">
                <a:latin typeface="Montserrat" pitchFamily="2" charset="0"/>
              </a:rPr>
              <a:t>RO Systems</a:t>
            </a:r>
          </a:p>
          <a:p>
            <a:pPr marL="90488" indent="-90488">
              <a:lnSpc>
                <a:spcPct val="150000"/>
              </a:lnSpc>
              <a:buFont typeface="Arial" panose="020B0604020202020204" pitchFamily="34" charset="0"/>
              <a:buChar char="•"/>
            </a:pPr>
            <a:r>
              <a:rPr lang="en-US" sz="700" dirty="0">
                <a:solidFill>
                  <a:schemeClr val="tx1">
                    <a:lumMod val="75000"/>
                    <a:lumOff val="25000"/>
                  </a:schemeClr>
                </a:solidFill>
                <a:latin typeface="Montserrat" pitchFamily="2" charset="0"/>
              </a:rPr>
              <a:t>Multi-Stage RO system available.</a:t>
            </a:r>
          </a:p>
          <a:p>
            <a:pPr marL="90488" indent="-90488">
              <a:lnSpc>
                <a:spcPct val="150000"/>
              </a:lnSpc>
              <a:buFont typeface="Arial" panose="020B0604020202020204" pitchFamily="34" charset="0"/>
              <a:buChar char="•"/>
            </a:pPr>
            <a:r>
              <a:rPr lang="en-US" sz="700" dirty="0">
                <a:solidFill>
                  <a:schemeClr val="tx1">
                    <a:lumMod val="75000"/>
                    <a:lumOff val="25000"/>
                  </a:schemeClr>
                </a:solidFill>
                <a:latin typeface="Montserrat" pitchFamily="2" charset="0"/>
              </a:rPr>
              <a:t>Reduce TDS value, remove </a:t>
            </a:r>
            <a:r>
              <a:rPr lang="en-US" sz="700" dirty="0" err="1">
                <a:solidFill>
                  <a:schemeClr val="tx1">
                    <a:lumMod val="75000"/>
                    <a:lumOff val="25000"/>
                  </a:schemeClr>
                </a:solidFill>
                <a:latin typeface="Montserrat" pitchFamily="2" charset="0"/>
              </a:rPr>
              <a:t>colibacilus</a:t>
            </a:r>
            <a:r>
              <a:rPr lang="en-US" sz="700" dirty="0">
                <a:solidFill>
                  <a:schemeClr val="tx1">
                    <a:lumMod val="75000"/>
                    <a:lumOff val="25000"/>
                  </a:schemeClr>
                </a:solidFill>
                <a:latin typeface="Montserrat" pitchFamily="2" charset="0"/>
              </a:rPr>
              <a:t>, reduce heavy metal contents including arsenic, chromium (hexad), cadmium, mercury and lead in raw water.</a:t>
            </a:r>
          </a:p>
          <a:p>
            <a:pPr marL="90488" indent="-90488">
              <a:lnSpc>
                <a:spcPct val="150000"/>
              </a:lnSpc>
              <a:buFont typeface="Arial" panose="020B0604020202020204" pitchFamily="34" charset="0"/>
              <a:buChar char="•"/>
            </a:pPr>
            <a:r>
              <a:rPr lang="en-US" sz="700" dirty="0">
                <a:solidFill>
                  <a:schemeClr val="tx1">
                    <a:lumMod val="75000"/>
                    <a:lumOff val="25000"/>
                  </a:schemeClr>
                </a:solidFill>
                <a:latin typeface="Montserrat" pitchFamily="2" charset="0"/>
              </a:rPr>
              <a:t>Water Source: municipal tap water</a:t>
            </a:r>
          </a:p>
          <a:p>
            <a:pPr marL="90488" indent="-90488">
              <a:lnSpc>
                <a:spcPct val="150000"/>
              </a:lnSpc>
              <a:buFont typeface="Arial" panose="020B0604020202020204" pitchFamily="34" charset="0"/>
              <a:buChar char="•"/>
            </a:pPr>
            <a:r>
              <a:rPr lang="en-US" sz="700" dirty="0">
                <a:solidFill>
                  <a:schemeClr val="tx1">
                    <a:lumMod val="75000"/>
                    <a:lumOff val="25000"/>
                  </a:schemeClr>
                </a:solidFill>
                <a:latin typeface="Montserrat" pitchFamily="2" charset="0"/>
              </a:rPr>
              <a:t>Inlet temperature: 5-38°C</a:t>
            </a:r>
          </a:p>
        </p:txBody>
      </p:sp>
      <p:pic>
        <p:nvPicPr>
          <p:cNvPr id="42" name="Picture 41">
            <a:extLst>
              <a:ext uri="{FF2B5EF4-FFF2-40B4-BE49-F238E27FC236}">
                <a16:creationId xmlns:a16="http://schemas.microsoft.com/office/drawing/2014/main" id="{0454B83C-9AF5-84DA-DE21-8E5F1262C9DD}"/>
              </a:ext>
            </a:extLst>
          </p:cNvPr>
          <p:cNvPicPr>
            <a:picLocks noChangeAspect="1"/>
          </p:cNvPicPr>
          <p:nvPr/>
        </p:nvPicPr>
        <p:blipFill>
          <a:blip r:embed="rId10"/>
          <a:stretch>
            <a:fillRect/>
          </a:stretch>
        </p:blipFill>
        <p:spPr>
          <a:xfrm>
            <a:off x="514285" y="2121393"/>
            <a:ext cx="1404061" cy="927006"/>
          </a:xfrm>
          <a:prstGeom prst="rect">
            <a:avLst/>
          </a:prstGeom>
        </p:spPr>
      </p:pic>
      <p:pic>
        <p:nvPicPr>
          <p:cNvPr id="50" name="图片 1">
            <a:extLst>
              <a:ext uri="{FF2B5EF4-FFF2-40B4-BE49-F238E27FC236}">
                <a16:creationId xmlns:a16="http://schemas.microsoft.com/office/drawing/2014/main" id="{00000000-0008-0000-0000-00001C000000}"/>
              </a:ext>
            </a:extLst>
          </p:cNvPr>
          <p:cNvPicPr>
            <a:picLocks noChangeAspect="1"/>
          </p:cNvPicPr>
          <p:nvPr/>
        </p:nvPicPr>
        <p:blipFill>
          <a:blip r:embed="rId11"/>
          <a:stretch>
            <a:fillRect/>
          </a:stretch>
        </p:blipFill>
        <p:spPr>
          <a:xfrm>
            <a:off x="8839422" y="2185015"/>
            <a:ext cx="503732" cy="938935"/>
          </a:xfrm>
          <a:prstGeom prst="rect">
            <a:avLst/>
          </a:prstGeom>
          <a:noFill/>
          <a:ln w="9525">
            <a:noFill/>
          </a:ln>
        </p:spPr>
      </p:pic>
      <p:pic>
        <p:nvPicPr>
          <p:cNvPr id="3074" name="Picture 2">
            <a:extLst>
              <a:ext uri="{FF2B5EF4-FFF2-40B4-BE49-F238E27FC236}">
                <a16:creationId xmlns:a16="http://schemas.microsoft.com/office/drawing/2014/main" id="{B67390DD-61EA-3794-E2BD-D3F660E55D18}"/>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323755" y="2194425"/>
            <a:ext cx="937231" cy="937231"/>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064FD2B9-6587-99CA-3903-A771095B19C9}"/>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311226" y="2121393"/>
            <a:ext cx="1066177" cy="1066177"/>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a:extLst>
              <a:ext uri="{FF2B5EF4-FFF2-40B4-BE49-F238E27FC236}">
                <a16:creationId xmlns:a16="http://schemas.microsoft.com/office/drawing/2014/main" id="{60249B8E-7923-4837-E489-43B208674AD3}"/>
              </a:ext>
            </a:extLst>
          </p:cNvPr>
          <p:cNvPicPr>
            <a:picLocks noChangeAspect="1" noChangeArrowheads="1"/>
          </p:cNvPicPr>
          <p:nvPr/>
        </p:nvPicPr>
        <p:blipFill rotWithShape="1">
          <a:blip r:embed="rId14">
            <a:extLst>
              <a:ext uri="{28A0092B-C50C-407E-A947-70E740481C1C}">
                <a14:useLocalDpi xmlns:a14="http://schemas.microsoft.com/office/drawing/2010/main" val="0"/>
              </a:ext>
            </a:extLst>
          </a:blip>
          <a:srcRect l="23296" t="2945" r="32751" b="5794"/>
          <a:stretch/>
        </p:blipFill>
        <p:spPr bwMode="auto">
          <a:xfrm>
            <a:off x="6040454" y="1996456"/>
            <a:ext cx="556911" cy="1156336"/>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a:extLst>
              <a:ext uri="{FF2B5EF4-FFF2-40B4-BE49-F238E27FC236}">
                <a16:creationId xmlns:a16="http://schemas.microsoft.com/office/drawing/2014/main" id="{4F1B82AE-DDE4-6A27-4B08-324DF1067705}"/>
              </a:ext>
            </a:extLst>
          </p:cNvPr>
          <p:cNvPicPr>
            <a:picLocks noChangeAspect="1" noChangeArrowheads="1"/>
          </p:cNvPicPr>
          <p:nvPr/>
        </p:nvPicPr>
        <p:blipFill rotWithShape="1">
          <a:blip r:embed="rId15">
            <a:extLst>
              <a:ext uri="{28A0092B-C50C-407E-A947-70E740481C1C}">
                <a14:useLocalDpi xmlns:a14="http://schemas.microsoft.com/office/drawing/2010/main" val="0"/>
              </a:ext>
            </a:extLst>
          </a:blip>
          <a:srcRect l="58715" t="10620" r="23475" b="12011"/>
          <a:stretch/>
        </p:blipFill>
        <p:spPr bwMode="auto">
          <a:xfrm>
            <a:off x="6667876" y="2031441"/>
            <a:ext cx="260699" cy="1132519"/>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a:extLst>
              <a:ext uri="{FF2B5EF4-FFF2-40B4-BE49-F238E27FC236}">
                <a16:creationId xmlns:a16="http://schemas.microsoft.com/office/drawing/2014/main" id="{CE35832D-407D-FDB2-4398-9E3EFA0A9E7A}"/>
              </a:ext>
            </a:extLst>
          </p:cNvPr>
          <p:cNvPicPr>
            <a:picLocks noChangeAspect="1" noChangeArrowheads="1"/>
          </p:cNvPicPr>
          <p:nvPr/>
        </p:nvPicPr>
        <p:blipFill rotWithShape="1">
          <a:blip r:embed="rId16">
            <a:extLst>
              <a:ext uri="{28A0092B-C50C-407E-A947-70E740481C1C}">
                <a14:useLocalDpi xmlns:a14="http://schemas.microsoft.com/office/drawing/2010/main" val="0"/>
              </a:ext>
            </a:extLst>
          </a:blip>
          <a:srcRect l="24800" t="57867" r="7492" b="8698"/>
          <a:stretch/>
        </p:blipFill>
        <p:spPr bwMode="auto">
          <a:xfrm>
            <a:off x="6007608" y="3883314"/>
            <a:ext cx="1784971" cy="881421"/>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387E8D6F-42CA-8725-2C6B-CA898A2C58D8}"/>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0260986" y="2241106"/>
            <a:ext cx="702149" cy="937231"/>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5" descr="A blue and black logo&#10;&#10;Description automatically generated">
            <a:extLst>
              <a:ext uri="{FF2B5EF4-FFF2-40B4-BE49-F238E27FC236}">
                <a16:creationId xmlns:a16="http://schemas.microsoft.com/office/drawing/2014/main" id="{1EB807E1-8015-6920-F549-A10E8550A9DC}"/>
              </a:ext>
            </a:extLst>
          </p:cNvPr>
          <p:cNvPicPr>
            <a:picLocks noChangeAspect="1"/>
          </p:cNvPicPr>
          <p:nvPr/>
        </p:nvPicPr>
        <p:blipFill>
          <a:blip r:embed="rId18"/>
          <a:stretch>
            <a:fillRect/>
          </a:stretch>
        </p:blipFill>
        <p:spPr>
          <a:xfrm>
            <a:off x="12811930" y="3242929"/>
            <a:ext cx="3304455" cy="886428"/>
          </a:xfrm>
          <a:prstGeom prst="rect">
            <a:avLst/>
          </a:prstGeom>
        </p:spPr>
      </p:pic>
      <p:pic>
        <p:nvPicPr>
          <p:cNvPr id="31" name="Picture 30" descr="A blue and black logo&#10;&#10;Description automatically generated">
            <a:extLst>
              <a:ext uri="{FF2B5EF4-FFF2-40B4-BE49-F238E27FC236}">
                <a16:creationId xmlns:a16="http://schemas.microsoft.com/office/drawing/2014/main" id="{D1885F7B-597B-34EF-DFBD-6D6584D863B2}"/>
              </a:ext>
            </a:extLst>
          </p:cNvPr>
          <p:cNvPicPr>
            <a:picLocks noChangeAspect="1"/>
          </p:cNvPicPr>
          <p:nvPr/>
        </p:nvPicPr>
        <p:blipFill>
          <a:blip r:embed="rId19"/>
          <a:stretch>
            <a:fillRect/>
          </a:stretch>
        </p:blipFill>
        <p:spPr>
          <a:xfrm>
            <a:off x="353856" y="6770046"/>
            <a:ext cx="3456144" cy="656509"/>
          </a:xfrm>
          <a:prstGeom prst="rect">
            <a:avLst/>
          </a:prstGeom>
        </p:spPr>
      </p:pic>
    </p:spTree>
    <p:extLst>
      <p:ext uri="{BB962C8B-B14F-4D97-AF65-F5344CB8AC3E}">
        <p14:creationId xmlns:p14="http://schemas.microsoft.com/office/powerpoint/2010/main" val="94609854"/>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1000" fill="hold"/>
                                        <p:tgtEl>
                                          <p:spTgt spid="15"/>
                                        </p:tgtEl>
                                        <p:attrNameLst>
                                          <p:attrName>ppt_x</p:attrName>
                                        </p:attrNameLst>
                                      </p:cBhvr>
                                      <p:tavLst>
                                        <p:tav tm="0">
                                          <p:val>
                                            <p:strVal val="0-#ppt_w/2"/>
                                          </p:val>
                                        </p:tav>
                                        <p:tav tm="100000">
                                          <p:val>
                                            <p:strVal val="#ppt_x"/>
                                          </p:val>
                                        </p:tav>
                                      </p:tavLst>
                                    </p:anim>
                                    <p:anim calcmode="lin" valueType="num">
                                      <p:cBhvr additive="base">
                                        <p:cTn id="8" dur="1000" fill="hold"/>
                                        <p:tgtEl>
                                          <p:spTgt spid="1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1000" fill="hold"/>
                                        <p:tgtEl>
                                          <p:spTgt spid="14"/>
                                        </p:tgtEl>
                                        <p:attrNameLst>
                                          <p:attrName>ppt_x</p:attrName>
                                        </p:attrNameLst>
                                      </p:cBhvr>
                                      <p:tavLst>
                                        <p:tav tm="0">
                                          <p:val>
                                            <p:strVal val="0-#ppt_w/2"/>
                                          </p:val>
                                        </p:tav>
                                        <p:tav tm="100000">
                                          <p:val>
                                            <p:strVal val="#ppt_x"/>
                                          </p:val>
                                        </p:tav>
                                      </p:tavLst>
                                    </p:anim>
                                    <p:anim calcmode="lin" valueType="num">
                                      <p:cBhvr additive="base">
                                        <p:cTn id="12" dur="10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nodeType="click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additive="base">
                                        <p:cTn id="17" dur="1000" fill="hold"/>
                                        <p:tgtEl>
                                          <p:spTgt spid="22"/>
                                        </p:tgtEl>
                                        <p:attrNameLst>
                                          <p:attrName>ppt_x</p:attrName>
                                        </p:attrNameLst>
                                      </p:cBhvr>
                                      <p:tavLst>
                                        <p:tav tm="0">
                                          <p:val>
                                            <p:strVal val="1+#ppt_w/2"/>
                                          </p:val>
                                        </p:tav>
                                        <p:tav tm="100000">
                                          <p:val>
                                            <p:strVal val="#ppt_x"/>
                                          </p:val>
                                        </p:tav>
                                      </p:tavLst>
                                    </p:anim>
                                    <p:anim calcmode="lin" valueType="num">
                                      <p:cBhvr additive="base">
                                        <p:cTn id="18" dur="1000" fill="hold"/>
                                        <p:tgtEl>
                                          <p:spTgt spid="22"/>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1000" fill="hold"/>
                                        <p:tgtEl>
                                          <p:spTgt spid="12"/>
                                        </p:tgtEl>
                                        <p:attrNameLst>
                                          <p:attrName>ppt_x</p:attrName>
                                        </p:attrNameLst>
                                      </p:cBhvr>
                                      <p:tavLst>
                                        <p:tav tm="0">
                                          <p:val>
                                            <p:strVal val="1+#ppt_w/2"/>
                                          </p:val>
                                        </p:tav>
                                        <p:tav tm="100000">
                                          <p:val>
                                            <p:strVal val="#ppt_x"/>
                                          </p:val>
                                        </p:tav>
                                      </p:tavLst>
                                    </p:anim>
                                    <p:anim calcmode="lin" valueType="num">
                                      <p:cBhvr additive="base">
                                        <p:cTn id="22" dur="10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nodeType="clickEffect">
                                  <p:stCondLst>
                                    <p:cond delay="0"/>
                                  </p:stCondLst>
                                  <p:childTnLst>
                                    <p:set>
                                      <p:cBhvr>
                                        <p:cTn id="26" dur="1" fill="hold">
                                          <p:stCondLst>
                                            <p:cond delay="0"/>
                                          </p:stCondLst>
                                        </p:cTn>
                                        <p:tgtEl>
                                          <p:spTgt spid="50"/>
                                        </p:tgtEl>
                                        <p:attrNameLst>
                                          <p:attrName>style.visibility</p:attrName>
                                        </p:attrNameLst>
                                      </p:cBhvr>
                                      <p:to>
                                        <p:strVal val="visible"/>
                                      </p:to>
                                    </p:set>
                                    <p:anim calcmode="lin" valueType="num">
                                      <p:cBhvr additive="base">
                                        <p:cTn id="27" dur="1000" fill="hold"/>
                                        <p:tgtEl>
                                          <p:spTgt spid="50"/>
                                        </p:tgtEl>
                                        <p:attrNameLst>
                                          <p:attrName>ppt_x</p:attrName>
                                        </p:attrNameLst>
                                      </p:cBhvr>
                                      <p:tavLst>
                                        <p:tav tm="0">
                                          <p:val>
                                            <p:strVal val="0-#ppt_w/2"/>
                                          </p:val>
                                        </p:tav>
                                        <p:tav tm="100000">
                                          <p:val>
                                            <p:strVal val="#ppt_x"/>
                                          </p:val>
                                        </p:tav>
                                      </p:tavLst>
                                    </p:anim>
                                    <p:anim calcmode="lin" valueType="num">
                                      <p:cBhvr additive="base">
                                        <p:cTn id="28" dur="1000" fill="hold"/>
                                        <p:tgtEl>
                                          <p:spTgt spid="50"/>
                                        </p:tgtEl>
                                        <p:attrNameLst>
                                          <p:attrName>ppt_y</p:attrName>
                                        </p:attrNameLst>
                                      </p:cBhvr>
                                      <p:tavLst>
                                        <p:tav tm="0">
                                          <p:val>
                                            <p:strVal val="#ppt_y"/>
                                          </p:val>
                                        </p:tav>
                                        <p:tav tm="100000">
                                          <p:val>
                                            <p:strVal val="#ppt_y"/>
                                          </p:val>
                                        </p:tav>
                                      </p:tavLst>
                                    </p:anim>
                                  </p:childTnLst>
                                </p:cTn>
                              </p:par>
                              <p:par>
                                <p:cTn id="29" presetID="2" presetClass="entr" presetSubtype="8" fill="hold" nodeType="withEffect">
                                  <p:stCondLst>
                                    <p:cond delay="0"/>
                                  </p:stCondLst>
                                  <p:childTnLst>
                                    <p:set>
                                      <p:cBhvr>
                                        <p:cTn id="30" dur="1" fill="hold">
                                          <p:stCondLst>
                                            <p:cond delay="0"/>
                                          </p:stCondLst>
                                        </p:cTn>
                                        <p:tgtEl>
                                          <p:spTgt spid="3074"/>
                                        </p:tgtEl>
                                        <p:attrNameLst>
                                          <p:attrName>style.visibility</p:attrName>
                                        </p:attrNameLst>
                                      </p:cBhvr>
                                      <p:to>
                                        <p:strVal val="visible"/>
                                      </p:to>
                                    </p:set>
                                    <p:anim calcmode="lin" valueType="num">
                                      <p:cBhvr additive="base">
                                        <p:cTn id="31" dur="1000" fill="hold"/>
                                        <p:tgtEl>
                                          <p:spTgt spid="3074"/>
                                        </p:tgtEl>
                                        <p:attrNameLst>
                                          <p:attrName>ppt_x</p:attrName>
                                        </p:attrNameLst>
                                      </p:cBhvr>
                                      <p:tavLst>
                                        <p:tav tm="0">
                                          <p:val>
                                            <p:strVal val="0-#ppt_w/2"/>
                                          </p:val>
                                        </p:tav>
                                        <p:tav tm="100000">
                                          <p:val>
                                            <p:strVal val="#ppt_x"/>
                                          </p:val>
                                        </p:tav>
                                      </p:tavLst>
                                    </p:anim>
                                    <p:anim calcmode="lin" valueType="num">
                                      <p:cBhvr additive="base">
                                        <p:cTn id="32" dur="1000" fill="hold"/>
                                        <p:tgtEl>
                                          <p:spTgt spid="3074"/>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27"/>
                                        </p:tgtEl>
                                        <p:attrNameLst>
                                          <p:attrName>style.visibility</p:attrName>
                                        </p:attrNameLst>
                                      </p:cBhvr>
                                      <p:to>
                                        <p:strVal val="visible"/>
                                      </p:to>
                                    </p:set>
                                    <p:anim calcmode="lin" valueType="num">
                                      <p:cBhvr additive="base">
                                        <p:cTn id="35" dur="1000" fill="hold"/>
                                        <p:tgtEl>
                                          <p:spTgt spid="27"/>
                                        </p:tgtEl>
                                        <p:attrNameLst>
                                          <p:attrName>ppt_x</p:attrName>
                                        </p:attrNameLst>
                                      </p:cBhvr>
                                      <p:tavLst>
                                        <p:tav tm="0">
                                          <p:val>
                                            <p:strVal val="0-#ppt_w/2"/>
                                          </p:val>
                                        </p:tav>
                                        <p:tav tm="100000">
                                          <p:val>
                                            <p:strVal val="#ppt_x"/>
                                          </p:val>
                                        </p:tav>
                                      </p:tavLst>
                                    </p:anim>
                                    <p:anim calcmode="lin" valueType="num">
                                      <p:cBhvr additive="base">
                                        <p:cTn id="36" dur="1000" fill="hold"/>
                                        <p:tgtEl>
                                          <p:spTgt spid="27"/>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nodeType="clickEffect">
                                  <p:stCondLst>
                                    <p:cond delay="0"/>
                                  </p:stCondLst>
                                  <p:childTnLst>
                                    <p:set>
                                      <p:cBhvr>
                                        <p:cTn id="40" dur="1" fill="hold">
                                          <p:stCondLst>
                                            <p:cond delay="0"/>
                                          </p:stCondLst>
                                        </p:cTn>
                                        <p:tgtEl>
                                          <p:spTgt spid="3078"/>
                                        </p:tgtEl>
                                        <p:attrNameLst>
                                          <p:attrName>style.visibility</p:attrName>
                                        </p:attrNameLst>
                                      </p:cBhvr>
                                      <p:to>
                                        <p:strVal val="visible"/>
                                      </p:to>
                                    </p:set>
                                    <p:anim calcmode="lin" valueType="num">
                                      <p:cBhvr additive="base">
                                        <p:cTn id="41" dur="500" fill="hold"/>
                                        <p:tgtEl>
                                          <p:spTgt spid="3078"/>
                                        </p:tgtEl>
                                        <p:attrNameLst>
                                          <p:attrName>ppt_x</p:attrName>
                                        </p:attrNameLst>
                                      </p:cBhvr>
                                      <p:tavLst>
                                        <p:tav tm="0">
                                          <p:val>
                                            <p:strVal val="0-#ppt_w/2"/>
                                          </p:val>
                                        </p:tav>
                                        <p:tav tm="100000">
                                          <p:val>
                                            <p:strVal val="#ppt_x"/>
                                          </p:val>
                                        </p:tav>
                                      </p:tavLst>
                                    </p:anim>
                                    <p:anim calcmode="lin" valueType="num">
                                      <p:cBhvr additive="base">
                                        <p:cTn id="42" dur="500" fill="hold"/>
                                        <p:tgtEl>
                                          <p:spTgt spid="3078"/>
                                        </p:tgtEl>
                                        <p:attrNameLst>
                                          <p:attrName>ppt_y</p:attrName>
                                        </p:attrNameLst>
                                      </p:cBhvr>
                                      <p:tavLst>
                                        <p:tav tm="0">
                                          <p:val>
                                            <p:strVal val="#ppt_y"/>
                                          </p:val>
                                        </p:tav>
                                        <p:tav tm="100000">
                                          <p:val>
                                            <p:strVal val="#ppt_y"/>
                                          </p:val>
                                        </p:tav>
                                      </p:tavLst>
                                    </p:anim>
                                  </p:childTnLst>
                                </p:cTn>
                              </p:par>
                              <p:par>
                                <p:cTn id="43" presetID="2" presetClass="entr" presetSubtype="8" fill="hold" nodeType="withEffect">
                                  <p:stCondLst>
                                    <p:cond delay="0"/>
                                  </p:stCondLst>
                                  <p:childTnLst>
                                    <p:set>
                                      <p:cBhvr>
                                        <p:cTn id="44" dur="1" fill="hold">
                                          <p:stCondLst>
                                            <p:cond delay="0"/>
                                          </p:stCondLst>
                                        </p:cTn>
                                        <p:tgtEl>
                                          <p:spTgt spid="3080"/>
                                        </p:tgtEl>
                                        <p:attrNameLst>
                                          <p:attrName>style.visibility</p:attrName>
                                        </p:attrNameLst>
                                      </p:cBhvr>
                                      <p:to>
                                        <p:strVal val="visible"/>
                                      </p:to>
                                    </p:set>
                                    <p:anim calcmode="lin" valueType="num">
                                      <p:cBhvr additive="base">
                                        <p:cTn id="45" dur="500" fill="hold"/>
                                        <p:tgtEl>
                                          <p:spTgt spid="3080"/>
                                        </p:tgtEl>
                                        <p:attrNameLst>
                                          <p:attrName>ppt_x</p:attrName>
                                        </p:attrNameLst>
                                      </p:cBhvr>
                                      <p:tavLst>
                                        <p:tav tm="0">
                                          <p:val>
                                            <p:strVal val="0-#ppt_w/2"/>
                                          </p:val>
                                        </p:tav>
                                        <p:tav tm="100000">
                                          <p:val>
                                            <p:strVal val="#ppt_x"/>
                                          </p:val>
                                        </p:tav>
                                      </p:tavLst>
                                    </p:anim>
                                    <p:anim calcmode="lin" valueType="num">
                                      <p:cBhvr additive="base">
                                        <p:cTn id="46" dur="500" fill="hold"/>
                                        <p:tgtEl>
                                          <p:spTgt spid="3080"/>
                                        </p:tgtEl>
                                        <p:attrNameLst>
                                          <p:attrName>ppt_y</p:attrName>
                                        </p:attrNameLst>
                                      </p:cBhvr>
                                      <p:tavLst>
                                        <p:tav tm="0">
                                          <p:val>
                                            <p:strVal val="#ppt_y"/>
                                          </p:val>
                                        </p:tav>
                                        <p:tav tm="100000">
                                          <p:val>
                                            <p:strVal val="#ppt_y"/>
                                          </p:val>
                                        </p:tav>
                                      </p:tavLst>
                                    </p:anim>
                                  </p:childTnLst>
                                </p:cTn>
                              </p:par>
                              <p:par>
                                <p:cTn id="47" presetID="2" presetClass="entr" presetSubtype="8" fill="hold" grpId="0" nodeType="withEffect">
                                  <p:stCondLst>
                                    <p:cond delay="0"/>
                                  </p:stCondLst>
                                  <p:childTnLst>
                                    <p:set>
                                      <p:cBhvr>
                                        <p:cTn id="48" dur="1" fill="hold">
                                          <p:stCondLst>
                                            <p:cond delay="0"/>
                                          </p:stCondLst>
                                        </p:cTn>
                                        <p:tgtEl>
                                          <p:spTgt spid="25"/>
                                        </p:tgtEl>
                                        <p:attrNameLst>
                                          <p:attrName>style.visibility</p:attrName>
                                        </p:attrNameLst>
                                      </p:cBhvr>
                                      <p:to>
                                        <p:strVal val="visible"/>
                                      </p:to>
                                    </p:set>
                                    <p:anim calcmode="lin" valueType="num">
                                      <p:cBhvr additive="base">
                                        <p:cTn id="49" dur="500" fill="hold"/>
                                        <p:tgtEl>
                                          <p:spTgt spid="25"/>
                                        </p:tgtEl>
                                        <p:attrNameLst>
                                          <p:attrName>ppt_x</p:attrName>
                                        </p:attrNameLst>
                                      </p:cBhvr>
                                      <p:tavLst>
                                        <p:tav tm="0">
                                          <p:val>
                                            <p:strVal val="0-#ppt_w/2"/>
                                          </p:val>
                                        </p:tav>
                                        <p:tav tm="100000">
                                          <p:val>
                                            <p:strVal val="#ppt_x"/>
                                          </p:val>
                                        </p:tav>
                                      </p:tavLst>
                                    </p:anim>
                                    <p:anim calcmode="lin" valueType="num">
                                      <p:cBhvr additive="base">
                                        <p:cTn id="50" dur="500" fill="hold"/>
                                        <p:tgtEl>
                                          <p:spTgt spid="25"/>
                                        </p:tgtEl>
                                        <p:attrNameLst>
                                          <p:attrName>ppt_y</p:attrName>
                                        </p:attrNameLst>
                                      </p:cBhvr>
                                      <p:tavLst>
                                        <p:tav tm="0">
                                          <p:val>
                                            <p:strVal val="#ppt_y"/>
                                          </p:val>
                                        </p:tav>
                                        <p:tav tm="100000">
                                          <p:val>
                                            <p:strVal val="#ppt_y"/>
                                          </p:val>
                                        </p:tav>
                                      </p:tavLst>
                                    </p:anim>
                                  </p:childTnLst>
                                </p:cTn>
                              </p:par>
                              <p:par>
                                <p:cTn id="51" presetID="2" presetClass="entr" presetSubtype="8" fill="hold" nodeType="withEffect">
                                  <p:stCondLst>
                                    <p:cond delay="0"/>
                                  </p:stCondLst>
                                  <p:childTnLst>
                                    <p:set>
                                      <p:cBhvr>
                                        <p:cTn id="52" dur="1" fill="hold">
                                          <p:stCondLst>
                                            <p:cond delay="0"/>
                                          </p:stCondLst>
                                        </p:cTn>
                                        <p:tgtEl>
                                          <p:spTgt spid="3082"/>
                                        </p:tgtEl>
                                        <p:attrNameLst>
                                          <p:attrName>style.visibility</p:attrName>
                                        </p:attrNameLst>
                                      </p:cBhvr>
                                      <p:to>
                                        <p:strVal val="visible"/>
                                      </p:to>
                                    </p:set>
                                    <p:anim calcmode="lin" valueType="num">
                                      <p:cBhvr additive="base">
                                        <p:cTn id="53" dur="500" fill="hold"/>
                                        <p:tgtEl>
                                          <p:spTgt spid="3082"/>
                                        </p:tgtEl>
                                        <p:attrNameLst>
                                          <p:attrName>ppt_x</p:attrName>
                                        </p:attrNameLst>
                                      </p:cBhvr>
                                      <p:tavLst>
                                        <p:tav tm="0">
                                          <p:val>
                                            <p:strVal val="0-#ppt_w/2"/>
                                          </p:val>
                                        </p:tav>
                                        <p:tav tm="100000">
                                          <p:val>
                                            <p:strVal val="#ppt_x"/>
                                          </p:val>
                                        </p:tav>
                                      </p:tavLst>
                                    </p:anim>
                                    <p:anim calcmode="lin" valueType="num">
                                      <p:cBhvr additive="base">
                                        <p:cTn id="54" dur="500" fill="hold"/>
                                        <p:tgtEl>
                                          <p:spTgt spid="3082"/>
                                        </p:tgtEl>
                                        <p:attrNameLst>
                                          <p:attrName>ppt_y</p:attrName>
                                        </p:attrNameLst>
                                      </p:cBhvr>
                                      <p:tavLst>
                                        <p:tav tm="0">
                                          <p:val>
                                            <p:strVal val="#ppt_y"/>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8" fill="hold" nodeType="clickEffect">
                                  <p:stCondLst>
                                    <p:cond delay="0"/>
                                  </p:stCondLst>
                                  <p:childTnLst>
                                    <p:set>
                                      <p:cBhvr>
                                        <p:cTn id="58" dur="1" fill="hold">
                                          <p:stCondLst>
                                            <p:cond delay="0"/>
                                          </p:stCondLst>
                                        </p:cTn>
                                        <p:tgtEl>
                                          <p:spTgt spid="3076"/>
                                        </p:tgtEl>
                                        <p:attrNameLst>
                                          <p:attrName>style.visibility</p:attrName>
                                        </p:attrNameLst>
                                      </p:cBhvr>
                                      <p:to>
                                        <p:strVal val="visible"/>
                                      </p:to>
                                    </p:set>
                                    <p:anim calcmode="lin" valueType="num">
                                      <p:cBhvr additive="base">
                                        <p:cTn id="59" dur="1000" fill="hold"/>
                                        <p:tgtEl>
                                          <p:spTgt spid="3076"/>
                                        </p:tgtEl>
                                        <p:attrNameLst>
                                          <p:attrName>ppt_x</p:attrName>
                                        </p:attrNameLst>
                                      </p:cBhvr>
                                      <p:tavLst>
                                        <p:tav tm="0">
                                          <p:val>
                                            <p:strVal val="0-#ppt_w/2"/>
                                          </p:val>
                                        </p:tav>
                                        <p:tav tm="100000">
                                          <p:val>
                                            <p:strVal val="#ppt_x"/>
                                          </p:val>
                                        </p:tav>
                                      </p:tavLst>
                                    </p:anim>
                                    <p:anim calcmode="lin" valueType="num">
                                      <p:cBhvr additive="base">
                                        <p:cTn id="60" dur="1000" fill="hold"/>
                                        <p:tgtEl>
                                          <p:spTgt spid="3076"/>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stCondLst>
                                    <p:cond delay="0"/>
                                  </p:stCondLst>
                                  <p:childTnLst>
                                    <p:set>
                                      <p:cBhvr>
                                        <p:cTn id="62" dur="1" fill="hold">
                                          <p:stCondLst>
                                            <p:cond delay="0"/>
                                          </p:stCondLst>
                                        </p:cTn>
                                        <p:tgtEl>
                                          <p:spTgt spid="23"/>
                                        </p:tgtEl>
                                        <p:attrNameLst>
                                          <p:attrName>style.visibility</p:attrName>
                                        </p:attrNameLst>
                                      </p:cBhvr>
                                      <p:to>
                                        <p:strVal val="visible"/>
                                      </p:to>
                                    </p:set>
                                    <p:anim calcmode="lin" valueType="num">
                                      <p:cBhvr additive="base">
                                        <p:cTn id="63" dur="1000" fill="hold"/>
                                        <p:tgtEl>
                                          <p:spTgt spid="23"/>
                                        </p:tgtEl>
                                        <p:attrNameLst>
                                          <p:attrName>ppt_x</p:attrName>
                                        </p:attrNameLst>
                                      </p:cBhvr>
                                      <p:tavLst>
                                        <p:tav tm="0">
                                          <p:val>
                                            <p:strVal val="0-#ppt_w/2"/>
                                          </p:val>
                                        </p:tav>
                                        <p:tav tm="100000">
                                          <p:val>
                                            <p:strVal val="#ppt_x"/>
                                          </p:val>
                                        </p:tav>
                                      </p:tavLst>
                                    </p:anim>
                                    <p:anim calcmode="lin" valueType="num">
                                      <p:cBhvr additive="base">
                                        <p:cTn id="64" dur="1000" fill="hold"/>
                                        <p:tgtEl>
                                          <p:spTgt spid="23"/>
                                        </p:tgtEl>
                                        <p:attrNameLst>
                                          <p:attrName>ppt_y</p:attrName>
                                        </p:attrNameLst>
                                      </p:cBhvr>
                                      <p:tavLst>
                                        <p:tav tm="0">
                                          <p:val>
                                            <p:strVal val="#ppt_y"/>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 presetClass="entr" presetSubtype="8" fill="hold" nodeType="clickEffect">
                                  <p:stCondLst>
                                    <p:cond delay="0"/>
                                  </p:stCondLst>
                                  <p:childTnLst>
                                    <p:set>
                                      <p:cBhvr>
                                        <p:cTn id="68" dur="1" fill="hold">
                                          <p:stCondLst>
                                            <p:cond delay="0"/>
                                          </p:stCondLst>
                                        </p:cTn>
                                        <p:tgtEl>
                                          <p:spTgt spid="42"/>
                                        </p:tgtEl>
                                        <p:attrNameLst>
                                          <p:attrName>style.visibility</p:attrName>
                                        </p:attrNameLst>
                                      </p:cBhvr>
                                      <p:to>
                                        <p:strVal val="visible"/>
                                      </p:to>
                                    </p:set>
                                    <p:anim calcmode="lin" valueType="num">
                                      <p:cBhvr additive="base">
                                        <p:cTn id="69" dur="1000" fill="hold"/>
                                        <p:tgtEl>
                                          <p:spTgt spid="42"/>
                                        </p:tgtEl>
                                        <p:attrNameLst>
                                          <p:attrName>ppt_x</p:attrName>
                                        </p:attrNameLst>
                                      </p:cBhvr>
                                      <p:tavLst>
                                        <p:tav tm="0">
                                          <p:val>
                                            <p:strVal val="0-#ppt_w/2"/>
                                          </p:val>
                                        </p:tav>
                                        <p:tav tm="100000">
                                          <p:val>
                                            <p:strVal val="#ppt_x"/>
                                          </p:val>
                                        </p:tav>
                                      </p:tavLst>
                                    </p:anim>
                                    <p:anim calcmode="lin" valueType="num">
                                      <p:cBhvr additive="base">
                                        <p:cTn id="70" dur="1000" fill="hold"/>
                                        <p:tgtEl>
                                          <p:spTgt spid="42"/>
                                        </p:tgtEl>
                                        <p:attrNameLst>
                                          <p:attrName>ppt_y</p:attrName>
                                        </p:attrNameLst>
                                      </p:cBhvr>
                                      <p:tavLst>
                                        <p:tav tm="0">
                                          <p:val>
                                            <p:strVal val="#ppt_y"/>
                                          </p:val>
                                        </p:tav>
                                        <p:tav tm="100000">
                                          <p:val>
                                            <p:strVal val="#ppt_y"/>
                                          </p:val>
                                        </p:tav>
                                      </p:tavLst>
                                    </p:anim>
                                  </p:childTnLst>
                                </p:cTn>
                              </p:par>
                              <p:par>
                                <p:cTn id="71" presetID="2" presetClass="entr" presetSubtype="8" fill="hold" grpId="0" nodeType="withEffect">
                                  <p:stCondLst>
                                    <p:cond delay="0"/>
                                  </p:stCondLst>
                                  <p:childTnLst>
                                    <p:set>
                                      <p:cBhvr>
                                        <p:cTn id="72" dur="1" fill="hold">
                                          <p:stCondLst>
                                            <p:cond delay="0"/>
                                          </p:stCondLst>
                                        </p:cTn>
                                        <p:tgtEl>
                                          <p:spTgt spid="10"/>
                                        </p:tgtEl>
                                        <p:attrNameLst>
                                          <p:attrName>style.visibility</p:attrName>
                                        </p:attrNameLst>
                                      </p:cBhvr>
                                      <p:to>
                                        <p:strVal val="visible"/>
                                      </p:to>
                                    </p:set>
                                    <p:anim calcmode="lin" valueType="num">
                                      <p:cBhvr additive="base">
                                        <p:cTn id="73" dur="1000" fill="hold"/>
                                        <p:tgtEl>
                                          <p:spTgt spid="10"/>
                                        </p:tgtEl>
                                        <p:attrNameLst>
                                          <p:attrName>ppt_x</p:attrName>
                                        </p:attrNameLst>
                                      </p:cBhvr>
                                      <p:tavLst>
                                        <p:tav tm="0">
                                          <p:val>
                                            <p:strVal val="0-#ppt_w/2"/>
                                          </p:val>
                                        </p:tav>
                                        <p:tav tm="100000">
                                          <p:val>
                                            <p:strVal val="#ppt_x"/>
                                          </p:val>
                                        </p:tav>
                                      </p:tavLst>
                                    </p:anim>
                                    <p:anim calcmode="lin" valueType="num">
                                      <p:cBhvr additive="base">
                                        <p:cTn id="74" dur="10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2" fill="hold" nodeType="clickEffect">
                                  <p:stCondLst>
                                    <p:cond delay="0"/>
                                  </p:stCondLst>
                                  <p:childTnLst>
                                    <p:set>
                                      <p:cBhvr>
                                        <p:cTn id="78" dur="1" fill="hold">
                                          <p:stCondLst>
                                            <p:cond delay="0"/>
                                          </p:stCondLst>
                                        </p:cTn>
                                        <p:tgtEl>
                                          <p:spTgt spid="8"/>
                                        </p:tgtEl>
                                        <p:attrNameLst>
                                          <p:attrName>style.visibility</p:attrName>
                                        </p:attrNameLst>
                                      </p:cBhvr>
                                      <p:to>
                                        <p:strVal val="visible"/>
                                      </p:to>
                                    </p:set>
                                    <p:anim calcmode="lin" valueType="num">
                                      <p:cBhvr additive="base">
                                        <p:cTn id="79" dur="500" fill="hold"/>
                                        <p:tgtEl>
                                          <p:spTgt spid="8"/>
                                        </p:tgtEl>
                                        <p:attrNameLst>
                                          <p:attrName>ppt_x</p:attrName>
                                        </p:attrNameLst>
                                      </p:cBhvr>
                                      <p:tavLst>
                                        <p:tav tm="0">
                                          <p:val>
                                            <p:strVal val="1+#ppt_w/2"/>
                                          </p:val>
                                        </p:tav>
                                        <p:tav tm="100000">
                                          <p:val>
                                            <p:strVal val="#ppt_x"/>
                                          </p:val>
                                        </p:tav>
                                      </p:tavLst>
                                    </p:anim>
                                    <p:anim calcmode="lin" valueType="num">
                                      <p:cBhvr additive="base">
                                        <p:cTn id="80"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2" fill="hold" nodeType="clickEffect">
                                  <p:stCondLst>
                                    <p:cond delay="0"/>
                                  </p:stCondLst>
                                  <p:childTnLst>
                                    <p:set>
                                      <p:cBhvr>
                                        <p:cTn id="84" dur="1" fill="hold">
                                          <p:stCondLst>
                                            <p:cond delay="0"/>
                                          </p:stCondLst>
                                        </p:cTn>
                                        <p:tgtEl>
                                          <p:spTgt spid="19"/>
                                        </p:tgtEl>
                                        <p:attrNameLst>
                                          <p:attrName>style.visibility</p:attrName>
                                        </p:attrNameLst>
                                      </p:cBhvr>
                                      <p:to>
                                        <p:strVal val="visible"/>
                                      </p:to>
                                    </p:set>
                                    <p:anim calcmode="lin" valueType="num">
                                      <p:cBhvr additive="base">
                                        <p:cTn id="85" dur="500" fill="hold"/>
                                        <p:tgtEl>
                                          <p:spTgt spid="19"/>
                                        </p:tgtEl>
                                        <p:attrNameLst>
                                          <p:attrName>ppt_x</p:attrName>
                                        </p:attrNameLst>
                                      </p:cBhvr>
                                      <p:tavLst>
                                        <p:tav tm="0">
                                          <p:val>
                                            <p:strVal val="1+#ppt_w/2"/>
                                          </p:val>
                                        </p:tav>
                                        <p:tav tm="100000">
                                          <p:val>
                                            <p:strVal val="#ppt_x"/>
                                          </p:val>
                                        </p:tav>
                                      </p:tavLst>
                                    </p:anim>
                                    <p:anim calcmode="lin" valueType="num">
                                      <p:cBhvr additive="base">
                                        <p:cTn id="86" dur="5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2" fill="hold" nodeType="clickEffect">
                                  <p:stCondLst>
                                    <p:cond delay="0"/>
                                  </p:stCondLst>
                                  <p:childTnLst>
                                    <p:set>
                                      <p:cBhvr>
                                        <p:cTn id="90" dur="1" fill="hold">
                                          <p:stCondLst>
                                            <p:cond delay="0"/>
                                          </p:stCondLst>
                                        </p:cTn>
                                        <p:tgtEl>
                                          <p:spTgt spid="21"/>
                                        </p:tgtEl>
                                        <p:attrNameLst>
                                          <p:attrName>style.visibility</p:attrName>
                                        </p:attrNameLst>
                                      </p:cBhvr>
                                      <p:to>
                                        <p:strVal val="visible"/>
                                      </p:to>
                                    </p:set>
                                    <p:anim calcmode="lin" valueType="num">
                                      <p:cBhvr additive="base">
                                        <p:cTn id="91" dur="500" fill="hold"/>
                                        <p:tgtEl>
                                          <p:spTgt spid="21"/>
                                        </p:tgtEl>
                                        <p:attrNameLst>
                                          <p:attrName>ppt_x</p:attrName>
                                        </p:attrNameLst>
                                      </p:cBhvr>
                                      <p:tavLst>
                                        <p:tav tm="0">
                                          <p:val>
                                            <p:strVal val="1+#ppt_w/2"/>
                                          </p:val>
                                        </p:tav>
                                        <p:tav tm="100000">
                                          <p:val>
                                            <p:strVal val="#ppt_x"/>
                                          </p:val>
                                        </p:tav>
                                      </p:tavLst>
                                    </p:anim>
                                    <p:anim calcmode="lin" valueType="num">
                                      <p:cBhvr additive="base">
                                        <p:cTn id="92" dur="500" fill="hold"/>
                                        <p:tgtEl>
                                          <p:spTgt spid="21"/>
                                        </p:tgtEl>
                                        <p:attrNameLst>
                                          <p:attrName>ppt_y</p:attrName>
                                        </p:attrNameLst>
                                      </p:cBhvr>
                                      <p:tavLst>
                                        <p:tav tm="0">
                                          <p:val>
                                            <p:strVal val="#ppt_y"/>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2" fill="hold" nodeType="clickEffect">
                                  <p:stCondLst>
                                    <p:cond delay="0"/>
                                  </p:stCondLst>
                                  <p:childTnLst>
                                    <p:set>
                                      <p:cBhvr>
                                        <p:cTn id="96" dur="1" fill="hold">
                                          <p:stCondLst>
                                            <p:cond delay="0"/>
                                          </p:stCondLst>
                                        </p:cTn>
                                        <p:tgtEl>
                                          <p:spTgt spid="24"/>
                                        </p:tgtEl>
                                        <p:attrNameLst>
                                          <p:attrName>style.visibility</p:attrName>
                                        </p:attrNameLst>
                                      </p:cBhvr>
                                      <p:to>
                                        <p:strVal val="visible"/>
                                      </p:to>
                                    </p:set>
                                    <p:anim calcmode="lin" valueType="num">
                                      <p:cBhvr additive="base">
                                        <p:cTn id="97" dur="500" fill="hold"/>
                                        <p:tgtEl>
                                          <p:spTgt spid="24"/>
                                        </p:tgtEl>
                                        <p:attrNameLst>
                                          <p:attrName>ppt_x</p:attrName>
                                        </p:attrNameLst>
                                      </p:cBhvr>
                                      <p:tavLst>
                                        <p:tav tm="0">
                                          <p:val>
                                            <p:strVal val="1+#ppt_w/2"/>
                                          </p:val>
                                        </p:tav>
                                        <p:tav tm="100000">
                                          <p:val>
                                            <p:strVal val="#ppt_x"/>
                                          </p:val>
                                        </p:tav>
                                      </p:tavLst>
                                    </p:anim>
                                    <p:anim calcmode="lin" valueType="num">
                                      <p:cBhvr additive="base">
                                        <p:cTn id="98"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animBg="1"/>
      <p:bldP spid="10" grpId="0"/>
      <p:bldP spid="25" grpId="0"/>
      <p:bldP spid="23" grpId="0"/>
      <p:bldP spid="27" grpId="0"/>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54CACBC-C9CD-994D-BFAE-3589F06A14FF}"/>
              </a:ext>
            </a:extLst>
          </p:cNvPr>
          <p:cNvSpPr/>
          <p:nvPr/>
        </p:nvSpPr>
        <p:spPr>
          <a:xfrm>
            <a:off x="6329806" y="2662379"/>
            <a:ext cx="6109700" cy="4333254"/>
          </a:xfrm>
          <a:prstGeom prst="rect">
            <a:avLst/>
          </a:prstGeom>
          <a:solidFill>
            <a:srgbClr val="00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spc="300" dirty="0">
                <a:latin typeface="Montserrat" pitchFamily="2" charset="0"/>
              </a:rPr>
              <a:t>AIR </a:t>
            </a:r>
          </a:p>
          <a:p>
            <a:pPr algn="ctr"/>
            <a:r>
              <a:rPr lang="en-US" sz="2800" spc="300" dirty="0">
                <a:latin typeface="Montserrat" pitchFamily="2" charset="0"/>
              </a:rPr>
              <a:t>CONDITIONING</a:t>
            </a:r>
          </a:p>
        </p:txBody>
      </p:sp>
      <p:pic>
        <p:nvPicPr>
          <p:cNvPr id="64" name="Picture Placeholder 63">
            <a:extLst>
              <a:ext uri="{FF2B5EF4-FFF2-40B4-BE49-F238E27FC236}">
                <a16:creationId xmlns:a16="http://schemas.microsoft.com/office/drawing/2014/main" id="{EA870367-83D5-4C8F-BF91-9A38F5E1AC57}"/>
              </a:ext>
            </a:extLst>
          </p:cNvPr>
          <p:cNvPicPr>
            <a:picLocks noGrp="1" noChangeAspect="1"/>
          </p:cNvPicPr>
          <p:nvPr>
            <p:ph type="pic" sz="quarter" idx="13"/>
          </p:nvPr>
        </p:nvPicPr>
        <p:blipFill>
          <a:blip r:embed="rId2"/>
          <a:srcRect t="4509" b="4509"/>
          <a:stretch/>
        </p:blipFill>
        <p:spPr>
          <a:xfrm>
            <a:off x="0" y="1768642"/>
            <a:ext cx="9503954" cy="6212068"/>
          </a:xfrm>
          <a:noFill/>
        </p:spPr>
      </p:pic>
      <p:sp>
        <p:nvSpPr>
          <p:cNvPr id="3" name="Title 50">
            <a:extLst>
              <a:ext uri="{FF2B5EF4-FFF2-40B4-BE49-F238E27FC236}">
                <a16:creationId xmlns:a16="http://schemas.microsoft.com/office/drawing/2014/main" id="{17763BBC-DBDE-0948-66F8-11C302C69499}"/>
              </a:ext>
            </a:extLst>
          </p:cNvPr>
          <p:cNvSpPr>
            <a:spLocks noGrp="1"/>
          </p:cNvSpPr>
          <p:nvPr>
            <p:ph type="ctrTitle"/>
          </p:nvPr>
        </p:nvSpPr>
        <p:spPr>
          <a:xfrm>
            <a:off x="516170" y="960280"/>
            <a:ext cx="3103330" cy="398620"/>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14 w 10000"/>
              <a:gd name="connsiteY0" fmla="*/ 699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699 h 10000"/>
              <a:gd name="connsiteX0" fmla="*/ 0 w 10014"/>
              <a:gd name="connsiteY0" fmla="*/ 0 h 10602"/>
              <a:gd name="connsiteX1" fmla="*/ 10014 w 10014"/>
              <a:gd name="connsiteY1" fmla="*/ 602 h 10602"/>
              <a:gd name="connsiteX2" fmla="*/ 10014 w 10014"/>
              <a:gd name="connsiteY2" fmla="*/ 10602 h 10602"/>
              <a:gd name="connsiteX3" fmla="*/ 14 w 10014"/>
              <a:gd name="connsiteY3" fmla="*/ 10602 h 10602"/>
              <a:gd name="connsiteX4" fmla="*/ 0 w 10014"/>
              <a:gd name="connsiteY4" fmla="*/ 0 h 10602"/>
              <a:gd name="connsiteX0" fmla="*/ 0 w 10014"/>
              <a:gd name="connsiteY0" fmla="*/ 0 h 10212"/>
              <a:gd name="connsiteX1" fmla="*/ 10014 w 10014"/>
              <a:gd name="connsiteY1" fmla="*/ 212 h 10212"/>
              <a:gd name="connsiteX2" fmla="*/ 10014 w 10014"/>
              <a:gd name="connsiteY2" fmla="*/ 10212 h 10212"/>
              <a:gd name="connsiteX3" fmla="*/ 14 w 10014"/>
              <a:gd name="connsiteY3" fmla="*/ 10212 h 10212"/>
              <a:gd name="connsiteX4" fmla="*/ 0 w 10014"/>
              <a:gd name="connsiteY4" fmla="*/ 0 h 10212"/>
              <a:gd name="connsiteX0" fmla="*/ 41 w 10000"/>
              <a:gd name="connsiteY0" fmla="*/ 48 h 10000"/>
              <a:gd name="connsiteX1" fmla="*/ 10000 w 10000"/>
              <a:gd name="connsiteY1" fmla="*/ 0 h 10000"/>
              <a:gd name="connsiteX2" fmla="*/ 10000 w 10000"/>
              <a:gd name="connsiteY2" fmla="*/ 10000 h 10000"/>
              <a:gd name="connsiteX3" fmla="*/ 0 w 10000"/>
              <a:gd name="connsiteY3" fmla="*/ 10000 h 10000"/>
              <a:gd name="connsiteX4" fmla="*/ 41 w 10000"/>
              <a:gd name="connsiteY4" fmla="*/ 48 h 10000"/>
              <a:gd name="connsiteX0" fmla="*/ 1 w 10001"/>
              <a:gd name="connsiteY0" fmla="*/ 0 h 10342"/>
              <a:gd name="connsiteX1" fmla="*/ 10001 w 10001"/>
              <a:gd name="connsiteY1" fmla="*/ 342 h 10342"/>
              <a:gd name="connsiteX2" fmla="*/ 10001 w 10001"/>
              <a:gd name="connsiteY2" fmla="*/ 10342 h 10342"/>
              <a:gd name="connsiteX3" fmla="*/ 1 w 10001"/>
              <a:gd name="connsiteY3" fmla="*/ 10342 h 10342"/>
              <a:gd name="connsiteX4" fmla="*/ 1 w 10001"/>
              <a:gd name="connsiteY4" fmla="*/ 0 h 10342"/>
              <a:gd name="connsiteX0" fmla="*/ 1 w 10001"/>
              <a:gd name="connsiteY0" fmla="*/ 48 h 10000"/>
              <a:gd name="connsiteX1" fmla="*/ 10001 w 10001"/>
              <a:gd name="connsiteY1" fmla="*/ 0 h 10000"/>
              <a:gd name="connsiteX2" fmla="*/ 10001 w 10001"/>
              <a:gd name="connsiteY2" fmla="*/ 10000 h 10000"/>
              <a:gd name="connsiteX3" fmla="*/ 1 w 10001"/>
              <a:gd name="connsiteY3" fmla="*/ 10000 h 10000"/>
              <a:gd name="connsiteX4" fmla="*/ 1 w 10001"/>
              <a:gd name="connsiteY4" fmla="*/ 48 h 10000"/>
              <a:gd name="connsiteX0" fmla="*/ 14 w 10000"/>
              <a:gd name="connsiteY0" fmla="*/ 56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568 h 10000"/>
              <a:gd name="connsiteX0" fmla="*/ 14 w 10000"/>
              <a:gd name="connsiteY0" fmla="*/ 30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308 h 10000"/>
              <a:gd name="connsiteX0" fmla="*/ 14 w 10000"/>
              <a:gd name="connsiteY0" fmla="*/ 30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308 h 10000"/>
              <a:gd name="connsiteX0" fmla="*/ 14 w 10000"/>
              <a:gd name="connsiteY0" fmla="*/ 17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178 h 10000"/>
              <a:gd name="connsiteX0" fmla="*/ 14 w 10000"/>
              <a:gd name="connsiteY0" fmla="*/ 178 h 10000"/>
              <a:gd name="connsiteX1" fmla="*/ 10000 w 10000"/>
              <a:gd name="connsiteY1" fmla="*/ 0 h 10000"/>
              <a:gd name="connsiteX2" fmla="*/ 9628 w 10000"/>
              <a:gd name="connsiteY2" fmla="*/ 9870 h 10000"/>
              <a:gd name="connsiteX3" fmla="*/ 0 w 10000"/>
              <a:gd name="connsiteY3" fmla="*/ 10000 h 10000"/>
              <a:gd name="connsiteX4" fmla="*/ 14 w 10000"/>
              <a:gd name="connsiteY4" fmla="*/ 178 h 10000"/>
              <a:gd name="connsiteX0" fmla="*/ 2 w 9988"/>
              <a:gd name="connsiteY0" fmla="*/ 178 h 10000"/>
              <a:gd name="connsiteX1" fmla="*/ 9988 w 9988"/>
              <a:gd name="connsiteY1" fmla="*/ 0 h 10000"/>
              <a:gd name="connsiteX2" fmla="*/ 9616 w 9988"/>
              <a:gd name="connsiteY2" fmla="*/ 9870 h 10000"/>
              <a:gd name="connsiteX3" fmla="*/ 6 w 9988"/>
              <a:gd name="connsiteY3" fmla="*/ 10000 h 10000"/>
              <a:gd name="connsiteX4" fmla="*/ 2 w 9988"/>
              <a:gd name="connsiteY4" fmla="*/ 178 h 10000"/>
              <a:gd name="connsiteX0" fmla="*/ 2 w 10000"/>
              <a:gd name="connsiteY0" fmla="*/ 178 h 10000"/>
              <a:gd name="connsiteX1" fmla="*/ 10000 w 10000"/>
              <a:gd name="connsiteY1" fmla="*/ 0 h 10000"/>
              <a:gd name="connsiteX2" fmla="*/ 9628 w 10000"/>
              <a:gd name="connsiteY2" fmla="*/ 9870 h 10000"/>
              <a:gd name="connsiteX3" fmla="*/ 6 w 10000"/>
              <a:gd name="connsiteY3" fmla="*/ 10000 h 10000"/>
              <a:gd name="connsiteX4" fmla="*/ 2 w 10000"/>
              <a:gd name="connsiteY4" fmla="*/ 178 h 10000"/>
              <a:gd name="connsiteX0" fmla="*/ 2 w 10000"/>
              <a:gd name="connsiteY0" fmla="*/ 91 h 9913"/>
              <a:gd name="connsiteX1" fmla="*/ 10000 w 10000"/>
              <a:gd name="connsiteY1" fmla="*/ 0 h 9913"/>
              <a:gd name="connsiteX2" fmla="*/ 9628 w 10000"/>
              <a:gd name="connsiteY2" fmla="*/ 9783 h 9913"/>
              <a:gd name="connsiteX3" fmla="*/ 6 w 10000"/>
              <a:gd name="connsiteY3" fmla="*/ 9913 h 9913"/>
              <a:gd name="connsiteX4" fmla="*/ 2 w 10000"/>
              <a:gd name="connsiteY4" fmla="*/ 91 h 9913"/>
              <a:gd name="connsiteX0" fmla="*/ 2 w 9982"/>
              <a:gd name="connsiteY0" fmla="*/ 0 h 9908"/>
              <a:gd name="connsiteX1" fmla="*/ 9982 w 9982"/>
              <a:gd name="connsiteY1" fmla="*/ 170 h 9908"/>
              <a:gd name="connsiteX2" fmla="*/ 9628 w 9982"/>
              <a:gd name="connsiteY2" fmla="*/ 9777 h 9908"/>
              <a:gd name="connsiteX3" fmla="*/ 6 w 9982"/>
              <a:gd name="connsiteY3" fmla="*/ 9908 h 9908"/>
              <a:gd name="connsiteX4" fmla="*/ 2 w 9982"/>
              <a:gd name="connsiteY4" fmla="*/ 0 h 99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82" h="9908">
                <a:moveTo>
                  <a:pt x="2" y="0"/>
                </a:moveTo>
                <a:lnTo>
                  <a:pt x="9982" y="170"/>
                </a:lnTo>
                <a:lnTo>
                  <a:pt x="9628" y="9777"/>
                </a:lnTo>
                <a:lnTo>
                  <a:pt x="6" y="9908"/>
                </a:lnTo>
                <a:cubicBezTo>
                  <a:pt x="11" y="6781"/>
                  <a:pt x="-3" y="3127"/>
                  <a:pt x="2" y="0"/>
                </a:cubicBezTo>
                <a:close/>
              </a:path>
            </a:pathLst>
          </a:custGeom>
          <a:solidFill>
            <a:srgbClr val="000066"/>
          </a:solidFill>
        </p:spPr>
        <p:txBody>
          <a:bodyPr anchor="ctr"/>
          <a:lstStyle/>
          <a:p>
            <a:pPr algn="ctr"/>
            <a:r>
              <a:rPr lang="en-US" sz="1600" dirty="0">
                <a:latin typeface="Montserrat" pitchFamily="2" charset="0"/>
              </a:rPr>
              <a:t>PRODUCT PROFILE</a:t>
            </a:r>
          </a:p>
        </p:txBody>
      </p:sp>
      <p:pic>
        <p:nvPicPr>
          <p:cNvPr id="2" name="Picture 2" descr="What is AHRI? - Masterflow">
            <a:extLst>
              <a:ext uri="{FF2B5EF4-FFF2-40B4-BE49-F238E27FC236}">
                <a16:creationId xmlns:a16="http://schemas.microsoft.com/office/drawing/2014/main" id="{70A5DA0A-6B6B-13FF-8B7C-E6998CE93C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74537" y="5889172"/>
            <a:ext cx="1179407" cy="52294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eComfort | Chillers &amp; Heat pumps, R32 | LENNOX">
            <a:extLst>
              <a:ext uri="{FF2B5EF4-FFF2-40B4-BE49-F238E27FC236}">
                <a16:creationId xmlns:a16="http://schemas.microsoft.com/office/drawing/2014/main" id="{1E986F3A-C92F-A42C-31DB-1D4FC9E469C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78168" y="6564515"/>
            <a:ext cx="1175776" cy="4311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4705093"/>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itle 50">
            <a:extLst>
              <a:ext uri="{FF2B5EF4-FFF2-40B4-BE49-F238E27FC236}">
                <a16:creationId xmlns:a16="http://schemas.microsoft.com/office/drawing/2014/main" id="{4C8520A3-1407-7B1A-EED6-A24D64207C1A}"/>
              </a:ext>
            </a:extLst>
          </p:cNvPr>
          <p:cNvSpPr>
            <a:spLocks noGrp="1"/>
          </p:cNvSpPr>
          <p:nvPr>
            <p:ph type="ctrTitle"/>
          </p:nvPr>
        </p:nvSpPr>
        <p:spPr>
          <a:xfrm>
            <a:off x="516170" y="1002082"/>
            <a:ext cx="2966066" cy="450937"/>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14 w 10000"/>
              <a:gd name="connsiteY0" fmla="*/ 699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699 h 10000"/>
              <a:gd name="connsiteX0" fmla="*/ 0 w 10014"/>
              <a:gd name="connsiteY0" fmla="*/ 0 h 10602"/>
              <a:gd name="connsiteX1" fmla="*/ 10014 w 10014"/>
              <a:gd name="connsiteY1" fmla="*/ 602 h 10602"/>
              <a:gd name="connsiteX2" fmla="*/ 10014 w 10014"/>
              <a:gd name="connsiteY2" fmla="*/ 10602 h 10602"/>
              <a:gd name="connsiteX3" fmla="*/ 14 w 10014"/>
              <a:gd name="connsiteY3" fmla="*/ 10602 h 10602"/>
              <a:gd name="connsiteX4" fmla="*/ 0 w 10014"/>
              <a:gd name="connsiteY4" fmla="*/ 0 h 10602"/>
              <a:gd name="connsiteX0" fmla="*/ 0 w 10014"/>
              <a:gd name="connsiteY0" fmla="*/ 0 h 10212"/>
              <a:gd name="connsiteX1" fmla="*/ 10014 w 10014"/>
              <a:gd name="connsiteY1" fmla="*/ 212 h 10212"/>
              <a:gd name="connsiteX2" fmla="*/ 10014 w 10014"/>
              <a:gd name="connsiteY2" fmla="*/ 10212 h 10212"/>
              <a:gd name="connsiteX3" fmla="*/ 14 w 10014"/>
              <a:gd name="connsiteY3" fmla="*/ 10212 h 10212"/>
              <a:gd name="connsiteX4" fmla="*/ 0 w 10014"/>
              <a:gd name="connsiteY4" fmla="*/ 0 h 10212"/>
              <a:gd name="connsiteX0" fmla="*/ 41 w 10000"/>
              <a:gd name="connsiteY0" fmla="*/ 48 h 10000"/>
              <a:gd name="connsiteX1" fmla="*/ 10000 w 10000"/>
              <a:gd name="connsiteY1" fmla="*/ 0 h 10000"/>
              <a:gd name="connsiteX2" fmla="*/ 10000 w 10000"/>
              <a:gd name="connsiteY2" fmla="*/ 10000 h 10000"/>
              <a:gd name="connsiteX3" fmla="*/ 0 w 10000"/>
              <a:gd name="connsiteY3" fmla="*/ 10000 h 10000"/>
              <a:gd name="connsiteX4" fmla="*/ 41 w 10000"/>
              <a:gd name="connsiteY4" fmla="*/ 48 h 10000"/>
              <a:gd name="connsiteX0" fmla="*/ 1 w 10001"/>
              <a:gd name="connsiteY0" fmla="*/ 0 h 10342"/>
              <a:gd name="connsiteX1" fmla="*/ 10001 w 10001"/>
              <a:gd name="connsiteY1" fmla="*/ 342 h 10342"/>
              <a:gd name="connsiteX2" fmla="*/ 10001 w 10001"/>
              <a:gd name="connsiteY2" fmla="*/ 10342 h 10342"/>
              <a:gd name="connsiteX3" fmla="*/ 1 w 10001"/>
              <a:gd name="connsiteY3" fmla="*/ 10342 h 10342"/>
              <a:gd name="connsiteX4" fmla="*/ 1 w 10001"/>
              <a:gd name="connsiteY4" fmla="*/ 0 h 10342"/>
              <a:gd name="connsiteX0" fmla="*/ 1 w 10001"/>
              <a:gd name="connsiteY0" fmla="*/ 48 h 10000"/>
              <a:gd name="connsiteX1" fmla="*/ 10001 w 10001"/>
              <a:gd name="connsiteY1" fmla="*/ 0 h 10000"/>
              <a:gd name="connsiteX2" fmla="*/ 10001 w 10001"/>
              <a:gd name="connsiteY2" fmla="*/ 10000 h 10000"/>
              <a:gd name="connsiteX3" fmla="*/ 1 w 10001"/>
              <a:gd name="connsiteY3" fmla="*/ 10000 h 10000"/>
              <a:gd name="connsiteX4" fmla="*/ 1 w 10001"/>
              <a:gd name="connsiteY4" fmla="*/ 48 h 10000"/>
              <a:gd name="connsiteX0" fmla="*/ 14 w 10000"/>
              <a:gd name="connsiteY0" fmla="*/ 56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568 h 10000"/>
              <a:gd name="connsiteX0" fmla="*/ 14 w 10000"/>
              <a:gd name="connsiteY0" fmla="*/ 30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308 h 10000"/>
              <a:gd name="connsiteX0" fmla="*/ 14 w 10000"/>
              <a:gd name="connsiteY0" fmla="*/ 30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308 h 10000"/>
              <a:gd name="connsiteX0" fmla="*/ 14 w 10000"/>
              <a:gd name="connsiteY0" fmla="*/ 17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178 h 10000"/>
              <a:gd name="connsiteX0" fmla="*/ 14 w 10000"/>
              <a:gd name="connsiteY0" fmla="*/ 178 h 10000"/>
              <a:gd name="connsiteX1" fmla="*/ 10000 w 10000"/>
              <a:gd name="connsiteY1" fmla="*/ 0 h 10000"/>
              <a:gd name="connsiteX2" fmla="*/ 9628 w 10000"/>
              <a:gd name="connsiteY2" fmla="*/ 9870 h 10000"/>
              <a:gd name="connsiteX3" fmla="*/ 0 w 10000"/>
              <a:gd name="connsiteY3" fmla="*/ 10000 h 10000"/>
              <a:gd name="connsiteX4" fmla="*/ 14 w 10000"/>
              <a:gd name="connsiteY4" fmla="*/ 178 h 10000"/>
              <a:gd name="connsiteX0" fmla="*/ 2 w 9988"/>
              <a:gd name="connsiteY0" fmla="*/ 178 h 10000"/>
              <a:gd name="connsiteX1" fmla="*/ 9988 w 9988"/>
              <a:gd name="connsiteY1" fmla="*/ 0 h 10000"/>
              <a:gd name="connsiteX2" fmla="*/ 9616 w 9988"/>
              <a:gd name="connsiteY2" fmla="*/ 9870 h 10000"/>
              <a:gd name="connsiteX3" fmla="*/ 6 w 9988"/>
              <a:gd name="connsiteY3" fmla="*/ 10000 h 10000"/>
              <a:gd name="connsiteX4" fmla="*/ 2 w 9988"/>
              <a:gd name="connsiteY4" fmla="*/ 178 h 10000"/>
              <a:gd name="connsiteX0" fmla="*/ 2 w 10000"/>
              <a:gd name="connsiteY0" fmla="*/ 178 h 10000"/>
              <a:gd name="connsiteX1" fmla="*/ 10000 w 10000"/>
              <a:gd name="connsiteY1" fmla="*/ 0 h 10000"/>
              <a:gd name="connsiteX2" fmla="*/ 9628 w 10000"/>
              <a:gd name="connsiteY2" fmla="*/ 9870 h 10000"/>
              <a:gd name="connsiteX3" fmla="*/ 6 w 10000"/>
              <a:gd name="connsiteY3" fmla="*/ 10000 h 10000"/>
              <a:gd name="connsiteX4" fmla="*/ 2 w 10000"/>
              <a:gd name="connsiteY4" fmla="*/ 178 h 10000"/>
              <a:gd name="connsiteX0" fmla="*/ 2 w 10000"/>
              <a:gd name="connsiteY0" fmla="*/ 91 h 9913"/>
              <a:gd name="connsiteX1" fmla="*/ 10000 w 10000"/>
              <a:gd name="connsiteY1" fmla="*/ 0 h 9913"/>
              <a:gd name="connsiteX2" fmla="*/ 9628 w 10000"/>
              <a:gd name="connsiteY2" fmla="*/ 9783 h 9913"/>
              <a:gd name="connsiteX3" fmla="*/ 6 w 10000"/>
              <a:gd name="connsiteY3" fmla="*/ 9913 h 9913"/>
              <a:gd name="connsiteX4" fmla="*/ 2 w 10000"/>
              <a:gd name="connsiteY4" fmla="*/ 91 h 9913"/>
              <a:gd name="connsiteX0" fmla="*/ 2 w 9982"/>
              <a:gd name="connsiteY0" fmla="*/ 0 h 9908"/>
              <a:gd name="connsiteX1" fmla="*/ 9982 w 9982"/>
              <a:gd name="connsiteY1" fmla="*/ 170 h 9908"/>
              <a:gd name="connsiteX2" fmla="*/ 9628 w 9982"/>
              <a:gd name="connsiteY2" fmla="*/ 9777 h 9908"/>
              <a:gd name="connsiteX3" fmla="*/ 6 w 9982"/>
              <a:gd name="connsiteY3" fmla="*/ 9908 h 9908"/>
              <a:gd name="connsiteX4" fmla="*/ 2 w 9982"/>
              <a:gd name="connsiteY4" fmla="*/ 0 h 9908"/>
              <a:gd name="connsiteX0" fmla="*/ 2 w 10205"/>
              <a:gd name="connsiteY0" fmla="*/ 0 h 10000"/>
              <a:gd name="connsiteX1" fmla="*/ 10205 w 10205"/>
              <a:gd name="connsiteY1" fmla="*/ 38 h 10000"/>
              <a:gd name="connsiteX2" fmla="*/ 9645 w 10205"/>
              <a:gd name="connsiteY2" fmla="*/ 9868 h 10000"/>
              <a:gd name="connsiteX3" fmla="*/ 6 w 10205"/>
              <a:gd name="connsiteY3" fmla="*/ 10000 h 10000"/>
              <a:gd name="connsiteX4" fmla="*/ 2 w 10205"/>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05" h="10000">
                <a:moveTo>
                  <a:pt x="2" y="0"/>
                </a:moveTo>
                <a:lnTo>
                  <a:pt x="10205" y="38"/>
                </a:lnTo>
                <a:cubicBezTo>
                  <a:pt x="10018" y="3315"/>
                  <a:pt x="9832" y="6591"/>
                  <a:pt x="9645" y="9868"/>
                </a:cubicBezTo>
                <a:lnTo>
                  <a:pt x="6" y="10000"/>
                </a:lnTo>
                <a:cubicBezTo>
                  <a:pt x="11" y="6844"/>
                  <a:pt x="-3" y="3156"/>
                  <a:pt x="2" y="0"/>
                </a:cubicBezTo>
                <a:close/>
              </a:path>
            </a:pathLst>
          </a:custGeom>
          <a:solidFill>
            <a:srgbClr val="000066"/>
          </a:solidFill>
        </p:spPr>
        <p:txBody>
          <a:bodyPr anchor="ctr"/>
          <a:lstStyle/>
          <a:p>
            <a:pPr>
              <a:lnSpc>
                <a:spcPct val="100000"/>
              </a:lnSpc>
            </a:pPr>
            <a:r>
              <a:rPr lang="en-US" sz="1400" dirty="0">
                <a:latin typeface="Montserrat" pitchFamily="2" charset="0"/>
              </a:rPr>
              <a:t>PRODUCT PROFILE</a:t>
            </a:r>
            <a:br>
              <a:rPr lang="en-US" sz="1400" dirty="0">
                <a:latin typeface="Montserrat" pitchFamily="2" charset="0"/>
              </a:rPr>
            </a:br>
            <a:r>
              <a:rPr lang="en-US" sz="1600" b="1" spc="300" dirty="0">
                <a:latin typeface="Montserrat" pitchFamily="2" charset="0"/>
              </a:rPr>
              <a:t>AIR CONDITIONING</a:t>
            </a:r>
            <a:endParaRPr lang="en-US" sz="1400" b="1" spc="300" dirty="0">
              <a:latin typeface="Montserrat" pitchFamily="2" charset="0"/>
            </a:endParaRPr>
          </a:p>
        </p:txBody>
      </p:sp>
      <p:sp>
        <p:nvSpPr>
          <p:cNvPr id="19" name="Content Placeholder 17">
            <a:extLst>
              <a:ext uri="{FF2B5EF4-FFF2-40B4-BE49-F238E27FC236}">
                <a16:creationId xmlns:a16="http://schemas.microsoft.com/office/drawing/2014/main" id="{3503C81B-CFCB-686B-4C94-E71CF2F30639}"/>
              </a:ext>
            </a:extLst>
          </p:cNvPr>
          <p:cNvSpPr txBox="1">
            <a:spLocks/>
          </p:cNvSpPr>
          <p:nvPr/>
        </p:nvSpPr>
        <p:spPr>
          <a:xfrm>
            <a:off x="516170" y="3180471"/>
            <a:ext cx="7745330" cy="2032000"/>
          </a:xfrm>
          <a:prstGeom prst="rect">
            <a:avLst/>
          </a:prstGeom>
        </p:spPr>
        <p:txBody>
          <a:bodyPr vert="horz" lIns="91440" tIns="45720" rIns="91440" bIns="45720" rtlCol="0">
            <a:noAutofit/>
          </a:bodyPr>
          <a:lstStyle>
            <a:lvl1pPr marL="0" indent="0" algn="l" defTabSz="1280160" rtl="0" eaLnBrk="1" latinLnBrk="0" hangingPunct="1">
              <a:lnSpc>
                <a:spcPct val="125000"/>
              </a:lnSpc>
              <a:spcBef>
                <a:spcPts val="1400"/>
              </a:spcBef>
              <a:buFont typeface="Arial" panose="020B0604020202020204" pitchFamily="34" charset="0"/>
              <a:buNone/>
              <a:defRPr sz="2672" kern="1200" spc="208" baseline="0">
                <a:solidFill>
                  <a:schemeClr val="bg1"/>
                </a:solidFill>
                <a:latin typeface="Tw Cen MT" panose="020B0602020104020603" pitchFamily="34" charset="77"/>
                <a:ea typeface="+mn-ea"/>
                <a:cs typeface="+mn-cs"/>
              </a:defRPr>
            </a:lvl1pPr>
            <a:lvl2pPr marL="678823" indent="0" algn="ctr" defTabSz="1280160" rtl="0" eaLnBrk="1" latinLnBrk="0" hangingPunct="1">
              <a:lnSpc>
                <a:spcPct val="90000"/>
              </a:lnSpc>
              <a:spcBef>
                <a:spcPts val="700"/>
              </a:spcBef>
              <a:buFont typeface="Arial" panose="020B0604020202020204" pitchFamily="34" charset="0"/>
              <a:buNone/>
              <a:defRPr sz="2969" kern="1200">
                <a:solidFill>
                  <a:schemeClr val="tx1"/>
                </a:solidFill>
                <a:latin typeface="+mn-lt"/>
                <a:ea typeface="+mn-ea"/>
                <a:cs typeface="+mn-cs"/>
              </a:defRPr>
            </a:lvl2pPr>
            <a:lvl3pPr marL="1357645" indent="0" algn="ctr" defTabSz="1280160" rtl="0" eaLnBrk="1" latinLnBrk="0" hangingPunct="1">
              <a:lnSpc>
                <a:spcPct val="90000"/>
              </a:lnSpc>
              <a:spcBef>
                <a:spcPts val="700"/>
              </a:spcBef>
              <a:buFont typeface="Arial" panose="020B0604020202020204" pitchFamily="34" charset="0"/>
              <a:buNone/>
              <a:defRPr sz="2672" kern="1200">
                <a:solidFill>
                  <a:schemeClr val="tx1"/>
                </a:solidFill>
                <a:latin typeface="+mn-lt"/>
                <a:ea typeface="+mn-ea"/>
                <a:cs typeface="+mn-cs"/>
              </a:defRPr>
            </a:lvl3pPr>
            <a:lvl4pPr marL="2036468" indent="0" algn="ctr" defTabSz="1280160" rtl="0" eaLnBrk="1" latinLnBrk="0" hangingPunct="1">
              <a:lnSpc>
                <a:spcPct val="90000"/>
              </a:lnSpc>
              <a:spcBef>
                <a:spcPts val="700"/>
              </a:spcBef>
              <a:buFont typeface="Arial" panose="020B0604020202020204" pitchFamily="34" charset="0"/>
              <a:buNone/>
              <a:defRPr sz="2376" kern="1200">
                <a:solidFill>
                  <a:schemeClr val="tx1"/>
                </a:solidFill>
                <a:latin typeface="+mn-lt"/>
                <a:ea typeface="+mn-ea"/>
                <a:cs typeface="+mn-cs"/>
              </a:defRPr>
            </a:lvl4pPr>
            <a:lvl5pPr marL="2715291" indent="0" algn="ctr" defTabSz="1280160" rtl="0" eaLnBrk="1" latinLnBrk="0" hangingPunct="1">
              <a:lnSpc>
                <a:spcPct val="90000"/>
              </a:lnSpc>
              <a:spcBef>
                <a:spcPts val="700"/>
              </a:spcBef>
              <a:buFont typeface="Arial" panose="020B0604020202020204" pitchFamily="34" charset="0"/>
              <a:buNone/>
              <a:defRPr sz="2376" kern="1200">
                <a:solidFill>
                  <a:schemeClr val="tx1"/>
                </a:solidFill>
                <a:latin typeface="+mn-lt"/>
                <a:ea typeface="+mn-ea"/>
                <a:cs typeface="+mn-cs"/>
              </a:defRPr>
            </a:lvl5pPr>
            <a:lvl6pPr marL="3394114" indent="0" algn="ctr" defTabSz="1280160" rtl="0" eaLnBrk="1" latinLnBrk="0" hangingPunct="1">
              <a:lnSpc>
                <a:spcPct val="90000"/>
              </a:lnSpc>
              <a:spcBef>
                <a:spcPts val="700"/>
              </a:spcBef>
              <a:buFont typeface="Arial" panose="020B0604020202020204" pitchFamily="34" charset="0"/>
              <a:buNone/>
              <a:defRPr sz="2376" kern="1200">
                <a:solidFill>
                  <a:schemeClr val="tx1"/>
                </a:solidFill>
                <a:latin typeface="+mn-lt"/>
                <a:ea typeface="+mn-ea"/>
                <a:cs typeface="+mn-cs"/>
              </a:defRPr>
            </a:lvl6pPr>
            <a:lvl7pPr marL="4072936" indent="0" algn="ctr" defTabSz="1280160" rtl="0" eaLnBrk="1" latinLnBrk="0" hangingPunct="1">
              <a:lnSpc>
                <a:spcPct val="90000"/>
              </a:lnSpc>
              <a:spcBef>
                <a:spcPts val="700"/>
              </a:spcBef>
              <a:buFont typeface="Arial" panose="020B0604020202020204" pitchFamily="34" charset="0"/>
              <a:buNone/>
              <a:defRPr sz="2376" kern="1200">
                <a:solidFill>
                  <a:schemeClr val="tx1"/>
                </a:solidFill>
                <a:latin typeface="+mn-lt"/>
                <a:ea typeface="+mn-ea"/>
                <a:cs typeface="+mn-cs"/>
              </a:defRPr>
            </a:lvl7pPr>
            <a:lvl8pPr marL="4751759" indent="0" algn="ctr" defTabSz="1280160" rtl="0" eaLnBrk="1" latinLnBrk="0" hangingPunct="1">
              <a:lnSpc>
                <a:spcPct val="90000"/>
              </a:lnSpc>
              <a:spcBef>
                <a:spcPts val="700"/>
              </a:spcBef>
              <a:buFont typeface="Arial" panose="020B0604020202020204" pitchFamily="34" charset="0"/>
              <a:buNone/>
              <a:defRPr sz="2376" kern="1200">
                <a:solidFill>
                  <a:schemeClr val="tx1"/>
                </a:solidFill>
                <a:latin typeface="+mn-lt"/>
                <a:ea typeface="+mn-ea"/>
                <a:cs typeface="+mn-cs"/>
              </a:defRPr>
            </a:lvl8pPr>
            <a:lvl9pPr marL="5430582" indent="0" algn="ctr" defTabSz="1280160" rtl="0" eaLnBrk="1" latinLnBrk="0" hangingPunct="1">
              <a:lnSpc>
                <a:spcPct val="90000"/>
              </a:lnSpc>
              <a:spcBef>
                <a:spcPts val="700"/>
              </a:spcBef>
              <a:buFont typeface="Arial" panose="020B0604020202020204" pitchFamily="34" charset="0"/>
              <a:buNone/>
              <a:defRPr sz="2376" kern="1200">
                <a:solidFill>
                  <a:schemeClr val="tx1"/>
                </a:solidFill>
                <a:latin typeface="+mn-lt"/>
                <a:ea typeface="+mn-ea"/>
                <a:cs typeface="+mn-cs"/>
              </a:defRPr>
            </a:lvl9pPr>
          </a:lstStyle>
          <a:p>
            <a:pPr algn="just">
              <a:lnSpc>
                <a:spcPct val="150000"/>
              </a:lnSpc>
              <a:spcBef>
                <a:spcPts val="0"/>
              </a:spcBef>
            </a:pPr>
            <a:r>
              <a:rPr lang="en-US" sz="800" b="1" spc="0" dirty="0">
                <a:solidFill>
                  <a:schemeClr val="tx1">
                    <a:lumMod val="85000"/>
                    <a:lumOff val="15000"/>
                  </a:schemeClr>
                </a:solidFill>
                <a:latin typeface="Montserrat" pitchFamily="2" charset="0"/>
              </a:rPr>
              <a:t>ECOAIR AIR CONDITIONING MANUFACTURING LLC, UAE</a:t>
            </a:r>
          </a:p>
          <a:p>
            <a:pPr algn="just">
              <a:lnSpc>
                <a:spcPct val="150000"/>
              </a:lnSpc>
            </a:pPr>
            <a:r>
              <a:rPr lang="en-US" sz="800" spc="0" dirty="0">
                <a:solidFill>
                  <a:schemeClr val="tx1">
                    <a:lumMod val="85000"/>
                    <a:lumOff val="15000"/>
                  </a:schemeClr>
                </a:solidFill>
                <a:latin typeface="Montserrat" pitchFamily="2" charset="0"/>
              </a:rPr>
              <a:t>	With our production facility located in the Emirate of Umm Al Quwain, UAE, we take pride in our expertise and capabilities in manufacturing Air Handling Units (AHUs), Fan Coil Units (FCUs), Condensing Units, and more. With a commitment to quality and innovation, we utilize advanced technology and precision engineering to produce a wide range of HVAC equipment tailored to diverse requirements. </a:t>
            </a:r>
          </a:p>
          <a:p>
            <a:pPr algn="just">
              <a:lnSpc>
                <a:spcPct val="150000"/>
              </a:lnSpc>
            </a:pPr>
            <a:r>
              <a:rPr lang="en-US" sz="800" spc="0" dirty="0">
                <a:solidFill>
                  <a:schemeClr val="tx1">
                    <a:lumMod val="85000"/>
                    <a:lumOff val="15000"/>
                  </a:schemeClr>
                </a:solidFill>
                <a:latin typeface="Montserrat" pitchFamily="2" charset="0"/>
              </a:rPr>
              <a:t>Our production processes adhere to rigorous industry standards, ensuring each unit is meticulously crafted for optimal performance, energy efficiency, and durability. From design to assembly, our skilled team ensures the seamless integration of cutting-edge features, customizable options, and a keen attention to detail. With a history of excellence, we stand as a reliable source for top-tier HVAC solutions, contributing to enhanced indoor comfort and climate control in various settings.</a:t>
            </a:r>
          </a:p>
        </p:txBody>
      </p:sp>
      <p:pic>
        <p:nvPicPr>
          <p:cNvPr id="2" name="Picture 1">
            <a:extLst>
              <a:ext uri="{FF2B5EF4-FFF2-40B4-BE49-F238E27FC236}">
                <a16:creationId xmlns:a16="http://schemas.microsoft.com/office/drawing/2014/main" id="{C0A0EC68-36AC-3A1E-283F-D9221DE400CB}"/>
              </a:ext>
            </a:extLst>
          </p:cNvPr>
          <p:cNvPicPr>
            <a:picLocks noChangeAspect="1"/>
          </p:cNvPicPr>
          <p:nvPr/>
        </p:nvPicPr>
        <p:blipFill>
          <a:blip r:embed="rId2"/>
          <a:srcRect/>
          <a:stretch/>
        </p:blipFill>
        <p:spPr>
          <a:xfrm>
            <a:off x="516170" y="2344857"/>
            <a:ext cx="2477551" cy="461628"/>
          </a:xfrm>
          <a:prstGeom prst="rect">
            <a:avLst/>
          </a:prstGeom>
        </p:spPr>
      </p:pic>
      <p:sp>
        <p:nvSpPr>
          <p:cNvPr id="4" name="TextBox 10">
            <a:extLst>
              <a:ext uri="{FF2B5EF4-FFF2-40B4-BE49-F238E27FC236}">
                <a16:creationId xmlns:a16="http://schemas.microsoft.com/office/drawing/2014/main" id="{BFE289AE-64CA-B0A2-E567-BF8964B52B3C}"/>
              </a:ext>
            </a:extLst>
          </p:cNvPr>
          <p:cNvSpPr txBox="1"/>
          <p:nvPr/>
        </p:nvSpPr>
        <p:spPr>
          <a:xfrm>
            <a:off x="9711449" y="3237363"/>
            <a:ext cx="2916116" cy="136422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pPr>
            <a:r>
              <a:rPr lang="en-US" sz="800" b="1" dirty="0">
                <a:latin typeface="Montserrat" pitchFamily="2" charset="0"/>
              </a:rPr>
              <a:t>Air handling Units</a:t>
            </a:r>
          </a:p>
          <a:p>
            <a:pPr marL="90488" indent="-90488">
              <a:lnSpc>
                <a:spcPct val="150000"/>
              </a:lnSpc>
              <a:buFont typeface="Arial" panose="020B0604020202020204" pitchFamily="34" charset="0"/>
              <a:buChar char="•"/>
            </a:pPr>
            <a:r>
              <a:rPr lang="en-US" sz="800" b="1" dirty="0">
                <a:solidFill>
                  <a:srgbClr val="0070C0"/>
                </a:solidFill>
                <a:latin typeface="Montserrat" pitchFamily="2" charset="0"/>
              </a:rPr>
              <a:t>E-AHU </a:t>
            </a:r>
            <a:r>
              <a:rPr lang="en-US" sz="800" dirty="0">
                <a:latin typeface="Montserrat" pitchFamily="2" charset="0"/>
              </a:rPr>
              <a:t>Series</a:t>
            </a:r>
          </a:p>
          <a:p>
            <a:pPr marL="90488" indent="-90488">
              <a:lnSpc>
                <a:spcPct val="150000"/>
              </a:lnSpc>
              <a:buFont typeface="Arial" panose="020B0604020202020204" pitchFamily="34" charset="0"/>
              <a:buChar char="•"/>
            </a:pPr>
            <a:r>
              <a:rPr lang="en-US" sz="800" dirty="0">
                <a:latin typeface="Montserrat" pitchFamily="2" charset="0"/>
              </a:rPr>
              <a:t>Airflow Range: 500～50,000 CFM</a:t>
            </a:r>
          </a:p>
          <a:p>
            <a:pPr marL="90488" indent="-90488">
              <a:lnSpc>
                <a:spcPct val="150000"/>
              </a:lnSpc>
              <a:buFont typeface="Arial" panose="020B0604020202020204" pitchFamily="34" charset="0"/>
              <a:buChar char="•"/>
            </a:pPr>
            <a:r>
              <a:rPr lang="en-US" sz="800" dirty="0">
                <a:latin typeface="Montserrat" pitchFamily="2" charset="0"/>
              </a:rPr>
              <a:t>Dedicated Selection Software - </a:t>
            </a:r>
            <a:r>
              <a:rPr lang="en-US" sz="800" b="1" dirty="0">
                <a:solidFill>
                  <a:srgbClr val="0070C0"/>
                </a:solidFill>
                <a:latin typeface="Montserrat" pitchFamily="2" charset="0"/>
              </a:rPr>
              <a:t>Ecoair Select</a:t>
            </a:r>
            <a:r>
              <a:rPr lang="en-US" sz="800" b="1" dirty="0">
                <a:latin typeface="Montserrat" pitchFamily="2" charset="0"/>
              </a:rPr>
              <a:t> </a:t>
            </a:r>
            <a:endParaRPr lang="en-US" sz="800" dirty="0">
              <a:latin typeface="Montserrat" pitchFamily="2" charset="0"/>
            </a:endParaRPr>
          </a:p>
          <a:p>
            <a:pPr marL="90488" indent="-90488">
              <a:lnSpc>
                <a:spcPct val="150000"/>
              </a:lnSpc>
              <a:buFont typeface="Arial" panose="020B0604020202020204" pitchFamily="34" charset="0"/>
              <a:buChar char="•"/>
            </a:pPr>
            <a:r>
              <a:rPr lang="en-US" sz="800" dirty="0">
                <a:latin typeface="Montserrat" pitchFamily="2" charset="0"/>
              </a:rPr>
              <a:t>AMCA Certified Blower w/ IE2/IE3 Motors</a:t>
            </a:r>
          </a:p>
          <a:p>
            <a:pPr marL="90488" indent="-90488">
              <a:lnSpc>
                <a:spcPct val="150000"/>
              </a:lnSpc>
              <a:buFont typeface="Arial" panose="020B0604020202020204" pitchFamily="34" charset="0"/>
              <a:buChar char="•"/>
            </a:pPr>
            <a:r>
              <a:rPr lang="en-US" sz="800" dirty="0">
                <a:latin typeface="Montserrat" pitchFamily="2" charset="0"/>
              </a:rPr>
              <a:t>AHRI Certified Coils &amp; UL Listed Filters</a:t>
            </a:r>
          </a:p>
          <a:p>
            <a:pPr marL="90488" indent="-90488">
              <a:lnSpc>
                <a:spcPct val="150000"/>
              </a:lnSpc>
              <a:buFont typeface="Arial" panose="020B0604020202020204" pitchFamily="34" charset="0"/>
              <a:buChar char="•"/>
            </a:pPr>
            <a:r>
              <a:rPr lang="en-US" sz="800" dirty="0">
                <a:latin typeface="Montserrat" pitchFamily="2" charset="0"/>
              </a:rPr>
              <a:t>Under certification by </a:t>
            </a:r>
            <a:r>
              <a:rPr lang="en-US" sz="800" b="1" dirty="0">
                <a:latin typeface="Montserrat" pitchFamily="2" charset="0"/>
              </a:rPr>
              <a:t>EUROVENT </a:t>
            </a:r>
            <a:r>
              <a:rPr lang="en-US" sz="800" dirty="0">
                <a:latin typeface="Montserrat" pitchFamily="2" charset="0"/>
              </a:rPr>
              <a:t>as per</a:t>
            </a:r>
            <a:r>
              <a:rPr lang="en-US" sz="800" b="1" dirty="0">
                <a:latin typeface="Montserrat" pitchFamily="2" charset="0"/>
              </a:rPr>
              <a:t> EN 1886</a:t>
            </a:r>
          </a:p>
        </p:txBody>
      </p:sp>
      <p:sp>
        <p:nvSpPr>
          <p:cNvPr id="8" name="TextBox 10">
            <a:extLst>
              <a:ext uri="{FF2B5EF4-FFF2-40B4-BE49-F238E27FC236}">
                <a16:creationId xmlns:a16="http://schemas.microsoft.com/office/drawing/2014/main" id="{E8C471FF-0A10-C49F-004D-601A12047DC5}"/>
              </a:ext>
            </a:extLst>
          </p:cNvPr>
          <p:cNvSpPr txBox="1"/>
          <p:nvPr/>
        </p:nvSpPr>
        <p:spPr>
          <a:xfrm>
            <a:off x="9711449" y="6356830"/>
            <a:ext cx="2916116" cy="154888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pPr>
            <a:r>
              <a:rPr lang="en-US" sz="800" b="1" dirty="0">
                <a:latin typeface="Montserrat" pitchFamily="2" charset="0"/>
              </a:rPr>
              <a:t>Fan Coil Units</a:t>
            </a:r>
          </a:p>
          <a:p>
            <a:pPr marL="90488" indent="-90488">
              <a:lnSpc>
                <a:spcPct val="150000"/>
              </a:lnSpc>
              <a:buFont typeface="Arial" panose="020B0604020202020204" pitchFamily="34" charset="0"/>
              <a:buChar char="•"/>
            </a:pPr>
            <a:r>
              <a:rPr lang="en-US" sz="800" b="1" dirty="0">
                <a:solidFill>
                  <a:srgbClr val="0070C0"/>
                </a:solidFill>
                <a:latin typeface="Montserrat" pitchFamily="2" charset="0"/>
              </a:rPr>
              <a:t>ZEPHYR </a:t>
            </a:r>
            <a:r>
              <a:rPr lang="en-US" sz="800" dirty="0">
                <a:latin typeface="Montserrat" pitchFamily="2" charset="0"/>
              </a:rPr>
              <a:t>Series</a:t>
            </a:r>
          </a:p>
          <a:p>
            <a:pPr marL="90488" indent="-90488">
              <a:lnSpc>
                <a:spcPct val="150000"/>
              </a:lnSpc>
              <a:buFont typeface="Arial" panose="020B0604020202020204" pitchFamily="34" charset="0"/>
              <a:buChar char="•"/>
            </a:pPr>
            <a:r>
              <a:rPr lang="en-US" sz="800" b="1" dirty="0">
                <a:latin typeface="Montserrat" pitchFamily="2" charset="0"/>
              </a:rPr>
              <a:t>AHRI 440</a:t>
            </a:r>
            <a:r>
              <a:rPr lang="en-US" sz="800" dirty="0">
                <a:latin typeface="Montserrat" pitchFamily="2" charset="0"/>
              </a:rPr>
              <a:t> </a:t>
            </a:r>
            <a:r>
              <a:rPr lang="en-US" sz="800" b="1" dirty="0">
                <a:latin typeface="Montserrat" pitchFamily="2" charset="0"/>
              </a:rPr>
              <a:t>Certified</a:t>
            </a:r>
            <a:r>
              <a:rPr lang="en-US" sz="800" dirty="0">
                <a:latin typeface="Montserrat" pitchFamily="2" charset="0"/>
              </a:rPr>
              <a:t>.</a:t>
            </a:r>
          </a:p>
          <a:p>
            <a:pPr marL="90488" indent="-90488">
              <a:lnSpc>
                <a:spcPct val="150000"/>
              </a:lnSpc>
              <a:buFont typeface="Arial" panose="020B0604020202020204" pitchFamily="34" charset="0"/>
              <a:buChar char="•"/>
            </a:pPr>
            <a:r>
              <a:rPr lang="en-US" sz="800" dirty="0">
                <a:latin typeface="Montserrat" pitchFamily="2" charset="0"/>
              </a:rPr>
              <a:t>Static Pressure Range: 0～150 Pa</a:t>
            </a:r>
          </a:p>
          <a:p>
            <a:pPr marL="90488" indent="-90488">
              <a:lnSpc>
                <a:spcPct val="150000"/>
              </a:lnSpc>
              <a:buFont typeface="Arial" panose="020B0604020202020204" pitchFamily="34" charset="0"/>
              <a:buChar char="•"/>
            </a:pPr>
            <a:r>
              <a:rPr lang="en-US" sz="800" dirty="0">
                <a:latin typeface="Montserrat" pitchFamily="2" charset="0"/>
              </a:rPr>
              <a:t>Dedicated</a:t>
            </a:r>
            <a:r>
              <a:rPr lang="en-US" sz="800" b="1" dirty="0">
                <a:solidFill>
                  <a:srgbClr val="0070C0"/>
                </a:solidFill>
                <a:latin typeface="Montserrat" pitchFamily="2" charset="0"/>
              </a:rPr>
              <a:t> </a:t>
            </a:r>
            <a:r>
              <a:rPr lang="en-US" sz="800" dirty="0">
                <a:latin typeface="Montserrat" pitchFamily="2" charset="0"/>
              </a:rPr>
              <a:t>Selection Software</a:t>
            </a:r>
          </a:p>
          <a:p>
            <a:pPr marL="90488" indent="-90488">
              <a:lnSpc>
                <a:spcPct val="150000"/>
              </a:lnSpc>
              <a:buFont typeface="Arial" panose="020B0604020202020204" pitchFamily="34" charset="0"/>
              <a:buChar char="•"/>
            </a:pPr>
            <a:r>
              <a:rPr lang="en-US" sz="800" dirty="0">
                <a:latin typeface="Montserrat" pitchFamily="2" charset="0"/>
              </a:rPr>
              <a:t>Available in Ceiling Concealed, Ducted, Wall Mounted, Decorative &amp; Cassette Units</a:t>
            </a:r>
          </a:p>
          <a:p>
            <a:pPr marL="90488" indent="-90488">
              <a:lnSpc>
                <a:spcPct val="150000"/>
              </a:lnSpc>
              <a:buFont typeface="Arial" panose="020B0604020202020204" pitchFamily="34" charset="0"/>
              <a:buChar char="•"/>
            </a:pPr>
            <a:r>
              <a:rPr lang="en-US" sz="800" dirty="0">
                <a:latin typeface="Montserrat" pitchFamily="2" charset="0"/>
              </a:rPr>
              <a:t>Chilled water option</a:t>
            </a:r>
          </a:p>
        </p:txBody>
      </p:sp>
      <p:sp>
        <p:nvSpPr>
          <p:cNvPr id="11" name="TextBox 10">
            <a:extLst>
              <a:ext uri="{FF2B5EF4-FFF2-40B4-BE49-F238E27FC236}">
                <a16:creationId xmlns:a16="http://schemas.microsoft.com/office/drawing/2014/main" id="{48380792-8CC1-977A-2F2C-2408E22B63B1}"/>
              </a:ext>
            </a:extLst>
          </p:cNvPr>
          <p:cNvSpPr txBox="1"/>
          <p:nvPr/>
        </p:nvSpPr>
        <p:spPr>
          <a:xfrm>
            <a:off x="13636514" y="3237363"/>
            <a:ext cx="2916116" cy="173355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pPr>
            <a:r>
              <a:rPr lang="en-US" sz="800" b="1" dirty="0">
                <a:latin typeface="Montserrat" pitchFamily="2" charset="0"/>
              </a:rPr>
              <a:t>Condensing Units</a:t>
            </a:r>
          </a:p>
          <a:p>
            <a:pPr marL="90488" indent="-90488">
              <a:lnSpc>
                <a:spcPct val="150000"/>
              </a:lnSpc>
              <a:buFont typeface="Arial" panose="020B0604020202020204" pitchFamily="34" charset="0"/>
              <a:buChar char="•"/>
            </a:pPr>
            <a:r>
              <a:rPr lang="en-US" sz="800" dirty="0">
                <a:latin typeface="Montserrat" pitchFamily="2" charset="0"/>
              </a:rPr>
              <a:t>Air Cooled units</a:t>
            </a:r>
          </a:p>
          <a:p>
            <a:pPr marL="90488" indent="-90488">
              <a:lnSpc>
                <a:spcPct val="150000"/>
              </a:lnSpc>
              <a:buFont typeface="Arial" panose="020B0604020202020204" pitchFamily="34" charset="0"/>
              <a:buChar char="•"/>
            </a:pPr>
            <a:r>
              <a:rPr lang="en-US" sz="800" dirty="0">
                <a:latin typeface="Montserrat" pitchFamily="2" charset="0"/>
              </a:rPr>
              <a:t>Capacity Range: 27 kW – 162 kW</a:t>
            </a:r>
          </a:p>
          <a:p>
            <a:pPr marL="90488" indent="-90488">
              <a:lnSpc>
                <a:spcPct val="150000"/>
              </a:lnSpc>
              <a:buFont typeface="Arial" panose="020B0604020202020204" pitchFamily="34" charset="0"/>
              <a:buChar char="•"/>
            </a:pPr>
            <a:r>
              <a:rPr lang="en-US" sz="800" dirty="0">
                <a:latin typeface="Montserrat" pitchFamily="2" charset="0"/>
              </a:rPr>
              <a:t>Scroll compressor</a:t>
            </a:r>
          </a:p>
          <a:p>
            <a:pPr marL="90488" indent="-90488">
              <a:lnSpc>
                <a:spcPct val="150000"/>
              </a:lnSpc>
              <a:buFont typeface="Arial" panose="020B0604020202020204" pitchFamily="34" charset="0"/>
              <a:buChar char="•"/>
            </a:pPr>
            <a:r>
              <a:rPr lang="en-US" sz="800" dirty="0">
                <a:latin typeface="Montserrat" pitchFamily="2" charset="0"/>
              </a:rPr>
              <a:t>Filter drier, side glass, expansion valve, ball valve, charging port</a:t>
            </a:r>
          </a:p>
          <a:p>
            <a:pPr marL="90488" indent="-90488">
              <a:lnSpc>
                <a:spcPct val="150000"/>
              </a:lnSpc>
              <a:buFont typeface="Arial" panose="020B0604020202020204" pitchFamily="34" charset="0"/>
              <a:buChar char="•"/>
            </a:pPr>
            <a:r>
              <a:rPr lang="en-US" sz="800" dirty="0">
                <a:latin typeface="Montserrat" pitchFamily="2" charset="0"/>
              </a:rPr>
              <a:t>Refrigerant: R407c, R410a,</a:t>
            </a:r>
          </a:p>
          <a:p>
            <a:pPr marL="90488" indent="-90488">
              <a:lnSpc>
                <a:spcPct val="150000"/>
              </a:lnSpc>
              <a:buFont typeface="Arial" panose="020B0604020202020204" pitchFamily="34" charset="0"/>
              <a:buChar char="•"/>
            </a:pPr>
            <a:r>
              <a:rPr lang="en-US" sz="800" dirty="0">
                <a:latin typeface="Montserrat" pitchFamily="2" charset="0"/>
              </a:rPr>
              <a:t>Compliance to ESMA Standard</a:t>
            </a:r>
          </a:p>
          <a:p>
            <a:pPr marL="90488" indent="-90488">
              <a:lnSpc>
                <a:spcPct val="150000"/>
              </a:lnSpc>
              <a:buFont typeface="Arial" panose="020B0604020202020204" pitchFamily="34" charset="0"/>
              <a:buChar char="•"/>
            </a:pPr>
            <a:r>
              <a:rPr lang="en-US" sz="800" dirty="0">
                <a:latin typeface="Montserrat" pitchFamily="2" charset="0"/>
              </a:rPr>
              <a:t>Direct drive axial type fans w/ ext. rotor motor</a:t>
            </a:r>
          </a:p>
        </p:txBody>
      </p:sp>
      <p:sp>
        <p:nvSpPr>
          <p:cNvPr id="14" name="TextBox 10">
            <a:extLst>
              <a:ext uri="{FF2B5EF4-FFF2-40B4-BE49-F238E27FC236}">
                <a16:creationId xmlns:a16="http://schemas.microsoft.com/office/drawing/2014/main" id="{2C2754A7-19C4-43AB-0AA6-95613A0657EE}"/>
              </a:ext>
            </a:extLst>
          </p:cNvPr>
          <p:cNvSpPr txBox="1"/>
          <p:nvPr/>
        </p:nvSpPr>
        <p:spPr>
          <a:xfrm>
            <a:off x="13636514" y="6356830"/>
            <a:ext cx="2916116" cy="136422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pPr>
            <a:r>
              <a:rPr lang="en-US" sz="800" b="1" dirty="0">
                <a:latin typeface="Montserrat" pitchFamily="2" charset="0"/>
              </a:rPr>
              <a:t>Package Unit</a:t>
            </a:r>
          </a:p>
          <a:p>
            <a:pPr marL="90488" indent="-90488">
              <a:lnSpc>
                <a:spcPct val="150000"/>
              </a:lnSpc>
              <a:buFont typeface="Arial" panose="020B0604020202020204" pitchFamily="34" charset="0"/>
              <a:buChar char="•"/>
            </a:pPr>
            <a:r>
              <a:rPr lang="en-US" sz="800" dirty="0">
                <a:latin typeface="Montserrat" pitchFamily="2" charset="0"/>
              </a:rPr>
              <a:t>Nominal Capacity: 5 – 30 Ton</a:t>
            </a:r>
          </a:p>
          <a:p>
            <a:pPr marL="90488" indent="-90488">
              <a:lnSpc>
                <a:spcPct val="150000"/>
              </a:lnSpc>
              <a:buFont typeface="Arial" panose="020B0604020202020204" pitchFamily="34" charset="0"/>
              <a:buChar char="•"/>
            </a:pPr>
            <a:r>
              <a:rPr lang="en-US" sz="800" dirty="0">
                <a:latin typeface="Montserrat" pitchFamily="2" charset="0"/>
              </a:rPr>
              <a:t>Refrigerant: </a:t>
            </a:r>
            <a:r>
              <a:rPr lang="en-US" sz="800" b="1" dirty="0">
                <a:latin typeface="Montserrat" pitchFamily="2" charset="0"/>
              </a:rPr>
              <a:t>R410a</a:t>
            </a:r>
          </a:p>
          <a:p>
            <a:pPr marL="90488" indent="-90488">
              <a:lnSpc>
                <a:spcPct val="150000"/>
              </a:lnSpc>
              <a:buFont typeface="Arial" panose="020B0604020202020204" pitchFamily="34" charset="0"/>
              <a:buChar char="•"/>
            </a:pPr>
            <a:r>
              <a:rPr lang="en-US" sz="800" dirty="0">
                <a:latin typeface="Montserrat" pitchFamily="2" charset="0"/>
              </a:rPr>
              <a:t>Scroll compressor</a:t>
            </a:r>
          </a:p>
          <a:p>
            <a:pPr marL="90488" indent="-90488">
              <a:lnSpc>
                <a:spcPct val="150000"/>
              </a:lnSpc>
              <a:buFont typeface="Arial" panose="020B0604020202020204" pitchFamily="34" charset="0"/>
              <a:buChar char="•"/>
            </a:pPr>
            <a:r>
              <a:rPr lang="en-US" sz="800" dirty="0">
                <a:latin typeface="Montserrat" pitchFamily="2" charset="0"/>
              </a:rPr>
              <a:t>Belt drive</a:t>
            </a:r>
          </a:p>
          <a:p>
            <a:pPr marL="90488" indent="-90488">
              <a:lnSpc>
                <a:spcPct val="150000"/>
              </a:lnSpc>
              <a:buFont typeface="Arial" panose="020B0604020202020204" pitchFamily="34" charset="0"/>
              <a:buChar char="•"/>
            </a:pPr>
            <a:r>
              <a:rPr lang="en-US" sz="800" dirty="0">
                <a:latin typeface="Montserrat" pitchFamily="2" charset="0"/>
              </a:rPr>
              <a:t>AMCA Certified Blower w/ IE2/IE3 Motors</a:t>
            </a:r>
          </a:p>
          <a:p>
            <a:pPr marL="90488" indent="-90488">
              <a:lnSpc>
                <a:spcPct val="150000"/>
              </a:lnSpc>
              <a:buFont typeface="Arial" panose="020B0604020202020204" pitchFamily="34" charset="0"/>
              <a:buChar char="•"/>
            </a:pPr>
            <a:r>
              <a:rPr lang="en-US" sz="800" dirty="0">
                <a:latin typeface="Montserrat" pitchFamily="2" charset="0"/>
              </a:rPr>
              <a:t>Compliance to ESMA Standard</a:t>
            </a:r>
          </a:p>
        </p:txBody>
      </p:sp>
      <p:pic>
        <p:nvPicPr>
          <p:cNvPr id="18" name="Picture 17">
            <a:extLst>
              <a:ext uri="{FF2B5EF4-FFF2-40B4-BE49-F238E27FC236}">
                <a16:creationId xmlns:a16="http://schemas.microsoft.com/office/drawing/2014/main" id="{DB3647BE-8960-CBCD-7A1B-9463E3AEE15D}"/>
              </a:ext>
            </a:extLst>
          </p:cNvPr>
          <p:cNvPicPr>
            <a:picLocks noChangeAspect="1"/>
          </p:cNvPicPr>
          <p:nvPr/>
        </p:nvPicPr>
        <p:blipFill rotWithShape="1">
          <a:blip r:embed="rId3">
            <a:extLst>
              <a:ext uri="{28A0092B-C50C-407E-A947-70E740481C1C}">
                <a14:useLocalDpi xmlns:a14="http://schemas.microsoft.com/office/drawing/2010/main" val="0"/>
              </a:ext>
            </a:extLst>
          </a:blip>
          <a:srcRect l="38557" t="9776" r="10959" b="15024"/>
          <a:stretch/>
        </p:blipFill>
        <p:spPr bwMode="auto">
          <a:xfrm>
            <a:off x="14595083" y="2315292"/>
            <a:ext cx="1493882" cy="1251226"/>
          </a:xfrm>
          <a:prstGeom prst="rect">
            <a:avLst/>
          </a:prstGeom>
        </p:spPr>
      </p:pic>
      <p:pic>
        <p:nvPicPr>
          <p:cNvPr id="1026" name="Picture 2" descr="Canyon Air Systems, Packaged Heating and Air Conditioning - Glendora, CA,  AC Pro">
            <a:extLst>
              <a:ext uri="{FF2B5EF4-FFF2-40B4-BE49-F238E27FC236}">
                <a16:creationId xmlns:a16="http://schemas.microsoft.com/office/drawing/2014/main" id="{67F97927-83C1-6C8E-5165-07BBDD9DF45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753798" y="5259382"/>
            <a:ext cx="1335167" cy="133516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FCU-Fan Coil Units | Finpower Aircon">
            <a:extLst>
              <a:ext uri="{FF2B5EF4-FFF2-40B4-BE49-F238E27FC236}">
                <a16:creationId xmlns:a16="http://schemas.microsoft.com/office/drawing/2014/main" id="{03C298CF-6702-AB66-6239-A86DE20A0D2B}"/>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5603" t="21093" b="19473"/>
          <a:stretch/>
        </p:blipFill>
        <p:spPr bwMode="auto">
          <a:xfrm>
            <a:off x="10792004" y="5926965"/>
            <a:ext cx="1781393" cy="796501"/>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2" descr="A large white box with round windows&#10;&#10;Description automatically generated with medium confidence">
            <a:extLst>
              <a:ext uri="{FF2B5EF4-FFF2-40B4-BE49-F238E27FC236}">
                <a16:creationId xmlns:a16="http://schemas.microsoft.com/office/drawing/2014/main" id="{35B084B7-3AC1-6CF7-0D91-094C7D8C0E5C}"/>
              </a:ext>
            </a:extLst>
          </p:cNvPr>
          <p:cNvPicPr>
            <a:picLocks noChangeAspect="1"/>
          </p:cNvPicPr>
          <p:nvPr/>
        </p:nvPicPr>
        <p:blipFill>
          <a:blip r:embed="rId6"/>
          <a:stretch>
            <a:fillRect/>
          </a:stretch>
        </p:blipFill>
        <p:spPr>
          <a:xfrm>
            <a:off x="10874281" y="2315292"/>
            <a:ext cx="2161012" cy="1251226"/>
          </a:xfrm>
          <a:prstGeom prst="rect">
            <a:avLst/>
          </a:prstGeom>
        </p:spPr>
      </p:pic>
      <p:pic>
        <p:nvPicPr>
          <p:cNvPr id="1030" name="Picture 6" descr="Complete Guide To Commercial Air Conditioners. What's a PTAC? How To Choose?">
            <a:extLst>
              <a:ext uri="{FF2B5EF4-FFF2-40B4-BE49-F238E27FC236}">
                <a16:creationId xmlns:a16="http://schemas.microsoft.com/office/drawing/2014/main" id="{14050FB9-9D4E-1CD7-4BB2-EDAD0EDF6E9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6170" y="5493820"/>
            <a:ext cx="7620000"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0076824"/>
      </p:ext>
    </p:extLst>
  </p:cSld>
  <p:clrMapOvr>
    <a:masterClrMapping/>
  </p:clrMapOvr>
  <p:transition spd="slow">
    <p:wipe dir="r"/>
  </p:transition>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itle 50">
            <a:extLst>
              <a:ext uri="{FF2B5EF4-FFF2-40B4-BE49-F238E27FC236}">
                <a16:creationId xmlns:a16="http://schemas.microsoft.com/office/drawing/2014/main" id="{4C8520A3-1407-7B1A-EED6-A24D64207C1A}"/>
              </a:ext>
            </a:extLst>
          </p:cNvPr>
          <p:cNvSpPr>
            <a:spLocks noGrp="1"/>
          </p:cNvSpPr>
          <p:nvPr>
            <p:ph type="ctrTitle"/>
          </p:nvPr>
        </p:nvSpPr>
        <p:spPr>
          <a:xfrm>
            <a:off x="516170" y="1002082"/>
            <a:ext cx="2966066" cy="450937"/>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14 w 10000"/>
              <a:gd name="connsiteY0" fmla="*/ 699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699 h 10000"/>
              <a:gd name="connsiteX0" fmla="*/ 0 w 10014"/>
              <a:gd name="connsiteY0" fmla="*/ 0 h 10602"/>
              <a:gd name="connsiteX1" fmla="*/ 10014 w 10014"/>
              <a:gd name="connsiteY1" fmla="*/ 602 h 10602"/>
              <a:gd name="connsiteX2" fmla="*/ 10014 w 10014"/>
              <a:gd name="connsiteY2" fmla="*/ 10602 h 10602"/>
              <a:gd name="connsiteX3" fmla="*/ 14 w 10014"/>
              <a:gd name="connsiteY3" fmla="*/ 10602 h 10602"/>
              <a:gd name="connsiteX4" fmla="*/ 0 w 10014"/>
              <a:gd name="connsiteY4" fmla="*/ 0 h 10602"/>
              <a:gd name="connsiteX0" fmla="*/ 0 w 10014"/>
              <a:gd name="connsiteY0" fmla="*/ 0 h 10212"/>
              <a:gd name="connsiteX1" fmla="*/ 10014 w 10014"/>
              <a:gd name="connsiteY1" fmla="*/ 212 h 10212"/>
              <a:gd name="connsiteX2" fmla="*/ 10014 w 10014"/>
              <a:gd name="connsiteY2" fmla="*/ 10212 h 10212"/>
              <a:gd name="connsiteX3" fmla="*/ 14 w 10014"/>
              <a:gd name="connsiteY3" fmla="*/ 10212 h 10212"/>
              <a:gd name="connsiteX4" fmla="*/ 0 w 10014"/>
              <a:gd name="connsiteY4" fmla="*/ 0 h 10212"/>
              <a:gd name="connsiteX0" fmla="*/ 41 w 10000"/>
              <a:gd name="connsiteY0" fmla="*/ 48 h 10000"/>
              <a:gd name="connsiteX1" fmla="*/ 10000 w 10000"/>
              <a:gd name="connsiteY1" fmla="*/ 0 h 10000"/>
              <a:gd name="connsiteX2" fmla="*/ 10000 w 10000"/>
              <a:gd name="connsiteY2" fmla="*/ 10000 h 10000"/>
              <a:gd name="connsiteX3" fmla="*/ 0 w 10000"/>
              <a:gd name="connsiteY3" fmla="*/ 10000 h 10000"/>
              <a:gd name="connsiteX4" fmla="*/ 41 w 10000"/>
              <a:gd name="connsiteY4" fmla="*/ 48 h 10000"/>
              <a:gd name="connsiteX0" fmla="*/ 1 w 10001"/>
              <a:gd name="connsiteY0" fmla="*/ 0 h 10342"/>
              <a:gd name="connsiteX1" fmla="*/ 10001 w 10001"/>
              <a:gd name="connsiteY1" fmla="*/ 342 h 10342"/>
              <a:gd name="connsiteX2" fmla="*/ 10001 w 10001"/>
              <a:gd name="connsiteY2" fmla="*/ 10342 h 10342"/>
              <a:gd name="connsiteX3" fmla="*/ 1 w 10001"/>
              <a:gd name="connsiteY3" fmla="*/ 10342 h 10342"/>
              <a:gd name="connsiteX4" fmla="*/ 1 w 10001"/>
              <a:gd name="connsiteY4" fmla="*/ 0 h 10342"/>
              <a:gd name="connsiteX0" fmla="*/ 1 w 10001"/>
              <a:gd name="connsiteY0" fmla="*/ 48 h 10000"/>
              <a:gd name="connsiteX1" fmla="*/ 10001 w 10001"/>
              <a:gd name="connsiteY1" fmla="*/ 0 h 10000"/>
              <a:gd name="connsiteX2" fmla="*/ 10001 w 10001"/>
              <a:gd name="connsiteY2" fmla="*/ 10000 h 10000"/>
              <a:gd name="connsiteX3" fmla="*/ 1 w 10001"/>
              <a:gd name="connsiteY3" fmla="*/ 10000 h 10000"/>
              <a:gd name="connsiteX4" fmla="*/ 1 w 10001"/>
              <a:gd name="connsiteY4" fmla="*/ 48 h 10000"/>
              <a:gd name="connsiteX0" fmla="*/ 14 w 10000"/>
              <a:gd name="connsiteY0" fmla="*/ 56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568 h 10000"/>
              <a:gd name="connsiteX0" fmla="*/ 14 w 10000"/>
              <a:gd name="connsiteY0" fmla="*/ 30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308 h 10000"/>
              <a:gd name="connsiteX0" fmla="*/ 14 w 10000"/>
              <a:gd name="connsiteY0" fmla="*/ 30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308 h 10000"/>
              <a:gd name="connsiteX0" fmla="*/ 14 w 10000"/>
              <a:gd name="connsiteY0" fmla="*/ 17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178 h 10000"/>
              <a:gd name="connsiteX0" fmla="*/ 14 w 10000"/>
              <a:gd name="connsiteY0" fmla="*/ 178 h 10000"/>
              <a:gd name="connsiteX1" fmla="*/ 10000 w 10000"/>
              <a:gd name="connsiteY1" fmla="*/ 0 h 10000"/>
              <a:gd name="connsiteX2" fmla="*/ 9628 w 10000"/>
              <a:gd name="connsiteY2" fmla="*/ 9870 h 10000"/>
              <a:gd name="connsiteX3" fmla="*/ 0 w 10000"/>
              <a:gd name="connsiteY3" fmla="*/ 10000 h 10000"/>
              <a:gd name="connsiteX4" fmla="*/ 14 w 10000"/>
              <a:gd name="connsiteY4" fmla="*/ 178 h 10000"/>
              <a:gd name="connsiteX0" fmla="*/ 2 w 9988"/>
              <a:gd name="connsiteY0" fmla="*/ 178 h 10000"/>
              <a:gd name="connsiteX1" fmla="*/ 9988 w 9988"/>
              <a:gd name="connsiteY1" fmla="*/ 0 h 10000"/>
              <a:gd name="connsiteX2" fmla="*/ 9616 w 9988"/>
              <a:gd name="connsiteY2" fmla="*/ 9870 h 10000"/>
              <a:gd name="connsiteX3" fmla="*/ 6 w 9988"/>
              <a:gd name="connsiteY3" fmla="*/ 10000 h 10000"/>
              <a:gd name="connsiteX4" fmla="*/ 2 w 9988"/>
              <a:gd name="connsiteY4" fmla="*/ 178 h 10000"/>
              <a:gd name="connsiteX0" fmla="*/ 2 w 10000"/>
              <a:gd name="connsiteY0" fmla="*/ 178 h 10000"/>
              <a:gd name="connsiteX1" fmla="*/ 10000 w 10000"/>
              <a:gd name="connsiteY1" fmla="*/ 0 h 10000"/>
              <a:gd name="connsiteX2" fmla="*/ 9628 w 10000"/>
              <a:gd name="connsiteY2" fmla="*/ 9870 h 10000"/>
              <a:gd name="connsiteX3" fmla="*/ 6 w 10000"/>
              <a:gd name="connsiteY3" fmla="*/ 10000 h 10000"/>
              <a:gd name="connsiteX4" fmla="*/ 2 w 10000"/>
              <a:gd name="connsiteY4" fmla="*/ 178 h 10000"/>
              <a:gd name="connsiteX0" fmla="*/ 2 w 10000"/>
              <a:gd name="connsiteY0" fmla="*/ 91 h 9913"/>
              <a:gd name="connsiteX1" fmla="*/ 10000 w 10000"/>
              <a:gd name="connsiteY1" fmla="*/ 0 h 9913"/>
              <a:gd name="connsiteX2" fmla="*/ 9628 w 10000"/>
              <a:gd name="connsiteY2" fmla="*/ 9783 h 9913"/>
              <a:gd name="connsiteX3" fmla="*/ 6 w 10000"/>
              <a:gd name="connsiteY3" fmla="*/ 9913 h 9913"/>
              <a:gd name="connsiteX4" fmla="*/ 2 w 10000"/>
              <a:gd name="connsiteY4" fmla="*/ 91 h 9913"/>
              <a:gd name="connsiteX0" fmla="*/ 2 w 9982"/>
              <a:gd name="connsiteY0" fmla="*/ 0 h 9908"/>
              <a:gd name="connsiteX1" fmla="*/ 9982 w 9982"/>
              <a:gd name="connsiteY1" fmla="*/ 170 h 9908"/>
              <a:gd name="connsiteX2" fmla="*/ 9628 w 9982"/>
              <a:gd name="connsiteY2" fmla="*/ 9777 h 9908"/>
              <a:gd name="connsiteX3" fmla="*/ 6 w 9982"/>
              <a:gd name="connsiteY3" fmla="*/ 9908 h 9908"/>
              <a:gd name="connsiteX4" fmla="*/ 2 w 9982"/>
              <a:gd name="connsiteY4" fmla="*/ 0 h 9908"/>
              <a:gd name="connsiteX0" fmla="*/ 2 w 10205"/>
              <a:gd name="connsiteY0" fmla="*/ 0 h 10000"/>
              <a:gd name="connsiteX1" fmla="*/ 10205 w 10205"/>
              <a:gd name="connsiteY1" fmla="*/ 38 h 10000"/>
              <a:gd name="connsiteX2" fmla="*/ 9645 w 10205"/>
              <a:gd name="connsiteY2" fmla="*/ 9868 h 10000"/>
              <a:gd name="connsiteX3" fmla="*/ 6 w 10205"/>
              <a:gd name="connsiteY3" fmla="*/ 10000 h 10000"/>
              <a:gd name="connsiteX4" fmla="*/ 2 w 10205"/>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05" h="10000">
                <a:moveTo>
                  <a:pt x="2" y="0"/>
                </a:moveTo>
                <a:lnTo>
                  <a:pt x="10205" y="38"/>
                </a:lnTo>
                <a:cubicBezTo>
                  <a:pt x="10018" y="3315"/>
                  <a:pt x="9832" y="6591"/>
                  <a:pt x="9645" y="9868"/>
                </a:cubicBezTo>
                <a:lnTo>
                  <a:pt x="6" y="10000"/>
                </a:lnTo>
                <a:cubicBezTo>
                  <a:pt x="11" y="6844"/>
                  <a:pt x="-3" y="3156"/>
                  <a:pt x="2" y="0"/>
                </a:cubicBezTo>
                <a:close/>
              </a:path>
            </a:pathLst>
          </a:custGeom>
          <a:solidFill>
            <a:srgbClr val="000066"/>
          </a:solidFill>
        </p:spPr>
        <p:txBody>
          <a:bodyPr anchor="ctr"/>
          <a:lstStyle/>
          <a:p>
            <a:pPr>
              <a:lnSpc>
                <a:spcPct val="100000"/>
              </a:lnSpc>
            </a:pPr>
            <a:r>
              <a:rPr lang="en-US" sz="1400" dirty="0">
                <a:latin typeface="Montserrat" pitchFamily="2" charset="0"/>
              </a:rPr>
              <a:t>PRODUCT PROFILE</a:t>
            </a:r>
            <a:br>
              <a:rPr lang="en-US" sz="1400" dirty="0">
                <a:latin typeface="Montserrat" pitchFamily="2" charset="0"/>
              </a:rPr>
            </a:br>
            <a:r>
              <a:rPr lang="en-US" sz="1600" b="1" spc="300" dirty="0">
                <a:latin typeface="Montserrat" pitchFamily="2" charset="0"/>
              </a:rPr>
              <a:t>AIR CONDITIONING</a:t>
            </a:r>
            <a:endParaRPr lang="en-US" sz="1400" b="1" spc="300" dirty="0">
              <a:latin typeface="Montserrat" pitchFamily="2" charset="0"/>
            </a:endParaRPr>
          </a:p>
        </p:txBody>
      </p:sp>
      <p:sp>
        <p:nvSpPr>
          <p:cNvPr id="19" name="Content Placeholder 17">
            <a:extLst>
              <a:ext uri="{FF2B5EF4-FFF2-40B4-BE49-F238E27FC236}">
                <a16:creationId xmlns:a16="http://schemas.microsoft.com/office/drawing/2014/main" id="{3503C81B-CFCB-686B-4C94-E71CF2F30639}"/>
              </a:ext>
            </a:extLst>
          </p:cNvPr>
          <p:cNvSpPr txBox="1">
            <a:spLocks/>
          </p:cNvSpPr>
          <p:nvPr/>
        </p:nvSpPr>
        <p:spPr>
          <a:xfrm>
            <a:off x="516170" y="2940905"/>
            <a:ext cx="7745330" cy="2418495"/>
          </a:xfrm>
          <a:prstGeom prst="rect">
            <a:avLst/>
          </a:prstGeom>
        </p:spPr>
        <p:txBody>
          <a:bodyPr vert="horz" lIns="91440" tIns="45720" rIns="91440" bIns="45720" rtlCol="0">
            <a:noAutofit/>
          </a:bodyPr>
          <a:lstStyle>
            <a:lvl1pPr marL="0" indent="0" algn="l" defTabSz="1280160" rtl="0" eaLnBrk="1" latinLnBrk="0" hangingPunct="1">
              <a:lnSpc>
                <a:spcPct val="125000"/>
              </a:lnSpc>
              <a:spcBef>
                <a:spcPts val="1400"/>
              </a:spcBef>
              <a:buFont typeface="Arial" panose="020B0604020202020204" pitchFamily="34" charset="0"/>
              <a:buNone/>
              <a:defRPr sz="2672" kern="1200" spc="208" baseline="0">
                <a:solidFill>
                  <a:schemeClr val="bg1"/>
                </a:solidFill>
                <a:latin typeface="Tw Cen MT" panose="020B0602020104020603" pitchFamily="34" charset="77"/>
                <a:ea typeface="+mn-ea"/>
                <a:cs typeface="+mn-cs"/>
              </a:defRPr>
            </a:lvl1pPr>
            <a:lvl2pPr marL="678823" indent="0" algn="ctr" defTabSz="1280160" rtl="0" eaLnBrk="1" latinLnBrk="0" hangingPunct="1">
              <a:lnSpc>
                <a:spcPct val="90000"/>
              </a:lnSpc>
              <a:spcBef>
                <a:spcPts val="700"/>
              </a:spcBef>
              <a:buFont typeface="Arial" panose="020B0604020202020204" pitchFamily="34" charset="0"/>
              <a:buNone/>
              <a:defRPr sz="2969" kern="1200">
                <a:solidFill>
                  <a:schemeClr val="tx1"/>
                </a:solidFill>
                <a:latin typeface="+mn-lt"/>
                <a:ea typeface="+mn-ea"/>
                <a:cs typeface="+mn-cs"/>
              </a:defRPr>
            </a:lvl2pPr>
            <a:lvl3pPr marL="1357645" indent="0" algn="ctr" defTabSz="1280160" rtl="0" eaLnBrk="1" latinLnBrk="0" hangingPunct="1">
              <a:lnSpc>
                <a:spcPct val="90000"/>
              </a:lnSpc>
              <a:spcBef>
                <a:spcPts val="700"/>
              </a:spcBef>
              <a:buFont typeface="Arial" panose="020B0604020202020204" pitchFamily="34" charset="0"/>
              <a:buNone/>
              <a:defRPr sz="2672" kern="1200">
                <a:solidFill>
                  <a:schemeClr val="tx1"/>
                </a:solidFill>
                <a:latin typeface="+mn-lt"/>
                <a:ea typeface="+mn-ea"/>
                <a:cs typeface="+mn-cs"/>
              </a:defRPr>
            </a:lvl3pPr>
            <a:lvl4pPr marL="2036468" indent="0" algn="ctr" defTabSz="1280160" rtl="0" eaLnBrk="1" latinLnBrk="0" hangingPunct="1">
              <a:lnSpc>
                <a:spcPct val="90000"/>
              </a:lnSpc>
              <a:spcBef>
                <a:spcPts val="700"/>
              </a:spcBef>
              <a:buFont typeface="Arial" panose="020B0604020202020204" pitchFamily="34" charset="0"/>
              <a:buNone/>
              <a:defRPr sz="2376" kern="1200">
                <a:solidFill>
                  <a:schemeClr val="tx1"/>
                </a:solidFill>
                <a:latin typeface="+mn-lt"/>
                <a:ea typeface="+mn-ea"/>
                <a:cs typeface="+mn-cs"/>
              </a:defRPr>
            </a:lvl4pPr>
            <a:lvl5pPr marL="2715291" indent="0" algn="ctr" defTabSz="1280160" rtl="0" eaLnBrk="1" latinLnBrk="0" hangingPunct="1">
              <a:lnSpc>
                <a:spcPct val="90000"/>
              </a:lnSpc>
              <a:spcBef>
                <a:spcPts val="700"/>
              </a:spcBef>
              <a:buFont typeface="Arial" panose="020B0604020202020204" pitchFamily="34" charset="0"/>
              <a:buNone/>
              <a:defRPr sz="2376" kern="1200">
                <a:solidFill>
                  <a:schemeClr val="tx1"/>
                </a:solidFill>
                <a:latin typeface="+mn-lt"/>
                <a:ea typeface="+mn-ea"/>
                <a:cs typeface="+mn-cs"/>
              </a:defRPr>
            </a:lvl5pPr>
            <a:lvl6pPr marL="3394114" indent="0" algn="ctr" defTabSz="1280160" rtl="0" eaLnBrk="1" latinLnBrk="0" hangingPunct="1">
              <a:lnSpc>
                <a:spcPct val="90000"/>
              </a:lnSpc>
              <a:spcBef>
                <a:spcPts val="700"/>
              </a:spcBef>
              <a:buFont typeface="Arial" panose="020B0604020202020204" pitchFamily="34" charset="0"/>
              <a:buNone/>
              <a:defRPr sz="2376" kern="1200">
                <a:solidFill>
                  <a:schemeClr val="tx1"/>
                </a:solidFill>
                <a:latin typeface="+mn-lt"/>
                <a:ea typeface="+mn-ea"/>
                <a:cs typeface="+mn-cs"/>
              </a:defRPr>
            </a:lvl6pPr>
            <a:lvl7pPr marL="4072936" indent="0" algn="ctr" defTabSz="1280160" rtl="0" eaLnBrk="1" latinLnBrk="0" hangingPunct="1">
              <a:lnSpc>
                <a:spcPct val="90000"/>
              </a:lnSpc>
              <a:spcBef>
                <a:spcPts val="700"/>
              </a:spcBef>
              <a:buFont typeface="Arial" panose="020B0604020202020204" pitchFamily="34" charset="0"/>
              <a:buNone/>
              <a:defRPr sz="2376" kern="1200">
                <a:solidFill>
                  <a:schemeClr val="tx1"/>
                </a:solidFill>
                <a:latin typeface="+mn-lt"/>
                <a:ea typeface="+mn-ea"/>
                <a:cs typeface="+mn-cs"/>
              </a:defRPr>
            </a:lvl7pPr>
            <a:lvl8pPr marL="4751759" indent="0" algn="ctr" defTabSz="1280160" rtl="0" eaLnBrk="1" latinLnBrk="0" hangingPunct="1">
              <a:lnSpc>
                <a:spcPct val="90000"/>
              </a:lnSpc>
              <a:spcBef>
                <a:spcPts val="700"/>
              </a:spcBef>
              <a:buFont typeface="Arial" panose="020B0604020202020204" pitchFamily="34" charset="0"/>
              <a:buNone/>
              <a:defRPr sz="2376" kern="1200">
                <a:solidFill>
                  <a:schemeClr val="tx1"/>
                </a:solidFill>
                <a:latin typeface="+mn-lt"/>
                <a:ea typeface="+mn-ea"/>
                <a:cs typeface="+mn-cs"/>
              </a:defRPr>
            </a:lvl8pPr>
            <a:lvl9pPr marL="5430582" indent="0" algn="ctr" defTabSz="1280160" rtl="0" eaLnBrk="1" latinLnBrk="0" hangingPunct="1">
              <a:lnSpc>
                <a:spcPct val="90000"/>
              </a:lnSpc>
              <a:spcBef>
                <a:spcPts val="700"/>
              </a:spcBef>
              <a:buFont typeface="Arial" panose="020B0604020202020204" pitchFamily="34" charset="0"/>
              <a:buNone/>
              <a:defRPr sz="2376" kern="1200">
                <a:solidFill>
                  <a:schemeClr val="tx1"/>
                </a:solidFill>
                <a:latin typeface="+mn-lt"/>
                <a:ea typeface="+mn-ea"/>
                <a:cs typeface="+mn-cs"/>
              </a:defRPr>
            </a:lvl9pPr>
          </a:lstStyle>
          <a:p>
            <a:pPr algn="just">
              <a:lnSpc>
                <a:spcPct val="150000"/>
              </a:lnSpc>
              <a:spcBef>
                <a:spcPts val="0"/>
              </a:spcBef>
            </a:pPr>
            <a:r>
              <a:rPr lang="en-US" sz="800" b="1" spc="0" dirty="0">
                <a:solidFill>
                  <a:schemeClr val="tx1">
                    <a:lumMod val="85000"/>
                    <a:lumOff val="15000"/>
                  </a:schemeClr>
                </a:solidFill>
                <a:latin typeface="Montserrat" pitchFamily="2" charset="0"/>
              </a:rPr>
              <a:t>NANJING TICA CLIMATE SOLUTIONS CO., LTD.</a:t>
            </a:r>
          </a:p>
          <a:p>
            <a:pPr algn="just">
              <a:lnSpc>
                <a:spcPct val="150000"/>
              </a:lnSpc>
            </a:pPr>
            <a:r>
              <a:rPr lang="en-US" sz="800" spc="0" dirty="0">
                <a:solidFill>
                  <a:schemeClr val="tx1">
                    <a:lumMod val="85000"/>
                    <a:lumOff val="15000"/>
                  </a:schemeClr>
                </a:solidFill>
                <a:latin typeface="Montserrat" pitchFamily="2" charset="0"/>
              </a:rPr>
              <a:t>TICA specializes in the development, manufacturing, sales and services of central air-conditioning, ventilation and refrigeration. The product line covers air handling unit, fan coil, heat pump, air cooled and water-cooled chiller and TIMS (DC inverter multi system), produced among 4 manufacturing bases &amp; 7 factories, spread across Asia.</a:t>
            </a:r>
          </a:p>
          <a:p>
            <a:pPr algn="just">
              <a:lnSpc>
                <a:spcPct val="150000"/>
              </a:lnSpc>
            </a:pPr>
            <a:r>
              <a:rPr lang="en-US" sz="800" spc="0" dirty="0">
                <a:solidFill>
                  <a:schemeClr val="tx1">
                    <a:lumMod val="85000"/>
                    <a:lumOff val="15000"/>
                  </a:schemeClr>
                </a:solidFill>
                <a:latin typeface="Montserrat" pitchFamily="2" charset="0"/>
              </a:rPr>
              <a:t>TICA’s headquarter, located in Nanjing, China, covers an area of 260 acres, with construction area of 90,000 square meters and 16 laboratories (7200 square meters) certificated by CNAS. </a:t>
            </a:r>
          </a:p>
          <a:p>
            <a:pPr algn="just">
              <a:lnSpc>
                <a:spcPct val="150000"/>
              </a:lnSpc>
            </a:pPr>
            <a:r>
              <a:rPr lang="en-US" sz="800" spc="0" dirty="0">
                <a:solidFill>
                  <a:schemeClr val="tx1">
                    <a:lumMod val="85000"/>
                    <a:lumOff val="15000"/>
                  </a:schemeClr>
                </a:solidFill>
                <a:latin typeface="Montserrat" pitchFamily="2" charset="0"/>
              </a:rPr>
              <a:t>TICA has achieved the European standard EUROVENT certification for its all series of air handling units.</a:t>
            </a:r>
          </a:p>
          <a:p>
            <a:pPr algn="just">
              <a:lnSpc>
                <a:spcPct val="150000"/>
              </a:lnSpc>
            </a:pPr>
            <a:r>
              <a:rPr lang="en-US" sz="800" spc="0" dirty="0">
                <a:solidFill>
                  <a:schemeClr val="tx1">
                    <a:lumMod val="85000"/>
                    <a:lumOff val="15000"/>
                  </a:schemeClr>
                </a:solidFill>
                <a:latin typeface="Montserrat" pitchFamily="2" charset="0"/>
              </a:rPr>
              <a:t>We, ECOAIR, serves as the regional distributor of TICA for the countries - UAE, KSA &amp; Oman.</a:t>
            </a:r>
          </a:p>
        </p:txBody>
      </p:sp>
      <p:pic>
        <p:nvPicPr>
          <p:cNvPr id="20" name="Picture 8" descr="C:\Users\zhaoweiqi\Desktop\宣传PPT\TICA标志.png">
            <a:extLst>
              <a:ext uri="{FF2B5EF4-FFF2-40B4-BE49-F238E27FC236}">
                <a16:creationId xmlns:a16="http://schemas.microsoft.com/office/drawing/2014/main" id="{0C81B97B-2344-E3A6-9DF9-855F9A84F5C5}"/>
              </a:ext>
            </a:extLst>
          </p:cNvPr>
          <p:cNvPicPr>
            <a:picLocks noChangeAspect="1" noChangeArrowheads="1"/>
          </p:cNvPicPr>
          <p:nvPr/>
        </p:nvPicPr>
        <p:blipFill>
          <a:blip r:embed="rId2" cstate="print"/>
          <a:srcRect b="22731"/>
          <a:stretch>
            <a:fillRect/>
          </a:stretch>
        </p:blipFill>
        <p:spPr bwMode="auto">
          <a:xfrm>
            <a:off x="576797" y="2036585"/>
            <a:ext cx="1615498" cy="457416"/>
          </a:xfrm>
          <a:prstGeom prst="rect">
            <a:avLst/>
          </a:prstGeom>
          <a:noFill/>
        </p:spPr>
      </p:pic>
      <p:sp>
        <p:nvSpPr>
          <p:cNvPr id="21" name="Hexagon 20">
            <a:extLst>
              <a:ext uri="{FF2B5EF4-FFF2-40B4-BE49-F238E27FC236}">
                <a16:creationId xmlns:a16="http://schemas.microsoft.com/office/drawing/2014/main" id="{DC38FD7C-6CDC-E5F3-A298-3C531426E4B5}"/>
              </a:ext>
            </a:extLst>
          </p:cNvPr>
          <p:cNvSpPr/>
          <p:nvPr/>
        </p:nvSpPr>
        <p:spPr>
          <a:xfrm>
            <a:off x="576797" y="2597876"/>
            <a:ext cx="1736751" cy="169057"/>
          </a:xfrm>
          <a:prstGeom prst="hexagon">
            <a:avLst>
              <a:gd name="adj" fmla="val 50350"/>
              <a:gd name="vf" fmla="val 11547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E" sz="700" b="1" dirty="0">
                <a:latin typeface="Daytona" panose="020B0604030500040204" pitchFamily="34" charset="0"/>
              </a:rPr>
              <a:t>REGIONAL DISTRIBUTOR</a:t>
            </a:r>
            <a:endParaRPr lang="en-US" sz="700" b="1" dirty="0">
              <a:latin typeface="Daytona" panose="020B0604030500040204" pitchFamily="34" charset="0"/>
            </a:endParaRPr>
          </a:p>
        </p:txBody>
      </p:sp>
      <p:pic>
        <p:nvPicPr>
          <p:cNvPr id="2050" name="Picture 2">
            <a:extLst>
              <a:ext uri="{FF2B5EF4-FFF2-40B4-BE49-F238E27FC236}">
                <a16:creationId xmlns:a16="http://schemas.microsoft.com/office/drawing/2014/main" id="{C3C7BB2E-6B07-9080-9298-FE359ED908E7}"/>
              </a:ext>
            </a:extLst>
          </p:cNvPr>
          <p:cNvPicPr>
            <a:picLocks noChangeAspect="1" noChangeArrowheads="1"/>
          </p:cNvPicPr>
          <p:nvPr/>
        </p:nvPicPr>
        <p:blipFill rotWithShape="1">
          <a:blip r:embed="rId3">
            <a:alphaModFix amt="91000"/>
            <a:extLst>
              <a:ext uri="{28A0092B-C50C-407E-A947-70E740481C1C}">
                <a14:useLocalDpi xmlns:a14="http://schemas.microsoft.com/office/drawing/2010/main" val="0"/>
              </a:ext>
            </a:extLst>
          </a:blip>
          <a:srcRect/>
          <a:stretch/>
        </p:blipFill>
        <p:spPr bwMode="auto">
          <a:xfrm>
            <a:off x="516170" y="6263379"/>
            <a:ext cx="7719538" cy="3337821"/>
          </a:xfrm>
          <a:prstGeom prst="rect">
            <a:avLst/>
          </a:prstGeom>
          <a:noFill/>
          <a:extLst>
            <a:ext uri="{909E8E84-426E-40DD-AFC4-6F175D3DCCD1}">
              <a14:hiddenFill xmlns:a14="http://schemas.microsoft.com/office/drawing/2010/main">
                <a:solidFill>
                  <a:srgbClr val="FFFFFF"/>
                </a:solidFill>
              </a14:hiddenFill>
            </a:ext>
          </a:extLst>
        </p:spPr>
      </p:pic>
      <p:grpSp>
        <p:nvGrpSpPr>
          <p:cNvPr id="28" name="Group 27">
            <a:extLst>
              <a:ext uri="{FF2B5EF4-FFF2-40B4-BE49-F238E27FC236}">
                <a16:creationId xmlns:a16="http://schemas.microsoft.com/office/drawing/2014/main" id="{D1DCBF1E-84DF-76DD-03F1-539F64DE2096}"/>
              </a:ext>
            </a:extLst>
          </p:cNvPr>
          <p:cNvGrpSpPr/>
          <p:nvPr/>
        </p:nvGrpSpPr>
        <p:grpSpPr>
          <a:xfrm>
            <a:off x="9631375" y="1707019"/>
            <a:ext cx="6672030" cy="6887947"/>
            <a:chOff x="9631375" y="1453019"/>
            <a:chExt cx="6672030" cy="6887947"/>
          </a:xfrm>
        </p:grpSpPr>
        <p:pic>
          <p:nvPicPr>
            <p:cNvPr id="25" name="Picture 24">
              <a:extLst>
                <a:ext uri="{FF2B5EF4-FFF2-40B4-BE49-F238E27FC236}">
                  <a16:creationId xmlns:a16="http://schemas.microsoft.com/office/drawing/2014/main" id="{951AEE6E-F28C-0092-ACD9-E81A311268DA}"/>
                </a:ext>
              </a:extLst>
            </p:cNvPr>
            <p:cNvPicPr>
              <a:picLocks noChangeAspect="1"/>
            </p:cNvPicPr>
            <p:nvPr/>
          </p:nvPicPr>
          <p:blipFill rotWithShape="1">
            <a:blip r:embed="rId4"/>
            <a:srcRect b="68202"/>
            <a:stretch/>
          </p:blipFill>
          <p:spPr>
            <a:xfrm>
              <a:off x="9631375" y="1453019"/>
              <a:ext cx="6672030" cy="2239985"/>
            </a:xfrm>
            <a:prstGeom prst="rect">
              <a:avLst/>
            </a:prstGeom>
          </p:spPr>
        </p:pic>
        <p:pic>
          <p:nvPicPr>
            <p:cNvPr id="26" name="Picture 25">
              <a:extLst>
                <a:ext uri="{FF2B5EF4-FFF2-40B4-BE49-F238E27FC236}">
                  <a16:creationId xmlns:a16="http://schemas.microsoft.com/office/drawing/2014/main" id="{EBDB298B-BAB4-B05A-A187-E4D5C74496B1}"/>
                </a:ext>
              </a:extLst>
            </p:cNvPr>
            <p:cNvPicPr>
              <a:picLocks noChangeAspect="1"/>
            </p:cNvPicPr>
            <p:nvPr/>
          </p:nvPicPr>
          <p:blipFill rotWithShape="1">
            <a:blip r:embed="rId4"/>
            <a:srcRect t="33421" b="40257"/>
            <a:stretch/>
          </p:blipFill>
          <p:spPr>
            <a:xfrm>
              <a:off x="9631375" y="4051091"/>
              <a:ext cx="6672030" cy="1854200"/>
            </a:xfrm>
            <a:prstGeom prst="rect">
              <a:avLst/>
            </a:prstGeom>
          </p:spPr>
        </p:pic>
        <p:pic>
          <p:nvPicPr>
            <p:cNvPr id="27" name="Picture 26">
              <a:extLst>
                <a:ext uri="{FF2B5EF4-FFF2-40B4-BE49-F238E27FC236}">
                  <a16:creationId xmlns:a16="http://schemas.microsoft.com/office/drawing/2014/main" id="{EB9811DB-FED4-625C-9154-4A1A04FF9E23}"/>
                </a:ext>
              </a:extLst>
            </p:cNvPr>
            <p:cNvPicPr>
              <a:picLocks noChangeAspect="1"/>
            </p:cNvPicPr>
            <p:nvPr/>
          </p:nvPicPr>
          <p:blipFill rotWithShape="1">
            <a:blip r:embed="rId4"/>
            <a:srcRect t="70507"/>
            <a:stretch/>
          </p:blipFill>
          <p:spPr>
            <a:xfrm>
              <a:off x="9631375" y="6263378"/>
              <a:ext cx="6672030" cy="2077588"/>
            </a:xfrm>
            <a:prstGeom prst="rect">
              <a:avLst/>
            </a:prstGeom>
          </p:spPr>
        </p:pic>
      </p:grpSp>
    </p:spTree>
    <p:extLst>
      <p:ext uri="{BB962C8B-B14F-4D97-AF65-F5344CB8AC3E}">
        <p14:creationId xmlns:p14="http://schemas.microsoft.com/office/powerpoint/2010/main" val="2636515743"/>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randombar(horizontal)">
                                      <p:cBhvr>
                                        <p:cTn id="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54CACBC-C9CD-994D-BFAE-3589F06A14FF}"/>
              </a:ext>
            </a:extLst>
          </p:cNvPr>
          <p:cNvSpPr/>
          <p:nvPr/>
        </p:nvSpPr>
        <p:spPr>
          <a:xfrm>
            <a:off x="6329806" y="2651746"/>
            <a:ext cx="6109700" cy="4333254"/>
          </a:xfrm>
          <a:prstGeom prst="rect">
            <a:avLst/>
          </a:prstGeom>
          <a:solidFill>
            <a:srgbClr val="00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spc="300" dirty="0">
                <a:latin typeface="Montserrat" pitchFamily="2" charset="0"/>
              </a:rPr>
              <a:t>REFRIGERATION</a:t>
            </a:r>
          </a:p>
        </p:txBody>
      </p:sp>
      <p:pic>
        <p:nvPicPr>
          <p:cNvPr id="64" name="Picture Placeholder 63">
            <a:extLst>
              <a:ext uri="{FF2B5EF4-FFF2-40B4-BE49-F238E27FC236}">
                <a16:creationId xmlns:a16="http://schemas.microsoft.com/office/drawing/2014/main" id="{EA870367-83D5-4C8F-BF91-9A38F5E1AC57}"/>
              </a:ext>
            </a:extLst>
          </p:cNvPr>
          <p:cNvPicPr>
            <a:picLocks noGrp="1" noChangeAspect="1"/>
          </p:cNvPicPr>
          <p:nvPr>
            <p:ph type="pic" sz="quarter" idx="13"/>
          </p:nvPr>
        </p:nvPicPr>
        <p:blipFill>
          <a:blip r:embed="rId2"/>
          <a:srcRect t="978" b="978"/>
          <a:stretch/>
        </p:blipFill>
        <p:spPr>
          <a:xfrm>
            <a:off x="0" y="1768642"/>
            <a:ext cx="9503954" cy="6212068"/>
          </a:xfrm>
          <a:noFill/>
        </p:spPr>
      </p:pic>
      <p:sp>
        <p:nvSpPr>
          <p:cNvPr id="2" name="Title 50">
            <a:extLst>
              <a:ext uri="{FF2B5EF4-FFF2-40B4-BE49-F238E27FC236}">
                <a16:creationId xmlns:a16="http://schemas.microsoft.com/office/drawing/2014/main" id="{A97E58A2-49FD-DC05-F346-92A218C23AAF}"/>
              </a:ext>
            </a:extLst>
          </p:cNvPr>
          <p:cNvSpPr>
            <a:spLocks noGrp="1"/>
          </p:cNvSpPr>
          <p:nvPr>
            <p:ph type="ctrTitle"/>
          </p:nvPr>
        </p:nvSpPr>
        <p:spPr>
          <a:xfrm>
            <a:off x="516170" y="960280"/>
            <a:ext cx="3103330" cy="398620"/>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14 w 10000"/>
              <a:gd name="connsiteY0" fmla="*/ 699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699 h 10000"/>
              <a:gd name="connsiteX0" fmla="*/ 0 w 10014"/>
              <a:gd name="connsiteY0" fmla="*/ 0 h 10602"/>
              <a:gd name="connsiteX1" fmla="*/ 10014 w 10014"/>
              <a:gd name="connsiteY1" fmla="*/ 602 h 10602"/>
              <a:gd name="connsiteX2" fmla="*/ 10014 w 10014"/>
              <a:gd name="connsiteY2" fmla="*/ 10602 h 10602"/>
              <a:gd name="connsiteX3" fmla="*/ 14 w 10014"/>
              <a:gd name="connsiteY3" fmla="*/ 10602 h 10602"/>
              <a:gd name="connsiteX4" fmla="*/ 0 w 10014"/>
              <a:gd name="connsiteY4" fmla="*/ 0 h 10602"/>
              <a:gd name="connsiteX0" fmla="*/ 0 w 10014"/>
              <a:gd name="connsiteY0" fmla="*/ 0 h 10212"/>
              <a:gd name="connsiteX1" fmla="*/ 10014 w 10014"/>
              <a:gd name="connsiteY1" fmla="*/ 212 h 10212"/>
              <a:gd name="connsiteX2" fmla="*/ 10014 w 10014"/>
              <a:gd name="connsiteY2" fmla="*/ 10212 h 10212"/>
              <a:gd name="connsiteX3" fmla="*/ 14 w 10014"/>
              <a:gd name="connsiteY3" fmla="*/ 10212 h 10212"/>
              <a:gd name="connsiteX4" fmla="*/ 0 w 10014"/>
              <a:gd name="connsiteY4" fmla="*/ 0 h 10212"/>
              <a:gd name="connsiteX0" fmla="*/ 41 w 10000"/>
              <a:gd name="connsiteY0" fmla="*/ 48 h 10000"/>
              <a:gd name="connsiteX1" fmla="*/ 10000 w 10000"/>
              <a:gd name="connsiteY1" fmla="*/ 0 h 10000"/>
              <a:gd name="connsiteX2" fmla="*/ 10000 w 10000"/>
              <a:gd name="connsiteY2" fmla="*/ 10000 h 10000"/>
              <a:gd name="connsiteX3" fmla="*/ 0 w 10000"/>
              <a:gd name="connsiteY3" fmla="*/ 10000 h 10000"/>
              <a:gd name="connsiteX4" fmla="*/ 41 w 10000"/>
              <a:gd name="connsiteY4" fmla="*/ 48 h 10000"/>
              <a:gd name="connsiteX0" fmla="*/ 1 w 10001"/>
              <a:gd name="connsiteY0" fmla="*/ 0 h 10342"/>
              <a:gd name="connsiteX1" fmla="*/ 10001 w 10001"/>
              <a:gd name="connsiteY1" fmla="*/ 342 h 10342"/>
              <a:gd name="connsiteX2" fmla="*/ 10001 w 10001"/>
              <a:gd name="connsiteY2" fmla="*/ 10342 h 10342"/>
              <a:gd name="connsiteX3" fmla="*/ 1 w 10001"/>
              <a:gd name="connsiteY3" fmla="*/ 10342 h 10342"/>
              <a:gd name="connsiteX4" fmla="*/ 1 w 10001"/>
              <a:gd name="connsiteY4" fmla="*/ 0 h 10342"/>
              <a:gd name="connsiteX0" fmla="*/ 1 w 10001"/>
              <a:gd name="connsiteY0" fmla="*/ 48 h 10000"/>
              <a:gd name="connsiteX1" fmla="*/ 10001 w 10001"/>
              <a:gd name="connsiteY1" fmla="*/ 0 h 10000"/>
              <a:gd name="connsiteX2" fmla="*/ 10001 w 10001"/>
              <a:gd name="connsiteY2" fmla="*/ 10000 h 10000"/>
              <a:gd name="connsiteX3" fmla="*/ 1 w 10001"/>
              <a:gd name="connsiteY3" fmla="*/ 10000 h 10000"/>
              <a:gd name="connsiteX4" fmla="*/ 1 w 10001"/>
              <a:gd name="connsiteY4" fmla="*/ 48 h 10000"/>
              <a:gd name="connsiteX0" fmla="*/ 14 w 10000"/>
              <a:gd name="connsiteY0" fmla="*/ 56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568 h 10000"/>
              <a:gd name="connsiteX0" fmla="*/ 14 w 10000"/>
              <a:gd name="connsiteY0" fmla="*/ 30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308 h 10000"/>
              <a:gd name="connsiteX0" fmla="*/ 14 w 10000"/>
              <a:gd name="connsiteY0" fmla="*/ 30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308 h 10000"/>
              <a:gd name="connsiteX0" fmla="*/ 14 w 10000"/>
              <a:gd name="connsiteY0" fmla="*/ 17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178 h 10000"/>
              <a:gd name="connsiteX0" fmla="*/ 14 w 10000"/>
              <a:gd name="connsiteY0" fmla="*/ 178 h 10000"/>
              <a:gd name="connsiteX1" fmla="*/ 10000 w 10000"/>
              <a:gd name="connsiteY1" fmla="*/ 0 h 10000"/>
              <a:gd name="connsiteX2" fmla="*/ 9628 w 10000"/>
              <a:gd name="connsiteY2" fmla="*/ 9870 h 10000"/>
              <a:gd name="connsiteX3" fmla="*/ 0 w 10000"/>
              <a:gd name="connsiteY3" fmla="*/ 10000 h 10000"/>
              <a:gd name="connsiteX4" fmla="*/ 14 w 10000"/>
              <a:gd name="connsiteY4" fmla="*/ 178 h 10000"/>
              <a:gd name="connsiteX0" fmla="*/ 2 w 9988"/>
              <a:gd name="connsiteY0" fmla="*/ 178 h 10000"/>
              <a:gd name="connsiteX1" fmla="*/ 9988 w 9988"/>
              <a:gd name="connsiteY1" fmla="*/ 0 h 10000"/>
              <a:gd name="connsiteX2" fmla="*/ 9616 w 9988"/>
              <a:gd name="connsiteY2" fmla="*/ 9870 h 10000"/>
              <a:gd name="connsiteX3" fmla="*/ 6 w 9988"/>
              <a:gd name="connsiteY3" fmla="*/ 10000 h 10000"/>
              <a:gd name="connsiteX4" fmla="*/ 2 w 9988"/>
              <a:gd name="connsiteY4" fmla="*/ 178 h 10000"/>
              <a:gd name="connsiteX0" fmla="*/ 2 w 10000"/>
              <a:gd name="connsiteY0" fmla="*/ 178 h 10000"/>
              <a:gd name="connsiteX1" fmla="*/ 10000 w 10000"/>
              <a:gd name="connsiteY1" fmla="*/ 0 h 10000"/>
              <a:gd name="connsiteX2" fmla="*/ 9628 w 10000"/>
              <a:gd name="connsiteY2" fmla="*/ 9870 h 10000"/>
              <a:gd name="connsiteX3" fmla="*/ 6 w 10000"/>
              <a:gd name="connsiteY3" fmla="*/ 10000 h 10000"/>
              <a:gd name="connsiteX4" fmla="*/ 2 w 10000"/>
              <a:gd name="connsiteY4" fmla="*/ 178 h 10000"/>
              <a:gd name="connsiteX0" fmla="*/ 2 w 10000"/>
              <a:gd name="connsiteY0" fmla="*/ 91 h 9913"/>
              <a:gd name="connsiteX1" fmla="*/ 10000 w 10000"/>
              <a:gd name="connsiteY1" fmla="*/ 0 h 9913"/>
              <a:gd name="connsiteX2" fmla="*/ 9628 w 10000"/>
              <a:gd name="connsiteY2" fmla="*/ 9783 h 9913"/>
              <a:gd name="connsiteX3" fmla="*/ 6 w 10000"/>
              <a:gd name="connsiteY3" fmla="*/ 9913 h 9913"/>
              <a:gd name="connsiteX4" fmla="*/ 2 w 10000"/>
              <a:gd name="connsiteY4" fmla="*/ 91 h 9913"/>
              <a:gd name="connsiteX0" fmla="*/ 2 w 9982"/>
              <a:gd name="connsiteY0" fmla="*/ 0 h 9908"/>
              <a:gd name="connsiteX1" fmla="*/ 9982 w 9982"/>
              <a:gd name="connsiteY1" fmla="*/ 170 h 9908"/>
              <a:gd name="connsiteX2" fmla="*/ 9628 w 9982"/>
              <a:gd name="connsiteY2" fmla="*/ 9777 h 9908"/>
              <a:gd name="connsiteX3" fmla="*/ 6 w 9982"/>
              <a:gd name="connsiteY3" fmla="*/ 9908 h 9908"/>
              <a:gd name="connsiteX4" fmla="*/ 2 w 9982"/>
              <a:gd name="connsiteY4" fmla="*/ 0 h 99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82" h="9908">
                <a:moveTo>
                  <a:pt x="2" y="0"/>
                </a:moveTo>
                <a:lnTo>
                  <a:pt x="9982" y="170"/>
                </a:lnTo>
                <a:lnTo>
                  <a:pt x="9628" y="9777"/>
                </a:lnTo>
                <a:lnTo>
                  <a:pt x="6" y="9908"/>
                </a:lnTo>
                <a:cubicBezTo>
                  <a:pt x="11" y="6781"/>
                  <a:pt x="-3" y="3127"/>
                  <a:pt x="2" y="0"/>
                </a:cubicBezTo>
                <a:close/>
              </a:path>
            </a:pathLst>
          </a:custGeom>
          <a:solidFill>
            <a:srgbClr val="000066"/>
          </a:solidFill>
        </p:spPr>
        <p:txBody>
          <a:bodyPr anchor="ctr"/>
          <a:lstStyle/>
          <a:p>
            <a:pPr algn="ctr"/>
            <a:r>
              <a:rPr lang="en-US" sz="1600" dirty="0">
                <a:latin typeface="Montserrat" pitchFamily="2" charset="0"/>
              </a:rPr>
              <a:t>PRODUCT PROFILE</a:t>
            </a:r>
          </a:p>
        </p:txBody>
      </p:sp>
    </p:spTree>
    <p:extLst>
      <p:ext uri="{BB962C8B-B14F-4D97-AF65-F5344CB8AC3E}">
        <p14:creationId xmlns:p14="http://schemas.microsoft.com/office/powerpoint/2010/main" val="3246722750"/>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itle 50">
            <a:extLst>
              <a:ext uri="{FF2B5EF4-FFF2-40B4-BE49-F238E27FC236}">
                <a16:creationId xmlns:a16="http://schemas.microsoft.com/office/drawing/2014/main" id="{4C8520A3-1407-7B1A-EED6-A24D64207C1A}"/>
              </a:ext>
            </a:extLst>
          </p:cNvPr>
          <p:cNvSpPr>
            <a:spLocks noGrp="1"/>
          </p:cNvSpPr>
          <p:nvPr>
            <p:ph type="ctrTitle"/>
          </p:nvPr>
        </p:nvSpPr>
        <p:spPr>
          <a:xfrm>
            <a:off x="516170" y="960280"/>
            <a:ext cx="2931880" cy="474820"/>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14 w 10000"/>
              <a:gd name="connsiteY0" fmla="*/ 699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699 h 10000"/>
              <a:gd name="connsiteX0" fmla="*/ 0 w 10014"/>
              <a:gd name="connsiteY0" fmla="*/ 0 h 10602"/>
              <a:gd name="connsiteX1" fmla="*/ 10014 w 10014"/>
              <a:gd name="connsiteY1" fmla="*/ 602 h 10602"/>
              <a:gd name="connsiteX2" fmla="*/ 10014 w 10014"/>
              <a:gd name="connsiteY2" fmla="*/ 10602 h 10602"/>
              <a:gd name="connsiteX3" fmla="*/ 14 w 10014"/>
              <a:gd name="connsiteY3" fmla="*/ 10602 h 10602"/>
              <a:gd name="connsiteX4" fmla="*/ 0 w 10014"/>
              <a:gd name="connsiteY4" fmla="*/ 0 h 10602"/>
              <a:gd name="connsiteX0" fmla="*/ 0 w 10014"/>
              <a:gd name="connsiteY0" fmla="*/ 0 h 10212"/>
              <a:gd name="connsiteX1" fmla="*/ 10014 w 10014"/>
              <a:gd name="connsiteY1" fmla="*/ 212 h 10212"/>
              <a:gd name="connsiteX2" fmla="*/ 10014 w 10014"/>
              <a:gd name="connsiteY2" fmla="*/ 10212 h 10212"/>
              <a:gd name="connsiteX3" fmla="*/ 14 w 10014"/>
              <a:gd name="connsiteY3" fmla="*/ 10212 h 10212"/>
              <a:gd name="connsiteX4" fmla="*/ 0 w 10014"/>
              <a:gd name="connsiteY4" fmla="*/ 0 h 10212"/>
              <a:gd name="connsiteX0" fmla="*/ 41 w 10000"/>
              <a:gd name="connsiteY0" fmla="*/ 48 h 10000"/>
              <a:gd name="connsiteX1" fmla="*/ 10000 w 10000"/>
              <a:gd name="connsiteY1" fmla="*/ 0 h 10000"/>
              <a:gd name="connsiteX2" fmla="*/ 10000 w 10000"/>
              <a:gd name="connsiteY2" fmla="*/ 10000 h 10000"/>
              <a:gd name="connsiteX3" fmla="*/ 0 w 10000"/>
              <a:gd name="connsiteY3" fmla="*/ 10000 h 10000"/>
              <a:gd name="connsiteX4" fmla="*/ 41 w 10000"/>
              <a:gd name="connsiteY4" fmla="*/ 48 h 10000"/>
              <a:gd name="connsiteX0" fmla="*/ 1 w 10001"/>
              <a:gd name="connsiteY0" fmla="*/ 0 h 10342"/>
              <a:gd name="connsiteX1" fmla="*/ 10001 w 10001"/>
              <a:gd name="connsiteY1" fmla="*/ 342 h 10342"/>
              <a:gd name="connsiteX2" fmla="*/ 10001 w 10001"/>
              <a:gd name="connsiteY2" fmla="*/ 10342 h 10342"/>
              <a:gd name="connsiteX3" fmla="*/ 1 w 10001"/>
              <a:gd name="connsiteY3" fmla="*/ 10342 h 10342"/>
              <a:gd name="connsiteX4" fmla="*/ 1 w 10001"/>
              <a:gd name="connsiteY4" fmla="*/ 0 h 10342"/>
              <a:gd name="connsiteX0" fmla="*/ 1 w 10001"/>
              <a:gd name="connsiteY0" fmla="*/ 48 h 10000"/>
              <a:gd name="connsiteX1" fmla="*/ 10001 w 10001"/>
              <a:gd name="connsiteY1" fmla="*/ 0 h 10000"/>
              <a:gd name="connsiteX2" fmla="*/ 10001 w 10001"/>
              <a:gd name="connsiteY2" fmla="*/ 10000 h 10000"/>
              <a:gd name="connsiteX3" fmla="*/ 1 w 10001"/>
              <a:gd name="connsiteY3" fmla="*/ 10000 h 10000"/>
              <a:gd name="connsiteX4" fmla="*/ 1 w 10001"/>
              <a:gd name="connsiteY4" fmla="*/ 48 h 10000"/>
              <a:gd name="connsiteX0" fmla="*/ 14 w 10000"/>
              <a:gd name="connsiteY0" fmla="*/ 56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568 h 10000"/>
              <a:gd name="connsiteX0" fmla="*/ 14 w 10000"/>
              <a:gd name="connsiteY0" fmla="*/ 30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308 h 10000"/>
              <a:gd name="connsiteX0" fmla="*/ 14 w 10000"/>
              <a:gd name="connsiteY0" fmla="*/ 30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308 h 10000"/>
              <a:gd name="connsiteX0" fmla="*/ 14 w 10000"/>
              <a:gd name="connsiteY0" fmla="*/ 17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178 h 10000"/>
              <a:gd name="connsiteX0" fmla="*/ 14 w 10000"/>
              <a:gd name="connsiteY0" fmla="*/ 178 h 10000"/>
              <a:gd name="connsiteX1" fmla="*/ 10000 w 10000"/>
              <a:gd name="connsiteY1" fmla="*/ 0 h 10000"/>
              <a:gd name="connsiteX2" fmla="*/ 9628 w 10000"/>
              <a:gd name="connsiteY2" fmla="*/ 9870 h 10000"/>
              <a:gd name="connsiteX3" fmla="*/ 0 w 10000"/>
              <a:gd name="connsiteY3" fmla="*/ 10000 h 10000"/>
              <a:gd name="connsiteX4" fmla="*/ 14 w 10000"/>
              <a:gd name="connsiteY4" fmla="*/ 178 h 10000"/>
              <a:gd name="connsiteX0" fmla="*/ 2 w 9988"/>
              <a:gd name="connsiteY0" fmla="*/ 178 h 10000"/>
              <a:gd name="connsiteX1" fmla="*/ 9988 w 9988"/>
              <a:gd name="connsiteY1" fmla="*/ 0 h 10000"/>
              <a:gd name="connsiteX2" fmla="*/ 9616 w 9988"/>
              <a:gd name="connsiteY2" fmla="*/ 9870 h 10000"/>
              <a:gd name="connsiteX3" fmla="*/ 6 w 9988"/>
              <a:gd name="connsiteY3" fmla="*/ 10000 h 10000"/>
              <a:gd name="connsiteX4" fmla="*/ 2 w 9988"/>
              <a:gd name="connsiteY4" fmla="*/ 178 h 10000"/>
              <a:gd name="connsiteX0" fmla="*/ 2 w 10000"/>
              <a:gd name="connsiteY0" fmla="*/ 178 h 10000"/>
              <a:gd name="connsiteX1" fmla="*/ 10000 w 10000"/>
              <a:gd name="connsiteY1" fmla="*/ 0 h 10000"/>
              <a:gd name="connsiteX2" fmla="*/ 9628 w 10000"/>
              <a:gd name="connsiteY2" fmla="*/ 9870 h 10000"/>
              <a:gd name="connsiteX3" fmla="*/ 6 w 10000"/>
              <a:gd name="connsiteY3" fmla="*/ 10000 h 10000"/>
              <a:gd name="connsiteX4" fmla="*/ 2 w 10000"/>
              <a:gd name="connsiteY4" fmla="*/ 178 h 10000"/>
              <a:gd name="connsiteX0" fmla="*/ 2 w 10000"/>
              <a:gd name="connsiteY0" fmla="*/ 91 h 9913"/>
              <a:gd name="connsiteX1" fmla="*/ 10000 w 10000"/>
              <a:gd name="connsiteY1" fmla="*/ 0 h 9913"/>
              <a:gd name="connsiteX2" fmla="*/ 9628 w 10000"/>
              <a:gd name="connsiteY2" fmla="*/ 9783 h 9913"/>
              <a:gd name="connsiteX3" fmla="*/ 6 w 10000"/>
              <a:gd name="connsiteY3" fmla="*/ 9913 h 9913"/>
              <a:gd name="connsiteX4" fmla="*/ 2 w 10000"/>
              <a:gd name="connsiteY4" fmla="*/ 91 h 9913"/>
              <a:gd name="connsiteX0" fmla="*/ 2 w 9982"/>
              <a:gd name="connsiteY0" fmla="*/ 0 h 9908"/>
              <a:gd name="connsiteX1" fmla="*/ 9982 w 9982"/>
              <a:gd name="connsiteY1" fmla="*/ 170 h 9908"/>
              <a:gd name="connsiteX2" fmla="*/ 9628 w 9982"/>
              <a:gd name="connsiteY2" fmla="*/ 9777 h 9908"/>
              <a:gd name="connsiteX3" fmla="*/ 6 w 9982"/>
              <a:gd name="connsiteY3" fmla="*/ 9908 h 9908"/>
              <a:gd name="connsiteX4" fmla="*/ 2 w 9982"/>
              <a:gd name="connsiteY4" fmla="*/ 0 h 9908"/>
              <a:gd name="connsiteX0" fmla="*/ 2 w 10205"/>
              <a:gd name="connsiteY0" fmla="*/ 0 h 10000"/>
              <a:gd name="connsiteX1" fmla="*/ 10205 w 10205"/>
              <a:gd name="connsiteY1" fmla="*/ 38 h 10000"/>
              <a:gd name="connsiteX2" fmla="*/ 9645 w 10205"/>
              <a:gd name="connsiteY2" fmla="*/ 9868 h 10000"/>
              <a:gd name="connsiteX3" fmla="*/ 6 w 10205"/>
              <a:gd name="connsiteY3" fmla="*/ 10000 h 10000"/>
              <a:gd name="connsiteX4" fmla="*/ 2 w 10205"/>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05" h="10000">
                <a:moveTo>
                  <a:pt x="2" y="0"/>
                </a:moveTo>
                <a:lnTo>
                  <a:pt x="10205" y="38"/>
                </a:lnTo>
                <a:cubicBezTo>
                  <a:pt x="10018" y="3315"/>
                  <a:pt x="9832" y="6591"/>
                  <a:pt x="9645" y="9868"/>
                </a:cubicBezTo>
                <a:lnTo>
                  <a:pt x="6" y="10000"/>
                </a:lnTo>
                <a:cubicBezTo>
                  <a:pt x="11" y="6844"/>
                  <a:pt x="-3" y="3156"/>
                  <a:pt x="2" y="0"/>
                </a:cubicBezTo>
                <a:close/>
              </a:path>
            </a:pathLst>
          </a:custGeom>
          <a:solidFill>
            <a:srgbClr val="000066"/>
          </a:solidFill>
        </p:spPr>
        <p:txBody>
          <a:bodyPr anchor="ctr"/>
          <a:lstStyle/>
          <a:p>
            <a:pPr>
              <a:lnSpc>
                <a:spcPct val="100000"/>
              </a:lnSpc>
            </a:pPr>
            <a:r>
              <a:rPr lang="en-US" sz="1400" dirty="0">
                <a:latin typeface="Montserrat" pitchFamily="2" charset="0"/>
              </a:rPr>
              <a:t>PRODUCT PROFILE</a:t>
            </a:r>
            <a:br>
              <a:rPr lang="en-US" sz="1400" dirty="0">
                <a:latin typeface="Montserrat" pitchFamily="2" charset="0"/>
              </a:rPr>
            </a:br>
            <a:r>
              <a:rPr lang="en-US" sz="1600" b="1" spc="300" dirty="0">
                <a:latin typeface="Montserrat" pitchFamily="2" charset="0"/>
              </a:rPr>
              <a:t>REFRIGERATION</a:t>
            </a:r>
            <a:endParaRPr lang="en-US" sz="1400" b="1" spc="300" dirty="0">
              <a:latin typeface="Montserrat" pitchFamily="2" charset="0"/>
            </a:endParaRPr>
          </a:p>
        </p:txBody>
      </p:sp>
      <p:grpSp>
        <p:nvGrpSpPr>
          <p:cNvPr id="30" name="Group 29">
            <a:extLst>
              <a:ext uri="{FF2B5EF4-FFF2-40B4-BE49-F238E27FC236}">
                <a16:creationId xmlns:a16="http://schemas.microsoft.com/office/drawing/2014/main" id="{CB2E49F1-4B68-59B9-7FF8-A77A4DF666EE}"/>
              </a:ext>
            </a:extLst>
          </p:cNvPr>
          <p:cNvGrpSpPr/>
          <p:nvPr/>
        </p:nvGrpSpPr>
        <p:grpSpPr>
          <a:xfrm>
            <a:off x="11538453" y="2363592"/>
            <a:ext cx="3725059" cy="2339575"/>
            <a:chOff x="12443011" y="2384001"/>
            <a:chExt cx="3725059" cy="2339575"/>
          </a:xfrm>
        </p:grpSpPr>
        <p:sp>
          <p:nvSpPr>
            <p:cNvPr id="31" name="TextBox 34">
              <a:extLst>
                <a:ext uri="{FF2B5EF4-FFF2-40B4-BE49-F238E27FC236}">
                  <a16:creationId xmlns:a16="http://schemas.microsoft.com/office/drawing/2014/main" id="{CFC7E38D-5999-E9EC-CEBE-8C881B5E429C}"/>
                </a:ext>
              </a:extLst>
            </p:cNvPr>
            <p:cNvSpPr txBox="1"/>
            <p:nvPr/>
          </p:nvSpPr>
          <p:spPr>
            <a:xfrm>
              <a:off x="12443012" y="3359356"/>
              <a:ext cx="3725058" cy="136422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pPr>
              <a:r>
                <a:rPr lang="en-US" sz="800" b="1" dirty="0">
                  <a:solidFill>
                    <a:srgbClr val="000066"/>
                  </a:solidFill>
                  <a:latin typeface="Montserrat" pitchFamily="2" charset="0"/>
                </a:rPr>
                <a:t>Preparation Table w/ Under-counter Chiller (</a:t>
              </a:r>
              <a:r>
                <a:rPr lang="en-US" sz="800" b="1" dirty="0" err="1">
                  <a:solidFill>
                    <a:srgbClr val="000066"/>
                  </a:solidFill>
                  <a:latin typeface="Montserrat" pitchFamily="2" charset="0"/>
                </a:rPr>
                <a:t>EzCool</a:t>
              </a:r>
              <a:r>
                <a:rPr lang="en-US" sz="800" b="1" dirty="0">
                  <a:solidFill>
                    <a:srgbClr val="000066"/>
                  </a:solidFill>
                  <a:latin typeface="Montserrat" pitchFamily="2" charset="0"/>
                </a:rPr>
                <a:t>)</a:t>
              </a:r>
            </a:p>
            <a:p>
              <a:pPr>
                <a:lnSpc>
                  <a:spcPct val="150000"/>
                </a:lnSpc>
              </a:pPr>
              <a:endParaRPr lang="en-US" sz="800" dirty="0">
                <a:latin typeface="Montserrat Medium" pitchFamily="2" charset="0"/>
              </a:endParaRPr>
            </a:p>
            <a:p>
              <a:pPr marL="171450" indent="-171450">
                <a:lnSpc>
                  <a:spcPct val="150000"/>
                </a:lnSpc>
                <a:buFont typeface="Arial" panose="020B0604020202020204" pitchFamily="34" charset="0"/>
                <a:buChar char="•"/>
              </a:pPr>
              <a:r>
                <a:rPr lang="en-US" sz="800" dirty="0">
                  <a:latin typeface="Montserrat Medium" pitchFamily="2" charset="0"/>
                </a:rPr>
                <a:t>Offers storage and prep space for ingredients that need to be cut, sliced or otherwise prepped before use. </a:t>
              </a:r>
            </a:p>
            <a:p>
              <a:pPr marL="171450" indent="-171450">
                <a:lnSpc>
                  <a:spcPct val="150000"/>
                </a:lnSpc>
                <a:buFont typeface="Arial" panose="020B0604020202020204" pitchFamily="34" charset="0"/>
                <a:buChar char="•"/>
              </a:pPr>
              <a:r>
                <a:rPr lang="en-US" sz="800" dirty="0">
                  <a:latin typeface="Montserrat Medium" pitchFamily="2" charset="0"/>
                </a:rPr>
                <a:t>Features a prep area on top that provides a solid surface and cooled compartments for sandwich, salad and pizza ingredients. </a:t>
              </a:r>
            </a:p>
            <a:p>
              <a:pPr marL="171450" indent="-171450">
                <a:lnSpc>
                  <a:spcPct val="150000"/>
                </a:lnSpc>
                <a:buFont typeface="Arial" panose="020B0604020202020204" pitchFamily="34" charset="0"/>
                <a:buChar char="•"/>
              </a:pPr>
              <a:r>
                <a:rPr lang="en-US" sz="800" dirty="0">
                  <a:latin typeface="Montserrat Medium" pitchFamily="2" charset="0"/>
                </a:rPr>
                <a:t>Equipped w/ under-counter chiller/cooler.</a:t>
              </a:r>
            </a:p>
          </p:txBody>
        </p:sp>
        <p:pic>
          <p:nvPicPr>
            <p:cNvPr id="32" name="Picture 31">
              <a:extLst>
                <a:ext uri="{FF2B5EF4-FFF2-40B4-BE49-F238E27FC236}">
                  <a16:creationId xmlns:a16="http://schemas.microsoft.com/office/drawing/2014/main" id="{A456673C-62AC-C419-96B9-F021EE61ECCA}"/>
                </a:ext>
              </a:extLst>
            </p:cNvPr>
            <p:cNvPicPr>
              <a:picLocks noChangeAspect="1"/>
            </p:cNvPicPr>
            <p:nvPr/>
          </p:nvPicPr>
          <p:blipFill>
            <a:blip r:embed="rId2"/>
            <a:stretch>
              <a:fillRect/>
            </a:stretch>
          </p:blipFill>
          <p:spPr>
            <a:xfrm>
              <a:off x="12443011" y="2384001"/>
              <a:ext cx="1696061" cy="918168"/>
            </a:xfrm>
            <a:prstGeom prst="rect">
              <a:avLst/>
            </a:prstGeom>
          </p:spPr>
        </p:pic>
      </p:grpSp>
      <p:pic>
        <p:nvPicPr>
          <p:cNvPr id="34" name="Picture 33" descr="A picture containing indoor&#10;&#10;Description automatically generated">
            <a:extLst>
              <a:ext uri="{FF2B5EF4-FFF2-40B4-BE49-F238E27FC236}">
                <a16:creationId xmlns:a16="http://schemas.microsoft.com/office/drawing/2014/main" id="{1CA2EFDE-D834-061F-BEE6-0F921E06434A}"/>
              </a:ext>
            </a:extLst>
          </p:cNvPr>
          <p:cNvPicPr>
            <a:picLocks noChangeAspect="1"/>
          </p:cNvPicPr>
          <p:nvPr/>
        </p:nvPicPr>
        <p:blipFill>
          <a:blip r:embed="rId3"/>
          <a:stretch>
            <a:fillRect/>
          </a:stretch>
        </p:blipFill>
        <p:spPr>
          <a:xfrm>
            <a:off x="727743" y="2429317"/>
            <a:ext cx="4344006" cy="3191320"/>
          </a:xfrm>
          <a:prstGeom prst="rect">
            <a:avLst/>
          </a:prstGeom>
        </p:spPr>
      </p:pic>
      <p:sp>
        <p:nvSpPr>
          <p:cNvPr id="35" name="TextBox 34">
            <a:extLst>
              <a:ext uri="{FF2B5EF4-FFF2-40B4-BE49-F238E27FC236}">
                <a16:creationId xmlns:a16="http://schemas.microsoft.com/office/drawing/2014/main" id="{EE73F01E-4327-16E1-998F-4CCC943A2372}"/>
              </a:ext>
            </a:extLst>
          </p:cNvPr>
          <p:cNvSpPr txBox="1"/>
          <p:nvPr/>
        </p:nvSpPr>
        <p:spPr>
          <a:xfrm>
            <a:off x="5830826" y="2363592"/>
            <a:ext cx="4011674" cy="325704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lnSpc>
                <a:spcPct val="150000"/>
              </a:lnSpc>
            </a:pPr>
            <a:r>
              <a:rPr lang="en-US" sz="1000" b="1" dirty="0">
                <a:solidFill>
                  <a:srgbClr val="000066"/>
                </a:solidFill>
                <a:latin typeface="Montserrat" pitchFamily="2" charset="0"/>
              </a:rPr>
              <a:t>T.R.P COLD ROOMS</a:t>
            </a:r>
          </a:p>
          <a:p>
            <a:pPr>
              <a:lnSpc>
                <a:spcPct val="150000"/>
              </a:lnSpc>
            </a:pPr>
            <a:endParaRPr lang="en-US" sz="800" b="1" dirty="0">
              <a:solidFill>
                <a:srgbClr val="000066"/>
              </a:solidFill>
              <a:latin typeface="Montserrat" pitchFamily="2" charset="0"/>
            </a:endParaRPr>
          </a:p>
          <a:p>
            <a:pPr>
              <a:lnSpc>
                <a:spcPct val="150000"/>
              </a:lnSpc>
            </a:pPr>
            <a:r>
              <a:rPr lang="en-US" sz="800" dirty="0">
                <a:solidFill>
                  <a:schemeClr val="tx1">
                    <a:lumMod val="85000"/>
                    <a:lumOff val="15000"/>
                  </a:schemeClr>
                </a:solidFill>
                <a:latin typeface="Montserrat Medium" pitchFamily="2" charset="0"/>
              </a:rPr>
              <a:t>Our modular cold storage room range is designed to be adaptable to almost any situation or configuration and provides cost effective cold storage solutions.</a:t>
            </a:r>
          </a:p>
          <a:p>
            <a:pPr>
              <a:lnSpc>
                <a:spcPct val="150000"/>
              </a:lnSpc>
            </a:pPr>
            <a:endParaRPr lang="en-US" sz="800" dirty="0">
              <a:solidFill>
                <a:schemeClr val="tx1">
                  <a:lumMod val="85000"/>
                  <a:lumOff val="15000"/>
                </a:schemeClr>
              </a:solidFill>
              <a:latin typeface="Montserrat Medium" pitchFamily="2" charset="0"/>
            </a:endParaRPr>
          </a:p>
          <a:p>
            <a:pPr>
              <a:lnSpc>
                <a:spcPct val="150000"/>
              </a:lnSpc>
            </a:pPr>
            <a:r>
              <a:rPr lang="en-US" sz="800" dirty="0">
                <a:solidFill>
                  <a:schemeClr val="tx1">
                    <a:lumMod val="85000"/>
                    <a:lumOff val="15000"/>
                  </a:schemeClr>
                </a:solidFill>
                <a:latin typeface="Montserrat Medium" pitchFamily="2" charset="0"/>
              </a:rPr>
              <a:t>Where space is a premium, our bespoke rooms can be manufactured to your exact size, specification and layout requirements in order to optimize storage and working space.</a:t>
            </a:r>
          </a:p>
          <a:p>
            <a:pPr>
              <a:lnSpc>
                <a:spcPct val="150000"/>
              </a:lnSpc>
            </a:pPr>
            <a:endParaRPr lang="en-US" sz="800" dirty="0">
              <a:solidFill>
                <a:schemeClr val="tx1">
                  <a:lumMod val="85000"/>
                  <a:lumOff val="15000"/>
                </a:schemeClr>
              </a:solidFill>
              <a:latin typeface="Montserrat Medium" pitchFamily="2" charset="0"/>
            </a:endParaRPr>
          </a:p>
          <a:p>
            <a:pPr>
              <a:lnSpc>
                <a:spcPct val="150000"/>
              </a:lnSpc>
            </a:pPr>
            <a:r>
              <a:rPr lang="en-US" sz="800" dirty="0">
                <a:solidFill>
                  <a:schemeClr val="tx1">
                    <a:lumMod val="85000"/>
                    <a:lumOff val="15000"/>
                  </a:schemeClr>
                </a:solidFill>
                <a:latin typeface="Montserrat Medium" pitchFamily="2" charset="0"/>
              </a:rPr>
              <a:t>Walk-in freezers usually have a temperature range of -18C to -22C. -. Walk-in freezers are designed to provide even temperature control and used to store consumables for months.</a:t>
            </a:r>
          </a:p>
          <a:p>
            <a:pPr>
              <a:lnSpc>
                <a:spcPct val="150000"/>
              </a:lnSpc>
            </a:pPr>
            <a:endParaRPr lang="en-US" sz="800" dirty="0">
              <a:solidFill>
                <a:schemeClr val="tx1">
                  <a:lumMod val="85000"/>
                  <a:lumOff val="15000"/>
                </a:schemeClr>
              </a:solidFill>
              <a:latin typeface="Montserrat Medium" pitchFamily="2" charset="0"/>
            </a:endParaRPr>
          </a:p>
          <a:p>
            <a:pPr>
              <a:lnSpc>
                <a:spcPct val="150000"/>
              </a:lnSpc>
            </a:pPr>
            <a:r>
              <a:rPr lang="en-US" sz="800" dirty="0">
                <a:solidFill>
                  <a:schemeClr val="tx1">
                    <a:lumMod val="85000"/>
                    <a:lumOff val="15000"/>
                  </a:schemeClr>
                </a:solidFill>
                <a:latin typeface="Montserrat Medium" pitchFamily="2" charset="0"/>
              </a:rPr>
              <a:t>Backed by our manufacturing and installation experience, ECOAIR can manufacturing &amp; supply walk-in cold rooms for restaurants, hypermarkets, catering &amp; pharmaceutical businesses across the region .</a:t>
            </a:r>
            <a:endParaRPr lang="en-US" sz="800" b="1" dirty="0">
              <a:solidFill>
                <a:srgbClr val="000066"/>
              </a:solidFill>
              <a:latin typeface="Montserrat Medium" pitchFamily="2" charset="0"/>
            </a:endParaRPr>
          </a:p>
        </p:txBody>
      </p:sp>
    </p:spTree>
    <p:extLst>
      <p:ext uri="{BB962C8B-B14F-4D97-AF65-F5344CB8AC3E}">
        <p14:creationId xmlns:p14="http://schemas.microsoft.com/office/powerpoint/2010/main" val="2762425479"/>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1000"/>
                                        <p:tgtEl>
                                          <p:spTgt spid="34"/>
                                        </p:tgtEl>
                                      </p:cBhvr>
                                    </p:animEffect>
                                    <p:anim calcmode="lin" valueType="num">
                                      <p:cBhvr>
                                        <p:cTn id="8" dur="1000" fill="hold"/>
                                        <p:tgtEl>
                                          <p:spTgt spid="34"/>
                                        </p:tgtEl>
                                        <p:attrNameLst>
                                          <p:attrName>ppt_x</p:attrName>
                                        </p:attrNameLst>
                                      </p:cBhvr>
                                      <p:tavLst>
                                        <p:tav tm="0">
                                          <p:val>
                                            <p:strVal val="#ppt_x"/>
                                          </p:val>
                                        </p:tav>
                                        <p:tav tm="100000">
                                          <p:val>
                                            <p:strVal val="#ppt_x"/>
                                          </p:val>
                                        </p:tav>
                                      </p:tavLst>
                                    </p:anim>
                                    <p:anim calcmode="lin" valueType="num">
                                      <p:cBhvr>
                                        <p:cTn id="9" dur="1000" fill="hold"/>
                                        <p:tgtEl>
                                          <p:spTgt spid="3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fade">
                                      <p:cBhvr>
                                        <p:cTn id="12" dur="1000"/>
                                        <p:tgtEl>
                                          <p:spTgt spid="35"/>
                                        </p:tgtEl>
                                      </p:cBhvr>
                                    </p:animEffect>
                                    <p:anim calcmode="lin" valueType="num">
                                      <p:cBhvr>
                                        <p:cTn id="13" dur="1000" fill="hold"/>
                                        <p:tgtEl>
                                          <p:spTgt spid="35"/>
                                        </p:tgtEl>
                                        <p:attrNameLst>
                                          <p:attrName>ppt_x</p:attrName>
                                        </p:attrNameLst>
                                      </p:cBhvr>
                                      <p:tavLst>
                                        <p:tav tm="0">
                                          <p:val>
                                            <p:strVal val="#ppt_x"/>
                                          </p:val>
                                        </p:tav>
                                        <p:tav tm="100000">
                                          <p:val>
                                            <p:strVal val="#ppt_x"/>
                                          </p:val>
                                        </p:tav>
                                      </p:tavLst>
                                    </p:anim>
                                    <p:anim calcmode="lin" valueType="num">
                                      <p:cBhvr>
                                        <p:cTn id="14"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fade">
                                      <p:cBhvr>
                                        <p:cTn id="19" dur="1000"/>
                                        <p:tgtEl>
                                          <p:spTgt spid="30"/>
                                        </p:tgtEl>
                                      </p:cBhvr>
                                    </p:animEffect>
                                    <p:anim calcmode="lin" valueType="num">
                                      <p:cBhvr>
                                        <p:cTn id="20" dur="1000" fill="hold"/>
                                        <p:tgtEl>
                                          <p:spTgt spid="30"/>
                                        </p:tgtEl>
                                        <p:attrNameLst>
                                          <p:attrName>ppt_x</p:attrName>
                                        </p:attrNameLst>
                                      </p:cBhvr>
                                      <p:tavLst>
                                        <p:tav tm="0">
                                          <p:val>
                                            <p:strVal val="#ppt_x"/>
                                          </p:val>
                                        </p:tav>
                                        <p:tav tm="100000">
                                          <p:val>
                                            <p:strVal val="#ppt_x"/>
                                          </p:val>
                                        </p:tav>
                                      </p:tavLst>
                                    </p:anim>
                                    <p:anim calcmode="lin" valueType="num">
                                      <p:cBhvr>
                                        <p:cTn id="21"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54CACBC-C9CD-994D-BFAE-3589F06A14FF}"/>
              </a:ext>
            </a:extLst>
          </p:cNvPr>
          <p:cNvSpPr/>
          <p:nvPr/>
        </p:nvSpPr>
        <p:spPr>
          <a:xfrm>
            <a:off x="6329806" y="2651746"/>
            <a:ext cx="6109700" cy="4333254"/>
          </a:xfrm>
          <a:prstGeom prst="rect">
            <a:avLst/>
          </a:prstGeom>
          <a:solidFill>
            <a:srgbClr val="00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spc="300" dirty="0">
                <a:latin typeface="Montserrat" pitchFamily="2" charset="0"/>
              </a:rPr>
              <a:t>HEALTHCARE </a:t>
            </a:r>
          </a:p>
          <a:p>
            <a:pPr algn="ctr"/>
            <a:r>
              <a:rPr lang="en-US" sz="2800" spc="300" dirty="0">
                <a:latin typeface="Montserrat" pitchFamily="2" charset="0"/>
              </a:rPr>
              <a:t>&amp; PHARMA</a:t>
            </a:r>
          </a:p>
        </p:txBody>
      </p:sp>
      <p:pic>
        <p:nvPicPr>
          <p:cNvPr id="64" name="Picture Placeholder 63">
            <a:extLst>
              <a:ext uri="{FF2B5EF4-FFF2-40B4-BE49-F238E27FC236}">
                <a16:creationId xmlns:a16="http://schemas.microsoft.com/office/drawing/2014/main" id="{EA870367-83D5-4C8F-BF91-9A38F5E1AC57}"/>
              </a:ext>
            </a:extLst>
          </p:cNvPr>
          <p:cNvPicPr>
            <a:picLocks noGrp="1" noChangeAspect="1"/>
          </p:cNvPicPr>
          <p:nvPr>
            <p:ph type="pic" sz="quarter" idx="13"/>
          </p:nvPr>
        </p:nvPicPr>
        <p:blipFill>
          <a:blip r:embed="rId2"/>
          <a:srcRect t="1043" b="1043"/>
          <a:stretch/>
        </p:blipFill>
        <p:spPr>
          <a:xfrm>
            <a:off x="0" y="1768642"/>
            <a:ext cx="9503954" cy="6212068"/>
          </a:xfrm>
          <a:noFill/>
        </p:spPr>
      </p:pic>
      <p:sp>
        <p:nvSpPr>
          <p:cNvPr id="2" name="Title 50">
            <a:extLst>
              <a:ext uri="{FF2B5EF4-FFF2-40B4-BE49-F238E27FC236}">
                <a16:creationId xmlns:a16="http://schemas.microsoft.com/office/drawing/2014/main" id="{902F2D87-DD10-2CFB-2358-8CE74C2A12F5}"/>
              </a:ext>
            </a:extLst>
          </p:cNvPr>
          <p:cNvSpPr>
            <a:spLocks noGrp="1"/>
          </p:cNvSpPr>
          <p:nvPr>
            <p:ph type="ctrTitle"/>
          </p:nvPr>
        </p:nvSpPr>
        <p:spPr>
          <a:xfrm>
            <a:off x="516170" y="960280"/>
            <a:ext cx="3103330" cy="398620"/>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14 w 10000"/>
              <a:gd name="connsiteY0" fmla="*/ 699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699 h 10000"/>
              <a:gd name="connsiteX0" fmla="*/ 0 w 10014"/>
              <a:gd name="connsiteY0" fmla="*/ 0 h 10602"/>
              <a:gd name="connsiteX1" fmla="*/ 10014 w 10014"/>
              <a:gd name="connsiteY1" fmla="*/ 602 h 10602"/>
              <a:gd name="connsiteX2" fmla="*/ 10014 w 10014"/>
              <a:gd name="connsiteY2" fmla="*/ 10602 h 10602"/>
              <a:gd name="connsiteX3" fmla="*/ 14 w 10014"/>
              <a:gd name="connsiteY3" fmla="*/ 10602 h 10602"/>
              <a:gd name="connsiteX4" fmla="*/ 0 w 10014"/>
              <a:gd name="connsiteY4" fmla="*/ 0 h 10602"/>
              <a:gd name="connsiteX0" fmla="*/ 0 w 10014"/>
              <a:gd name="connsiteY0" fmla="*/ 0 h 10212"/>
              <a:gd name="connsiteX1" fmla="*/ 10014 w 10014"/>
              <a:gd name="connsiteY1" fmla="*/ 212 h 10212"/>
              <a:gd name="connsiteX2" fmla="*/ 10014 w 10014"/>
              <a:gd name="connsiteY2" fmla="*/ 10212 h 10212"/>
              <a:gd name="connsiteX3" fmla="*/ 14 w 10014"/>
              <a:gd name="connsiteY3" fmla="*/ 10212 h 10212"/>
              <a:gd name="connsiteX4" fmla="*/ 0 w 10014"/>
              <a:gd name="connsiteY4" fmla="*/ 0 h 10212"/>
              <a:gd name="connsiteX0" fmla="*/ 41 w 10000"/>
              <a:gd name="connsiteY0" fmla="*/ 48 h 10000"/>
              <a:gd name="connsiteX1" fmla="*/ 10000 w 10000"/>
              <a:gd name="connsiteY1" fmla="*/ 0 h 10000"/>
              <a:gd name="connsiteX2" fmla="*/ 10000 w 10000"/>
              <a:gd name="connsiteY2" fmla="*/ 10000 h 10000"/>
              <a:gd name="connsiteX3" fmla="*/ 0 w 10000"/>
              <a:gd name="connsiteY3" fmla="*/ 10000 h 10000"/>
              <a:gd name="connsiteX4" fmla="*/ 41 w 10000"/>
              <a:gd name="connsiteY4" fmla="*/ 48 h 10000"/>
              <a:gd name="connsiteX0" fmla="*/ 1 w 10001"/>
              <a:gd name="connsiteY0" fmla="*/ 0 h 10342"/>
              <a:gd name="connsiteX1" fmla="*/ 10001 w 10001"/>
              <a:gd name="connsiteY1" fmla="*/ 342 h 10342"/>
              <a:gd name="connsiteX2" fmla="*/ 10001 w 10001"/>
              <a:gd name="connsiteY2" fmla="*/ 10342 h 10342"/>
              <a:gd name="connsiteX3" fmla="*/ 1 w 10001"/>
              <a:gd name="connsiteY3" fmla="*/ 10342 h 10342"/>
              <a:gd name="connsiteX4" fmla="*/ 1 w 10001"/>
              <a:gd name="connsiteY4" fmla="*/ 0 h 10342"/>
              <a:gd name="connsiteX0" fmla="*/ 1 w 10001"/>
              <a:gd name="connsiteY0" fmla="*/ 48 h 10000"/>
              <a:gd name="connsiteX1" fmla="*/ 10001 w 10001"/>
              <a:gd name="connsiteY1" fmla="*/ 0 h 10000"/>
              <a:gd name="connsiteX2" fmla="*/ 10001 w 10001"/>
              <a:gd name="connsiteY2" fmla="*/ 10000 h 10000"/>
              <a:gd name="connsiteX3" fmla="*/ 1 w 10001"/>
              <a:gd name="connsiteY3" fmla="*/ 10000 h 10000"/>
              <a:gd name="connsiteX4" fmla="*/ 1 w 10001"/>
              <a:gd name="connsiteY4" fmla="*/ 48 h 10000"/>
              <a:gd name="connsiteX0" fmla="*/ 14 w 10000"/>
              <a:gd name="connsiteY0" fmla="*/ 56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568 h 10000"/>
              <a:gd name="connsiteX0" fmla="*/ 14 w 10000"/>
              <a:gd name="connsiteY0" fmla="*/ 30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308 h 10000"/>
              <a:gd name="connsiteX0" fmla="*/ 14 w 10000"/>
              <a:gd name="connsiteY0" fmla="*/ 30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308 h 10000"/>
              <a:gd name="connsiteX0" fmla="*/ 14 w 10000"/>
              <a:gd name="connsiteY0" fmla="*/ 17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178 h 10000"/>
              <a:gd name="connsiteX0" fmla="*/ 14 w 10000"/>
              <a:gd name="connsiteY0" fmla="*/ 178 h 10000"/>
              <a:gd name="connsiteX1" fmla="*/ 10000 w 10000"/>
              <a:gd name="connsiteY1" fmla="*/ 0 h 10000"/>
              <a:gd name="connsiteX2" fmla="*/ 9628 w 10000"/>
              <a:gd name="connsiteY2" fmla="*/ 9870 h 10000"/>
              <a:gd name="connsiteX3" fmla="*/ 0 w 10000"/>
              <a:gd name="connsiteY3" fmla="*/ 10000 h 10000"/>
              <a:gd name="connsiteX4" fmla="*/ 14 w 10000"/>
              <a:gd name="connsiteY4" fmla="*/ 178 h 10000"/>
              <a:gd name="connsiteX0" fmla="*/ 2 w 9988"/>
              <a:gd name="connsiteY0" fmla="*/ 178 h 10000"/>
              <a:gd name="connsiteX1" fmla="*/ 9988 w 9988"/>
              <a:gd name="connsiteY1" fmla="*/ 0 h 10000"/>
              <a:gd name="connsiteX2" fmla="*/ 9616 w 9988"/>
              <a:gd name="connsiteY2" fmla="*/ 9870 h 10000"/>
              <a:gd name="connsiteX3" fmla="*/ 6 w 9988"/>
              <a:gd name="connsiteY3" fmla="*/ 10000 h 10000"/>
              <a:gd name="connsiteX4" fmla="*/ 2 w 9988"/>
              <a:gd name="connsiteY4" fmla="*/ 178 h 10000"/>
              <a:gd name="connsiteX0" fmla="*/ 2 w 10000"/>
              <a:gd name="connsiteY0" fmla="*/ 178 h 10000"/>
              <a:gd name="connsiteX1" fmla="*/ 10000 w 10000"/>
              <a:gd name="connsiteY1" fmla="*/ 0 h 10000"/>
              <a:gd name="connsiteX2" fmla="*/ 9628 w 10000"/>
              <a:gd name="connsiteY2" fmla="*/ 9870 h 10000"/>
              <a:gd name="connsiteX3" fmla="*/ 6 w 10000"/>
              <a:gd name="connsiteY3" fmla="*/ 10000 h 10000"/>
              <a:gd name="connsiteX4" fmla="*/ 2 w 10000"/>
              <a:gd name="connsiteY4" fmla="*/ 178 h 10000"/>
              <a:gd name="connsiteX0" fmla="*/ 2 w 10000"/>
              <a:gd name="connsiteY0" fmla="*/ 91 h 9913"/>
              <a:gd name="connsiteX1" fmla="*/ 10000 w 10000"/>
              <a:gd name="connsiteY1" fmla="*/ 0 h 9913"/>
              <a:gd name="connsiteX2" fmla="*/ 9628 w 10000"/>
              <a:gd name="connsiteY2" fmla="*/ 9783 h 9913"/>
              <a:gd name="connsiteX3" fmla="*/ 6 w 10000"/>
              <a:gd name="connsiteY3" fmla="*/ 9913 h 9913"/>
              <a:gd name="connsiteX4" fmla="*/ 2 w 10000"/>
              <a:gd name="connsiteY4" fmla="*/ 91 h 9913"/>
              <a:gd name="connsiteX0" fmla="*/ 2 w 9982"/>
              <a:gd name="connsiteY0" fmla="*/ 0 h 9908"/>
              <a:gd name="connsiteX1" fmla="*/ 9982 w 9982"/>
              <a:gd name="connsiteY1" fmla="*/ 170 h 9908"/>
              <a:gd name="connsiteX2" fmla="*/ 9628 w 9982"/>
              <a:gd name="connsiteY2" fmla="*/ 9777 h 9908"/>
              <a:gd name="connsiteX3" fmla="*/ 6 w 9982"/>
              <a:gd name="connsiteY3" fmla="*/ 9908 h 9908"/>
              <a:gd name="connsiteX4" fmla="*/ 2 w 9982"/>
              <a:gd name="connsiteY4" fmla="*/ 0 h 99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82" h="9908">
                <a:moveTo>
                  <a:pt x="2" y="0"/>
                </a:moveTo>
                <a:lnTo>
                  <a:pt x="9982" y="170"/>
                </a:lnTo>
                <a:lnTo>
                  <a:pt x="9628" y="9777"/>
                </a:lnTo>
                <a:lnTo>
                  <a:pt x="6" y="9908"/>
                </a:lnTo>
                <a:cubicBezTo>
                  <a:pt x="11" y="6781"/>
                  <a:pt x="-3" y="3127"/>
                  <a:pt x="2" y="0"/>
                </a:cubicBezTo>
                <a:close/>
              </a:path>
            </a:pathLst>
          </a:custGeom>
          <a:solidFill>
            <a:srgbClr val="000066"/>
          </a:solidFill>
        </p:spPr>
        <p:txBody>
          <a:bodyPr anchor="ctr"/>
          <a:lstStyle/>
          <a:p>
            <a:pPr algn="ctr"/>
            <a:r>
              <a:rPr lang="en-US" sz="1600" dirty="0">
                <a:latin typeface="Montserrat" pitchFamily="2" charset="0"/>
              </a:rPr>
              <a:t>PRODUCT PROFILE</a:t>
            </a:r>
          </a:p>
        </p:txBody>
      </p:sp>
    </p:spTree>
    <p:extLst>
      <p:ext uri="{BB962C8B-B14F-4D97-AF65-F5344CB8AC3E}">
        <p14:creationId xmlns:p14="http://schemas.microsoft.com/office/powerpoint/2010/main" val="842792463"/>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itle 50">
            <a:extLst>
              <a:ext uri="{FF2B5EF4-FFF2-40B4-BE49-F238E27FC236}">
                <a16:creationId xmlns:a16="http://schemas.microsoft.com/office/drawing/2014/main" id="{4C8520A3-1407-7B1A-EED6-A24D64207C1A}"/>
              </a:ext>
            </a:extLst>
          </p:cNvPr>
          <p:cNvSpPr>
            <a:spLocks noGrp="1"/>
          </p:cNvSpPr>
          <p:nvPr>
            <p:ph type="ctrTitle"/>
          </p:nvPr>
        </p:nvSpPr>
        <p:spPr>
          <a:xfrm>
            <a:off x="516169" y="960279"/>
            <a:ext cx="3827232" cy="500222"/>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14 w 10000"/>
              <a:gd name="connsiteY0" fmla="*/ 699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699 h 10000"/>
              <a:gd name="connsiteX0" fmla="*/ 0 w 10014"/>
              <a:gd name="connsiteY0" fmla="*/ 0 h 10602"/>
              <a:gd name="connsiteX1" fmla="*/ 10014 w 10014"/>
              <a:gd name="connsiteY1" fmla="*/ 602 h 10602"/>
              <a:gd name="connsiteX2" fmla="*/ 10014 w 10014"/>
              <a:gd name="connsiteY2" fmla="*/ 10602 h 10602"/>
              <a:gd name="connsiteX3" fmla="*/ 14 w 10014"/>
              <a:gd name="connsiteY3" fmla="*/ 10602 h 10602"/>
              <a:gd name="connsiteX4" fmla="*/ 0 w 10014"/>
              <a:gd name="connsiteY4" fmla="*/ 0 h 10602"/>
              <a:gd name="connsiteX0" fmla="*/ 0 w 10014"/>
              <a:gd name="connsiteY0" fmla="*/ 0 h 10212"/>
              <a:gd name="connsiteX1" fmla="*/ 10014 w 10014"/>
              <a:gd name="connsiteY1" fmla="*/ 212 h 10212"/>
              <a:gd name="connsiteX2" fmla="*/ 10014 w 10014"/>
              <a:gd name="connsiteY2" fmla="*/ 10212 h 10212"/>
              <a:gd name="connsiteX3" fmla="*/ 14 w 10014"/>
              <a:gd name="connsiteY3" fmla="*/ 10212 h 10212"/>
              <a:gd name="connsiteX4" fmla="*/ 0 w 10014"/>
              <a:gd name="connsiteY4" fmla="*/ 0 h 10212"/>
              <a:gd name="connsiteX0" fmla="*/ 41 w 10000"/>
              <a:gd name="connsiteY0" fmla="*/ 48 h 10000"/>
              <a:gd name="connsiteX1" fmla="*/ 10000 w 10000"/>
              <a:gd name="connsiteY1" fmla="*/ 0 h 10000"/>
              <a:gd name="connsiteX2" fmla="*/ 10000 w 10000"/>
              <a:gd name="connsiteY2" fmla="*/ 10000 h 10000"/>
              <a:gd name="connsiteX3" fmla="*/ 0 w 10000"/>
              <a:gd name="connsiteY3" fmla="*/ 10000 h 10000"/>
              <a:gd name="connsiteX4" fmla="*/ 41 w 10000"/>
              <a:gd name="connsiteY4" fmla="*/ 48 h 10000"/>
              <a:gd name="connsiteX0" fmla="*/ 1 w 10001"/>
              <a:gd name="connsiteY0" fmla="*/ 0 h 10342"/>
              <a:gd name="connsiteX1" fmla="*/ 10001 w 10001"/>
              <a:gd name="connsiteY1" fmla="*/ 342 h 10342"/>
              <a:gd name="connsiteX2" fmla="*/ 10001 w 10001"/>
              <a:gd name="connsiteY2" fmla="*/ 10342 h 10342"/>
              <a:gd name="connsiteX3" fmla="*/ 1 w 10001"/>
              <a:gd name="connsiteY3" fmla="*/ 10342 h 10342"/>
              <a:gd name="connsiteX4" fmla="*/ 1 w 10001"/>
              <a:gd name="connsiteY4" fmla="*/ 0 h 10342"/>
              <a:gd name="connsiteX0" fmla="*/ 1 w 10001"/>
              <a:gd name="connsiteY0" fmla="*/ 48 h 10000"/>
              <a:gd name="connsiteX1" fmla="*/ 10001 w 10001"/>
              <a:gd name="connsiteY1" fmla="*/ 0 h 10000"/>
              <a:gd name="connsiteX2" fmla="*/ 10001 w 10001"/>
              <a:gd name="connsiteY2" fmla="*/ 10000 h 10000"/>
              <a:gd name="connsiteX3" fmla="*/ 1 w 10001"/>
              <a:gd name="connsiteY3" fmla="*/ 10000 h 10000"/>
              <a:gd name="connsiteX4" fmla="*/ 1 w 10001"/>
              <a:gd name="connsiteY4" fmla="*/ 48 h 10000"/>
              <a:gd name="connsiteX0" fmla="*/ 14 w 10000"/>
              <a:gd name="connsiteY0" fmla="*/ 56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568 h 10000"/>
              <a:gd name="connsiteX0" fmla="*/ 14 w 10000"/>
              <a:gd name="connsiteY0" fmla="*/ 30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308 h 10000"/>
              <a:gd name="connsiteX0" fmla="*/ 14 w 10000"/>
              <a:gd name="connsiteY0" fmla="*/ 30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308 h 10000"/>
              <a:gd name="connsiteX0" fmla="*/ 14 w 10000"/>
              <a:gd name="connsiteY0" fmla="*/ 17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178 h 10000"/>
              <a:gd name="connsiteX0" fmla="*/ 14 w 10000"/>
              <a:gd name="connsiteY0" fmla="*/ 178 h 10000"/>
              <a:gd name="connsiteX1" fmla="*/ 10000 w 10000"/>
              <a:gd name="connsiteY1" fmla="*/ 0 h 10000"/>
              <a:gd name="connsiteX2" fmla="*/ 9628 w 10000"/>
              <a:gd name="connsiteY2" fmla="*/ 9870 h 10000"/>
              <a:gd name="connsiteX3" fmla="*/ 0 w 10000"/>
              <a:gd name="connsiteY3" fmla="*/ 10000 h 10000"/>
              <a:gd name="connsiteX4" fmla="*/ 14 w 10000"/>
              <a:gd name="connsiteY4" fmla="*/ 178 h 10000"/>
              <a:gd name="connsiteX0" fmla="*/ 2 w 9988"/>
              <a:gd name="connsiteY0" fmla="*/ 178 h 10000"/>
              <a:gd name="connsiteX1" fmla="*/ 9988 w 9988"/>
              <a:gd name="connsiteY1" fmla="*/ 0 h 10000"/>
              <a:gd name="connsiteX2" fmla="*/ 9616 w 9988"/>
              <a:gd name="connsiteY2" fmla="*/ 9870 h 10000"/>
              <a:gd name="connsiteX3" fmla="*/ 6 w 9988"/>
              <a:gd name="connsiteY3" fmla="*/ 10000 h 10000"/>
              <a:gd name="connsiteX4" fmla="*/ 2 w 9988"/>
              <a:gd name="connsiteY4" fmla="*/ 178 h 10000"/>
              <a:gd name="connsiteX0" fmla="*/ 2 w 10000"/>
              <a:gd name="connsiteY0" fmla="*/ 178 h 10000"/>
              <a:gd name="connsiteX1" fmla="*/ 10000 w 10000"/>
              <a:gd name="connsiteY1" fmla="*/ 0 h 10000"/>
              <a:gd name="connsiteX2" fmla="*/ 9628 w 10000"/>
              <a:gd name="connsiteY2" fmla="*/ 9870 h 10000"/>
              <a:gd name="connsiteX3" fmla="*/ 6 w 10000"/>
              <a:gd name="connsiteY3" fmla="*/ 10000 h 10000"/>
              <a:gd name="connsiteX4" fmla="*/ 2 w 10000"/>
              <a:gd name="connsiteY4" fmla="*/ 178 h 10000"/>
              <a:gd name="connsiteX0" fmla="*/ 2 w 10000"/>
              <a:gd name="connsiteY0" fmla="*/ 91 h 9913"/>
              <a:gd name="connsiteX1" fmla="*/ 10000 w 10000"/>
              <a:gd name="connsiteY1" fmla="*/ 0 h 9913"/>
              <a:gd name="connsiteX2" fmla="*/ 9628 w 10000"/>
              <a:gd name="connsiteY2" fmla="*/ 9783 h 9913"/>
              <a:gd name="connsiteX3" fmla="*/ 6 w 10000"/>
              <a:gd name="connsiteY3" fmla="*/ 9913 h 9913"/>
              <a:gd name="connsiteX4" fmla="*/ 2 w 10000"/>
              <a:gd name="connsiteY4" fmla="*/ 91 h 9913"/>
              <a:gd name="connsiteX0" fmla="*/ 2 w 9982"/>
              <a:gd name="connsiteY0" fmla="*/ 0 h 9908"/>
              <a:gd name="connsiteX1" fmla="*/ 9982 w 9982"/>
              <a:gd name="connsiteY1" fmla="*/ 170 h 9908"/>
              <a:gd name="connsiteX2" fmla="*/ 9628 w 9982"/>
              <a:gd name="connsiteY2" fmla="*/ 9777 h 9908"/>
              <a:gd name="connsiteX3" fmla="*/ 6 w 9982"/>
              <a:gd name="connsiteY3" fmla="*/ 9908 h 9908"/>
              <a:gd name="connsiteX4" fmla="*/ 2 w 9982"/>
              <a:gd name="connsiteY4" fmla="*/ 0 h 9908"/>
              <a:gd name="connsiteX0" fmla="*/ 2 w 10205"/>
              <a:gd name="connsiteY0" fmla="*/ 0 h 10000"/>
              <a:gd name="connsiteX1" fmla="*/ 10205 w 10205"/>
              <a:gd name="connsiteY1" fmla="*/ 38 h 10000"/>
              <a:gd name="connsiteX2" fmla="*/ 9645 w 10205"/>
              <a:gd name="connsiteY2" fmla="*/ 9868 h 10000"/>
              <a:gd name="connsiteX3" fmla="*/ 6 w 10205"/>
              <a:gd name="connsiteY3" fmla="*/ 10000 h 10000"/>
              <a:gd name="connsiteX4" fmla="*/ 2 w 10205"/>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05" h="10000">
                <a:moveTo>
                  <a:pt x="2" y="0"/>
                </a:moveTo>
                <a:lnTo>
                  <a:pt x="10205" y="38"/>
                </a:lnTo>
                <a:cubicBezTo>
                  <a:pt x="10018" y="3315"/>
                  <a:pt x="9832" y="6591"/>
                  <a:pt x="9645" y="9868"/>
                </a:cubicBezTo>
                <a:lnTo>
                  <a:pt x="6" y="10000"/>
                </a:lnTo>
                <a:cubicBezTo>
                  <a:pt x="11" y="6844"/>
                  <a:pt x="-3" y="3156"/>
                  <a:pt x="2" y="0"/>
                </a:cubicBezTo>
                <a:close/>
              </a:path>
            </a:pathLst>
          </a:custGeom>
          <a:solidFill>
            <a:srgbClr val="000066"/>
          </a:solidFill>
        </p:spPr>
        <p:txBody>
          <a:bodyPr anchor="ctr"/>
          <a:lstStyle/>
          <a:p>
            <a:pPr>
              <a:lnSpc>
                <a:spcPct val="100000"/>
              </a:lnSpc>
            </a:pPr>
            <a:r>
              <a:rPr lang="en-US" sz="1400" dirty="0">
                <a:latin typeface="Montserrat" pitchFamily="2" charset="0"/>
              </a:rPr>
              <a:t>PRODUCT PROFILE</a:t>
            </a:r>
            <a:br>
              <a:rPr lang="en-US" sz="1400" dirty="0">
                <a:latin typeface="Montserrat" pitchFamily="2" charset="0"/>
              </a:rPr>
            </a:br>
            <a:r>
              <a:rPr lang="en-US" sz="1600" b="1" spc="300" dirty="0">
                <a:latin typeface="Montserrat" pitchFamily="2" charset="0"/>
              </a:rPr>
              <a:t>HEALTHCARE &amp; PHARMA</a:t>
            </a:r>
            <a:endParaRPr lang="en-US" sz="1400" b="1" spc="300" dirty="0">
              <a:latin typeface="Montserrat" pitchFamily="2" charset="0"/>
            </a:endParaRPr>
          </a:p>
        </p:txBody>
      </p:sp>
      <p:grpSp>
        <p:nvGrpSpPr>
          <p:cNvPr id="2" name="Group 1">
            <a:extLst>
              <a:ext uri="{FF2B5EF4-FFF2-40B4-BE49-F238E27FC236}">
                <a16:creationId xmlns:a16="http://schemas.microsoft.com/office/drawing/2014/main" id="{53FCF537-16BD-5116-1BFD-160AFFEC258B}"/>
              </a:ext>
            </a:extLst>
          </p:cNvPr>
          <p:cNvGrpSpPr/>
          <p:nvPr/>
        </p:nvGrpSpPr>
        <p:grpSpPr>
          <a:xfrm>
            <a:off x="516170" y="2248832"/>
            <a:ext cx="3046180" cy="2594260"/>
            <a:chOff x="516170" y="1918632"/>
            <a:chExt cx="3046180" cy="2594260"/>
          </a:xfrm>
        </p:grpSpPr>
        <p:pic>
          <p:nvPicPr>
            <p:cNvPr id="3" name="Picture 2">
              <a:extLst>
                <a:ext uri="{FF2B5EF4-FFF2-40B4-BE49-F238E27FC236}">
                  <a16:creationId xmlns:a16="http://schemas.microsoft.com/office/drawing/2014/main" id="{E57681AC-C035-1B83-F841-7D60F8B8C9DA}"/>
                </a:ext>
              </a:extLst>
            </p:cNvPr>
            <p:cNvPicPr>
              <a:picLocks noChangeAspect="1"/>
            </p:cNvPicPr>
            <p:nvPr/>
          </p:nvPicPr>
          <p:blipFill>
            <a:blip r:embed="rId2"/>
            <a:srcRect t="6252" b="6252"/>
            <a:stretch/>
          </p:blipFill>
          <p:spPr bwMode="auto">
            <a:xfrm>
              <a:off x="516170" y="1918632"/>
              <a:ext cx="1385054" cy="970559"/>
            </a:xfrm>
            <a:prstGeom prst="rect">
              <a:avLst/>
            </a:prstGeom>
            <a:ln>
              <a:noFill/>
            </a:ln>
            <a:extLst>
              <a:ext uri="{53640926-AAD7-44D8-BBD7-CCE9431645EC}">
                <a14:shadowObscured xmlns:a14="http://schemas.microsoft.com/office/drawing/2010/main"/>
              </a:ext>
            </a:extLst>
          </p:spPr>
        </p:pic>
        <p:sp>
          <p:nvSpPr>
            <p:cNvPr id="5" name="TextBox 34">
              <a:extLst>
                <a:ext uri="{FF2B5EF4-FFF2-40B4-BE49-F238E27FC236}">
                  <a16:creationId xmlns:a16="http://schemas.microsoft.com/office/drawing/2014/main" id="{139BE6EA-C596-C514-B31C-DDC1AE408CC0}"/>
                </a:ext>
              </a:extLst>
            </p:cNvPr>
            <p:cNvSpPr txBox="1"/>
            <p:nvPr/>
          </p:nvSpPr>
          <p:spPr>
            <a:xfrm>
              <a:off x="516170" y="2964006"/>
              <a:ext cx="3046180" cy="154888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pPr>
              <a:r>
                <a:rPr lang="en-US" sz="800" b="1" dirty="0">
                  <a:solidFill>
                    <a:srgbClr val="000066"/>
                  </a:solidFill>
                  <a:latin typeface="Montserrat" pitchFamily="2" charset="0"/>
                </a:rPr>
                <a:t>Ducted Filtration Units (DFU)</a:t>
              </a:r>
            </a:p>
            <a:p>
              <a:pPr marL="171450" indent="-171450">
                <a:lnSpc>
                  <a:spcPct val="150000"/>
                </a:lnSpc>
                <a:buFont typeface="Arial" panose="020B0604020202020204" pitchFamily="34" charset="0"/>
                <a:buChar char="•"/>
              </a:pPr>
              <a:r>
                <a:rPr lang="en-US" sz="800" b="1" dirty="0" err="1">
                  <a:latin typeface="Montserrat" pitchFamily="2" charset="0"/>
                </a:rPr>
                <a:t>EcoDAF</a:t>
              </a:r>
              <a:r>
                <a:rPr lang="en-US" sz="800" b="1" dirty="0">
                  <a:latin typeface="Montserrat" pitchFamily="2" charset="0"/>
                </a:rPr>
                <a:t> </a:t>
              </a:r>
              <a:r>
                <a:rPr lang="en-US" sz="800" dirty="0">
                  <a:latin typeface="Montserrat" pitchFamily="2" charset="0"/>
                </a:rPr>
                <a:t>Series Single skin / Double skin filtration units suitable for ducted filtration applications. </a:t>
              </a:r>
            </a:p>
            <a:p>
              <a:pPr marL="171450" indent="-171450">
                <a:lnSpc>
                  <a:spcPct val="150000"/>
                </a:lnSpc>
                <a:buFont typeface="Arial" panose="020B0604020202020204" pitchFamily="34" charset="0"/>
                <a:buChar char="•"/>
              </a:pPr>
              <a:r>
                <a:rPr lang="en-US" sz="800" dirty="0">
                  <a:latin typeface="Montserrat" pitchFamily="2" charset="0"/>
                </a:rPr>
                <a:t>Various combination of filter stages can be provided. </a:t>
              </a:r>
            </a:p>
            <a:p>
              <a:pPr marL="171450" indent="-171450">
                <a:lnSpc>
                  <a:spcPct val="150000"/>
                </a:lnSpc>
                <a:buFont typeface="Arial" panose="020B0604020202020204" pitchFamily="34" charset="0"/>
                <a:buChar char="•"/>
              </a:pPr>
              <a:r>
                <a:rPr lang="en-US" sz="800" dirty="0">
                  <a:latin typeface="Montserrat" pitchFamily="2" charset="0"/>
                </a:rPr>
                <a:t>Filters shall be of accessed thru side / front withdrawal type.</a:t>
              </a:r>
            </a:p>
            <a:p>
              <a:pPr marL="171450" indent="-171450">
                <a:lnSpc>
                  <a:spcPct val="150000"/>
                </a:lnSpc>
                <a:buFont typeface="Arial" panose="020B0604020202020204" pitchFamily="34" charset="0"/>
                <a:buChar char="•"/>
              </a:pPr>
              <a:r>
                <a:rPr lang="en-US" sz="800" dirty="0">
                  <a:latin typeface="Montserrat" pitchFamily="2" charset="0"/>
                </a:rPr>
                <a:t>HEPA Filters shall be accompanied with proper locking mechanism to prevent leakages.</a:t>
              </a:r>
            </a:p>
          </p:txBody>
        </p:sp>
      </p:grpSp>
      <p:grpSp>
        <p:nvGrpSpPr>
          <p:cNvPr id="6" name="Group 5">
            <a:extLst>
              <a:ext uri="{FF2B5EF4-FFF2-40B4-BE49-F238E27FC236}">
                <a16:creationId xmlns:a16="http://schemas.microsoft.com/office/drawing/2014/main" id="{7D539FF0-F82A-7A13-ABD6-257C954E668C}"/>
              </a:ext>
            </a:extLst>
          </p:cNvPr>
          <p:cNvGrpSpPr/>
          <p:nvPr/>
        </p:nvGrpSpPr>
        <p:grpSpPr>
          <a:xfrm>
            <a:off x="516169" y="5498250"/>
            <a:ext cx="2916116" cy="2748731"/>
            <a:chOff x="3559599" y="1926594"/>
            <a:chExt cx="2916116" cy="2748731"/>
          </a:xfrm>
        </p:grpSpPr>
        <p:pic>
          <p:nvPicPr>
            <p:cNvPr id="9" name="Picture 8">
              <a:extLst>
                <a:ext uri="{FF2B5EF4-FFF2-40B4-BE49-F238E27FC236}">
                  <a16:creationId xmlns:a16="http://schemas.microsoft.com/office/drawing/2014/main" id="{2B441C30-B4AF-80B0-93C6-AD5B8D15368B}"/>
                </a:ext>
              </a:extLst>
            </p:cNvPr>
            <p:cNvPicPr>
              <a:picLocks noChangeAspect="1"/>
            </p:cNvPicPr>
            <p:nvPr/>
          </p:nvPicPr>
          <p:blipFill>
            <a:blip r:embed="rId3"/>
            <a:srcRect t="8594" b="8594"/>
            <a:stretch/>
          </p:blipFill>
          <p:spPr bwMode="auto">
            <a:xfrm flipH="1">
              <a:off x="3559599" y="1926594"/>
              <a:ext cx="1286552" cy="1035159"/>
            </a:xfrm>
            <a:prstGeom prst="rect">
              <a:avLst/>
            </a:prstGeom>
            <a:extLst>
              <a:ext uri="{53640926-AAD7-44D8-BBD7-CCE9431645EC}">
                <a14:shadowObscured xmlns:a14="http://schemas.microsoft.com/office/drawing/2010/main"/>
              </a:ext>
            </a:extLst>
          </p:spPr>
        </p:pic>
        <p:sp>
          <p:nvSpPr>
            <p:cNvPr id="10" name="TextBox 9">
              <a:extLst>
                <a:ext uri="{FF2B5EF4-FFF2-40B4-BE49-F238E27FC236}">
                  <a16:creationId xmlns:a16="http://schemas.microsoft.com/office/drawing/2014/main" id="{F53196CF-B416-713F-B922-6850238D7B8A}"/>
                </a:ext>
              </a:extLst>
            </p:cNvPr>
            <p:cNvSpPr txBox="1"/>
            <p:nvPr/>
          </p:nvSpPr>
          <p:spPr>
            <a:xfrm>
              <a:off x="3559599" y="2962292"/>
              <a:ext cx="2916116" cy="1713033"/>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pPr>
              <a:r>
                <a:rPr lang="en-AE" sz="800" b="1" dirty="0">
                  <a:solidFill>
                    <a:srgbClr val="000066"/>
                  </a:solidFill>
                  <a:latin typeface="Montserrat" pitchFamily="2" charset="0"/>
                </a:rPr>
                <a:t>Bag-In Bag-Out (BIBO) Units</a:t>
              </a:r>
            </a:p>
            <a:p>
              <a:pPr marL="90488" indent="-90488">
                <a:lnSpc>
                  <a:spcPct val="150000"/>
                </a:lnSpc>
                <a:buFont typeface="Arial" panose="020B0604020202020204" pitchFamily="34" charset="0"/>
                <a:buChar char="•"/>
              </a:pPr>
              <a:r>
                <a:rPr lang="en-US" sz="800" b="1" dirty="0" err="1">
                  <a:latin typeface="Montserrat" pitchFamily="2" charset="0"/>
                </a:rPr>
                <a:t>PureSAFE</a:t>
              </a:r>
              <a:r>
                <a:rPr lang="en-US" sz="800" b="1" dirty="0">
                  <a:latin typeface="Montserrat" pitchFamily="2" charset="0"/>
                </a:rPr>
                <a:t> </a:t>
              </a:r>
              <a:r>
                <a:rPr lang="en-US" sz="800" dirty="0">
                  <a:latin typeface="Montserrat" pitchFamily="2" charset="0"/>
                </a:rPr>
                <a:t>Series Bag In/Bag (BIBO) HEPA filter housings - Containment systems that are designed to filter dangerous biological, carcinogenic or radioactive contaminants from air. </a:t>
              </a:r>
            </a:p>
            <a:p>
              <a:pPr marL="90488" indent="-90488">
                <a:lnSpc>
                  <a:spcPct val="150000"/>
                </a:lnSpc>
                <a:buFont typeface="Arial" panose="020B0604020202020204" pitchFamily="34" charset="0"/>
                <a:buChar char="•"/>
              </a:pPr>
              <a:r>
                <a:rPr lang="en-US" sz="800" dirty="0">
                  <a:latin typeface="Montserrat" pitchFamily="2" charset="0"/>
                </a:rPr>
                <a:t>These housings designed to contain the filtered contaminants in a sealed housing until such time as the filter media needs replacement</a:t>
              </a:r>
            </a:p>
            <a:p>
              <a:pPr marL="90488" indent="-90488">
                <a:lnSpc>
                  <a:spcPct val="150000"/>
                </a:lnSpc>
                <a:buFont typeface="Arial" panose="020B0604020202020204" pitchFamily="34" charset="0"/>
                <a:buChar char="•"/>
              </a:pPr>
              <a:endParaRPr lang="en-US" sz="700" dirty="0">
                <a:latin typeface="Montserrat" pitchFamily="2" charset="0"/>
              </a:endParaRPr>
            </a:p>
          </p:txBody>
        </p:sp>
      </p:grpSp>
      <p:grpSp>
        <p:nvGrpSpPr>
          <p:cNvPr id="11" name="Group 10">
            <a:extLst>
              <a:ext uri="{FF2B5EF4-FFF2-40B4-BE49-F238E27FC236}">
                <a16:creationId xmlns:a16="http://schemas.microsoft.com/office/drawing/2014/main" id="{ABA92624-9219-167E-B2BD-445A3E7F7673}"/>
              </a:ext>
            </a:extLst>
          </p:cNvPr>
          <p:cNvGrpSpPr/>
          <p:nvPr/>
        </p:nvGrpSpPr>
        <p:grpSpPr>
          <a:xfrm>
            <a:off x="4597406" y="2442803"/>
            <a:ext cx="3149492" cy="2052323"/>
            <a:chOff x="6947008" y="2076508"/>
            <a:chExt cx="3149492" cy="2052323"/>
          </a:xfrm>
        </p:grpSpPr>
        <p:sp>
          <p:nvSpPr>
            <p:cNvPr id="12" name="TextBox 10">
              <a:extLst>
                <a:ext uri="{FF2B5EF4-FFF2-40B4-BE49-F238E27FC236}">
                  <a16:creationId xmlns:a16="http://schemas.microsoft.com/office/drawing/2014/main" id="{0A11398C-977D-CF09-291B-4F90474E2B39}"/>
                </a:ext>
              </a:extLst>
            </p:cNvPr>
            <p:cNvSpPr txBox="1"/>
            <p:nvPr/>
          </p:nvSpPr>
          <p:spPr>
            <a:xfrm>
              <a:off x="6947008" y="2949277"/>
              <a:ext cx="3149492" cy="117955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pPr>
              <a:r>
                <a:rPr lang="en-US" sz="800" b="1" dirty="0">
                  <a:solidFill>
                    <a:srgbClr val="000066"/>
                  </a:solidFill>
                  <a:latin typeface="Montserrat" pitchFamily="2" charset="0"/>
                </a:rPr>
                <a:t>Terminal Filtration Units (TFU)</a:t>
              </a:r>
            </a:p>
            <a:p>
              <a:pPr marL="90488" indent="-90488">
                <a:lnSpc>
                  <a:spcPct val="150000"/>
                </a:lnSpc>
                <a:buFont typeface="Arial" panose="020B0604020202020204" pitchFamily="34" charset="0"/>
                <a:buChar char="•"/>
              </a:pPr>
              <a:r>
                <a:rPr lang="en-US" sz="800" b="1" dirty="0" err="1">
                  <a:latin typeface="Montserrat" pitchFamily="2" charset="0"/>
                </a:rPr>
                <a:t>EcoLAF</a:t>
              </a:r>
              <a:r>
                <a:rPr lang="en-US" sz="800" dirty="0">
                  <a:latin typeface="Montserrat" pitchFamily="2" charset="0"/>
                </a:rPr>
                <a:t> Series Filter Units suitable for terminal filtration.</a:t>
              </a:r>
            </a:p>
            <a:p>
              <a:pPr marL="90488" indent="-90488">
                <a:lnSpc>
                  <a:spcPct val="150000"/>
                </a:lnSpc>
                <a:buFont typeface="Arial" panose="020B0604020202020204" pitchFamily="34" charset="0"/>
                <a:buChar char="•"/>
              </a:pPr>
              <a:r>
                <a:rPr lang="en-US" sz="800" dirty="0">
                  <a:latin typeface="Montserrat" pitchFamily="2" charset="0"/>
                </a:rPr>
                <a:t>Provided with HEPA Filters and aerosol test ports.</a:t>
              </a:r>
            </a:p>
            <a:p>
              <a:pPr marL="90488" indent="-90488">
                <a:lnSpc>
                  <a:spcPct val="150000"/>
                </a:lnSpc>
                <a:buFont typeface="Arial" panose="020B0604020202020204" pitchFamily="34" charset="0"/>
                <a:buChar char="•"/>
              </a:pPr>
              <a:r>
                <a:rPr lang="en-US" sz="800" dirty="0">
                  <a:latin typeface="Montserrat" pitchFamily="2" charset="0"/>
                </a:rPr>
                <a:t>Perforated Diffusers</a:t>
              </a:r>
            </a:p>
            <a:p>
              <a:pPr marL="90488" indent="-90488">
                <a:lnSpc>
                  <a:spcPct val="150000"/>
                </a:lnSpc>
                <a:buFont typeface="Arial" panose="020B0604020202020204" pitchFamily="34" charset="0"/>
                <a:buChar char="•"/>
              </a:pPr>
              <a:r>
                <a:rPr lang="en-US" sz="800" dirty="0">
                  <a:latin typeface="Montserrat" pitchFamily="2" charset="0"/>
                </a:rPr>
                <a:t>Available in SS304 / SS316 / MS Powder Coated Constr.</a:t>
              </a:r>
            </a:p>
            <a:p>
              <a:pPr marL="90488" indent="-90488">
                <a:lnSpc>
                  <a:spcPct val="150000"/>
                </a:lnSpc>
                <a:buFont typeface="Arial" panose="020B0604020202020204" pitchFamily="34" charset="0"/>
                <a:buChar char="•"/>
              </a:pPr>
              <a:r>
                <a:rPr lang="en-US" sz="800" dirty="0">
                  <a:latin typeface="Montserrat" pitchFamily="2" charset="0"/>
                </a:rPr>
                <a:t>Applications: Hospital &amp; Pharma applications. </a:t>
              </a:r>
            </a:p>
          </p:txBody>
        </p:sp>
        <p:pic>
          <p:nvPicPr>
            <p:cNvPr id="13" name="Picture 12">
              <a:extLst>
                <a:ext uri="{FF2B5EF4-FFF2-40B4-BE49-F238E27FC236}">
                  <a16:creationId xmlns:a16="http://schemas.microsoft.com/office/drawing/2014/main" id="{79AF8230-E565-E4B3-6518-DB93EEDAF261}"/>
                </a:ext>
              </a:extLst>
            </p:cNvPr>
            <p:cNvPicPr>
              <a:picLocks noChangeAspect="1"/>
            </p:cNvPicPr>
            <p:nvPr/>
          </p:nvPicPr>
          <p:blipFill>
            <a:blip r:embed="rId4"/>
            <a:srcRect t="13754" b="13754"/>
            <a:stretch/>
          </p:blipFill>
          <p:spPr bwMode="auto">
            <a:xfrm>
              <a:off x="6947008" y="2076508"/>
              <a:ext cx="1409700" cy="872769"/>
            </a:xfrm>
            <a:prstGeom prst="rect">
              <a:avLst/>
            </a:prstGeom>
            <a:noFill/>
            <a:ln>
              <a:noFill/>
            </a:ln>
          </p:spPr>
        </p:pic>
      </p:grpSp>
      <p:grpSp>
        <p:nvGrpSpPr>
          <p:cNvPr id="14" name="Group 13">
            <a:extLst>
              <a:ext uri="{FF2B5EF4-FFF2-40B4-BE49-F238E27FC236}">
                <a16:creationId xmlns:a16="http://schemas.microsoft.com/office/drawing/2014/main" id="{568E62AA-A56B-1342-D933-A0E377FAED99}"/>
              </a:ext>
            </a:extLst>
          </p:cNvPr>
          <p:cNvGrpSpPr/>
          <p:nvPr/>
        </p:nvGrpSpPr>
        <p:grpSpPr>
          <a:xfrm>
            <a:off x="4664771" y="5407550"/>
            <a:ext cx="3149824" cy="2251718"/>
            <a:chOff x="10321171" y="2076508"/>
            <a:chExt cx="3086723" cy="2251718"/>
          </a:xfrm>
        </p:grpSpPr>
        <p:pic>
          <p:nvPicPr>
            <p:cNvPr id="15" name="Picture 14">
              <a:extLst>
                <a:ext uri="{FF2B5EF4-FFF2-40B4-BE49-F238E27FC236}">
                  <a16:creationId xmlns:a16="http://schemas.microsoft.com/office/drawing/2014/main" id="{ABC93CED-0F1F-246F-1130-DBB5484BF4AD}"/>
                </a:ext>
              </a:extLst>
            </p:cNvPr>
            <p:cNvPicPr>
              <a:picLocks noChangeAspect="1"/>
            </p:cNvPicPr>
            <p:nvPr/>
          </p:nvPicPr>
          <p:blipFill rotWithShape="1">
            <a:blip r:embed="rId5"/>
            <a:srcRect l="1278" r="68"/>
            <a:stretch/>
          </p:blipFill>
          <p:spPr bwMode="auto">
            <a:xfrm>
              <a:off x="10321171" y="2076508"/>
              <a:ext cx="1409700" cy="925285"/>
            </a:xfrm>
            <a:prstGeom prst="rect">
              <a:avLst/>
            </a:prstGeom>
            <a:noFill/>
            <a:ln>
              <a:noFill/>
            </a:ln>
            <a:extLst>
              <a:ext uri="{53640926-AAD7-44D8-BBD7-CCE9431645EC}">
                <a14:shadowObscured xmlns:a14="http://schemas.microsoft.com/office/drawing/2010/main"/>
              </a:ext>
            </a:extLst>
          </p:spPr>
        </p:pic>
        <p:sp>
          <p:nvSpPr>
            <p:cNvPr id="16" name="TextBox 10">
              <a:extLst>
                <a:ext uri="{FF2B5EF4-FFF2-40B4-BE49-F238E27FC236}">
                  <a16:creationId xmlns:a16="http://schemas.microsoft.com/office/drawing/2014/main" id="{0CADC649-83EE-5ECC-AD75-8ACF0BFAB391}"/>
                </a:ext>
              </a:extLst>
            </p:cNvPr>
            <p:cNvSpPr txBox="1"/>
            <p:nvPr/>
          </p:nvSpPr>
          <p:spPr>
            <a:xfrm>
              <a:off x="10321171" y="2964006"/>
              <a:ext cx="3086723" cy="136422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pPr>
              <a:r>
                <a:rPr lang="en-US" sz="800" b="1" dirty="0">
                  <a:solidFill>
                    <a:srgbClr val="000066"/>
                  </a:solidFill>
                  <a:latin typeface="Montserrat" pitchFamily="2" charset="0"/>
                </a:rPr>
                <a:t>Laminar OT Module</a:t>
              </a:r>
            </a:p>
            <a:p>
              <a:pPr marL="90488" indent="-90488">
                <a:lnSpc>
                  <a:spcPct val="150000"/>
                </a:lnSpc>
                <a:buFont typeface="Arial" panose="020B0604020202020204" pitchFamily="34" charset="0"/>
                <a:buChar char="•"/>
              </a:pPr>
              <a:r>
                <a:rPr lang="en-US" sz="800" b="1" dirty="0" err="1">
                  <a:latin typeface="Montserrat" pitchFamily="2" charset="0"/>
                </a:rPr>
                <a:t>PureLAF</a:t>
              </a:r>
              <a:r>
                <a:rPr lang="en-US" sz="800" b="1" dirty="0">
                  <a:latin typeface="Montserrat" pitchFamily="2" charset="0"/>
                </a:rPr>
                <a:t> </a:t>
              </a:r>
              <a:r>
                <a:rPr lang="en-US" sz="800" dirty="0">
                  <a:latin typeface="Montserrat" pitchFamily="2" charset="0"/>
                </a:rPr>
                <a:t>Series Laminar Flow HEPA Modules </a:t>
              </a:r>
            </a:p>
            <a:p>
              <a:pPr marL="90488" indent="-90488">
                <a:lnSpc>
                  <a:spcPct val="150000"/>
                </a:lnSpc>
                <a:buFont typeface="Arial" panose="020B0604020202020204" pitchFamily="34" charset="0"/>
                <a:buChar char="•"/>
              </a:pPr>
              <a:r>
                <a:rPr lang="en-US" sz="800" dirty="0">
                  <a:latin typeface="Montserrat" pitchFamily="2" charset="0"/>
                </a:rPr>
                <a:t>Suitable for HEPA Filtered laminar air </a:t>
              </a:r>
            </a:p>
            <a:p>
              <a:pPr marL="90488" indent="-90488">
                <a:lnSpc>
                  <a:spcPct val="150000"/>
                </a:lnSpc>
                <a:buFont typeface="Arial" panose="020B0604020202020204" pitchFamily="34" charset="0"/>
                <a:buChar char="•"/>
              </a:pPr>
              <a:r>
                <a:rPr lang="en-US" sz="800" dirty="0">
                  <a:latin typeface="Montserrat" pitchFamily="2" charset="0"/>
                </a:rPr>
                <a:t>Provided w/ Mini-Pleat HEPA Filters &amp; aerosol test ports </a:t>
              </a:r>
            </a:p>
            <a:p>
              <a:pPr marL="90488" indent="-90488">
                <a:lnSpc>
                  <a:spcPct val="150000"/>
                </a:lnSpc>
                <a:buFont typeface="Arial" panose="020B0604020202020204" pitchFamily="34" charset="0"/>
                <a:buChar char="•"/>
              </a:pPr>
              <a:r>
                <a:rPr lang="en-US" sz="800" dirty="0">
                  <a:latin typeface="Montserrat" pitchFamily="2" charset="0"/>
                </a:rPr>
                <a:t>Perforated Diffusers</a:t>
              </a:r>
            </a:p>
            <a:p>
              <a:pPr marL="90488" indent="-90488">
                <a:lnSpc>
                  <a:spcPct val="150000"/>
                </a:lnSpc>
                <a:buFont typeface="Arial" panose="020B0604020202020204" pitchFamily="34" charset="0"/>
                <a:buChar char="•"/>
              </a:pPr>
              <a:r>
                <a:rPr lang="en-US" sz="800" dirty="0">
                  <a:latin typeface="Montserrat" pitchFamily="2" charset="0"/>
                </a:rPr>
                <a:t>Available in SS304 / SS316 / MS Powder Coated Constr.</a:t>
              </a:r>
            </a:p>
            <a:p>
              <a:pPr marL="90488" indent="-90488">
                <a:lnSpc>
                  <a:spcPct val="150000"/>
                </a:lnSpc>
                <a:buFont typeface="Arial" panose="020B0604020202020204" pitchFamily="34" charset="0"/>
                <a:buChar char="•"/>
              </a:pPr>
              <a:r>
                <a:rPr lang="en-US" sz="800" dirty="0">
                  <a:latin typeface="Montserrat" pitchFamily="2" charset="0"/>
                </a:rPr>
                <a:t>Applications	: OT rooms and other cleanrooms</a:t>
              </a:r>
            </a:p>
          </p:txBody>
        </p:sp>
      </p:grpSp>
      <p:grpSp>
        <p:nvGrpSpPr>
          <p:cNvPr id="17" name="Group 16">
            <a:extLst>
              <a:ext uri="{FF2B5EF4-FFF2-40B4-BE49-F238E27FC236}">
                <a16:creationId xmlns:a16="http://schemas.microsoft.com/office/drawing/2014/main" id="{8F30EFA5-33F1-AE82-A112-65A55A20F011}"/>
              </a:ext>
            </a:extLst>
          </p:cNvPr>
          <p:cNvGrpSpPr/>
          <p:nvPr/>
        </p:nvGrpSpPr>
        <p:grpSpPr>
          <a:xfrm>
            <a:off x="8703288" y="2248832"/>
            <a:ext cx="3305706" cy="2767144"/>
            <a:chOff x="13623394" y="1915684"/>
            <a:chExt cx="3305706" cy="2767144"/>
          </a:xfrm>
        </p:grpSpPr>
        <p:sp>
          <p:nvSpPr>
            <p:cNvPr id="18" name="TextBox 10">
              <a:extLst>
                <a:ext uri="{FF2B5EF4-FFF2-40B4-BE49-F238E27FC236}">
                  <a16:creationId xmlns:a16="http://schemas.microsoft.com/office/drawing/2014/main" id="{C6F0332D-E22D-D98B-F787-EC67763526AC}"/>
                </a:ext>
              </a:extLst>
            </p:cNvPr>
            <p:cNvSpPr txBox="1"/>
            <p:nvPr/>
          </p:nvSpPr>
          <p:spPr>
            <a:xfrm>
              <a:off x="13636514" y="2949277"/>
              <a:ext cx="3292586" cy="173355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pPr>
              <a:r>
                <a:rPr lang="en-AE" sz="800" b="1" dirty="0">
                  <a:solidFill>
                    <a:srgbClr val="000066"/>
                  </a:solidFill>
                  <a:latin typeface="Montserrat" pitchFamily="2" charset="0"/>
                </a:rPr>
                <a:t>Fan Filter Units (FFU)</a:t>
              </a:r>
            </a:p>
            <a:p>
              <a:pPr marL="90488" indent="-90488">
                <a:lnSpc>
                  <a:spcPct val="150000"/>
                </a:lnSpc>
                <a:buFont typeface="Arial" panose="020B0604020202020204" pitchFamily="34" charset="0"/>
                <a:buChar char="•"/>
              </a:pPr>
              <a:r>
                <a:rPr lang="en-US" sz="800" b="1" dirty="0" err="1">
                  <a:latin typeface="Montserrat" pitchFamily="2" charset="0"/>
                </a:rPr>
                <a:t>PureBUFF</a:t>
              </a:r>
              <a:r>
                <a:rPr lang="en-US" sz="800" dirty="0">
                  <a:latin typeface="Montserrat" pitchFamily="2" charset="0"/>
                </a:rPr>
                <a:t> Series Fan Filter Modules </a:t>
              </a:r>
            </a:p>
            <a:p>
              <a:pPr marL="90488" indent="-90488">
                <a:lnSpc>
                  <a:spcPct val="150000"/>
                </a:lnSpc>
                <a:buFont typeface="Arial" panose="020B0604020202020204" pitchFamily="34" charset="0"/>
                <a:buChar char="•"/>
              </a:pPr>
              <a:r>
                <a:rPr lang="en-US" sz="800" dirty="0">
                  <a:latin typeface="Montserrat" pitchFamily="2" charset="0"/>
                </a:rPr>
                <a:t>Powered with EC / AC fans </a:t>
              </a:r>
            </a:p>
            <a:p>
              <a:pPr marL="90488" indent="-90488">
                <a:lnSpc>
                  <a:spcPct val="150000"/>
                </a:lnSpc>
                <a:buFont typeface="Arial" panose="020B0604020202020204" pitchFamily="34" charset="0"/>
                <a:buChar char="•"/>
              </a:pPr>
              <a:r>
                <a:rPr lang="en-US" sz="800" dirty="0">
                  <a:latin typeface="Montserrat" pitchFamily="2" charset="0"/>
                </a:rPr>
                <a:t>Suitable for bringing HEPA Filtered laminar air inside cleanrooms. </a:t>
              </a:r>
            </a:p>
            <a:p>
              <a:pPr marL="90488" indent="-90488">
                <a:lnSpc>
                  <a:spcPct val="150000"/>
                </a:lnSpc>
                <a:buFont typeface="Arial" panose="020B0604020202020204" pitchFamily="34" charset="0"/>
                <a:buChar char="•"/>
              </a:pPr>
              <a:r>
                <a:rPr lang="en-US" sz="800" dirty="0">
                  <a:latin typeface="Montserrat" pitchFamily="2" charset="0"/>
                </a:rPr>
                <a:t>Provision for BMS integration provided for fan grid. </a:t>
              </a:r>
            </a:p>
            <a:p>
              <a:pPr marL="90488" indent="-90488">
                <a:lnSpc>
                  <a:spcPct val="150000"/>
                </a:lnSpc>
                <a:buFont typeface="Arial" panose="020B0604020202020204" pitchFamily="34" charset="0"/>
                <a:buChar char="•"/>
              </a:pPr>
              <a:r>
                <a:rPr lang="en-US" sz="800" dirty="0">
                  <a:latin typeface="Montserrat" pitchFamily="2" charset="0"/>
                </a:rPr>
                <a:t>Available in SS304 / SS316 / GI / MS Powder Coated Constr.</a:t>
              </a:r>
            </a:p>
            <a:p>
              <a:pPr marL="90488" indent="-90488">
                <a:lnSpc>
                  <a:spcPct val="150000"/>
                </a:lnSpc>
                <a:buFont typeface="Arial" panose="020B0604020202020204" pitchFamily="34" charset="0"/>
                <a:buChar char="•"/>
              </a:pPr>
              <a:r>
                <a:rPr lang="en-US" sz="800" dirty="0">
                  <a:latin typeface="Montserrat" pitchFamily="2" charset="0"/>
                </a:rPr>
                <a:t>Optional pre/chemical filtration stages are provided on top.</a:t>
              </a:r>
            </a:p>
            <a:p>
              <a:pPr marL="90488" indent="-90488">
                <a:lnSpc>
                  <a:spcPct val="150000"/>
                </a:lnSpc>
                <a:buFont typeface="Arial" panose="020B0604020202020204" pitchFamily="34" charset="0"/>
                <a:buChar char="•"/>
              </a:pPr>
              <a:r>
                <a:rPr lang="en-US" sz="800" dirty="0">
                  <a:latin typeface="Montserrat" pitchFamily="2" charset="0"/>
                </a:rPr>
                <a:t>Applications	: Cleanrooms (Healthcare &amp; Pharma)</a:t>
              </a:r>
            </a:p>
          </p:txBody>
        </p:sp>
        <p:pic>
          <p:nvPicPr>
            <p:cNvPr id="19" name="Picture 18">
              <a:extLst>
                <a:ext uri="{FF2B5EF4-FFF2-40B4-BE49-F238E27FC236}">
                  <a16:creationId xmlns:a16="http://schemas.microsoft.com/office/drawing/2014/main" id="{9B4E1D03-34D3-3A09-AB9D-F25EA46C60AB}"/>
                </a:ext>
              </a:extLst>
            </p:cNvPr>
            <p:cNvPicPr>
              <a:picLocks noChangeAspect="1"/>
            </p:cNvPicPr>
            <p:nvPr/>
          </p:nvPicPr>
          <p:blipFill rotWithShape="1">
            <a:blip r:embed="rId6"/>
            <a:srcRect l="-1672" r="3232"/>
            <a:stretch/>
          </p:blipFill>
          <p:spPr bwMode="auto">
            <a:xfrm>
              <a:off x="13623394" y="1915684"/>
              <a:ext cx="1537788" cy="1038627"/>
            </a:xfrm>
            <a:prstGeom prst="rect">
              <a:avLst/>
            </a:prstGeom>
            <a:noFill/>
            <a:ln>
              <a:noFill/>
            </a:ln>
          </p:spPr>
        </p:pic>
      </p:grpSp>
      <p:pic>
        <p:nvPicPr>
          <p:cNvPr id="4" name="Picture 3">
            <a:extLst>
              <a:ext uri="{FF2B5EF4-FFF2-40B4-BE49-F238E27FC236}">
                <a16:creationId xmlns:a16="http://schemas.microsoft.com/office/drawing/2014/main" id="{412C134C-EA79-FD5F-9F5B-23D3F34348F1}"/>
              </a:ext>
            </a:extLst>
          </p:cNvPr>
          <p:cNvPicPr>
            <a:picLocks noChangeAspect="1"/>
          </p:cNvPicPr>
          <p:nvPr/>
        </p:nvPicPr>
        <p:blipFill rotWithShape="1">
          <a:blip r:embed="rId7">
            <a:duotone>
              <a:prstClr val="black"/>
              <a:schemeClr val="accent5">
                <a:tint val="45000"/>
                <a:satMod val="400000"/>
              </a:schemeClr>
            </a:duotone>
          </a:blip>
          <a:srcRect l="49821" t="-3" r="23811" b="3"/>
          <a:stretch/>
        </p:blipFill>
        <p:spPr>
          <a:xfrm flipH="1">
            <a:off x="13283974" y="960023"/>
            <a:ext cx="3784826" cy="7941154"/>
          </a:xfrm>
          <a:prstGeom prst="rect">
            <a:avLst/>
          </a:prstGeom>
        </p:spPr>
      </p:pic>
    </p:spTree>
    <p:extLst>
      <p:ext uri="{BB962C8B-B14F-4D97-AF65-F5344CB8AC3E}">
        <p14:creationId xmlns:p14="http://schemas.microsoft.com/office/powerpoint/2010/main" val="466759684"/>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54CACBC-C9CD-994D-BFAE-3589F06A14FF}"/>
              </a:ext>
            </a:extLst>
          </p:cNvPr>
          <p:cNvSpPr/>
          <p:nvPr/>
        </p:nvSpPr>
        <p:spPr>
          <a:xfrm>
            <a:off x="6329806" y="2651746"/>
            <a:ext cx="6109700" cy="4333254"/>
          </a:xfrm>
          <a:prstGeom prst="rect">
            <a:avLst/>
          </a:prstGeom>
          <a:solidFill>
            <a:srgbClr val="00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spc="300" dirty="0">
                <a:latin typeface="Montserrat" pitchFamily="2" charset="0"/>
              </a:rPr>
              <a:t>TECHNICAL </a:t>
            </a:r>
          </a:p>
          <a:p>
            <a:pPr algn="ctr"/>
            <a:r>
              <a:rPr lang="en-US" sz="2800" spc="300" dirty="0">
                <a:latin typeface="Montserrat" pitchFamily="2" charset="0"/>
              </a:rPr>
              <a:t>SERVICES</a:t>
            </a:r>
          </a:p>
        </p:txBody>
      </p:sp>
      <p:pic>
        <p:nvPicPr>
          <p:cNvPr id="64" name="Picture Placeholder 63">
            <a:extLst>
              <a:ext uri="{FF2B5EF4-FFF2-40B4-BE49-F238E27FC236}">
                <a16:creationId xmlns:a16="http://schemas.microsoft.com/office/drawing/2014/main" id="{EA870367-83D5-4C8F-BF91-9A38F5E1AC57}"/>
              </a:ext>
            </a:extLst>
          </p:cNvPr>
          <p:cNvPicPr>
            <a:picLocks noGrp="1" noChangeAspect="1"/>
          </p:cNvPicPr>
          <p:nvPr>
            <p:ph type="pic" sz="quarter" idx="13"/>
          </p:nvPr>
        </p:nvPicPr>
        <p:blipFill>
          <a:blip r:embed="rId2"/>
          <a:srcRect t="984" b="984"/>
          <a:stretch/>
        </p:blipFill>
        <p:spPr>
          <a:xfrm>
            <a:off x="0" y="1768642"/>
            <a:ext cx="9503954" cy="6212068"/>
          </a:xfrm>
          <a:noFill/>
        </p:spPr>
      </p:pic>
      <p:sp>
        <p:nvSpPr>
          <p:cNvPr id="2" name="Title 50">
            <a:extLst>
              <a:ext uri="{FF2B5EF4-FFF2-40B4-BE49-F238E27FC236}">
                <a16:creationId xmlns:a16="http://schemas.microsoft.com/office/drawing/2014/main" id="{0AD5EF98-B791-5AEB-E3EB-0193EA5BFC42}"/>
              </a:ext>
            </a:extLst>
          </p:cNvPr>
          <p:cNvSpPr>
            <a:spLocks noGrp="1"/>
          </p:cNvSpPr>
          <p:nvPr>
            <p:ph type="ctrTitle"/>
          </p:nvPr>
        </p:nvSpPr>
        <p:spPr>
          <a:xfrm>
            <a:off x="516170" y="960280"/>
            <a:ext cx="3103330" cy="398620"/>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14 w 10000"/>
              <a:gd name="connsiteY0" fmla="*/ 699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699 h 10000"/>
              <a:gd name="connsiteX0" fmla="*/ 0 w 10014"/>
              <a:gd name="connsiteY0" fmla="*/ 0 h 10602"/>
              <a:gd name="connsiteX1" fmla="*/ 10014 w 10014"/>
              <a:gd name="connsiteY1" fmla="*/ 602 h 10602"/>
              <a:gd name="connsiteX2" fmla="*/ 10014 w 10014"/>
              <a:gd name="connsiteY2" fmla="*/ 10602 h 10602"/>
              <a:gd name="connsiteX3" fmla="*/ 14 w 10014"/>
              <a:gd name="connsiteY3" fmla="*/ 10602 h 10602"/>
              <a:gd name="connsiteX4" fmla="*/ 0 w 10014"/>
              <a:gd name="connsiteY4" fmla="*/ 0 h 10602"/>
              <a:gd name="connsiteX0" fmla="*/ 0 w 10014"/>
              <a:gd name="connsiteY0" fmla="*/ 0 h 10212"/>
              <a:gd name="connsiteX1" fmla="*/ 10014 w 10014"/>
              <a:gd name="connsiteY1" fmla="*/ 212 h 10212"/>
              <a:gd name="connsiteX2" fmla="*/ 10014 w 10014"/>
              <a:gd name="connsiteY2" fmla="*/ 10212 h 10212"/>
              <a:gd name="connsiteX3" fmla="*/ 14 w 10014"/>
              <a:gd name="connsiteY3" fmla="*/ 10212 h 10212"/>
              <a:gd name="connsiteX4" fmla="*/ 0 w 10014"/>
              <a:gd name="connsiteY4" fmla="*/ 0 h 10212"/>
              <a:gd name="connsiteX0" fmla="*/ 41 w 10000"/>
              <a:gd name="connsiteY0" fmla="*/ 48 h 10000"/>
              <a:gd name="connsiteX1" fmla="*/ 10000 w 10000"/>
              <a:gd name="connsiteY1" fmla="*/ 0 h 10000"/>
              <a:gd name="connsiteX2" fmla="*/ 10000 w 10000"/>
              <a:gd name="connsiteY2" fmla="*/ 10000 h 10000"/>
              <a:gd name="connsiteX3" fmla="*/ 0 w 10000"/>
              <a:gd name="connsiteY3" fmla="*/ 10000 h 10000"/>
              <a:gd name="connsiteX4" fmla="*/ 41 w 10000"/>
              <a:gd name="connsiteY4" fmla="*/ 48 h 10000"/>
              <a:gd name="connsiteX0" fmla="*/ 1 w 10001"/>
              <a:gd name="connsiteY0" fmla="*/ 0 h 10342"/>
              <a:gd name="connsiteX1" fmla="*/ 10001 w 10001"/>
              <a:gd name="connsiteY1" fmla="*/ 342 h 10342"/>
              <a:gd name="connsiteX2" fmla="*/ 10001 w 10001"/>
              <a:gd name="connsiteY2" fmla="*/ 10342 h 10342"/>
              <a:gd name="connsiteX3" fmla="*/ 1 w 10001"/>
              <a:gd name="connsiteY3" fmla="*/ 10342 h 10342"/>
              <a:gd name="connsiteX4" fmla="*/ 1 w 10001"/>
              <a:gd name="connsiteY4" fmla="*/ 0 h 10342"/>
              <a:gd name="connsiteX0" fmla="*/ 1 w 10001"/>
              <a:gd name="connsiteY0" fmla="*/ 48 h 10000"/>
              <a:gd name="connsiteX1" fmla="*/ 10001 w 10001"/>
              <a:gd name="connsiteY1" fmla="*/ 0 h 10000"/>
              <a:gd name="connsiteX2" fmla="*/ 10001 w 10001"/>
              <a:gd name="connsiteY2" fmla="*/ 10000 h 10000"/>
              <a:gd name="connsiteX3" fmla="*/ 1 w 10001"/>
              <a:gd name="connsiteY3" fmla="*/ 10000 h 10000"/>
              <a:gd name="connsiteX4" fmla="*/ 1 w 10001"/>
              <a:gd name="connsiteY4" fmla="*/ 48 h 10000"/>
              <a:gd name="connsiteX0" fmla="*/ 14 w 10000"/>
              <a:gd name="connsiteY0" fmla="*/ 56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568 h 10000"/>
              <a:gd name="connsiteX0" fmla="*/ 14 w 10000"/>
              <a:gd name="connsiteY0" fmla="*/ 30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308 h 10000"/>
              <a:gd name="connsiteX0" fmla="*/ 14 w 10000"/>
              <a:gd name="connsiteY0" fmla="*/ 30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308 h 10000"/>
              <a:gd name="connsiteX0" fmla="*/ 14 w 10000"/>
              <a:gd name="connsiteY0" fmla="*/ 17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178 h 10000"/>
              <a:gd name="connsiteX0" fmla="*/ 14 w 10000"/>
              <a:gd name="connsiteY0" fmla="*/ 178 h 10000"/>
              <a:gd name="connsiteX1" fmla="*/ 10000 w 10000"/>
              <a:gd name="connsiteY1" fmla="*/ 0 h 10000"/>
              <a:gd name="connsiteX2" fmla="*/ 9628 w 10000"/>
              <a:gd name="connsiteY2" fmla="*/ 9870 h 10000"/>
              <a:gd name="connsiteX3" fmla="*/ 0 w 10000"/>
              <a:gd name="connsiteY3" fmla="*/ 10000 h 10000"/>
              <a:gd name="connsiteX4" fmla="*/ 14 w 10000"/>
              <a:gd name="connsiteY4" fmla="*/ 178 h 10000"/>
              <a:gd name="connsiteX0" fmla="*/ 2 w 9988"/>
              <a:gd name="connsiteY0" fmla="*/ 178 h 10000"/>
              <a:gd name="connsiteX1" fmla="*/ 9988 w 9988"/>
              <a:gd name="connsiteY1" fmla="*/ 0 h 10000"/>
              <a:gd name="connsiteX2" fmla="*/ 9616 w 9988"/>
              <a:gd name="connsiteY2" fmla="*/ 9870 h 10000"/>
              <a:gd name="connsiteX3" fmla="*/ 6 w 9988"/>
              <a:gd name="connsiteY3" fmla="*/ 10000 h 10000"/>
              <a:gd name="connsiteX4" fmla="*/ 2 w 9988"/>
              <a:gd name="connsiteY4" fmla="*/ 178 h 10000"/>
              <a:gd name="connsiteX0" fmla="*/ 2 w 10000"/>
              <a:gd name="connsiteY0" fmla="*/ 178 h 10000"/>
              <a:gd name="connsiteX1" fmla="*/ 10000 w 10000"/>
              <a:gd name="connsiteY1" fmla="*/ 0 h 10000"/>
              <a:gd name="connsiteX2" fmla="*/ 9628 w 10000"/>
              <a:gd name="connsiteY2" fmla="*/ 9870 h 10000"/>
              <a:gd name="connsiteX3" fmla="*/ 6 w 10000"/>
              <a:gd name="connsiteY3" fmla="*/ 10000 h 10000"/>
              <a:gd name="connsiteX4" fmla="*/ 2 w 10000"/>
              <a:gd name="connsiteY4" fmla="*/ 178 h 10000"/>
              <a:gd name="connsiteX0" fmla="*/ 2 w 10000"/>
              <a:gd name="connsiteY0" fmla="*/ 91 h 9913"/>
              <a:gd name="connsiteX1" fmla="*/ 10000 w 10000"/>
              <a:gd name="connsiteY1" fmla="*/ 0 h 9913"/>
              <a:gd name="connsiteX2" fmla="*/ 9628 w 10000"/>
              <a:gd name="connsiteY2" fmla="*/ 9783 h 9913"/>
              <a:gd name="connsiteX3" fmla="*/ 6 w 10000"/>
              <a:gd name="connsiteY3" fmla="*/ 9913 h 9913"/>
              <a:gd name="connsiteX4" fmla="*/ 2 w 10000"/>
              <a:gd name="connsiteY4" fmla="*/ 91 h 9913"/>
              <a:gd name="connsiteX0" fmla="*/ 2 w 9982"/>
              <a:gd name="connsiteY0" fmla="*/ 0 h 9908"/>
              <a:gd name="connsiteX1" fmla="*/ 9982 w 9982"/>
              <a:gd name="connsiteY1" fmla="*/ 170 h 9908"/>
              <a:gd name="connsiteX2" fmla="*/ 9628 w 9982"/>
              <a:gd name="connsiteY2" fmla="*/ 9777 h 9908"/>
              <a:gd name="connsiteX3" fmla="*/ 6 w 9982"/>
              <a:gd name="connsiteY3" fmla="*/ 9908 h 9908"/>
              <a:gd name="connsiteX4" fmla="*/ 2 w 9982"/>
              <a:gd name="connsiteY4" fmla="*/ 0 h 99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82" h="9908">
                <a:moveTo>
                  <a:pt x="2" y="0"/>
                </a:moveTo>
                <a:lnTo>
                  <a:pt x="9982" y="170"/>
                </a:lnTo>
                <a:lnTo>
                  <a:pt x="9628" y="9777"/>
                </a:lnTo>
                <a:lnTo>
                  <a:pt x="6" y="9908"/>
                </a:lnTo>
                <a:cubicBezTo>
                  <a:pt x="11" y="6781"/>
                  <a:pt x="-3" y="3127"/>
                  <a:pt x="2" y="0"/>
                </a:cubicBezTo>
                <a:close/>
              </a:path>
            </a:pathLst>
          </a:custGeom>
          <a:solidFill>
            <a:srgbClr val="000066"/>
          </a:solidFill>
        </p:spPr>
        <p:txBody>
          <a:bodyPr anchor="ctr"/>
          <a:lstStyle/>
          <a:p>
            <a:pPr algn="ctr"/>
            <a:r>
              <a:rPr lang="en-US" sz="1600" dirty="0">
                <a:latin typeface="Montserrat" pitchFamily="2" charset="0"/>
              </a:rPr>
              <a:t>PRODUCT PROFILE</a:t>
            </a:r>
          </a:p>
        </p:txBody>
      </p:sp>
    </p:spTree>
    <p:extLst>
      <p:ext uri="{BB962C8B-B14F-4D97-AF65-F5344CB8AC3E}">
        <p14:creationId xmlns:p14="http://schemas.microsoft.com/office/powerpoint/2010/main" val="2391343251"/>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itle 50">
            <a:extLst>
              <a:ext uri="{FF2B5EF4-FFF2-40B4-BE49-F238E27FC236}">
                <a16:creationId xmlns:a16="http://schemas.microsoft.com/office/drawing/2014/main" id="{4C8520A3-1407-7B1A-EED6-A24D64207C1A}"/>
              </a:ext>
            </a:extLst>
          </p:cNvPr>
          <p:cNvSpPr>
            <a:spLocks noGrp="1"/>
          </p:cNvSpPr>
          <p:nvPr>
            <p:ph type="ctrTitle"/>
          </p:nvPr>
        </p:nvSpPr>
        <p:spPr>
          <a:xfrm>
            <a:off x="516169" y="960279"/>
            <a:ext cx="3792784" cy="492740"/>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14 w 10000"/>
              <a:gd name="connsiteY0" fmla="*/ 699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699 h 10000"/>
              <a:gd name="connsiteX0" fmla="*/ 0 w 10014"/>
              <a:gd name="connsiteY0" fmla="*/ 0 h 10602"/>
              <a:gd name="connsiteX1" fmla="*/ 10014 w 10014"/>
              <a:gd name="connsiteY1" fmla="*/ 602 h 10602"/>
              <a:gd name="connsiteX2" fmla="*/ 10014 w 10014"/>
              <a:gd name="connsiteY2" fmla="*/ 10602 h 10602"/>
              <a:gd name="connsiteX3" fmla="*/ 14 w 10014"/>
              <a:gd name="connsiteY3" fmla="*/ 10602 h 10602"/>
              <a:gd name="connsiteX4" fmla="*/ 0 w 10014"/>
              <a:gd name="connsiteY4" fmla="*/ 0 h 10602"/>
              <a:gd name="connsiteX0" fmla="*/ 0 w 10014"/>
              <a:gd name="connsiteY0" fmla="*/ 0 h 10212"/>
              <a:gd name="connsiteX1" fmla="*/ 10014 w 10014"/>
              <a:gd name="connsiteY1" fmla="*/ 212 h 10212"/>
              <a:gd name="connsiteX2" fmla="*/ 10014 w 10014"/>
              <a:gd name="connsiteY2" fmla="*/ 10212 h 10212"/>
              <a:gd name="connsiteX3" fmla="*/ 14 w 10014"/>
              <a:gd name="connsiteY3" fmla="*/ 10212 h 10212"/>
              <a:gd name="connsiteX4" fmla="*/ 0 w 10014"/>
              <a:gd name="connsiteY4" fmla="*/ 0 h 10212"/>
              <a:gd name="connsiteX0" fmla="*/ 41 w 10000"/>
              <a:gd name="connsiteY0" fmla="*/ 48 h 10000"/>
              <a:gd name="connsiteX1" fmla="*/ 10000 w 10000"/>
              <a:gd name="connsiteY1" fmla="*/ 0 h 10000"/>
              <a:gd name="connsiteX2" fmla="*/ 10000 w 10000"/>
              <a:gd name="connsiteY2" fmla="*/ 10000 h 10000"/>
              <a:gd name="connsiteX3" fmla="*/ 0 w 10000"/>
              <a:gd name="connsiteY3" fmla="*/ 10000 h 10000"/>
              <a:gd name="connsiteX4" fmla="*/ 41 w 10000"/>
              <a:gd name="connsiteY4" fmla="*/ 48 h 10000"/>
              <a:gd name="connsiteX0" fmla="*/ 1 w 10001"/>
              <a:gd name="connsiteY0" fmla="*/ 0 h 10342"/>
              <a:gd name="connsiteX1" fmla="*/ 10001 w 10001"/>
              <a:gd name="connsiteY1" fmla="*/ 342 h 10342"/>
              <a:gd name="connsiteX2" fmla="*/ 10001 w 10001"/>
              <a:gd name="connsiteY2" fmla="*/ 10342 h 10342"/>
              <a:gd name="connsiteX3" fmla="*/ 1 w 10001"/>
              <a:gd name="connsiteY3" fmla="*/ 10342 h 10342"/>
              <a:gd name="connsiteX4" fmla="*/ 1 w 10001"/>
              <a:gd name="connsiteY4" fmla="*/ 0 h 10342"/>
              <a:gd name="connsiteX0" fmla="*/ 1 w 10001"/>
              <a:gd name="connsiteY0" fmla="*/ 48 h 10000"/>
              <a:gd name="connsiteX1" fmla="*/ 10001 w 10001"/>
              <a:gd name="connsiteY1" fmla="*/ 0 h 10000"/>
              <a:gd name="connsiteX2" fmla="*/ 10001 w 10001"/>
              <a:gd name="connsiteY2" fmla="*/ 10000 h 10000"/>
              <a:gd name="connsiteX3" fmla="*/ 1 w 10001"/>
              <a:gd name="connsiteY3" fmla="*/ 10000 h 10000"/>
              <a:gd name="connsiteX4" fmla="*/ 1 w 10001"/>
              <a:gd name="connsiteY4" fmla="*/ 48 h 10000"/>
              <a:gd name="connsiteX0" fmla="*/ 14 w 10000"/>
              <a:gd name="connsiteY0" fmla="*/ 56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568 h 10000"/>
              <a:gd name="connsiteX0" fmla="*/ 14 w 10000"/>
              <a:gd name="connsiteY0" fmla="*/ 30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308 h 10000"/>
              <a:gd name="connsiteX0" fmla="*/ 14 w 10000"/>
              <a:gd name="connsiteY0" fmla="*/ 30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308 h 10000"/>
              <a:gd name="connsiteX0" fmla="*/ 14 w 10000"/>
              <a:gd name="connsiteY0" fmla="*/ 17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178 h 10000"/>
              <a:gd name="connsiteX0" fmla="*/ 14 w 10000"/>
              <a:gd name="connsiteY0" fmla="*/ 178 h 10000"/>
              <a:gd name="connsiteX1" fmla="*/ 10000 w 10000"/>
              <a:gd name="connsiteY1" fmla="*/ 0 h 10000"/>
              <a:gd name="connsiteX2" fmla="*/ 9628 w 10000"/>
              <a:gd name="connsiteY2" fmla="*/ 9870 h 10000"/>
              <a:gd name="connsiteX3" fmla="*/ 0 w 10000"/>
              <a:gd name="connsiteY3" fmla="*/ 10000 h 10000"/>
              <a:gd name="connsiteX4" fmla="*/ 14 w 10000"/>
              <a:gd name="connsiteY4" fmla="*/ 178 h 10000"/>
              <a:gd name="connsiteX0" fmla="*/ 2 w 9988"/>
              <a:gd name="connsiteY0" fmla="*/ 178 h 10000"/>
              <a:gd name="connsiteX1" fmla="*/ 9988 w 9988"/>
              <a:gd name="connsiteY1" fmla="*/ 0 h 10000"/>
              <a:gd name="connsiteX2" fmla="*/ 9616 w 9988"/>
              <a:gd name="connsiteY2" fmla="*/ 9870 h 10000"/>
              <a:gd name="connsiteX3" fmla="*/ 6 w 9988"/>
              <a:gd name="connsiteY3" fmla="*/ 10000 h 10000"/>
              <a:gd name="connsiteX4" fmla="*/ 2 w 9988"/>
              <a:gd name="connsiteY4" fmla="*/ 178 h 10000"/>
              <a:gd name="connsiteX0" fmla="*/ 2 w 10000"/>
              <a:gd name="connsiteY0" fmla="*/ 178 h 10000"/>
              <a:gd name="connsiteX1" fmla="*/ 10000 w 10000"/>
              <a:gd name="connsiteY1" fmla="*/ 0 h 10000"/>
              <a:gd name="connsiteX2" fmla="*/ 9628 w 10000"/>
              <a:gd name="connsiteY2" fmla="*/ 9870 h 10000"/>
              <a:gd name="connsiteX3" fmla="*/ 6 w 10000"/>
              <a:gd name="connsiteY3" fmla="*/ 10000 h 10000"/>
              <a:gd name="connsiteX4" fmla="*/ 2 w 10000"/>
              <a:gd name="connsiteY4" fmla="*/ 178 h 10000"/>
              <a:gd name="connsiteX0" fmla="*/ 2 w 10000"/>
              <a:gd name="connsiteY0" fmla="*/ 91 h 9913"/>
              <a:gd name="connsiteX1" fmla="*/ 10000 w 10000"/>
              <a:gd name="connsiteY1" fmla="*/ 0 h 9913"/>
              <a:gd name="connsiteX2" fmla="*/ 9628 w 10000"/>
              <a:gd name="connsiteY2" fmla="*/ 9783 h 9913"/>
              <a:gd name="connsiteX3" fmla="*/ 6 w 10000"/>
              <a:gd name="connsiteY3" fmla="*/ 9913 h 9913"/>
              <a:gd name="connsiteX4" fmla="*/ 2 w 10000"/>
              <a:gd name="connsiteY4" fmla="*/ 91 h 9913"/>
              <a:gd name="connsiteX0" fmla="*/ 2 w 9982"/>
              <a:gd name="connsiteY0" fmla="*/ 0 h 9908"/>
              <a:gd name="connsiteX1" fmla="*/ 9982 w 9982"/>
              <a:gd name="connsiteY1" fmla="*/ 170 h 9908"/>
              <a:gd name="connsiteX2" fmla="*/ 9628 w 9982"/>
              <a:gd name="connsiteY2" fmla="*/ 9777 h 9908"/>
              <a:gd name="connsiteX3" fmla="*/ 6 w 9982"/>
              <a:gd name="connsiteY3" fmla="*/ 9908 h 9908"/>
              <a:gd name="connsiteX4" fmla="*/ 2 w 9982"/>
              <a:gd name="connsiteY4" fmla="*/ 0 h 9908"/>
              <a:gd name="connsiteX0" fmla="*/ 2 w 10205"/>
              <a:gd name="connsiteY0" fmla="*/ 0 h 10000"/>
              <a:gd name="connsiteX1" fmla="*/ 10205 w 10205"/>
              <a:gd name="connsiteY1" fmla="*/ 38 h 10000"/>
              <a:gd name="connsiteX2" fmla="*/ 9645 w 10205"/>
              <a:gd name="connsiteY2" fmla="*/ 9868 h 10000"/>
              <a:gd name="connsiteX3" fmla="*/ 6 w 10205"/>
              <a:gd name="connsiteY3" fmla="*/ 10000 h 10000"/>
              <a:gd name="connsiteX4" fmla="*/ 2 w 10205"/>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05" h="10000">
                <a:moveTo>
                  <a:pt x="2" y="0"/>
                </a:moveTo>
                <a:lnTo>
                  <a:pt x="10205" y="38"/>
                </a:lnTo>
                <a:cubicBezTo>
                  <a:pt x="10018" y="3315"/>
                  <a:pt x="9832" y="6591"/>
                  <a:pt x="9645" y="9868"/>
                </a:cubicBezTo>
                <a:lnTo>
                  <a:pt x="6" y="10000"/>
                </a:lnTo>
                <a:cubicBezTo>
                  <a:pt x="11" y="6844"/>
                  <a:pt x="-3" y="3156"/>
                  <a:pt x="2" y="0"/>
                </a:cubicBezTo>
                <a:close/>
              </a:path>
            </a:pathLst>
          </a:custGeom>
          <a:solidFill>
            <a:srgbClr val="000066"/>
          </a:solidFill>
        </p:spPr>
        <p:txBody>
          <a:bodyPr anchor="ctr"/>
          <a:lstStyle/>
          <a:p>
            <a:pPr>
              <a:lnSpc>
                <a:spcPct val="100000"/>
              </a:lnSpc>
            </a:pPr>
            <a:r>
              <a:rPr lang="en-US" sz="1400" dirty="0">
                <a:latin typeface="Montserrat" pitchFamily="2" charset="0"/>
              </a:rPr>
              <a:t>PRODUCT PROFILE</a:t>
            </a:r>
            <a:br>
              <a:rPr lang="en-US" sz="1400" dirty="0">
                <a:latin typeface="Montserrat" pitchFamily="2" charset="0"/>
              </a:rPr>
            </a:br>
            <a:r>
              <a:rPr lang="en-US" sz="1600" b="1" spc="300" dirty="0">
                <a:latin typeface="Montserrat" pitchFamily="2" charset="0"/>
              </a:rPr>
              <a:t>TECHNICAL SERVICES</a:t>
            </a:r>
            <a:endParaRPr lang="en-US" sz="1400" b="1" spc="300" dirty="0">
              <a:latin typeface="Montserrat" pitchFamily="2" charset="0"/>
            </a:endParaRPr>
          </a:p>
        </p:txBody>
      </p:sp>
      <p:grpSp>
        <p:nvGrpSpPr>
          <p:cNvPr id="13" name="Group 12">
            <a:extLst>
              <a:ext uri="{FF2B5EF4-FFF2-40B4-BE49-F238E27FC236}">
                <a16:creationId xmlns:a16="http://schemas.microsoft.com/office/drawing/2014/main" id="{97A36ABE-53DB-5DED-F2D5-EAE88E5D1D26}"/>
              </a:ext>
            </a:extLst>
          </p:cNvPr>
          <p:cNvGrpSpPr/>
          <p:nvPr/>
        </p:nvGrpSpPr>
        <p:grpSpPr>
          <a:xfrm>
            <a:off x="10553190" y="2083012"/>
            <a:ext cx="2442094" cy="2114190"/>
            <a:chOff x="516169" y="3042107"/>
            <a:chExt cx="2442094" cy="2114190"/>
          </a:xfrm>
        </p:grpSpPr>
        <p:pic>
          <p:nvPicPr>
            <p:cNvPr id="2" name="Picture 1">
              <a:extLst>
                <a:ext uri="{FF2B5EF4-FFF2-40B4-BE49-F238E27FC236}">
                  <a16:creationId xmlns:a16="http://schemas.microsoft.com/office/drawing/2014/main" id="{F7941595-6336-1BBA-3D51-AD6E700796DC}"/>
                </a:ext>
              </a:extLst>
            </p:cNvPr>
            <p:cNvPicPr>
              <a:picLocks/>
            </p:cNvPicPr>
            <p:nvPr/>
          </p:nvPicPr>
          <p:blipFill rotWithShape="1">
            <a:blip r:embed="rId2" cstate="print">
              <a:extLst>
                <a:ext uri="{28A0092B-C50C-407E-A947-70E740481C1C}">
                  <a14:useLocalDpi xmlns:a14="http://schemas.microsoft.com/office/drawing/2010/main" val="0"/>
                </a:ext>
              </a:extLst>
            </a:blip>
            <a:srcRect r="800"/>
            <a:stretch/>
          </p:blipFill>
          <p:spPr bwMode="auto">
            <a:xfrm>
              <a:off x="522239" y="3042107"/>
              <a:ext cx="2310187" cy="1311114"/>
            </a:xfrm>
            <a:prstGeom prst="rect">
              <a:avLst/>
            </a:prstGeom>
            <a:ln>
              <a:noFill/>
            </a:ln>
            <a:extLst>
              <a:ext uri="{53640926-AAD7-44D8-BBD7-CCE9431645EC}">
                <a14:shadowObscured xmlns:a14="http://schemas.microsoft.com/office/drawing/2010/main"/>
              </a:ext>
            </a:extLst>
          </p:spPr>
        </p:pic>
        <p:sp>
          <p:nvSpPr>
            <p:cNvPr id="9" name="TextBox 10">
              <a:extLst>
                <a:ext uri="{FF2B5EF4-FFF2-40B4-BE49-F238E27FC236}">
                  <a16:creationId xmlns:a16="http://schemas.microsoft.com/office/drawing/2014/main" id="{C8F1C651-565F-FAFB-63B2-46808FDC3F4A}"/>
                </a:ext>
              </a:extLst>
            </p:cNvPr>
            <p:cNvSpPr txBox="1"/>
            <p:nvPr/>
          </p:nvSpPr>
          <p:spPr>
            <a:xfrm>
              <a:off x="516169" y="4530741"/>
              <a:ext cx="2442094" cy="62555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pPr>
              <a:r>
                <a:rPr lang="en-US" sz="800" b="1" dirty="0">
                  <a:solidFill>
                    <a:srgbClr val="000066"/>
                  </a:solidFill>
                  <a:latin typeface="Montserrat" pitchFamily="2" charset="0"/>
                </a:rPr>
                <a:t>Consulting &amp; Site Surveys</a:t>
              </a:r>
            </a:p>
            <a:p>
              <a:pPr>
                <a:lnSpc>
                  <a:spcPct val="150000"/>
                </a:lnSpc>
              </a:pPr>
              <a:r>
                <a:rPr lang="en-US" sz="800" dirty="0">
                  <a:latin typeface="Montserrat Medium" pitchFamily="2" charset="0"/>
                </a:rPr>
                <a:t>We help our clients in consulting New Projects &amp; Solutions</a:t>
              </a:r>
            </a:p>
          </p:txBody>
        </p:sp>
      </p:grpSp>
      <p:grpSp>
        <p:nvGrpSpPr>
          <p:cNvPr id="14" name="Group 13">
            <a:extLst>
              <a:ext uri="{FF2B5EF4-FFF2-40B4-BE49-F238E27FC236}">
                <a16:creationId xmlns:a16="http://schemas.microsoft.com/office/drawing/2014/main" id="{4CEDF5B9-331A-AAAC-9020-4767DAFF1E4B}"/>
              </a:ext>
            </a:extLst>
          </p:cNvPr>
          <p:cNvGrpSpPr/>
          <p:nvPr/>
        </p:nvGrpSpPr>
        <p:grpSpPr>
          <a:xfrm>
            <a:off x="3595093" y="5944663"/>
            <a:ext cx="2577107" cy="2114190"/>
            <a:chOff x="4954213" y="3042107"/>
            <a:chExt cx="2577107" cy="2114190"/>
          </a:xfrm>
        </p:grpSpPr>
        <p:pic>
          <p:nvPicPr>
            <p:cNvPr id="5" name="Picture 4">
              <a:extLst>
                <a:ext uri="{FF2B5EF4-FFF2-40B4-BE49-F238E27FC236}">
                  <a16:creationId xmlns:a16="http://schemas.microsoft.com/office/drawing/2014/main" id="{C8E6EDC4-EFBC-DBD2-E868-AD6A22511251}"/>
                </a:ext>
              </a:extLst>
            </p:cNvPr>
            <p:cNvPicPr>
              <a:picLocks/>
            </p:cNvPicPr>
            <p:nvPr/>
          </p:nvPicPr>
          <p:blipFill rotWithShape="1">
            <a:blip r:embed="rId3" cstate="print">
              <a:extLst>
                <a:ext uri="{28A0092B-C50C-407E-A947-70E740481C1C}">
                  <a14:useLocalDpi xmlns:a14="http://schemas.microsoft.com/office/drawing/2010/main" val="0"/>
                </a:ext>
              </a:extLst>
            </a:blip>
            <a:srcRect b="9425"/>
            <a:stretch/>
          </p:blipFill>
          <p:spPr bwMode="auto">
            <a:xfrm>
              <a:off x="4954213" y="3042107"/>
              <a:ext cx="2310187" cy="1311114"/>
            </a:xfrm>
            <a:prstGeom prst="rect">
              <a:avLst/>
            </a:prstGeom>
            <a:ln>
              <a:noFill/>
            </a:ln>
            <a:extLst>
              <a:ext uri="{53640926-AAD7-44D8-BBD7-CCE9431645EC}">
                <a14:shadowObscured xmlns:a14="http://schemas.microsoft.com/office/drawing/2010/main"/>
              </a:ext>
            </a:extLst>
          </p:spPr>
        </p:pic>
        <p:sp>
          <p:nvSpPr>
            <p:cNvPr id="10" name="TextBox 10">
              <a:extLst>
                <a:ext uri="{FF2B5EF4-FFF2-40B4-BE49-F238E27FC236}">
                  <a16:creationId xmlns:a16="http://schemas.microsoft.com/office/drawing/2014/main" id="{2DF39D79-8213-9722-99EE-EB9796B9AD26}"/>
                </a:ext>
              </a:extLst>
            </p:cNvPr>
            <p:cNvSpPr txBox="1"/>
            <p:nvPr/>
          </p:nvSpPr>
          <p:spPr>
            <a:xfrm>
              <a:off x="4954213" y="4530741"/>
              <a:ext cx="2577107" cy="62555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pPr>
              <a:r>
                <a:rPr lang="en-US" sz="800" b="1" dirty="0">
                  <a:solidFill>
                    <a:srgbClr val="000066"/>
                  </a:solidFill>
                  <a:latin typeface="Montserrat" pitchFamily="2" charset="0"/>
                </a:rPr>
                <a:t>MEP Retrofits &amp; Installation</a:t>
              </a:r>
            </a:p>
            <a:p>
              <a:pPr>
                <a:lnSpc>
                  <a:spcPct val="150000"/>
                </a:lnSpc>
              </a:pPr>
              <a:r>
                <a:rPr lang="en-US" sz="800" dirty="0">
                  <a:latin typeface="Montserrat Medium" pitchFamily="2" charset="0"/>
                </a:rPr>
                <a:t>We execute Site Installations along with Retrofit Jobs</a:t>
              </a:r>
            </a:p>
          </p:txBody>
        </p:sp>
      </p:grpSp>
      <p:grpSp>
        <p:nvGrpSpPr>
          <p:cNvPr id="15" name="Group 14">
            <a:extLst>
              <a:ext uri="{FF2B5EF4-FFF2-40B4-BE49-F238E27FC236}">
                <a16:creationId xmlns:a16="http://schemas.microsoft.com/office/drawing/2014/main" id="{EE8B1455-80D8-C477-B856-543E0B32C0D9}"/>
              </a:ext>
            </a:extLst>
          </p:cNvPr>
          <p:cNvGrpSpPr/>
          <p:nvPr/>
        </p:nvGrpSpPr>
        <p:grpSpPr>
          <a:xfrm>
            <a:off x="12736383" y="4477337"/>
            <a:ext cx="2916116" cy="1929524"/>
            <a:chOff x="9376379" y="3042107"/>
            <a:chExt cx="2916116" cy="1929524"/>
          </a:xfrm>
        </p:grpSpPr>
        <p:pic>
          <p:nvPicPr>
            <p:cNvPr id="3" name="Picture 2">
              <a:extLst>
                <a:ext uri="{FF2B5EF4-FFF2-40B4-BE49-F238E27FC236}">
                  <a16:creationId xmlns:a16="http://schemas.microsoft.com/office/drawing/2014/main" id="{502B486C-6A9A-CF3A-EF53-51AC752AC999}"/>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11006"/>
            <a:stretch/>
          </p:blipFill>
          <p:spPr bwMode="auto">
            <a:xfrm>
              <a:off x="9376379" y="3042107"/>
              <a:ext cx="2220890" cy="1316930"/>
            </a:xfrm>
            <a:prstGeom prst="rect">
              <a:avLst/>
            </a:prstGeom>
            <a:ln>
              <a:noFill/>
            </a:ln>
            <a:extLst>
              <a:ext uri="{53640926-AAD7-44D8-BBD7-CCE9431645EC}">
                <a14:shadowObscured xmlns:a14="http://schemas.microsoft.com/office/drawing/2010/main"/>
              </a:ext>
            </a:extLst>
          </p:spPr>
        </p:pic>
        <p:sp>
          <p:nvSpPr>
            <p:cNvPr id="11" name="TextBox 10">
              <a:extLst>
                <a:ext uri="{FF2B5EF4-FFF2-40B4-BE49-F238E27FC236}">
                  <a16:creationId xmlns:a16="http://schemas.microsoft.com/office/drawing/2014/main" id="{A848A66C-EE6B-21B2-C487-B50119E701B4}"/>
                </a:ext>
              </a:extLst>
            </p:cNvPr>
            <p:cNvSpPr txBox="1"/>
            <p:nvPr/>
          </p:nvSpPr>
          <p:spPr>
            <a:xfrm>
              <a:off x="9376379" y="4530741"/>
              <a:ext cx="2916116" cy="44089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pPr>
              <a:r>
                <a:rPr lang="en-US" sz="800" b="1" dirty="0">
                  <a:solidFill>
                    <a:srgbClr val="000066"/>
                  </a:solidFill>
                  <a:latin typeface="Montserrat" pitchFamily="2" charset="0"/>
                </a:rPr>
                <a:t>MEP Designs</a:t>
              </a:r>
            </a:p>
            <a:p>
              <a:pPr>
                <a:lnSpc>
                  <a:spcPct val="150000"/>
                </a:lnSpc>
              </a:pPr>
              <a:r>
                <a:rPr lang="en-US" sz="800" dirty="0">
                  <a:latin typeface="Montserrat Medium" pitchFamily="2" charset="0"/>
                </a:rPr>
                <a:t>We design MEP Systems</a:t>
              </a:r>
            </a:p>
          </p:txBody>
        </p:sp>
      </p:grpSp>
      <p:grpSp>
        <p:nvGrpSpPr>
          <p:cNvPr id="16" name="Group 15">
            <a:extLst>
              <a:ext uri="{FF2B5EF4-FFF2-40B4-BE49-F238E27FC236}">
                <a16:creationId xmlns:a16="http://schemas.microsoft.com/office/drawing/2014/main" id="{F49B61F3-438B-AC86-47E4-18D2B29897FA}"/>
              </a:ext>
            </a:extLst>
          </p:cNvPr>
          <p:cNvGrpSpPr/>
          <p:nvPr/>
        </p:nvGrpSpPr>
        <p:grpSpPr>
          <a:xfrm>
            <a:off x="7132873" y="6865224"/>
            <a:ext cx="2916116" cy="2114190"/>
            <a:chOff x="13798545" y="3042107"/>
            <a:chExt cx="2916116" cy="2114190"/>
          </a:xfrm>
        </p:grpSpPr>
        <p:pic>
          <p:nvPicPr>
            <p:cNvPr id="6" name="Picture 5">
              <a:extLst>
                <a:ext uri="{FF2B5EF4-FFF2-40B4-BE49-F238E27FC236}">
                  <a16:creationId xmlns:a16="http://schemas.microsoft.com/office/drawing/2014/main" id="{C0C25A85-D47D-509A-F9D2-BE4F46C339F5}"/>
                </a:ext>
              </a:extLst>
            </p:cNvPr>
            <p:cNvPicPr>
              <a:picLocks/>
            </p:cNvPicPr>
            <p:nvPr/>
          </p:nvPicPr>
          <p:blipFill rotWithShape="1">
            <a:blip r:embed="rId5" cstate="print">
              <a:extLst>
                <a:ext uri="{28A0092B-C50C-407E-A947-70E740481C1C}">
                  <a14:useLocalDpi xmlns:a14="http://schemas.microsoft.com/office/drawing/2010/main" val="0"/>
                </a:ext>
              </a:extLst>
            </a:blip>
            <a:srcRect t="12227" b="7669"/>
            <a:stretch/>
          </p:blipFill>
          <p:spPr bwMode="auto">
            <a:xfrm>
              <a:off x="13798545" y="3042107"/>
              <a:ext cx="2220890" cy="1311114"/>
            </a:xfrm>
            <a:prstGeom prst="rect">
              <a:avLst/>
            </a:prstGeom>
            <a:ln>
              <a:noFill/>
            </a:ln>
            <a:extLst>
              <a:ext uri="{53640926-AAD7-44D8-BBD7-CCE9431645EC}">
                <a14:shadowObscured xmlns:a14="http://schemas.microsoft.com/office/drawing/2010/main"/>
              </a:ext>
            </a:extLst>
          </p:spPr>
        </p:pic>
        <p:sp>
          <p:nvSpPr>
            <p:cNvPr id="12" name="TextBox 11">
              <a:extLst>
                <a:ext uri="{FF2B5EF4-FFF2-40B4-BE49-F238E27FC236}">
                  <a16:creationId xmlns:a16="http://schemas.microsoft.com/office/drawing/2014/main" id="{4A7B6E1C-3AE9-394B-88B3-0916A93673CD}"/>
                </a:ext>
              </a:extLst>
            </p:cNvPr>
            <p:cNvSpPr txBox="1"/>
            <p:nvPr/>
          </p:nvSpPr>
          <p:spPr>
            <a:xfrm>
              <a:off x="13798545" y="4530741"/>
              <a:ext cx="2916116" cy="62555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pPr>
              <a:r>
                <a:rPr lang="en-US" sz="800" b="1" dirty="0">
                  <a:solidFill>
                    <a:srgbClr val="000066"/>
                  </a:solidFill>
                  <a:latin typeface="Montserrat" pitchFamily="2" charset="0"/>
                </a:rPr>
                <a:t>MEP Maintenance &amp; AMCs</a:t>
              </a:r>
            </a:p>
            <a:p>
              <a:pPr>
                <a:lnSpc>
                  <a:spcPct val="150000"/>
                </a:lnSpc>
              </a:pPr>
              <a:r>
                <a:rPr lang="en-US" sz="800" dirty="0">
                  <a:latin typeface="Montserrat Medium" pitchFamily="2" charset="0"/>
                </a:rPr>
                <a:t>We undertake maintenance services as well as Annual Maintenance Contracts (AMC)</a:t>
              </a:r>
            </a:p>
          </p:txBody>
        </p:sp>
      </p:grpSp>
      <p:pic>
        <p:nvPicPr>
          <p:cNvPr id="20" name="Picture 19" descr="Logo&#10;&#10;Description automatically generated">
            <a:extLst>
              <a:ext uri="{FF2B5EF4-FFF2-40B4-BE49-F238E27FC236}">
                <a16:creationId xmlns:a16="http://schemas.microsoft.com/office/drawing/2014/main" id="{97E48709-36D0-FA1C-E6CC-3EF4EF984AAB}"/>
              </a:ext>
            </a:extLst>
          </p:cNvPr>
          <p:cNvPicPr>
            <a:picLocks noChangeAspect="1"/>
          </p:cNvPicPr>
          <p:nvPr/>
        </p:nvPicPr>
        <p:blipFill>
          <a:blip r:embed="rId6"/>
          <a:stretch>
            <a:fillRect/>
          </a:stretch>
        </p:blipFill>
        <p:spPr>
          <a:xfrm>
            <a:off x="1080365" y="1626920"/>
            <a:ext cx="2773629" cy="2217515"/>
          </a:xfrm>
          <a:prstGeom prst="rect">
            <a:avLst/>
          </a:prstGeom>
        </p:spPr>
      </p:pic>
      <p:cxnSp>
        <p:nvCxnSpPr>
          <p:cNvPr id="22" name="Straight Connector 21">
            <a:extLst>
              <a:ext uri="{FF2B5EF4-FFF2-40B4-BE49-F238E27FC236}">
                <a16:creationId xmlns:a16="http://schemas.microsoft.com/office/drawing/2014/main" id="{CA054BCA-EBA0-51A1-4ADE-A5E3CE86E11E}"/>
              </a:ext>
            </a:extLst>
          </p:cNvPr>
          <p:cNvCxnSpPr>
            <a:cxnSpLocks/>
            <a:stCxn id="20" idx="3"/>
            <a:endCxn id="2" idx="1"/>
          </p:cNvCxnSpPr>
          <p:nvPr/>
        </p:nvCxnSpPr>
        <p:spPr>
          <a:xfrm>
            <a:off x="3853994" y="2735678"/>
            <a:ext cx="6705266" cy="2891"/>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26558B8F-A0AD-92CF-A1A7-84F6544437EC}"/>
              </a:ext>
            </a:extLst>
          </p:cNvPr>
          <p:cNvCxnSpPr>
            <a:cxnSpLocks/>
            <a:stCxn id="20" idx="3"/>
            <a:endCxn id="5" idx="0"/>
          </p:cNvCxnSpPr>
          <p:nvPr/>
        </p:nvCxnSpPr>
        <p:spPr>
          <a:xfrm>
            <a:off x="3853994" y="2735678"/>
            <a:ext cx="896193" cy="3208985"/>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AA1B0A7D-85A5-A7B7-F862-D28BA061E03E}"/>
              </a:ext>
            </a:extLst>
          </p:cNvPr>
          <p:cNvCxnSpPr>
            <a:cxnSpLocks/>
            <a:stCxn id="20" idx="3"/>
            <a:endCxn id="3" idx="1"/>
          </p:cNvCxnSpPr>
          <p:nvPr/>
        </p:nvCxnSpPr>
        <p:spPr>
          <a:xfrm>
            <a:off x="3853994" y="2735678"/>
            <a:ext cx="8882389" cy="2400124"/>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A43AD48E-1BC3-46DB-9C25-AC452E59744B}"/>
              </a:ext>
            </a:extLst>
          </p:cNvPr>
          <p:cNvCxnSpPr>
            <a:cxnSpLocks/>
            <a:stCxn id="20" idx="3"/>
            <a:endCxn id="6" idx="0"/>
          </p:cNvCxnSpPr>
          <p:nvPr/>
        </p:nvCxnSpPr>
        <p:spPr>
          <a:xfrm>
            <a:off x="3853994" y="2735678"/>
            <a:ext cx="4389324" cy="4129546"/>
          </a:xfrm>
          <a:prstGeom prst="line">
            <a:avLst/>
          </a:prstGeom>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013E9655-1F6A-65EB-FDD5-658E71009047}"/>
              </a:ext>
            </a:extLst>
          </p:cNvPr>
          <p:cNvCxnSpPr>
            <a:cxnSpLocks/>
            <a:stCxn id="20" idx="3"/>
            <a:endCxn id="67" idx="0"/>
          </p:cNvCxnSpPr>
          <p:nvPr/>
        </p:nvCxnSpPr>
        <p:spPr>
          <a:xfrm>
            <a:off x="3853994" y="2735678"/>
            <a:ext cx="7714115" cy="3895625"/>
          </a:xfrm>
          <a:prstGeom prst="line">
            <a:avLst/>
          </a:prstGeom>
        </p:spPr>
        <p:style>
          <a:lnRef idx="1">
            <a:schemeClr val="accent1"/>
          </a:lnRef>
          <a:fillRef idx="0">
            <a:schemeClr val="accent1"/>
          </a:fillRef>
          <a:effectRef idx="0">
            <a:schemeClr val="accent1"/>
          </a:effectRef>
          <a:fontRef idx="minor">
            <a:schemeClr val="tx1"/>
          </a:fontRef>
        </p:style>
      </p:cxnSp>
      <p:grpSp>
        <p:nvGrpSpPr>
          <p:cNvPr id="70" name="Group 69">
            <a:extLst>
              <a:ext uri="{FF2B5EF4-FFF2-40B4-BE49-F238E27FC236}">
                <a16:creationId xmlns:a16="http://schemas.microsoft.com/office/drawing/2014/main" id="{F11B8DC4-07E4-3339-44E0-B119F68BC7AA}"/>
              </a:ext>
            </a:extLst>
          </p:cNvPr>
          <p:cNvGrpSpPr/>
          <p:nvPr/>
        </p:nvGrpSpPr>
        <p:grpSpPr>
          <a:xfrm>
            <a:off x="10464290" y="6631303"/>
            <a:ext cx="2530994" cy="2127666"/>
            <a:chOff x="9610634" y="6965995"/>
            <a:chExt cx="2530994" cy="2127666"/>
          </a:xfrm>
        </p:grpSpPr>
        <p:sp>
          <p:nvSpPr>
            <p:cNvPr id="42" name="TextBox 41">
              <a:extLst>
                <a:ext uri="{FF2B5EF4-FFF2-40B4-BE49-F238E27FC236}">
                  <a16:creationId xmlns:a16="http://schemas.microsoft.com/office/drawing/2014/main" id="{F36041B1-F00F-A347-DFB0-34E8D7A51B25}"/>
                </a:ext>
              </a:extLst>
            </p:cNvPr>
            <p:cNvSpPr txBox="1"/>
            <p:nvPr/>
          </p:nvSpPr>
          <p:spPr>
            <a:xfrm>
              <a:off x="9699534" y="8468105"/>
              <a:ext cx="2442094" cy="62555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pPr>
              <a:r>
                <a:rPr lang="en-US" sz="800" b="1" dirty="0">
                  <a:solidFill>
                    <a:srgbClr val="000066"/>
                  </a:solidFill>
                  <a:latin typeface="Montserrat" pitchFamily="2" charset="0"/>
                </a:rPr>
                <a:t>TAB Services</a:t>
              </a:r>
            </a:p>
            <a:p>
              <a:pPr>
                <a:lnSpc>
                  <a:spcPct val="150000"/>
                </a:lnSpc>
              </a:pPr>
              <a:r>
                <a:rPr lang="en-US" sz="800" dirty="0">
                  <a:latin typeface="Montserrat Medium" pitchFamily="2" charset="0"/>
                </a:rPr>
                <a:t>We perform Testing &amp; Air Balancing(TAB) Services</a:t>
              </a:r>
            </a:p>
          </p:txBody>
        </p:sp>
        <p:sp>
          <p:nvSpPr>
            <p:cNvPr id="67" name="Rectangle 66">
              <a:extLst>
                <a:ext uri="{FF2B5EF4-FFF2-40B4-BE49-F238E27FC236}">
                  <a16:creationId xmlns:a16="http://schemas.microsoft.com/office/drawing/2014/main" id="{91FA03A2-121A-CF58-3145-246F2F78814F}"/>
                </a:ext>
              </a:extLst>
            </p:cNvPr>
            <p:cNvSpPr/>
            <p:nvPr/>
          </p:nvSpPr>
          <p:spPr>
            <a:xfrm>
              <a:off x="9610634" y="6965995"/>
              <a:ext cx="2207637" cy="1308206"/>
            </a:xfrm>
            <a:prstGeom prst="rect">
              <a:avLst/>
            </a:prstGeom>
            <a:blipFill dpi="0" rotWithShape="1">
              <a:blip r:embed="rId7">
                <a:extLst>
                  <a:ext uri="{28A0092B-C50C-407E-A947-70E740481C1C}">
                    <a14:useLocalDpi xmlns:a14="http://schemas.microsoft.com/office/drawing/2010/main" val="0"/>
                  </a:ext>
                </a:extLst>
              </a:blip>
              <a:srcRect/>
              <a:stretch>
                <a:fillRect t="-31749" b="-2559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spTree>
    <p:extLst>
      <p:ext uri="{BB962C8B-B14F-4D97-AF65-F5344CB8AC3E}">
        <p14:creationId xmlns:p14="http://schemas.microsoft.com/office/powerpoint/2010/main" val="3993111996"/>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ox(out)">
                                      <p:cBhvr>
                                        <p:cTn id="7" dur="20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wipe(left)">
                                      <p:cBhvr>
                                        <p:cTn id="12" dur="75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wipe(up)">
                                      <p:cBhvr>
                                        <p:cTn id="22" dur="500"/>
                                        <p:tgtEl>
                                          <p:spTgt spid="2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nodeType="clickEffect">
                                  <p:stCondLst>
                                    <p:cond delay="0"/>
                                  </p:stCondLst>
                                  <p:childTnLst>
                                    <p:set>
                                      <p:cBhvr>
                                        <p:cTn id="31" dur="1" fill="hold">
                                          <p:stCondLst>
                                            <p:cond delay="0"/>
                                          </p:stCondLst>
                                        </p:cTn>
                                        <p:tgtEl>
                                          <p:spTgt spid="43"/>
                                        </p:tgtEl>
                                        <p:attrNameLst>
                                          <p:attrName>style.visibility</p:attrName>
                                        </p:attrNameLst>
                                      </p:cBhvr>
                                      <p:to>
                                        <p:strVal val="visible"/>
                                      </p:to>
                                    </p:set>
                                    <p:animEffect transition="in" filter="wipe(up)">
                                      <p:cBhvr>
                                        <p:cTn id="32" dur="500"/>
                                        <p:tgtEl>
                                          <p:spTgt spid="4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70"/>
                                        </p:tgtEl>
                                        <p:attrNameLst>
                                          <p:attrName>style.visibility</p:attrName>
                                        </p:attrNameLst>
                                      </p:cBhvr>
                                      <p:to>
                                        <p:strVal val="visible"/>
                                      </p:to>
                                    </p:set>
                                    <p:animEffect transition="in" filter="fade">
                                      <p:cBhvr>
                                        <p:cTn id="37" dur="500"/>
                                        <p:tgtEl>
                                          <p:spTgt spid="70"/>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nodeType="click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wipe(up)">
                                      <p:cBhvr>
                                        <p:cTn id="42" dur="500"/>
                                        <p:tgtEl>
                                          <p:spTgt spid="28"/>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500"/>
                                        <p:tgtEl>
                                          <p:spTgt spid="16"/>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1" fill="hold" nodeType="clickEffect">
                                  <p:stCondLst>
                                    <p:cond delay="0"/>
                                  </p:stCondLst>
                                  <p:childTnLst>
                                    <p:set>
                                      <p:cBhvr>
                                        <p:cTn id="51" dur="1" fill="hold">
                                          <p:stCondLst>
                                            <p:cond delay="0"/>
                                          </p:stCondLst>
                                        </p:cTn>
                                        <p:tgtEl>
                                          <p:spTgt spid="24"/>
                                        </p:tgtEl>
                                        <p:attrNameLst>
                                          <p:attrName>style.visibility</p:attrName>
                                        </p:attrNameLst>
                                      </p:cBhvr>
                                      <p:to>
                                        <p:strVal val="visible"/>
                                      </p:to>
                                    </p:set>
                                    <p:animEffect transition="in" filter="wipe(up)">
                                      <p:cBhvr>
                                        <p:cTn id="52" dur="500"/>
                                        <p:tgtEl>
                                          <p:spTgt spid="24"/>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fade">
                                      <p:cBhvr>
                                        <p:cTn id="5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54CACBC-C9CD-994D-BFAE-3589F06A14FF}"/>
              </a:ext>
            </a:extLst>
          </p:cNvPr>
          <p:cNvSpPr/>
          <p:nvPr/>
        </p:nvSpPr>
        <p:spPr>
          <a:xfrm>
            <a:off x="6329806" y="2683645"/>
            <a:ext cx="6109700" cy="4333254"/>
          </a:xfrm>
          <a:prstGeom prst="rect">
            <a:avLst/>
          </a:prstGeom>
          <a:solidFill>
            <a:srgbClr val="00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spc="300" dirty="0">
                <a:latin typeface="Montserrat" pitchFamily="2" charset="0"/>
              </a:rPr>
              <a:t>CONTROL</a:t>
            </a:r>
          </a:p>
          <a:p>
            <a:pPr algn="ctr"/>
            <a:r>
              <a:rPr lang="en-US" sz="2800" spc="300" dirty="0">
                <a:latin typeface="Montserrat" pitchFamily="2" charset="0"/>
              </a:rPr>
              <a:t>SYSTEMS</a:t>
            </a:r>
          </a:p>
        </p:txBody>
      </p:sp>
      <p:pic>
        <p:nvPicPr>
          <p:cNvPr id="64" name="Picture Placeholder 63">
            <a:extLst>
              <a:ext uri="{FF2B5EF4-FFF2-40B4-BE49-F238E27FC236}">
                <a16:creationId xmlns:a16="http://schemas.microsoft.com/office/drawing/2014/main" id="{EA870367-83D5-4C8F-BF91-9A38F5E1AC57}"/>
              </a:ext>
            </a:extLst>
          </p:cNvPr>
          <p:cNvPicPr>
            <a:picLocks noGrp="1" noChangeAspect="1"/>
          </p:cNvPicPr>
          <p:nvPr>
            <p:ph type="pic" sz="quarter" idx="13"/>
          </p:nvPr>
        </p:nvPicPr>
        <p:blipFill>
          <a:blip r:embed="rId2"/>
          <a:srcRect t="978" b="978"/>
          <a:stretch/>
        </p:blipFill>
        <p:spPr>
          <a:xfrm>
            <a:off x="0" y="1799122"/>
            <a:ext cx="9503954" cy="6212068"/>
          </a:xfrm>
          <a:noFill/>
        </p:spPr>
      </p:pic>
      <p:sp>
        <p:nvSpPr>
          <p:cNvPr id="2" name="Title 50">
            <a:extLst>
              <a:ext uri="{FF2B5EF4-FFF2-40B4-BE49-F238E27FC236}">
                <a16:creationId xmlns:a16="http://schemas.microsoft.com/office/drawing/2014/main" id="{EAF457A2-AFA9-7E5C-F130-449D67C14D86}"/>
              </a:ext>
            </a:extLst>
          </p:cNvPr>
          <p:cNvSpPr>
            <a:spLocks noGrp="1"/>
          </p:cNvSpPr>
          <p:nvPr>
            <p:ph type="ctrTitle"/>
          </p:nvPr>
        </p:nvSpPr>
        <p:spPr>
          <a:xfrm>
            <a:off x="516170" y="960280"/>
            <a:ext cx="3103330" cy="398620"/>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14 w 10000"/>
              <a:gd name="connsiteY0" fmla="*/ 699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699 h 10000"/>
              <a:gd name="connsiteX0" fmla="*/ 0 w 10014"/>
              <a:gd name="connsiteY0" fmla="*/ 0 h 10602"/>
              <a:gd name="connsiteX1" fmla="*/ 10014 w 10014"/>
              <a:gd name="connsiteY1" fmla="*/ 602 h 10602"/>
              <a:gd name="connsiteX2" fmla="*/ 10014 w 10014"/>
              <a:gd name="connsiteY2" fmla="*/ 10602 h 10602"/>
              <a:gd name="connsiteX3" fmla="*/ 14 w 10014"/>
              <a:gd name="connsiteY3" fmla="*/ 10602 h 10602"/>
              <a:gd name="connsiteX4" fmla="*/ 0 w 10014"/>
              <a:gd name="connsiteY4" fmla="*/ 0 h 10602"/>
              <a:gd name="connsiteX0" fmla="*/ 0 w 10014"/>
              <a:gd name="connsiteY0" fmla="*/ 0 h 10212"/>
              <a:gd name="connsiteX1" fmla="*/ 10014 w 10014"/>
              <a:gd name="connsiteY1" fmla="*/ 212 h 10212"/>
              <a:gd name="connsiteX2" fmla="*/ 10014 w 10014"/>
              <a:gd name="connsiteY2" fmla="*/ 10212 h 10212"/>
              <a:gd name="connsiteX3" fmla="*/ 14 w 10014"/>
              <a:gd name="connsiteY3" fmla="*/ 10212 h 10212"/>
              <a:gd name="connsiteX4" fmla="*/ 0 w 10014"/>
              <a:gd name="connsiteY4" fmla="*/ 0 h 10212"/>
              <a:gd name="connsiteX0" fmla="*/ 41 w 10000"/>
              <a:gd name="connsiteY0" fmla="*/ 48 h 10000"/>
              <a:gd name="connsiteX1" fmla="*/ 10000 w 10000"/>
              <a:gd name="connsiteY1" fmla="*/ 0 h 10000"/>
              <a:gd name="connsiteX2" fmla="*/ 10000 w 10000"/>
              <a:gd name="connsiteY2" fmla="*/ 10000 h 10000"/>
              <a:gd name="connsiteX3" fmla="*/ 0 w 10000"/>
              <a:gd name="connsiteY3" fmla="*/ 10000 h 10000"/>
              <a:gd name="connsiteX4" fmla="*/ 41 w 10000"/>
              <a:gd name="connsiteY4" fmla="*/ 48 h 10000"/>
              <a:gd name="connsiteX0" fmla="*/ 1 w 10001"/>
              <a:gd name="connsiteY0" fmla="*/ 0 h 10342"/>
              <a:gd name="connsiteX1" fmla="*/ 10001 w 10001"/>
              <a:gd name="connsiteY1" fmla="*/ 342 h 10342"/>
              <a:gd name="connsiteX2" fmla="*/ 10001 w 10001"/>
              <a:gd name="connsiteY2" fmla="*/ 10342 h 10342"/>
              <a:gd name="connsiteX3" fmla="*/ 1 w 10001"/>
              <a:gd name="connsiteY3" fmla="*/ 10342 h 10342"/>
              <a:gd name="connsiteX4" fmla="*/ 1 w 10001"/>
              <a:gd name="connsiteY4" fmla="*/ 0 h 10342"/>
              <a:gd name="connsiteX0" fmla="*/ 1 w 10001"/>
              <a:gd name="connsiteY0" fmla="*/ 48 h 10000"/>
              <a:gd name="connsiteX1" fmla="*/ 10001 w 10001"/>
              <a:gd name="connsiteY1" fmla="*/ 0 h 10000"/>
              <a:gd name="connsiteX2" fmla="*/ 10001 w 10001"/>
              <a:gd name="connsiteY2" fmla="*/ 10000 h 10000"/>
              <a:gd name="connsiteX3" fmla="*/ 1 w 10001"/>
              <a:gd name="connsiteY3" fmla="*/ 10000 h 10000"/>
              <a:gd name="connsiteX4" fmla="*/ 1 w 10001"/>
              <a:gd name="connsiteY4" fmla="*/ 48 h 10000"/>
              <a:gd name="connsiteX0" fmla="*/ 14 w 10000"/>
              <a:gd name="connsiteY0" fmla="*/ 56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568 h 10000"/>
              <a:gd name="connsiteX0" fmla="*/ 14 w 10000"/>
              <a:gd name="connsiteY0" fmla="*/ 30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308 h 10000"/>
              <a:gd name="connsiteX0" fmla="*/ 14 w 10000"/>
              <a:gd name="connsiteY0" fmla="*/ 30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308 h 10000"/>
              <a:gd name="connsiteX0" fmla="*/ 14 w 10000"/>
              <a:gd name="connsiteY0" fmla="*/ 17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178 h 10000"/>
              <a:gd name="connsiteX0" fmla="*/ 14 w 10000"/>
              <a:gd name="connsiteY0" fmla="*/ 178 h 10000"/>
              <a:gd name="connsiteX1" fmla="*/ 10000 w 10000"/>
              <a:gd name="connsiteY1" fmla="*/ 0 h 10000"/>
              <a:gd name="connsiteX2" fmla="*/ 9628 w 10000"/>
              <a:gd name="connsiteY2" fmla="*/ 9870 h 10000"/>
              <a:gd name="connsiteX3" fmla="*/ 0 w 10000"/>
              <a:gd name="connsiteY3" fmla="*/ 10000 h 10000"/>
              <a:gd name="connsiteX4" fmla="*/ 14 w 10000"/>
              <a:gd name="connsiteY4" fmla="*/ 178 h 10000"/>
              <a:gd name="connsiteX0" fmla="*/ 2 w 9988"/>
              <a:gd name="connsiteY0" fmla="*/ 178 h 10000"/>
              <a:gd name="connsiteX1" fmla="*/ 9988 w 9988"/>
              <a:gd name="connsiteY1" fmla="*/ 0 h 10000"/>
              <a:gd name="connsiteX2" fmla="*/ 9616 w 9988"/>
              <a:gd name="connsiteY2" fmla="*/ 9870 h 10000"/>
              <a:gd name="connsiteX3" fmla="*/ 6 w 9988"/>
              <a:gd name="connsiteY3" fmla="*/ 10000 h 10000"/>
              <a:gd name="connsiteX4" fmla="*/ 2 w 9988"/>
              <a:gd name="connsiteY4" fmla="*/ 178 h 10000"/>
              <a:gd name="connsiteX0" fmla="*/ 2 w 10000"/>
              <a:gd name="connsiteY0" fmla="*/ 178 h 10000"/>
              <a:gd name="connsiteX1" fmla="*/ 10000 w 10000"/>
              <a:gd name="connsiteY1" fmla="*/ 0 h 10000"/>
              <a:gd name="connsiteX2" fmla="*/ 9628 w 10000"/>
              <a:gd name="connsiteY2" fmla="*/ 9870 h 10000"/>
              <a:gd name="connsiteX3" fmla="*/ 6 w 10000"/>
              <a:gd name="connsiteY3" fmla="*/ 10000 h 10000"/>
              <a:gd name="connsiteX4" fmla="*/ 2 w 10000"/>
              <a:gd name="connsiteY4" fmla="*/ 178 h 10000"/>
              <a:gd name="connsiteX0" fmla="*/ 2 w 10000"/>
              <a:gd name="connsiteY0" fmla="*/ 91 h 9913"/>
              <a:gd name="connsiteX1" fmla="*/ 10000 w 10000"/>
              <a:gd name="connsiteY1" fmla="*/ 0 h 9913"/>
              <a:gd name="connsiteX2" fmla="*/ 9628 w 10000"/>
              <a:gd name="connsiteY2" fmla="*/ 9783 h 9913"/>
              <a:gd name="connsiteX3" fmla="*/ 6 w 10000"/>
              <a:gd name="connsiteY3" fmla="*/ 9913 h 9913"/>
              <a:gd name="connsiteX4" fmla="*/ 2 w 10000"/>
              <a:gd name="connsiteY4" fmla="*/ 91 h 9913"/>
              <a:gd name="connsiteX0" fmla="*/ 2 w 9982"/>
              <a:gd name="connsiteY0" fmla="*/ 0 h 9908"/>
              <a:gd name="connsiteX1" fmla="*/ 9982 w 9982"/>
              <a:gd name="connsiteY1" fmla="*/ 170 h 9908"/>
              <a:gd name="connsiteX2" fmla="*/ 9628 w 9982"/>
              <a:gd name="connsiteY2" fmla="*/ 9777 h 9908"/>
              <a:gd name="connsiteX3" fmla="*/ 6 w 9982"/>
              <a:gd name="connsiteY3" fmla="*/ 9908 h 9908"/>
              <a:gd name="connsiteX4" fmla="*/ 2 w 9982"/>
              <a:gd name="connsiteY4" fmla="*/ 0 h 99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82" h="9908">
                <a:moveTo>
                  <a:pt x="2" y="0"/>
                </a:moveTo>
                <a:lnTo>
                  <a:pt x="9982" y="170"/>
                </a:lnTo>
                <a:lnTo>
                  <a:pt x="9628" y="9777"/>
                </a:lnTo>
                <a:lnTo>
                  <a:pt x="6" y="9908"/>
                </a:lnTo>
                <a:cubicBezTo>
                  <a:pt x="11" y="6781"/>
                  <a:pt x="-3" y="3127"/>
                  <a:pt x="2" y="0"/>
                </a:cubicBezTo>
                <a:close/>
              </a:path>
            </a:pathLst>
          </a:custGeom>
          <a:solidFill>
            <a:srgbClr val="000066"/>
          </a:solidFill>
        </p:spPr>
        <p:txBody>
          <a:bodyPr anchor="ctr"/>
          <a:lstStyle/>
          <a:p>
            <a:pPr algn="ctr"/>
            <a:r>
              <a:rPr lang="en-US" sz="1600" dirty="0">
                <a:latin typeface="Montserrat" pitchFamily="2" charset="0"/>
              </a:rPr>
              <a:t>PRODUCT PROFILE</a:t>
            </a:r>
          </a:p>
        </p:txBody>
      </p:sp>
    </p:spTree>
    <p:extLst>
      <p:ext uri="{BB962C8B-B14F-4D97-AF65-F5344CB8AC3E}">
        <p14:creationId xmlns:p14="http://schemas.microsoft.com/office/powerpoint/2010/main" val="1576048639"/>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Picture 5" descr="Demand Control Kitchen Ventilation Systems">
            <a:extLst>
              <a:ext uri="{FF2B5EF4-FFF2-40B4-BE49-F238E27FC236}">
                <a16:creationId xmlns:a16="http://schemas.microsoft.com/office/drawing/2014/main" id="{A62D14E0-52FB-BE35-69E9-B143F7496C2E}"/>
              </a:ext>
            </a:extLst>
          </p:cNvPr>
          <p:cNvPicPr>
            <a:picLocks noChangeAspect="1"/>
          </p:cNvPicPr>
          <p:nvPr/>
        </p:nvPicPr>
        <p:blipFill>
          <a:blip r:embed="rId3">
            <a:alphaModFix amt="70000"/>
            <a:extLst>
              <a:ext uri="{28A0092B-C50C-407E-A947-70E740481C1C}">
                <a14:useLocalDpi xmlns:a14="http://schemas.microsoft.com/office/drawing/2010/main" val="0"/>
              </a:ext>
            </a:extLst>
          </a:blip>
          <a:srcRect/>
          <a:stretch>
            <a:fillRect/>
          </a:stretch>
        </p:blipFill>
        <p:spPr bwMode="auto">
          <a:xfrm>
            <a:off x="10894452" y="5642574"/>
            <a:ext cx="731823" cy="1908236"/>
          </a:xfrm>
          <a:prstGeom prst="rect">
            <a:avLst/>
          </a:prstGeom>
          <a:noFill/>
          <a:ln>
            <a:noFill/>
          </a:ln>
        </p:spPr>
      </p:pic>
      <p:sp>
        <p:nvSpPr>
          <p:cNvPr id="7" name="Title 50">
            <a:extLst>
              <a:ext uri="{FF2B5EF4-FFF2-40B4-BE49-F238E27FC236}">
                <a16:creationId xmlns:a16="http://schemas.microsoft.com/office/drawing/2014/main" id="{4C8520A3-1407-7B1A-EED6-A24D64207C1A}"/>
              </a:ext>
            </a:extLst>
          </p:cNvPr>
          <p:cNvSpPr>
            <a:spLocks noGrp="1"/>
          </p:cNvSpPr>
          <p:nvPr>
            <p:ph type="ctrTitle"/>
          </p:nvPr>
        </p:nvSpPr>
        <p:spPr>
          <a:xfrm>
            <a:off x="516170" y="960280"/>
            <a:ext cx="2931880" cy="474820"/>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14 w 10000"/>
              <a:gd name="connsiteY0" fmla="*/ 699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699 h 10000"/>
              <a:gd name="connsiteX0" fmla="*/ 0 w 10014"/>
              <a:gd name="connsiteY0" fmla="*/ 0 h 10602"/>
              <a:gd name="connsiteX1" fmla="*/ 10014 w 10014"/>
              <a:gd name="connsiteY1" fmla="*/ 602 h 10602"/>
              <a:gd name="connsiteX2" fmla="*/ 10014 w 10014"/>
              <a:gd name="connsiteY2" fmla="*/ 10602 h 10602"/>
              <a:gd name="connsiteX3" fmla="*/ 14 w 10014"/>
              <a:gd name="connsiteY3" fmla="*/ 10602 h 10602"/>
              <a:gd name="connsiteX4" fmla="*/ 0 w 10014"/>
              <a:gd name="connsiteY4" fmla="*/ 0 h 10602"/>
              <a:gd name="connsiteX0" fmla="*/ 0 w 10014"/>
              <a:gd name="connsiteY0" fmla="*/ 0 h 10212"/>
              <a:gd name="connsiteX1" fmla="*/ 10014 w 10014"/>
              <a:gd name="connsiteY1" fmla="*/ 212 h 10212"/>
              <a:gd name="connsiteX2" fmla="*/ 10014 w 10014"/>
              <a:gd name="connsiteY2" fmla="*/ 10212 h 10212"/>
              <a:gd name="connsiteX3" fmla="*/ 14 w 10014"/>
              <a:gd name="connsiteY3" fmla="*/ 10212 h 10212"/>
              <a:gd name="connsiteX4" fmla="*/ 0 w 10014"/>
              <a:gd name="connsiteY4" fmla="*/ 0 h 10212"/>
              <a:gd name="connsiteX0" fmla="*/ 41 w 10000"/>
              <a:gd name="connsiteY0" fmla="*/ 48 h 10000"/>
              <a:gd name="connsiteX1" fmla="*/ 10000 w 10000"/>
              <a:gd name="connsiteY1" fmla="*/ 0 h 10000"/>
              <a:gd name="connsiteX2" fmla="*/ 10000 w 10000"/>
              <a:gd name="connsiteY2" fmla="*/ 10000 h 10000"/>
              <a:gd name="connsiteX3" fmla="*/ 0 w 10000"/>
              <a:gd name="connsiteY3" fmla="*/ 10000 h 10000"/>
              <a:gd name="connsiteX4" fmla="*/ 41 w 10000"/>
              <a:gd name="connsiteY4" fmla="*/ 48 h 10000"/>
              <a:gd name="connsiteX0" fmla="*/ 1 w 10001"/>
              <a:gd name="connsiteY0" fmla="*/ 0 h 10342"/>
              <a:gd name="connsiteX1" fmla="*/ 10001 w 10001"/>
              <a:gd name="connsiteY1" fmla="*/ 342 h 10342"/>
              <a:gd name="connsiteX2" fmla="*/ 10001 w 10001"/>
              <a:gd name="connsiteY2" fmla="*/ 10342 h 10342"/>
              <a:gd name="connsiteX3" fmla="*/ 1 w 10001"/>
              <a:gd name="connsiteY3" fmla="*/ 10342 h 10342"/>
              <a:gd name="connsiteX4" fmla="*/ 1 w 10001"/>
              <a:gd name="connsiteY4" fmla="*/ 0 h 10342"/>
              <a:gd name="connsiteX0" fmla="*/ 1 w 10001"/>
              <a:gd name="connsiteY0" fmla="*/ 48 h 10000"/>
              <a:gd name="connsiteX1" fmla="*/ 10001 w 10001"/>
              <a:gd name="connsiteY1" fmla="*/ 0 h 10000"/>
              <a:gd name="connsiteX2" fmla="*/ 10001 w 10001"/>
              <a:gd name="connsiteY2" fmla="*/ 10000 h 10000"/>
              <a:gd name="connsiteX3" fmla="*/ 1 w 10001"/>
              <a:gd name="connsiteY3" fmla="*/ 10000 h 10000"/>
              <a:gd name="connsiteX4" fmla="*/ 1 w 10001"/>
              <a:gd name="connsiteY4" fmla="*/ 48 h 10000"/>
              <a:gd name="connsiteX0" fmla="*/ 14 w 10000"/>
              <a:gd name="connsiteY0" fmla="*/ 56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568 h 10000"/>
              <a:gd name="connsiteX0" fmla="*/ 14 w 10000"/>
              <a:gd name="connsiteY0" fmla="*/ 30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308 h 10000"/>
              <a:gd name="connsiteX0" fmla="*/ 14 w 10000"/>
              <a:gd name="connsiteY0" fmla="*/ 30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308 h 10000"/>
              <a:gd name="connsiteX0" fmla="*/ 14 w 10000"/>
              <a:gd name="connsiteY0" fmla="*/ 17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178 h 10000"/>
              <a:gd name="connsiteX0" fmla="*/ 14 w 10000"/>
              <a:gd name="connsiteY0" fmla="*/ 178 h 10000"/>
              <a:gd name="connsiteX1" fmla="*/ 10000 w 10000"/>
              <a:gd name="connsiteY1" fmla="*/ 0 h 10000"/>
              <a:gd name="connsiteX2" fmla="*/ 9628 w 10000"/>
              <a:gd name="connsiteY2" fmla="*/ 9870 h 10000"/>
              <a:gd name="connsiteX3" fmla="*/ 0 w 10000"/>
              <a:gd name="connsiteY3" fmla="*/ 10000 h 10000"/>
              <a:gd name="connsiteX4" fmla="*/ 14 w 10000"/>
              <a:gd name="connsiteY4" fmla="*/ 178 h 10000"/>
              <a:gd name="connsiteX0" fmla="*/ 2 w 9988"/>
              <a:gd name="connsiteY0" fmla="*/ 178 h 10000"/>
              <a:gd name="connsiteX1" fmla="*/ 9988 w 9988"/>
              <a:gd name="connsiteY1" fmla="*/ 0 h 10000"/>
              <a:gd name="connsiteX2" fmla="*/ 9616 w 9988"/>
              <a:gd name="connsiteY2" fmla="*/ 9870 h 10000"/>
              <a:gd name="connsiteX3" fmla="*/ 6 w 9988"/>
              <a:gd name="connsiteY3" fmla="*/ 10000 h 10000"/>
              <a:gd name="connsiteX4" fmla="*/ 2 w 9988"/>
              <a:gd name="connsiteY4" fmla="*/ 178 h 10000"/>
              <a:gd name="connsiteX0" fmla="*/ 2 w 10000"/>
              <a:gd name="connsiteY0" fmla="*/ 178 h 10000"/>
              <a:gd name="connsiteX1" fmla="*/ 10000 w 10000"/>
              <a:gd name="connsiteY1" fmla="*/ 0 h 10000"/>
              <a:gd name="connsiteX2" fmla="*/ 9628 w 10000"/>
              <a:gd name="connsiteY2" fmla="*/ 9870 h 10000"/>
              <a:gd name="connsiteX3" fmla="*/ 6 w 10000"/>
              <a:gd name="connsiteY3" fmla="*/ 10000 h 10000"/>
              <a:gd name="connsiteX4" fmla="*/ 2 w 10000"/>
              <a:gd name="connsiteY4" fmla="*/ 178 h 10000"/>
              <a:gd name="connsiteX0" fmla="*/ 2 w 10000"/>
              <a:gd name="connsiteY0" fmla="*/ 91 h 9913"/>
              <a:gd name="connsiteX1" fmla="*/ 10000 w 10000"/>
              <a:gd name="connsiteY1" fmla="*/ 0 h 9913"/>
              <a:gd name="connsiteX2" fmla="*/ 9628 w 10000"/>
              <a:gd name="connsiteY2" fmla="*/ 9783 h 9913"/>
              <a:gd name="connsiteX3" fmla="*/ 6 w 10000"/>
              <a:gd name="connsiteY3" fmla="*/ 9913 h 9913"/>
              <a:gd name="connsiteX4" fmla="*/ 2 w 10000"/>
              <a:gd name="connsiteY4" fmla="*/ 91 h 9913"/>
              <a:gd name="connsiteX0" fmla="*/ 2 w 9982"/>
              <a:gd name="connsiteY0" fmla="*/ 0 h 9908"/>
              <a:gd name="connsiteX1" fmla="*/ 9982 w 9982"/>
              <a:gd name="connsiteY1" fmla="*/ 170 h 9908"/>
              <a:gd name="connsiteX2" fmla="*/ 9628 w 9982"/>
              <a:gd name="connsiteY2" fmla="*/ 9777 h 9908"/>
              <a:gd name="connsiteX3" fmla="*/ 6 w 9982"/>
              <a:gd name="connsiteY3" fmla="*/ 9908 h 9908"/>
              <a:gd name="connsiteX4" fmla="*/ 2 w 9982"/>
              <a:gd name="connsiteY4" fmla="*/ 0 h 9908"/>
              <a:gd name="connsiteX0" fmla="*/ 2 w 10205"/>
              <a:gd name="connsiteY0" fmla="*/ 0 h 10000"/>
              <a:gd name="connsiteX1" fmla="*/ 10205 w 10205"/>
              <a:gd name="connsiteY1" fmla="*/ 38 h 10000"/>
              <a:gd name="connsiteX2" fmla="*/ 9645 w 10205"/>
              <a:gd name="connsiteY2" fmla="*/ 9868 h 10000"/>
              <a:gd name="connsiteX3" fmla="*/ 6 w 10205"/>
              <a:gd name="connsiteY3" fmla="*/ 10000 h 10000"/>
              <a:gd name="connsiteX4" fmla="*/ 2 w 10205"/>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05" h="10000">
                <a:moveTo>
                  <a:pt x="2" y="0"/>
                </a:moveTo>
                <a:lnTo>
                  <a:pt x="10205" y="38"/>
                </a:lnTo>
                <a:cubicBezTo>
                  <a:pt x="10018" y="3315"/>
                  <a:pt x="9832" y="6591"/>
                  <a:pt x="9645" y="9868"/>
                </a:cubicBezTo>
                <a:lnTo>
                  <a:pt x="6" y="10000"/>
                </a:lnTo>
                <a:cubicBezTo>
                  <a:pt x="11" y="6844"/>
                  <a:pt x="-3" y="3156"/>
                  <a:pt x="2" y="0"/>
                </a:cubicBezTo>
                <a:close/>
              </a:path>
            </a:pathLst>
          </a:custGeom>
          <a:solidFill>
            <a:srgbClr val="000066"/>
          </a:solidFill>
        </p:spPr>
        <p:txBody>
          <a:bodyPr anchor="ctr"/>
          <a:lstStyle/>
          <a:p>
            <a:pPr>
              <a:lnSpc>
                <a:spcPct val="100000"/>
              </a:lnSpc>
            </a:pPr>
            <a:r>
              <a:rPr lang="en-US" sz="1400" dirty="0">
                <a:latin typeface="Montserrat" pitchFamily="2" charset="0"/>
              </a:rPr>
              <a:t>PRODUCT PROFILE</a:t>
            </a:r>
            <a:br>
              <a:rPr lang="en-US" sz="1400" dirty="0">
                <a:latin typeface="Montserrat" pitchFamily="2" charset="0"/>
              </a:rPr>
            </a:br>
            <a:r>
              <a:rPr lang="en-US" sz="1600" b="1" spc="300" dirty="0">
                <a:latin typeface="Montserrat" pitchFamily="2" charset="0"/>
              </a:rPr>
              <a:t>CONTROLS</a:t>
            </a:r>
            <a:endParaRPr lang="en-US" sz="1400" b="1" spc="300" dirty="0">
              <a:latin typeface="Montserrat" pitchFamily="2" charset="0"/>
            </a:endParaRPr>
          </a:p>
        </p:txBody>
      </p:sp>
      <p:sp>
        <p:nvSpPr>
          <p:cNvPr id="3" name="TextBox 34">
            <a:extLst>
              <a:ext uri="{FF2B5EF4-FFF2-40B4-BE49-F238E27FC236}">
                <a16:creationId xmlns:a16="http://schemas.microsoft.com/office/drawing/2014/main" id="{8A17A87E-8B3E-35F0-5999-13A16639132F}"/>
              </a:ext>
            </a:extLst>
          </p:cNvPr>
          <p:cNvSpPr txBox="1"/>
          <p:nvPr/>
        </p:nvSpPr>
        <p:spPr>
          <a:xfrm>
            <a:off x="9356237" y="5323753"/>
            <a:ext cx="3131469" cy="117955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71450" indent="-171450">
              <a:lnSpc>
                <a:spcPct val="150000"/>
              </a:lnSpc>
              <a:buFont typeface="Arial" panose="020B0604020202020204" pitchFamily="34" charset="0"/>
              <a:buChar char="•"/>
            </a:pPr>
            <a:r>
              <a:rPr lang="en-US" sz="800" dirty="0">
                <a:latin typeface="Montserrat Medium" pitchFamily="2" charset="0"/>
              </a:rPr>
              <a:t>Incredible energy savings up to </a:t>
            </a:r>
            <a:r>
              <a:rPr lang="en-US" sz="800" b="1" dirty="0">
                <a:highlight>
                  <a:srgbClr val="FFFF00"/>
                </a:highlight>
                <a:latin typeface="Montserrat Medium" pitchFamily="2" charset="0"/>
              </a:rPr>
              <a:t>40 - 50%</a:t>
            </a:r>
          </a:p>
          <a:p>
            <a:pPr marL="171450" indent="-171450">
              <a:lnSpc>
                <a:spcPct val="150000"/>
              </a:lnSpc>
              <a:buFont typeface="Arial" panose="020B0604020202020204" pitchFamily="34" charset="0"/>
              <a:buChar char="•"/>
            </a:pPr>
            <a:r>
              <a:rPr lang="en-US" sz="800" dirty="0">
                <a:latin typeface="Montserrat Medium" pitchFamily="2" charset="0"/>
              </a:rPr>
              <a:t>ROI in 12-24 months.</a:t>
            </a:r>
          </a:p>
          <a:p>
            <a:pPr marL="171450" indent="-171450">
              <a:lnSpc>
                <a:spcPct val="150000"/>
              </a:lnSpc>
              <a:buFont typeface="Arial" panose="020B0604020202020204" pitchFamily="34" charset="0"/>
              <a:buChar char="•"/>
            </a:pPr>
            <a:r>
              <a:rPr lang="en-US" sz="800" dirty="0">
                <a:latin typeface="Montserrat Medium" pitchFamily="2" charset="0"/>
              </a:rPr>
              <a:t>Maximizes profit, and minimize the carbon footprint, keeping the occupants comfortable in all climates.</a:t>
            </a:r>
          </a:p>
          <a:p>
            <a:pPr marL="171450" indent="-171450">
              <a:lnSpc>
                <a:spcPct val="150000"/>
              </a:lnSpc>
              <a:buFont typeface="Arial" panose="020B0604020202020204" pitchFamily="34" charset="0"/>
              <a:buChar char="•"/>
            </a:pPr>
            <a:r>
              <a:rPr lang="en-US" sz="800" dirty="0">
                <a:latin typeface="Montserrat Medium" pitchFamily="2" charset="0"/>
              </a:rPr>
              <a:t>Easy to install &amp; maintain / wipe clean</a:t>
            </a:r>
          </a:p>
          <a:p>
            <a:pPr marL="171450" indent="-171450">
              <a:lnSpc>
                <a:spcPct val="150000"/>
              </a:lnSpc>
              <a:buFont typeface="Arial" panose="020B0604020202020204" pitchFamily="34" charset="0"/>
              <a:buChar char="•"/>
            </a:pPr>
            <a:r>
              <a:rPr lang="en-US" sz="800" dirty="0">
                <a:latin typeface="Montserrat Medium" pitchFamily="2" charset="0"/>
              </a:rPr>
              <a:t>100% sealed – watertight construction</a:t>
            </a:r>
          </a:p>
        </p:txBody>
      </p:sp>
      <p:pic>
        <p:nvPicPr>
          <p:cNvPr id="10" name="Picture 9">
            <a:extLst>
              <a:ext uri="{FF2B5EF4-FFF2-40B4-BE49-F238E27FC236}">
                <a16:creationId xmlns:a16="http://schemas.microsoft.com/office/drawing/2014/main" id="{3FEC239B-F081-A856-CA47-ABEC698A8039}"/>
              </a:ext>
            </a:extLst>
          </p:cNvPr>
          <p:cNvPicPr>
            <a:picLocks noChangeAspect="1"/>
          </p:cNvPicPr>
          <p:nvPr/>
        </p:nvPicPr>
        <p:blipFill rotWithShape="1">
          <a:blip r:embed="rId4">
            <a:extLst>
              <a:ext uri="{28A0092B-C50C-407E-A947-70E740481C1C}">
                <a14:useLocalDpi xmlns:a14="http://schemas.microsoft.com/office/drawing/2010/main" val="0"/>
              </a:ext>
            </a:extLst>
          </a:blip>
          <a:srcRect l="11957" t="2229" r="-8168" b="14184"/>
          <a:stretch/>
        </p:blipFill>
        <p:spPr bwMode="auto">
          <a:xfrm>
            <a:off x="7656342" y="4965040"/>
            <a:ext cx="3399790" cy="3273678"/>
          </a:xfrm>
          <a:prstGeom prst="pie">
            <a:avLst/>
          </a:prstGeom>
          <a:noFill/>
          <a:ln>
            <a:noFill/>
          </a:ln>
          <a:extLst>
            <a:ext uri="{53640926-AAD7-44D8-BBD7-CCE9431645EC}">
              <a14:shadowObscured xmlns:a14="http://schemas.microsoft.com/office/drawing/2010/main"/>
            </a:ext>
          </a:extLst>
        </p:spPr>
      </p:pic>
      <p:pic>
        <p:nvPicPr>
          <p:cNvPr id="11" name="Picture 10" descr="Graphical user interface, application&#10;&#10;Description automatically generated">
            <a:extLst>
              <a:ext uri="{FF2B5EF4-FFF2-40B4-BE49-F238E27FC236}">
                <a16:creationId xmlns:a16="http://schemas.microsoft.com/office/drawing/2014/main" id="{F687611A-0CD4-4EDD-A338-9CCD0AB2470D}"/>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6752" t="45954" r="23307" b="32901"/>
          <a:stretch/>
        </p:blipFill>
        <p:spPr bwMode="auto">
          <a:xfrm>
            <a:off x="9457768" y="4895514"/>
            <a:ext cx="2167516" cy="457582"/>
          </a:xfrm>
          <a:prstGeom prst="rect">
            <a:avLst/>
          </a:prstGeom>
          <a:noFill/>
          <a:ln>
            <a:noFill/>
          </a:ln>
          <a:extLst>
            <a:ext uri="{53640926-AAD7-44D8-BBD7-CCE9431645EC}">
              <a14:shadowObscured xmlns:a14="http://schemas.microsoft.com/office/drawing/2010/main"/>
            </a:ext>
          </a:extLst>
        </p:spPr>
      </p:pic>
      <p:grpSp>
        <p:nvGrpSpPr>
          <p:cNvPr id="14" name="Group 13">
            <a:extLst>
              <a:ext uri="{FF2B5EF4-FFF2-40B4-BE49-F238E27FC236}">
                <a16:creationId xmlns:a16="http://schemas.microsoft.com/office/drawing/2014/main" id="{EB0B5DFA-A16E-8F48-8054-C83A9A1367BB}"/>
              </a:ext>
            </a:extLst>
          </p:cNvPr>
          <p:cNvGrpSpPr>
            <a:grpSpLocks noChangeAspect="1"/>
          </p:cNvGrpSpPr>
          <p:nvPr/>
        </p:nvGrpSpPr>
        <p:grpSpPr>
          <a:xfrm>
            <a:off x="8780509" y="1433180"/>
            <a:ext cx="1445270" cy="1351118"/>
            <a:chOff x="10436711" y="4391943"/>
            <a:chExt cx="2238354" cy="2283225"/>
          </a:xfrm>
        </p:grpSpPr>
        <p:sp>
          <p:nvSpPr>
            <p:cNvPr id="16" name="TextBox 34">
              <a:extLst>
                <a:ext uri="{FF2B5EF4-FFF2-40B4-BE49-F238E27FC236}">
                  <a16:creationId xmlns:a16="http://schemas.microsoft.com/office/drawing/2014/main" id="{E3D490DE-A08C-3113-11E2-624E3A3B39D0}"/>
                </a:ext>
              </a:extLst>
            </p:cNvPr>
            <p:cNvSpPr txBox="1"/>
            <p:nvPr/>
          </p:nvSpPr>
          <p:spPr>
            <a:xfrm>
              <a:off x="10436711" y="6414449"/>
              <a:ext cx="2238354" cy="26071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50000"/>
                </a:lnSpc>
              </a:pPr>
              <a:r>
                <a:rPr lang="en-US" sz="800" b="1" dirty="0">
                  <a:solidFill>
                    <a:srgbClr val="000066"/>
                  </a:solidFill>
                  <a:latin typeface="Montserrat" pitchFamily="2" charset="0"/>
                </a:rPr>
                <a:t>Control Panels – Starter / VFD / PLC</a:t>
              </a:r>
            </a:p>
          </p:txBody>
        </p:sp>
        <p:pic>
          <p:nvPicPr>
            <p:cNvPr id="2" name="Picture 2" descr="Duty Standby Dual Pump control panel 2x2.2 kW | Automation-Electric">
              <a:extLst>
                <a:ext uri="{FF2B5EF4-FFF2-40B4-BE49-F238E27FC236}">
                  <a16:creationId xmlns:a16="http://schemas.microsoft.com/office/drawing/2014/main" id="{A373993C-094B-316E-65BE-F7F8034378BF}"/>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0572" r="22943" b="-799"/>
            <a:stretch/>
          </p:blipFill>
          <p:spPr bwMode="auto">
            <a:xfrm flipH="1">
              <a:off x="10513874" y="4391943"/>
              <a:ext cx="1601811" cy="1905606"/>
            </a:xfrm>
            <a:prstGeom prst="rect">
              <a:avLst/>
            </a:prstGeom>
            <a:extLst>
              <a:ext uri="{909E8E84-426E-40DD-AFC4-6F175D3DCCD1}">
                <a14:hiddenFill xmlns:a14="http://schemas.microsoft.com/office/drawing/2010/main">
                  <a:solidFill>
                    <a:srgbClr val="FFFFFF"/>
                  </a:solidFill>
                </a14:hiddenFill>
              </a:ext>
            </a:extLst>
          </p:spPr>
        </p:pic>
      </p:grpSp>
      <p:grpSp>
        <p:nvGrpSpPr>
          <p:cNvPr id="4" name="Group 3">
            <a:extLst>
              <a:ext uri="{FF2B5EF4-FFF2-40B4-BE49-F238E27FC236}">
                <a16:creationId xmlns:a16="http://schemas.microsoft.com/office/drawing/2014/main" id="{C3A9C6E5-3488-AED8-C4E1-513913EBF748}"/>
              </a:ext>
            </a:extLst>
          </p:cNvPr>
          <p:cNvGrpSpPr/>
          <p:nvPr/>
        </p:nvGrpSpPr>
        <p:grpSpPr>
          <a:xfrm>
            <a:off x="6361255" y="1197690"/>
            <a:ext cx="3123121" cy="1732364"/>
            <a:chOff x="9835580" y="2243202"/>
            <a:chExt cx="3123121" cy="1732364"/>
          </a:xfrm>
        </p:grpSpPr>
        <p:sp>
          <p:nvSpPr>
            <p:cNvPr id="19" name="TextBox 34">
              <a:extLst>
                <a:ext uri="{FF2B5EF4-FFF2-40B4-BE49-F238E27FC236}">
                  <a16:creationId xmlns:a16="http://schemas.microsoft.com/office/drawing/2014/main" id="{F705571A-8560-837C-BC57-B689E59398FD}"/>
                </a:ext>
              </a:extLst>
            </p:cNvPr>
            <p:cNvSpPr txBox="1"/>
            <p:nvPr/>
          </p:nvSpPr>
          <p:spPr>
            <a:xfrm>
              <a:off x="9912521" y="3534676"/>
              <a:ext cx="3046180" cy="44089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pPr>
              <a:r>
                <a:rPr lang="en-US" sz="800" b="1" dirty="0">
                  <a:solidFill>
                    <a:srgbClr val="000066"/>
                  </a:solidFill>
                  <a:latin typeface="Montserrat" pitchFamily="2" charset="0"/>
                </a:rPr>
                <a:t>Sensors</a:t>
              </a:r>
            </a:p>
            <a:p>
              <a:pPr>
                <a:lnSpc>
                  <a:spcPct val="150000"/>
                </a:lnSpc>
              </a:pPr>
              <a:r>
                <a:rPr lang="en-US" sz="800" dirty="0">
                  <a:latin typeface="Montserrat Medium" pitchFamily="2" charset="0"/>
                </a:rPr>
                <a:t>Air / Thermal / Water</a:t>
              </a:r>
            </a:p>
          </p:txBody>
        </p:sp>
        <p:pic>
          <p:nvPicPr>
            <p:cNvPr id="2052" name="Picture 4" descr="AVT410 Air Velocity Sensor – Robertec">
              <a:extLst>
                <a:ext uri="{FF2B5EF4-FFF2-40B4-BE49-F238E27FC236}">
                  <a16:creationId xmlns:a16="http://schemas.microsoft.com/office/drawing/2014/main" id="{FAF218DC-7D9A-58BB-8982-3C7D03EA9AD5}"/>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t="5761" b="29889"/>
            <a:stretch/>
          </p:blipFill>
          <p:spPr bwMode="auto">
            <a:xfrm>
              <a:off x="9835580" y="2243202"/>
              <a:ext cx="1601811" cy="103075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5" name="Group 14">
            <a:extLst>
              <a:ext uri="{FF2B5EF4-FFF2-40B4-BE49-F238E27FC236}">
                <a16:creationId xmlns:a16="http://schemas.microsoft.com/office/drawing/2014/main" id="{A02E8083-66FB-104C-B63E-880082B2D283}"/>
              </a:ext>
            </a:extLst>
          </p:cNvPr>
          <p:cNvGrpSpPr>
            <a:grpSpLocks noChangeAspect="1"/>
          </p:cNvGrpSpPr>
          <p:nvPr/>
        </p:nvGrpSpPr>
        <p:grpSpPr>
          <a:xfrm>
            <a:off x="11123099" y="1635004"/>
            <a:ext cx="1285703" cy="1201514"/>
            <a:chOff x="10436711" y="7116058"/>
            <a:chExt cx="2036693" cy="1903329"/>
          </a:xfrm>
        </p:grpSpPr>
        <p:sp>
          <p:nvSpPr>
            <p:cNvPr id="13" name="TextBox 34">
              <a:extLst>
                <a:ext uri="{FF2B5EF4-FFF2-40B4-BE49-F238E27FC236}">
                  <a16:creationId xmlns:a16="http://schemas.microsoft.com/office/drawing/2014/main" id="{DA387A67-8D4C-CA44-6F2D-6B24F0C21D27}"/>
                </a:ext>
              </a:extLst>
            </p:cNvPr>
            <p:cNvSpPr txBox="1"/>
            <p:nvPr/>
          </p:nvSpPr>
          <p:spPr>
            <a:xfrm>
              <a:off x="10436711" y="8763163"/>
              <a:ext cx="2036693" cy="25622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50000"/>
                </a:lnSpc>
              </a:pPr>
              <a:r>
                <a:rPr lang="en-US" sz="800" b="1" dirty="0">
                  <a:solidFill>
                    <a:srgbClr val="000066"/>
                  </a:solidFill>
                  <a:latin typeface="Montserrat" pitchFamily="2" charset="0"/>
                </a:rPr>
                <a:t>BMS Control Systems</a:t>
              </a:r>
            </a:p>
          </p:txBody>
        </p:sp>
        <p:pic>
          <p:nvPicPr>
            <p:cNvPr id="1026" name="Picture 2" descr="DISTRIBUTION BOARDS">
              <a:extLst>
                <a:ext uri="{FF2B5EF4-FFF2-40B4-BE49-F238E27FC236}">
                  <a16:creationId xmlns:a16="http://schemas.microsoft.com/office/drawing/2014/main" id="{FAEB61F7-1566-B946-1343-793F9E439B6F}"/>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3867" t="3068" r="2801" b="6266"/>
            <a:stretch/>
          </p:blipFill>
          <p:spPr bwMode="auto">
            <a:xfrm>
              <a:off x="10658960" y="7116058"/>
              <a:ext cx="1592193" cy="1546702"/>
            </a:xfrm>
            <a:prstGeom prst="rect">
              <a:avLst/>
            </a:prstGeom>
            <a:noFill/>
            <a:extLst>
              <a:ext uri="{909E8E84-426E-40DD-AFC4-6F175D3DCCD1}">
                <a14:hiddenFill xmlns:a14="http://schemas.microsoft.com/office/drawing/2010/main">
                  <a:solidFill>
                    <a:srgbClr val="FFFFFF"/>
                  </a:solidFill>
                </a14:hiddenFill>
              </a:ext>
            </a:extLst>
          </p:spPr>
        </p:pic>
      </p:grpSp>
      <p:pic>
        <p:nvPicPr>
          <p:cNvPr id="5" name="Picture 4">
            <a:extLst>
              <a:ext uri="{FF2B5EF4-FFF2-40B4-BE49-F238E27FC236}">
                <a16:creationId xmlns:a16="http://schemas.microsoft.com/office/drawing/2014/main" id="{9405E19F-C87C-584C-5EA5-07BED4CF83E1}"/>
              </a:ext>
            </a:extLst>
          </p:cNvPr>
          <p:cNvPicPr>
            <a:picLocks noChangeAspect="1"/>
          </p:cNvPicPr>
          <p:nvPr/>
        </p:nvPicPr>
        <p:blipFill>
          <a:blip r:embed="rId9">
            <a:duotone>
              <a:prstClr val="black"/>
              <a:schemeClr val="accent1">
                <a:tint val="45000"/>
                <a:satMod val="400000"/>
              </a:schemeClr>
            </a:duotone>
            <a:extLst>
              <a:ext uri="{837473B0-CC2E-450A-ABE3-18F120FF3D39}">
                <a1611:picAttrSrcUrl xmlns:a1611="http://schemas.microsoft.com/office/drawing/2016/11/main" r:id="rId10"/>
              </a:ext>
            </a:extLst>
          </a:blip>
          <a:srcRect l="32127" r="32127"/>
          <a:stretch/>
        </p:blipFill>
        <p:spPr>
          <a:xfrm>
            <a:off x="13283974" y="960023"/>
            <a:ext cx="3784826" cy="7941154"/>
          </a:xfrm>
          <a:prstGeom prst="rect">
            <a:avLst/>
          </a:prstGeom>
        </p:spPr>
      </p:pic>
      <p:grpSp>
        <p:nvGrpSpPr>
          <p:cNvPr id="17" name="Group 16">
            <a:extLst>
              <a:ext uri="{FF2B5EF4-FFF2-40B4-BE49-F238E27FC236}">
                <a16:creationId xmlns:a16="http://schemas.microsoft.com/office/drawing/2014/main" id="{241099AB-416D-8D73-A671-A602A097F0C8}"/>
              </a:ext>
            </a:extLst>
          </p:cNvPr>
          <p:cNvGrpSpPr>
            <a:grpSpLocks noChangeAspect="1"/>
          </p:cNvGrpSpPr>
          <p:nvPr/>
        </p:nvGrpSpPr>
        <p:grpSpPr>
          <a:xfrm>
            <a:off x="413373" y="2786513"/>
            <a:ext cx="5917542" cy="4550039"/>
            <a:chOff x="516170" y="1635004"/>
            <a:chExt cx="4750242" cy="3652494"/>
          </a:xfrm>
        </p:grpSpPr>
        <p:pic>
          <p:nvPicPr>
            <p:cNvPr id="8" name="Picture 2">
              <a:extLst>
                <a:ext uri="{FF2B5EF4-FFF2-40B4-BE49-F238E27FC236}">
                  <a16:creationId xmlns:a16="http://schemas.microsoft.com/office/drawing/2014/main" id="{69F8EE62-E38E-8FFF-5A6D-28CEFD29B861}"/>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16170" y="1635004"/>
              <a:ext cx="4750242" cy="3273214"/>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4164DCFA-0276-5AE8-234D-067D85F14D23}"/>
                </a:ext>
              </a:extLst>
            </p:cNvPr>
            <p:cNvSpPr txBox="1"/>
            <p:nvPr/>
          </p:nvSpPr>
          <p:spPr>
            <a:xfrm>
              <a:off x="2693178" y="3158571"/>
              <a:ext cx="518091" cy="400110"/>
            </a:xfrm>
            <a:prstGeom prst="rect">
              <a:avLst/>
            </a:prstGeom>
            <a:noFill/>
          </p:spPr>
          <p:txBody>
            <a:bodyPr wrap="none" rtlCol="0">
              <a:spAutoFit/>
            </a:bodyPr>
            <a:lstStyle/>
            <a:p>
              <a:r>
                <a:rPr lang="en-US" sz="2000" b="1" dirty="0">
                  <a:solidFill>
                    <a:srgbClr val="000066"/>
                  </a:solidFill>
                </a:rPr>
                <a:t>IoT</a:t>
              </a:r>
            </a:p>
          </p:txBody>
        </p:sp>
        <p:sp>
          <p:nvSpPr>
            <p:cNvPr id="12" name="TextBox 34">
              <a:extLst>
                <a:ext uri="{FF2B5EF4-FFF2-40B4-BE49-F238E27FC236}">
                  <a16:creationId xmlns:a16="http://schemas.microsoft.com/office/drawing/2014/main" id="{880ECAF6-04ED-A9D0-8BA7-3FAE81379E2C}"/>
                </a:ext>
              </a:extLst>
            </p:cNvPr>
            <p:cNvSpPr txBox="1"/>
            <p:nvPr/>
          </p:nvSpPr>
          <p:spPr>
            <a:xfrm>
              <a:off x="1872943" y="5031274"/>
              <a:ext cx="2036693" cy="25622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50000"/>
                </a:lnSpc>
              </a:pPr>
              <a:r>
                <a:rPr lang="en-US" sz="800" b="1" dirty="0">
                  <a:solidFill>
                    <a:srgbClr val="000066"/>
                  </a:solidFill>
                  <a:latin typeface="Montserrat" pitchFamily="2" charset="0"/>
                </a:rPr>
                <a:t>IoT Systems</a:t>
              </a:r>
            </a:p>
          </p:txBody>
        </p:sp>
      </p:grpSp>
      <p:sp>
        <p:nvSpPr>
          <p:cNvPr id="18" name="TextBox 34">
            <a:extLst>
              <a:ext uri="{FF2B5EF4-FFF2-40B4-BE49-F238E27FC236}">
                <a16:creationId xmlns:a16="http://schemas.microsoft.com/office/drawing/2014/main" id="{5E198808-C8A3-70C9-D757-89C397F90195}"/>
              </a:ext>
            </a:extLst>
          </p:cNvPr>
          <p:cNvSpPr txBox="1"/>
          <p:nvPr/>
        </p:nvSpPr>
        <p:spPr>
          <a:xfrm>
            <a:off x="7824374" y="8403510"/>
            <a:ext cx="3046180" cy="25622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50000"/>
              </a:lnSpc>
            </a:pPr>
            <a:r>
              <a:rPr lang="en-US" sz="800" b="1" dirty="0">
                <a:solidFill>
                  <a:srgbClr val="000066"/>
                </a:solidFill>
                <a:latin typeface="Montserrat" pitchFamily="2" charset="0"/>
              </a:rPr>
              <a:t>Demand Control Ventilation</a:t>
            </a:r>
          </a:p>
        </p:txBody>
      </p:sp>
    </p:spTree>
    <p:extLst>
      <p:ext uri="{BB962C8B-B14F-4D97-AF65-F5344CB8AC3E}">
        <p14:creationId xmlns:p14="http://schemas.microsoft.com/office/powerpoint/2010/main" val="3937241885"/>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heel(1)">
                                      <p:cBhvr>
                                        <p:cTn id="7" dur="20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heel(1)">
                                      <p:cBhvr>
                                        <p:cTn id="12" dur="20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1000"/>
                                        <p:tgtEl>
                                          <p:spTgt spid="11"/>
                                        </p:tgtEl>
                                      </p:cBhvr>
                                    </p:animEffect>
                                    <p:anim calcmode="lin" valueType="num">
                                      <p:cBhvr>
                                        <p:cTn id="23" dur="1000" fill="hold"/>
                                        <p:tgtEl>
                                          <p:spTgt spid="11"/>
                                        </p:tgtEl>
                                        <p:attrNameLst>
                                          <p:attrName>ppt_x</p:attrName>
                                        </p:attrNameLst>
                                      </p:cBhvr>
                                      <p:tavLst>
                                        <p:tav tm="0">
                                          <p:val>
                                            <p:strVal val="#ppt_x"/>
                                          </p:val>
                                        </p:tav>
                                        <p:tav tm="100000">
                                          <p:val>
                                            <p:strVal val="#ppt_x"/>
                                          </p:val>
                                        </p:tav>
                                      </p:tavLst>
                                    </p:anim>
                                    <p:anim calcmode="lin" valueType="num">
                                      <p:cBhvr>
                                        <p:cTn id="24" dur="1000" fill="hold"/>
                                        <p:tgtEl>
                                          <p:spTgt spid="11"/>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1000"/>
                                        <p:tgtEl>
                                          <p:spTgt spid="18"/>
                                        </p:tgtEl>
                                      </p:cBhvr>
                                    </p:animEffect>
                                    <p:anim calcmode="lin" valueType="num">
                                      <p:cBhvr>
                                        <p:cTn id="28" dur="1000" fill="hold"/>
                                        <p:tgtEl>
                                          <p:spTgt spid="18"/>
                                        </p:tgtEl>
                                        <p:attrNameLst>
                                          <p:attrName>ppt_x</p:attrName>
                                        </p:attrNameLst>
                                      </p:cBhvr>
                                      <p:tavLst>
                                        <p:tav tm="0">
                                          <p:val>
                                            <p:strVal val="#ppt_x"/>
                                          </p:val>
                                        </p:tav>
                                        <p:tav tm="100000">
                                          <p:val>
                                            <p:strVal val="#ppt_x"/>
                                          </p:val>
                                        </p:tav>
                                      </p:tavLst>
                                    </p:anim>
                                    <p:anim calcmode="lin" valueType="num">
                                      <p:cBhvr>
                                        <p:cTn id="29" dur="1000" fill="hold"/>
                                        <p:tgtEl>
                                          <p:spTgt spid="18"/>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1000"/>
                                        <p:tgtEl>
                                          <p:spTgt spid="6"/>
                                        </p:tgtEl>
                                      </p:cBhvr>
                                    </p:animEffect>
                                    <p:anim calcmode="lin" valueType="num">
                                      <p:cBhvr>
                                        <p:cTn id="33" dur="1000" fill="hold"/>
                                        <p:tgtEl>
                                          <p:spTgt spid="6"/>
                                        </p:tgtEl>
                                        <p:attrNameLst>
                                          <p:attrName>ppt_x</p:attrName>
                                        </p:attrNameLst>
                                      </p:cBhvr>
                                      <p:tavLst>
                                        <p:tav tm="0">
                                          <p:val>
                                            <p:strVal val="#ppt_x"/>
                                          </p:val>
                                        </p:tav>
                                        <p:tav tm="100000">
                                          <p:val>
                                            <p:strVal val="#ppt_x"/>
                                          </p:val>
                                        </p:tav>
                                      </p:tavLst>
                                    </p:anim>
                                    <p:anim calcmode="lin" valueType="num">
                                      <p:cBhvr>
                                        <p:cTn id="3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fade">
                                      <p:cBhvr>
                                        <p:cTn id="39" dur="1000"/>
                                        <p:tgtEl>
                                          <p:spTgt spid="4"/>
                                        </p:tgtEl>
                                      </p:cBhvr>
                                    </p:animEffect>
                                    <p:anim calcmode="lin" valueType="num">
                                      <p:cBhvr>
                                        <p:cTn id="40" dur="1000" fill="hold"/>
                                        <p:tgtEl>
                                          <p:spTgt spid="4"/>
                                        </p:tgtEl>
                                        <p:attrNameLst>
                                          <p:attrName>ppt_x</p:attrName>
                                        </p:attrNameLst>
                                      </p:cBhvr>
                                      <p:tavLst>
                                        <p:tav tm="0">
                                          <p:val>
                                            <p:strVal val="#ppt_x"/>
                                          </p:val>
                                        </p:tav>
                                        <p:tav tm="100000">
                                          <p:val>
                                            <p:strVal val="#ppt_x"/>
                                          </p:val>
                                        </p:tav>
                                      </p:tavLst>
                                    </p:anim>
                                    <p:anim calcmode="lin" valueType="num">
                                      <p:cBhvr>
                                        <p:cTn id="4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nodeType="click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fade">
                                      <p:cBhvr>
                                        <p:cTn id="46" dur="1000"/>
                                        <p:tgtEl>
                                          <p:spTgt spid="14"/>
                                        </p:tgtEl>
                                      </p:cBhvr>
                                    </p:animEffect>
                                    <p:anim calcmode="lin" valueType="num">
                                      <p:cBhvr>
                                        <p:cTn id="47" dur="1000" fill="hold"/>
                                        <p:tgtEl>
                                          <p:spTgt spid="14"/>
                                        </p:tgtEl>
                                        <p:attrNameLst>
                                          <p:attrName>ppt_x</p:attrName>
                                        </p:attrNameLst>
                                      </p:cBhvr>
                                      <p:tavLst>
                                        <p:tav tm="0">
                                          <p:val>
                                            <p:strVal val="#ppt_x"/>
                                          </p:val>
                                        </p:tav>
                                        <p:tav tm="100000">
                                          <p:val>
                                            <p:strVal val="#ppt_x"/>
                                          </p:val>
                                        </p:tav>
                                      </p:tavLst>
                                    </p:anim>
                                    <p:anim calcmode="lin" valueType="num">
                                      <p:cBhvr>
                                        <p:cTn id="48"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nodeType="click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fade">
                                      <p:cBhvr>
                                        <p:cTn id="53" dur="1000"/>
                                        <p:tgtEl>
                                          <p:spTgt spid="15"/>
                                        </p:tgtEl>
                                      </p:cBhvr>
                                    </p:animEffect>
                                    <p:anim calcmode="lin" valueType="num">
                                      <p:cBhvr>
                                        <p:cTn id="54" dur="1000" fill="hold"/>
                                        <p:tgtEl>
                                          <p:spTgt spid="15"/>
                                        </p:tgtEl>
                                        <p:attrNameLst>
                                          <p:attrName>ppt_x</p:attrName>
                                        </p:attrNameLst>
                                      </p:cBhvr>
                                      <p:tavLst>
                                        <p:tav tm="0">
                                          <p:val>
                                            <p:strVal val="#ppt_x"/>
                                          </p:val>
                                        </p:tav>
                                        <p:tav tm="100000">
                                          <p:val>
                                            <p:strVal val="#ppt_x"/>
                                          </p:val>
                                        </p:tav>
                                      </p:tavLst>
                                    </p:anim>
                                    <p:anim calcmode="lin" valueType="num">
                                      <p:cBhvr>
                                        <p:cTn id="55"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8" grpId="0"/>
    </p:bld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54CACBC-C9CD-994D-BFAE-3589F06A14FF}"/>
              </a:ext>
            </a:extLst>
          </p:cNvPr>
          <p:cNvSpPr/>
          <p:nvPr/>
        </p:nvSpPr>
        <p:spPr>
          <a:xfrm>
            <a:off x="6329806" y="2651746"/>
            <a:ext cx="6109700" cy="4333254"/>
          </a:xfrm>
          <a:prstGeom prst="rect">
            <a:avLst/>
          </a:prstGeom>
          <a:solidFill>
            <a:srgbClr val="00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spc="300" dirty="0">
                <a:latin typeface="Montserrat" pitchFamily="2" charset="0"/>
              </a:rPr>
              <a:t>COMMERCIAL</a:t>
            </a:r>
          </a:p>
          <a:p>
            <a:pPr algn="ctr"/>
            <a:r>
              <a:rPr lang="en-US" sz="2800" spc="300" dirty="0">
                <a:latin typeface="Montserrat" pitchFamily="2" charset="0"/>
              </a:rPr>
              <a:t>KITCHEN </a:t>
            </a:r>
          </a:p>
          <a:p>
            <a:pPr algn="ctr"/>
            <a:r>
              <a:rPr lang="en-US" sz="2800" spc="300" dirty="0">
                <a:latin typeface="Montserrat" pitchFamily="2" charset="0"/>
              </a:rPr>
              <a:t>SOLUTIONS</a:t>
            </a:r>
          </a:p>
        </p:txBody>
      </p:sp>
      <p:pic>
        <p:nvPicPr>
          <p:cNvPr id="64" name="Picture Placeholder 63">
            <a:extLst>
              <a:ext uri="{FF2B5EF4-FFF2-40B4-BE49-F238E27FC236}">
                <a16:creationId xmlns:a16="http://schemas.microsoft.com/office/drawing/2014/main" id="{EA870367-83D5-4C8F-BF91-9A38F5E1AC57}"/>
              </a:ext>
            </a:extLst>
          </p:cNvPr>
          <p:cNvPicPr>
            <a:picLocks noGrp="1" noChangeAspect="1"/>
          </p:cNvPicPr>
          <p:nvPr>
            <p:ph type="pic" sz="quarter" idx="13"/>
          </p:nvPr>
        </p:nvPicPr>
        <p:blipFill>
          <a:blip r:embed="rId2"/>
          <a:srcRect t="983" b="983"/>
          <a:stretch/>
        </p:blipFill>
        <p:spPr>
          <a:xfrm>
            <a:off x="0" y="1768642"/>
            <a:ext cx="9503954" cy="6212068"/>
          </a:xfrm>
          <a:noFill/>
        </p:spPr>
      </p:pic>
      <p:sp>
        <p:nvSpPr>
          <p:cNvPr id="2" name="Title 50">
            <a:extLst>
              <a:ext uri="{FF2B5EF4-FFF2-40B4-BE49-F238E27FC236}">
                <a16:creationId xmlns:a16="http://schemas.microsoft.com/office/drawing/2014/main" id="{34460A65-FF3E-DDEB-4B7E-7803344780F1}"/>
              </a:ext>
            </a:extLst>
          </p:cNvPr>
          <p:cNvSpPr>
            <a:spLocks noGrp="1"/>
          </p:cNvSpPr>
          <p:nvPr>
            <p:ph type="ctrTitle"/>
          </p:nvPr>
        </p:nvSpPr>
        <p:spPr>
          <a:xfrm>
            <a:off x="516170" y="960280"/>
            <a:ext cx="3103330" cy="398620"/>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14 w 10000"/>
              <a:gd name="connsiteY0" fmla="*/ 699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699 h 10000"/>
              <a:gd name="connsiteX0" fmla="*/ 0 w 10014"/>
              <a:gd name="connsiteY0" fmla="*/ 0 h 10602"/>
              <a:gd name="connsiteX1" fmla="*/ 10014 w 10014"/>
              <a:gd name="connsiteY1" fmla="*/ 602 h 10602"/>
              <a:gd name="connsiteX2" fmla="*/ 10014 w 10014"/>
              <a:gd name="connsiteY2" fmla="*/ 10602 h 10602"/>
              <a:gd name="connsiteX3" fmla="*/ 14 w 10014"/>
              <a:gd name="connsiteY3" fmla="*/ 10602 h 10602"/>
              <a:gd name="connsiteX4" fmla="*/ 0 w 10014"/>
              <a:gd name="connsiteY4" fmla="*/ 0 h 10602"/>
              <a:gd name="connsiteX0" fmla="*/ 0 w 10014"/>
              <a:gd name="connsiteY0" fmla="*/ 0 h 10212"/>
              <a:gd name="connsiteX1" fmla="*/ 10014 w 10014"/>
              <a:gd name="connsiteY1" fmla="*/ 212 h 10212"/>
              <a:gd name="connsiteX2" fmla="*/ 10014 w 10014"/>
              <a:gd name="connsiteY2" fmla="*/ 10212 h 10212"/>
              <a:gd name="connsiteX3" fmla="*/ 14 w 10014"/>
              <a:gd name="connsiteY3" fmla="*/ 10212 h 10212"/>
              <a:gd name="connsiteX4" fmla="*/ 0 w 10014"/>
              <a:gd name="connsiteY4" fmla="*/ 0 h 10212"/>
              <a:gd name="connsiteX0" fmla="*/ 41 w 10000"/>
              <a:gd name="connsiteY0" fmla="*/ 48 h 10000"/>
              <a:gd name="connsiteX1" fmla="*/ 10000 w 10000"/>
              <a:gd name="connsiteY1" fmla="*/ 0 h 10000"/>
              <a:gd name="connsiteX2" fmla="*/ 10000 w 10000"/>
              <a:gd name="connsiteY2" fmla="*/ 10000 h 10000"/>
              <a:gd name="connsiteX3" fmla="*/ 0 w 10000"/>
              <a:gd name="connsiteY3" fmla="*/ 10000 h 10000"/>
              <a:gd name="connsiteX4" fmla="*/ 41 w 10000"/>
              <a:gd name="connsiteY4" fmla="*/ 48 h 10000"/>
              <a:gd name="connsiteX0" fmla="*/ 1 w 10001"/>
              <a:gd name="connsiteY0" fmla="*/ 0 h 10342"/>
              <a:gd name="connsiteX1" fmla="*/ 10001 w 10001"/>
              <a:gd name="connsiteY1" fmla="*/ 342 h 10342"/>
              <a:gd name="connsiteX2" fmla="*/ 10001 w 10001"/>
              <a:gd name="connsiteY2" fmla="*/ 10342 h 10342"/>
              <a:gd name="connsiteX3" fmla="*/ 1 w 10001"/>
              <a:gd name="connsiteY3" fmla="*/ 10342 h 10342"/>
              <a:gd name="connsiteX4" fmla="*/ 1 w 10001"/>
              <a:gd name="connsiteY4" fmla="*/ 0 h 10342"/>
              <a:gd name="connsiteX0" fmla="*/ 1 w 10001"/>
              <a:gd name="connsiteY0" fmla="*/ 48 h 10000"/>
              <a:gd name="connsiteX1" fmla="*/ 10001 w 10001"/>
              <a:gd name="connsiteY1" fmla="*/ 0 h 10000"/>
              <a:gd name="connsiteX2" fmla="*/ 10001 w 10001"/>
              <a:gd name="connsiteY2" fmla="*/ 10000 h 10000"/>
              <a:gd name="connsiteX3" fmla="*/ 1 w 10001"/>
              <a:gd name="connsiteY3" fmla="*/ 10000 h 10000"/>
              <a:gd name="connsiteX4" fmla="*/ 1 w 10001"/>
              <a:gd name="connsiteY4" fmla="*/ 48 h 10000"/>
              <a:gd name="connsiteX0" fmla="*/ 14 w 10000"/>
              <a:gd name="connsiteY0" fmla="*/ 56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568 h 10000"/>
              <a:gd name="connsiteX0" fmla="*/ 14 w 10000"/>
              <a:gd name="connsiteY0" fmla="*/ 30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308 h 10000"/>
              <a:gd name="connsiteX0" fmla="*/ 14 w 10000"/>
              <a:gd name="connsiteY0" fmla="*/ 30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308 h 10000"/>
              <a:gd name="connsiteX0" fmla="*/ 14 w 10000"/>
              <a:gd name="connsiteY0" fmla="*/ 17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178 h 10000"/>
              <a:gd name="connsiteX0" fmla="*/ 14 w 10000"/>
              <a:gd name="connsiteY0" fmla="*/ 178 h 10000"/>
              <a:gd name="connsiteX1" fmla="*/ 10000 w 10000"/>
              <a:gd name="connsiteY1" fmla="*/ 0 h 10000"/>
              <a:gd name="connsiteX2" fmla="*/ 9628 w 10000"/>
              <a:gd name="connsiteY2" fmla="*/ 9870 h 10000"/>
              <a:gd name="connsiteX3" fmla="*/ 0 w 10000"/>
              <a:gd name="connsiteY3" fmla="*/ 10000 h 10000"/>
              <a:gd name="connsiteX4" fmla="*/ 14 w 10000"/>
              <a:gd name="connsiteY4" fmla="*/ 178 h 10000"/>
              <a:gd name="connsiteX0" fmla="*/ 2 w 9988"/>
              <a:gd name="connsiteY0" fmla="*/ 178 h 10000"/>
              <a:gd name="connsiteX1" fmla="*/ 9988 w 9988"/>
              <a:gd name="connsiteY1" fmla="*/ 0 h 10000"/>
              <a:gd name="connsiteX2" fmla="*/ 9616 w 9988"/>
              <a:gd name="connsiteY2" fmla="*/ 9870 h 10000"/>
              <a:gd name="connsiteX3" fmla="*/ 6 w 9988"/>
              <a:gd name="connsiteY3" fmla="*/ 10000 h 10000"/>
              <a:gd name="connsiteX4" fmla="*/ 2 w 9988"/>
              <a:gd name="connsiteY4" fmla="*/ 178 h 10000"/>
              <a:gd name="connsiteX0" fmla="*/ 2 w 10000"/>
              <a:gd name="connsiteY0" fmla="*/ 178 h 10000"/>
              <a:gd name="connsiteX1" fmla="*/ 10000 w 10000"/>
              <a:gd name="connsiteY1" fmla="*/ 0 h 10000"/>
              <a:gd name="connsiteX2" fmla="*/ 9628 w 10000"/>
              <a:gd name="connsiteY2" fmla="*/ 9870 h 10000"/>
              <a:gd name="connsiteX3" fmla="*/ 6 w 10000"/>
              <a:gd name="connsiteY3" fmla="*/ 10000 h 10000"/>
              <a:gd name="connsiteX4" fmla="*/ 2 w 10000"/>
              <a:gd name="connsiteY4" fmla="*/ 178 h 10000"/>
              <a:gd name="connsiteX0" fmla="*/ 2 w 10000"/>
              <a:gd name="connsiteY0" fmla="*/ 91 h 9913"/>
              <a:gd name="connsiteX1" fmla="*/ 10000 w 10000"/>
              <a:gd name="connsiteY1" fmla="*/ 0 h 9913"/>
              <a:gd name="connsiteX2" fmla="*/ 9628 w 10000"/>
              <a:gd name="connsiteY2" fmla="*/ 9783 h 9913"/>
              <a:gd name="connsiteX3" fmla="*/ 6 w 10000"/>
              <a:gd name="connsiteY3" fmla="*/ 9913 h 9913"/>
              <a:gd name="connsiteX4" fmla="*/ 2 w 10000"/>
              <a:gd name="connsiteY4" fmla="*/ 91 h 9913"/>
              <a:gd name="connsiteX0" fmla="*/ 2 w 9982"/>
              <a:gd name="connsiteY0" fmla="*/ 0 h 9908"/>
              <a:gd name="connsiteX1" fmla="*/ 9982 w 9982"/>
              <a:gd name="connsiteY1" fmla="*/ 170 h 9908"/>
              <a:gd name="connsiteX2" fmla="*/ 9628 w 9982"/>
              <a:gd name="connsiteY2" fmla="*/ 9777 h 9908"/>
              <a:gd name="connsiteX3" fmla="*/ 6 w 9982"/>
              <a:gd name="connsiteY3" fmla="*/ 9908 h 9908"/>
              <a:gd name="connsiteX4" fmla="*/ 2 w 9982"/>
              <a:gd name="connsiteY4" fmla="*/ 0 h 99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82" h="9908">
                <a:moveTo>
                  <a:pt x="2" y="0"/>
                </a:moveTo>
                <a:lnTo>
                  <a:pt x="9982" y="170"/>
                </a:lnTo>
                <a:lnTo>
                  <a:pt x="9628" y="9777"/>
                </a:lnTo>
                <a:lnTo>
                  <a:pt x="6" y="9908"/>
                </a:lnTo>
                <a:cubicBezTo>
                  <a:pt x="11" y="6781"/>
                  <a:pt x="-3" y="3127"/>
                  <a:pt x="2" y="0"/>
                </a:cubicBezTo>
                <a:close/>
              </a:path>
            </a:pathLst>
          </a:custGeom>
          <a:solidFill>
            <a:srgbClr val="000066"/>
          </a:solidFill>
        </p:spPr>
        <p:txBody>
          <a:bodyPr anchor="ctr"/>
          <a:lstStyle/>
          <a:p>
            <a:pPr algn="ctr"/>
            <a:r>
              <a:rPr lang="en-US" sz="1600" dirty="0">
                <a:latin typeface="Montserrat" pitchFamily="2" charset="0"/>
              </a:rPr>
              <a:t>PRODUCT PROFILE</a:t>
            </a:r>
          </a:p>
        </p:txBody>
      </p:sp>
    </p:spTree>
    <p:extLst>
      <p:ext uri="{BB962C8B-B14F-4D97-AF65-F5344CB8AC3E}">
        <p14:creationId xmlns:p14="http://schemas.microsoft.com/office/powerpoint/2010/main" val="1647635641"/>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itle 50">
            <a:extLst>
              <a:ext uri="{FF2B5EF4-FFF2-40B4-BE49-F238E27FC236}">
                <a16:creationId xmlns:a16="http://schemas.microsoft.com/office/drawing/2014/main" id="{4C8520A3-1407-7B1A-EED6-A24D64207C1A}"/>
              </a:ext>
            </a:extLst>
          </p:cNvPr>
          <p:cNvSpPr>
            <a:spLocks noGrp="1"/>
          </p:cNvSpPr>
          <p:nvPr>
            <p:ph type="ctrTitle"/>
          </p:nvPr>
        </p:nvSpPr>
        <p:spPr>
          <a:xfrm>
            <a:off x="516168" y="960278"/>
            <a:ext cx="5694131" cy="538321"/>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14 w 10000"/>
              <a:gd name="connsiteY0" fmla="*/ 699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699 h 10000"/>
              <a:gd name="connsiteX0" fmla="*/ 0 w 10014"/>
              <a:gd name="connsiteY0" fmla="*/ 0 h 10602"/>
              <a:gd name="connsiteX1" fmla="*/ 10014 w 10014"/>
              <a:gd name="connsiteY1" fmla="*/ 602 h 10602"/>
              <a:gd name="connsiteX2" fmla="*/ 10014 w 10014"/>
              <a:gd name="connsiteY2" fmla="*/ 10602 h 10602"/>
              <a:gd name="connsiteX3" fmla="*/ 14 w 10014"/>
              <a:gd name="connsiteY3" fmla="*/ 10602 h 10602"/>
              <a:gd name="connsiteX4" fmla="*/ 0 w 10014"/>
              <a:gd name="connsiteY4" fmla="*/ 0 h 10602"/>
              <a:gd name="connsiteX0" fmla="*/ 0 w 10014"/>
              <a:gd name="connsiteY0" fmla="*/ 0 h 10212"/>
              <a:gd name="connsiteX1" fmla="*/ 10014 w 10014"/>
              <a:gd name="connsiteY1" fmla="*/ 212 h 10212"/>
              <a:gd name="connsiteX2" fmla="*/ 10014 w 10014"/>
              <a:gd name="connsiteY2" fmla="*/ 10212 h 10212"/>
              <a:gd name="connsiteX3" fmla="*/ 14 w 10014"/>
              <a:gd name="connsiteY3" fmla="*/ 10212 h 10212"/>
              <a:gd name="connsiteX4" fmla="*/ 0 w 10014"/>
              <a:gd name="connsiteY4" fmla="*/ 0 h 10212"/>
              <a:gd name="connsiteX0" fmla="*/ 41 w 10000"/>
              <a:gd name="connsiteY0" fmla="*/ 48 h 10000"/>
              <a:gd name="connsiteX1" fmla="*/ 10000 w 10000"/>
              <a:gd name="connsiteY1" fmla="*/ 0 h 10000"/>
              <a:gd name="connsiteX2" fmla="*/ 10000 w 10000"/>
              <a:gd name="connsiteY2" fmla="*/ 10000 h 10000"/>
              <a:gd name="connsiteX3" fmla="*/ 0 w 10000"/>
              <a:gd name="connsiteY3" fmla="*/ 10000 h 10000"/>
              <a:gd name="connsiteX4" fmla="*/ 41 w 10000"/>
              <a:gd name="connsiteY4" fmla="*/ 48 h 10000"/>
              <a:gd name="connsiteX0" fmla="*/ 1 w 10001"/>
              <a:gd name="connsiteY0" fmla="*/ 0 h 10342"/>
              <a:gd name="connsiteX1" fmla="*/ 10001 w 10001"/>
              <a:gd name="connsiteY1" fmla="*/ 342 h 10342"/>
              <a:gd name="connsiteX2" fmla="*/ 10001 w 10001"/>
              <a:gd name="connsiteY2" fmla="*/ 10342 h 10342"/>
              <a:gd name="connsiteX3" fmla="*/ 1 w 10001"/>
              <a:gd name="connsiteY3" fmla="*/ 10342 h 10342"/>
              <a:gd name="connsiteX4" fmla="*/ 1 w 10001"/>
              <a:gd name="connsiteY4" fmla="*/ 0 h 10342"/>
              <a:gd name="connsiteX0" fmla="*/ 1 w 10001"/>
              <a:gd name="connsiteY0" fmla="*/ 48 h 10000"/>
              <a:gd name="connsiteX1" fmla="*/ 10001 w 10001"/>
              <a:gd name="connsiteY1" fmla="*/ 0 h 10000"/>
              <a:gd name="connsiteX2" fmla="*/ 10001 w 10001"/>
              <a:gd name="connsiteY2" fmla="*/ 10000 h 10000"/>
              <a:gd name="connsiteX3" fmla="*/ 1 w 10001"/>
              <a:gd name="connsiteY3" fmla="*/ 10000 h 10000"/>
              <a:gd name="connsiteX4" fmla="*/ 1 w 10001"/>
              <a:gd name="connsiteY4" fmla="*/ 48 h 10000"/>
              <a:gd name="connsiteX0" fmla="*/ 14 w 10000"/>
              <a:gd name="connsiteY0" fmla="*/ 56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568 h 10000"/>
              <a:gd name="connsiteX0" fmla="*/ 14 w 10000"/>
              <a:gd name="connsiteY0" fmla="*/ 30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308 h 10000"/>
              <a:gd name="connsiteX0" fmla="*/ 14 w 10000"/>
              <a:gd name="connsiteY0" fmla="*/ 30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308 h 10000"/>
              <a:gd name="connsiteX0" fmla="*/ 14 w 10000"/>
              <a:gd name="connsiteY0" fmla="*/ 17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178 h 10000"/>
              <a:gd name="connsiteX0" fmla="*/ 14 w 10000"/>
              <a:gd name="connsiteY0" fmla="*/ 178 h 10000"/>
              <a:gd name="connsiteX1" fmla="*/ 10000 w 10000"/>
              <a:gd name="connsiteY1" fmla="*/ 0 h 10000"/>
              <a:gd name="connsiteX2" fmla="*/ 9628 w 10000"/>
              <a:gd name="connsiteY2" fmla="*/ 9870 h 10000"/>
              <a:gd name="connsiteX3" fmla="*/ 0 w 10000"/>
              <a:gd name="connsiteY3" fmla="*/ 10000 h 10000"/>
              <a:gd name="connsiteX4" fmla="*/ 14 w 10000"/>
              <a:gd name="connsiteY4" fmla="*/ 178 h 10000"/>
              <a:gd name="connsiteX0" fmla="*/ 2 w 9988"/>
              <a:gd name="connsiteY0" fmla="*/ 178 h 10000"/>
              <a:gd name="connsiteX1" fmla="*/ 9988 w 9988"/>
              <a:gd name="connsiteY1" fmla="*/ 0 h 10000"/>
              <a:gd name="connsiteX2" fmla="*/ 9616 w 9988"/>
              <a:gd name="connsiteY2" fmla="*/ 9870 h 10000"/>
              <a:gd name="connsiteX3" fmla="*/ 6 w 9988"/>
              <a:gd name="connsiteY3" fmla="*/ 10000 h 10000"/>
              <a:gd name="connsiteX4" fmla="*/ 2 w 9988"/>
              <a:gd name="connsiteY4" fmla="*/ 178 h 10000"/>
              <a:gd name="connsiteX0" fmla="*/ 2 w 10000"/>
              <a:gd name="connsiteY0" fmla="*/ 178 h 10000"/>
              <a:gd name="connsiteX1" fmla="*/ 10000 w 10000"/>
              <a:gd name="connsiteY1" fmla="*/ 0 h 10000"/>
              <a:gd name="connsiteX2" fmla="*/ 9628 w 10000"/>
              <a:gd name="connsiteY2" fmla="*/ 9870 h 10000"/>
              <a:gd name="connsiteX3" fmla="*/ 6 w 10000"/>
              <a:gd name="connsiteY3" fmla="*/ 10000 h 10000"/>
              <a:gd name="connsiteX4" fmla="*/ 2 w 10000"/>
              <a:gd name="connsiteY4" fmla="*/ 178 h 10000"/>
              <a:gd name="connsiteX0" fmla="*/ 2 w 10000"/>
              <a:gd name="connsiteY0" fmla="*/ 91 h 9913"/>
              <a:gd name="connsiteX1" fmla="*/ 10000 w 10000"/>
              <a:gd name="connsiteY1" fmla="*/ 0 h 9913"/>
              <a:gd name="connsiteX2" fmla="*/ 9628 w 10000"/>
              <a:gd name="connsiteY2" fmla="*/ 9783 h 9913"/>
              <a:gd name="connsiteX3" fmla="*/ 6 w 10000"/>
              <a:gd name="connsiteY3" fmla="*/ 9913 h 9913"/>
              <a:gd name="connsiteX4" fmla="*/ 2 w 10000"/>
              <a:gd name="connsiteY4" fmla="*/ 91 h 9913"/>
              <a:gd name="connsiteX0" fmla="*/ 2 w 9982"/>
              <a:gd name="connsiteY0" fmla="*/ 0 h 9908"/>
              <a:gd name="connsiteX1" fmla="*/ 9982 w 9982"/>
              <a:gd name="connsiteY1" fmla="*/ 170 h 9908"/>
              <a:gd name="connsiteX2" fmla="*/ 9628 w 9982"/>
              <a:gd name="connsiteY2" fmla="*/ 9777 h 9908"/>
              <a:gd name="connsiteX3" fmla="*/ 6 w 9982"/>
              <a:gd name="connsiteY3" fmla="*/ 9908 h 9908"/>
              <a:gd name="connsiteX4" fmla="*/ 2 w 9982"/>
              <a:gd name="connsiteY4" fmla="*/ 0 h 9908"/>
              <a:gd name="connsiteX0" fmla="*/ 2 w 10205"/>
              <a:gd name="connsiteY0" fmla="*/ 0 h 10000"/>
              <a:gd name="connsiteX1" fmla="*/ 10205 w 10205"/>
              <a:gd name="connsiteY1" fmla="*/ 38 h 10000"/>
              <a:gd name="connsiteX2" fmla="*/ 9645 w 10205"/>
              <a:gd name="connsiteY2" fmla="*/ 9868 h 10000"/>
              <a:gd name="connsiteX3" fmla="*/ 6 w 10205"/>
              <a:gd name="connsiteY3" fmla="*/ 10000 h 10000"/>
              <a:gd name="connsiteX4" fmla="*/ 2 w 10205"/>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05" h="10000">
                <a:moveTo>
                  <a:pt x="2" y="0"/>
                </a:moveTo>
                <a:lnTo>
                  <a:pt x="10205" y="38"/>
                </a:lnTo>
                <a:cubicBezTo>
                  <a:pt x="10018" y="3315"/>
                  <a:pt x="9832" y="6591"/>
                  <a:pt x="9645" y="9868"/>
                </a:cubicBezTo>
                <a:lnTo>
                  <a:pt x="6" y="10000"/>
                </a:lnTo>
                <a:cubicBezTo>
                  <a:pt x="11" y="6844"/>
                  <a:pt x="-3" y="3156"/>
                  <a:pt x="2" y="0"/>
                </a:cubicBezTo>
                <a:close/>
              </a:path>
            </a:pathLst>
          </a:custGeom>
          <a:solidFill>
            <a:srgbClr val="000066"/>
          </a:solidFill>
        </p:spPr>
        <p:txBody>
          <a:bodyPr anchor="ctr"/>
          <a:lstStyle/>
          <a:p>
            <a:pPr>
              <a:lnSpc>
                <a:spcPct val="100000"/>
              </a:lnSpc>
            </a:pPr>
            <a:r>
              <a:rPr lang="en-US" sz="1400" dirty="0">
                <a:latin typeface="Montserrat" pitchFamily="2" charset="0"/>
              </a:rPr>
              <a:t>PRODUCT PROFILE</a:t>
            </a:r>
            <a:br>
              <a:rPr lang="en-US" sz="1400" dirty="0">
                <a:latin typeface="Montserrat" pitchFamily="2" charset="0"/>
              </a:rPr>
            </a:br>
            <a:r>
              <a:rPr lang="en-US" sz="1600" b="1" spc="300" dirty="0">
                <a:latin typeface="Montserrat" pitchFamily="2" charset="0"/>
              </a:rPr>
              <a:t>COMMERCIAL</a:t>
            </a:r>
            <a:r>
              <a:rPr lang="en-US" sz="1400" dirty="0">
                <a:latin typeface="Montserrat" pitchFamily="2" charset="0"/>
              </a:rPr>
              <a:t> </a:t>
            </a:r>
            <a:r>
              <a:rPr lang="en-US" sz="1600" b="1" spc="300" dirty="0">
                <a:latin typeface="Montserrat" pitchFamily="2" charset="0"/>
              </a:rPr>
              <a:t>KITCHEN SOLUTIONS</a:t>
            </a:r>
            <a:endParaRPr lang="en-US" sz="1400" b="1" spc="300" dirty="0">
              <a:latin typeface="Montserrat" pitchFamily="2" charset="0"/>
            </a:endParaRPr>
          </a:p>
        </p:txBody>
      </p:sp>
      <p:grpSp>
        <p:nvGrpSpPr>
          <p:cNvPr id="24" name="Group 23">
            <a:extLst>
              <a:ext uri="{FF2B5EF4-FFF2-40B4-BE49-F238E27FC236}">
                <a16:creationId xmlns:a16="http://schemas.microsoft.com/office/drawing/2014/main" id="{42F11763-D8DB-07F5-574B-4A59DDC48AF3}"/>
              </a:ext>
            </a:extLst>
          </p:cNvPr>
          <p:cNvGrpSpPr/>
          <p:nvPr/>
        </p:nvGrpSpPr>
        <p:grpSpPr>
          <a:xfrm>
            <a:off x="1064276" y="2749381"/>
            <a:ext cx="3046180" cy="1600911"/>
            <a:chOff x="2103668" y="2384001"/>
            <a:chExt cx="3046180" cy="1600911"/>
          </a:xfrm>
        </p:grpSpPr>
        <p:sp>
          <p:nvSpPr>
            <p:cNvPr id="5" name="TextBox 34">
              <a:extLst>
                <a:ext uri="{FF2B5EF4-FFF2-40B4-BE49-F238E27FC236}">
                  <a16:creationId xmlns:a16="http://schemas.microsoft.com/office/drawing/2014/main" id="{139BE6EA-C596-C514-B31C-DDC1AE408CC0}"/>
                </a:ext>
              </a:extLst>
            </p:cNvPr>
            <p:cNvSpPr txBox="1"/>
            <p:nvPr/>
          </p:nvSpPr>
          <p:spPr>
            <a:xfrm>
              <a:off x="2103668" y="3359356"/>
              <a:ext cx="3046180" cy="62555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pPr>
              <a:r>
                <a:rPr lang="en-US" sz="800" b="1" dirty="0">
                  <a:solidFill>
                    <a:srgbClr val="000066"/>
                  </a:solidFill>
                  <a:latin typeface="Montserrat" pitchFamily="2" charset="0"/>
                </a:rPr>
                <a:t>SS Tables &amp; Other Accessories</a:t>
              </a:r>
            </a:p>
            <a:p>
              <a:pPr marL="171450" indent="-171450">
                <a:lnSpc>
                  <a:spcPct val="150000"/>
                </a:lnSpc>
                <a:buFont typeface="Arial" panose="020B0604020202020204" pitchFamily="34" charset="0"/>
                <a:buChar char="•"/>
              </a:pPr>
              <a:r>
                <a:rPr lang="en-US" sz="800" dirty="0">
                  <a:latin typeface="Montserrat Medium" pitchFamily="2" charset="0"/>
                </a:rPr>
                <a:t>Custom sizes available</a:t>
              </a:r>
            </a:p>
            <a:p>
              <a:pPr marL="171450" indent="-171450">
                <a:lnSpc>
                  <a:spcPct val="150000"/>
                </a:lnSpc>
                <a:buFont typeface="Arial" panose="020B0604020202020204" pitchFamily="34" charset="0"/>
                <a:buChar char="•"/>
              </a:pPr>
              <a:r>
                <a:rPr lang="en-US" sz="800" dirty="0">
                  <a:latin typeface="Montserrat Medium" pitchFamily="2" charset="0"/>
                </a:rPr>
                <a:t>Make: SS-304 / SS-316.</a:t>
              </a:r>
            </a:p>
          </p:txBody>
        </p:sp>
        <p:pic>
          <p:nvPicPr>
            <p:cNvPr id="23" name="Picture 22">
              <a:extLst>
                <a:ext uri="{FF2B5EF4-FFF2-40B4-BE49-F238E27FC236}">
                  <a16:creationId xmlns:a16="http://schemas.microsoft.com/office/drawing/2014/main" id="{6EAE4FDA-AA93-E0E4-41DF-C0A6FBB296FB}"/>
                </a:ext>
              </a:extLst>
            </p:cNvPr>
            <p:cNvPicPr>
              <a:picLocks noChangeAspect="1"/>
            </p:cNvPicPr>
            <p:nvPr/>
          </p:nvPicPr>
          <p:blipFill>
            <a:blip r:embed="rId2"/>
            <a:stretch>
              <a:fillRect/>
            </a:stretch>
          </p:blipFill>
          <p:spPr>
            <a:xfrm>
              <a:off x="2103668" y="2384001"/>
              <a:ext cx="1320873" cy="918168"/>
            </a:xfrm>
            <a:prstGeom prst="rect">
              <a:avLst/>
            </a:prstGeom>
          </p:spPr>
        </p:pic>
      </p:grpSp>
      <p:grpSp>
        <p:nvGrpSpPr>
          <p:cNvPr id="49" name="Group 48">
            <a:extLst>
              <a:ext uri="{FF2B5EF4-FFF2-40B4-BE49-F238E27FC236}">
                <a16:creationId xmlns:a16="http://schemas.microsoft.com/office/drawing/2014/main" id="{7E46E5FC-6A78-2FF3-6875-AADD8C5B6143}"/>
              </a:ext>
            </a:extLst>
          </p:cNvPr>
          <p:cNvGrpSpPr/>
          <p:nvPr/>
        </p:nvGrpSpPr>
        <p:grpSpPr>
          <a:xfrm>
            <a:off x="1064276" y="5615946"/>
            <a:ext cx="2809892" cy="2145078"/>
            <a:chOff x="7273339" y="5893428"/>
            <a:chExt cx="2809892" cy="2145078"/>
          </a:xfrm>
        </p:grpSpPr>
        <p:sp>
          <p:nvSpPr>
            <p:cNvPr id="32" name="TextBox 34">
              <a:extLst>
                <a:ext uri="{FF2B5EF4-FFF2-40B4-BE49-F238E27FC236}">
                  <a16:creationId xmlns:a16="http://schemas.microsoft.com/office/drawing/2014/main" id="{E8B30E0E-D789-2BE4-2FD8-90150D272DE8}"/>
                </a:ext>
              </a:extLst>
            </p:cNvPr>
            <p:cNvSpPr txBox="1"/>
            <p:nvPr/>
          </p:nvSpPr>
          <p:spPr>
            <a:xfrm>
              <a:off x="7273340" y="6858952"/>
              <a:ext cx="2809891" cy="117955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pPr>
              <a:r>
                <a:rPr lang="en-US" sz="800" b="1" dirty="0">
                  <a:solidFill>
                    <a:srgbClr val="000066"/>
                  </a:solidFill>
                  <a:latin typeface="Montserrat" pitchFamily="2" charset="0"/>
                </a:rPr>
                <a:t>Refrigerated Display Counters</a:t>
              </a:r>
            </a:p>
            <a:p>
              <a:pPr marL="171450" indent="-171450">
                <a:lnSpc>
                  <a:spcPct val="150000"/>
                </a:lnSpc>
                <a:buFont typeface="Arial" panose="020B0604020202020204" pitchFamily="34" charset="0"/>
                <a:buChar char="•"/>
              </a:pPr>
              <a:r>
                <a:rPr lang="en-US" sz="800" dirty="0">
                  <a:latin typeface="Montserrat Medium" pitchFamily="2" charset="0"/>
                </a:rPr>
                <a:t>Stainless steel structure. </a:t>
              </a:r>
            </a:p>
            <a:p>
              <a:pPr marL="171450" indent="-171450">
                <a:lnSpc>
                  <a:spcPct val="150000"/>
                </a:lnSpc>
                <a:buFont typeface="Arial" panose="020B0604020202020204" pitchFamily="34" charset="0"/>
                <a:buChar char="•"/>
              </a:pPr>
              <a:r>
                <a:rPr lang="en-US" sz="800" dirty="0">
                  <a:latin typeface="Montserrat Medium" pitchFamily="2" charset="0"/>
                </a:rPr>
                <a:t>LED lighting.</a:t>
              </a:r>
            </a:p>
            <a:p>
              <a:pPr marL="171450" indent="-171450">
                <a:lnSpc>
                  <a:spcPct val="150000"/>
                </a:lnSpc>
                <a:buFont typeface="Arial" panose="020B0604020202020204" pitchFamily="34" charset="0"/>
                <a:buChar char="•"/>
              </a:pPr>
              <a:r>
                <a:rPr lang="en-US" sz="800" dirty="0">
                  <a:latin typeface="Montserrat Medium" pitchFamily="2" charset="0"/>
                </a:rPr>
                <a:t>Digital temperature controller.</a:t>
              </a:r>
            </a:p>
            <a:p>
              <a:pPr marL="171450" indent="-171450">
                <a:lnSpc>
                  <a:spcPct val="150000"/>
                </a:lnSpc>
                <a:buFont typeface="Arial" panose="020B0604020202020204" pitchFamily="34" charset="0"/>
                <a:buChar char="•"/>
              </a:pPr>
              <a:r>
                <a:rPr lang="en-US" sz="800" dirty="0">
                  <a:latin typeface="Montserrat Medium" pitchFamily="2" charset="0"/>
                </a:rPr>
                <a:t>Tailor-made design, as per site / client requirement.</a:t>
              </a:r>
            </a:p>
          </p:txBody>
        </p:sp>
        <p:pic>
          <p:nvPicPr>
            <p:cNvPr id="48" name="Picture 47">
              <a:extLst>
                <a:ext uri="{FF2B5EF4-FFF2-40B4-BE49-F238E27FC236}">
                  <a16:creationId xmlns:a16="http://schemas.microsoft.com/office/drawing/2014/main" id="{BEADF98E-C6E4-0DBA-5CD5-5D9B70C7F1DB}"/>
                </a:ext>
              </a:extLst>
            </p:cNvPr>
            <p:cNvPicPr>
              <a:picLocks noChangeAspect="1"/>
            </p:cNvPicPr>
            <p:nvPr/>
          </p:nvPicPr>
          <p:blipFill>
            <a:blip r:embed="rId3"/>
            <a:stretch>
              <a:fillRect/>
            </a:stretch>
          </p:blipFill>
          <p:spPr>
            <a:xfrm flipH="1">
              <a:off x="7273339" y="5893428"/>
              <a:ext cx="1023637" cy="976453"/>
            </a:xfrm>
            <a:prstGeom prst="rect">
              <a:avLst/>
            </a:prstGeom>
          </p:spPr>
        </p:pic>
      </p:grpSp>
      <p:grpSp>
        <p:nvGrpSpPr>
          <p:cNvPr id="53" name="Group 52">
            <a:extLst>
              <a:ext uri="{FF2B5EF4-FFF2-40B4-BE49-F238E27FC236}">
                <a16:creationId xmlns:a16="http://schemas.microsoft.com/office/drawing/2014/main" id="{A0FA67AE-D538-D324-F874-76140A192D79}"/>
              </a:ext>
            </a:extLst>
          </p:cNvPr>
          <p:cNvGrpSpPr/>
          <p:nvPr/>
        </p:nvGrpSpPr>
        <p:grpSpPr>
          <a:xfrm>
            <a:off x="4517456" y="5615946"/>
            <a:ext cx="3725059" cy="2154909"/>
            <a:chOff x="12443011" y="2384001"/>
            <a:chExt cx="3725059" cy="2154909"/>
          </a:xfrm>
        </p:grpSpPr>
        <p:sp>
          <p:nvSpPr>
            <p:cNvPr id="29" name="TextBox 34">
              <a:extLst>
                <a:ext uri="{FF2B5EF4-FFF2-40B4-BE49-F238E27FC236}">
                  <a16:creationId xmlns:a16="http://schemas.microsoft.com/office/drawing/2014/main" id="{655D6235-0EFD-C104-E80C-54FCAB10ACC3}"/>
                </a:ext>
              </a:extLst>
            </p:cNvPr>
            <p:cNvSpPr txBox="1"/>
            <p:nvPr/>
          </p:nvSpPr>
          <p:spPr>
            <a:xfrm>
              <a:off x="12443012" y="3359356"/>
              <a:ext cx="3725058" cy="117955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pPr>
              <a:r>
                <a:rPr lang="en-US" sz="800" b="1" dirty="0">
                  <a:solidFill>
                    <a:srgbClr val="000066"/>
                  </a:solidFill>
                  <a:latin typeface="Montserrat" pitchFamily="2" charset="0"/>
                </a:rPr>
                <a:t>Preparation Table w/ Under-counter Chiller (</a:t>
              </a:r>
              <a:r>
                <a:rPr lang="en-US" sz="800" b="1" dirty="0" err="1">
                  <a:solidFill>
                    <a:srgbClr val="000066"/>
                  </a:solidFill>
                  <a:latin typeface="Montserrat" pitchFamily="2" charset="0"/>
                </a:rPr>
                <a:t>EzCool</a:t>
              </a:r>
              <a:r>
                <a:rPr lang="en-US" sz="800" b="1" dirty="0">
                  <a:solidFill>
                    <a:srgbClr val="000066"/>
                  </a:solidFill>
                  <a:latin typeface="Montserrat" pitchFamily="2" charset="0"/>
                </a:rPr>
                <a:t>)</a:t>
              </a:r>
            </a:p>
            <a:p>
              <a:pPr marL="171450" indent="-171450">
                <a:lnSpc>
                  <a:spcPct val="150000"/>
                </a:lnSpc>
                <a:buFont typeface="Arial" panose="020B0604020202020204" pitchFamily="34" charset="0"/>
                <a:buChar char="•"/>
              </a:pPr>
              <a:r>
                <a:rPr lang="en-US" sz="800" dirty="0">
                  <a:latin typeface="Montserrat Medium" pitchFamily="2" charset="0"/>
                </a:rPr>
                <a:t>Offers storage and prep space for ingredients that need to be cut, sliced or otherwise prepped before use. </a:t>
              </a:r>
            </a:p>
            <a:p>
              <a:pPr marL="171450" indent="-171450">
                <a:lnSpc>
                  <a:spcPct val="150000"/>
                </a:lnSpc>
                <a:buFont typeface="Arial" panose="020B0604020202020204" pitchFamily="34" charset="0"/>
                <a:buChar char="•"/>
              </a:pPr>
              <a:r>
                <a:rPr lang="en-US" sz="800" dirty="0">
                  <a:latin typeface="Montserrat Medium" pitchFamily="2" charset="0"/>
                </a:rPr>
                <a:t>Features a prep area on top that provides a solid surface and cooled compartments for sandwich, salad and pizza ingredients. </a:t>
              </a:r>
            </a:p>
            <a:p>
              <a:pPr marL="171450" indent="-171450">
                <a:lnSpc>
                  <a:spcPct val="150000"/>
                </a:lnSpc>
                <a:buFont typeface="Arial" panose="020B0604020202020204" pitchFamily="34" charset="0"/>
                <a:buChar char="•"/>
              </a:pPr>
              <a:r>
                <a:rPr lang="en-US" sz="800" dirty="0">
                  <a:latin typeface="Montserrat Medium" pitchFamily="2" charset="0"/>
                </a:rPr>
                <a:t>Equipped w/ under-counter chiller/cooler.</a:t>
              </a:r>
            </a:p>
          </p:txBody>
        </p:sp>
        <p:pic>
          <p:nvPicPr>
            <p:cNvPr id="52" name="Picture 51">
              <a:extLst>
                <a:ext uri="{FF2B5EF4-FFF2-40B4-BE49-F238E27FC236}">
                  <a16:creationId xmlns:a16="http://schemas.microsoft.com/office/drawing/2014/main" id="{6F045B68-22DF-3E10-7717-C06FF5C8190B}"/>
                </a:ext>
              </a:extLst>
            </p:cNvPr>
            <p:cNvPicPr>
              <a:picLocks noChangeAspect="1"/>
            </p:cNvPicPr>
            <p:nvPr/>
          </p:nvPicPr>
          <p:blipFill>
            <a:blip r:embed="rId4"/>
            <a:stretch>
              <a:fillRect/>
            </a:stretch>
          </p:blipFill>
          <p:spPr>
            <a:xfrm>
              <a:off x="12443011" y="2384001"/>
              <a:ext cx="1696061" cy="918168"/>
            </a:xfrm>
            <a:prstGeom prst="rect">
              <a:avLst/>
            </a:prstGeom>
          </p:spPr>
        </p:pic>
      </p:grpSp>
      <p:grpSp>
        <p:nvGrpSpPr>
          <p:cNvPr id="55" name="Group 54">
            <a:extLst>
              <a:ext uri="{FF2B5EF4-FFF2-40B4-BE49-F238E27FC236}">
                <a16:creationId xmlns:a16="http://schemas.microsoft.com/office/drawing/2014/main" id="{76174993-5E33-0567-B588-6698BE22DB7D}"/>
              </a:ext>
            </a:extLst>
          </p:cNvPr>
          <p:cNvGrpSpPr/>
          <p:nvPr/>
        </p:nvGrpSpPr>
        <p:grpSpPr>
          <a:xfrm>
            <a:off x="4517456" y="2749381"/>
            <a:ext cx="3046181" cy="2154909"/>
            <a:chOff x="7273339" y="2384001"/>
            <a:chExt cx="3046181" cy="2154909"/>
          </a:xfrm>
        </p:grpSpPr>
        <p:sp>
          <p:nvSpPr>
            <p:cNvPr id="56" name="TextBox 34">
              <a:extLst>
                <a:ext uri="{FF2B5EF4-FFF2-40B4-BE49-F238E27FC236}">
                  <a16:creationId xmlns:a16="http://schemas.microsoft.com/office/drawing/2014/main" id="{2DF5A398-68C2-3ED0-6860-20137AE0C442}"/>
                </a:ext>
              </a:extLst>
            </p:cNvPr>
            <p:cNvSpPr txBox="1"/>
            <p:nvPr/>
          </p:nvSpPr>
          <p:spPr>
            <a:xfrm>
              <a:off x="7273340" y="3359356"/>
              <a:ext cx="3046180" cy="117955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pPr>
              <a:r>
                <a:rPr lang="en-US" sz="800" b="1" dirty="0">
                  <a:solidFill>
                    <a:srgbClr val="000066"/>
                  </a:solidFill>
                  <a:latin typeface="Montserrat" pitchFamily="2" charset="0"/>
                </a:rPr>
                <a:t>Breading Table</a:t>
              </a:r>
            </a:p>
            <a:p>
              <a:pPr marL="171450" indent="-171450">
                <a:lnSpc>
                  <a:spcPct val="150000"/>
                </a:lnSpc>
                <a:buFont typeface="Arial" panose="020B0604020202020204" pitchFamily="34" charset="0"/>
                <a:buChar char="•"/>
              </a:pPr>
              <a:r>
                <a:rPr lang="en-US" sz="800" dirty="0">
                  <a:latin typeface="Montserrat Medium" pitchFamily="2" charset="0"/>
                </a:rPr>
                <a:t>Essential for all fast food and take away establishments serving fried items. </a:t>
              </a:r>
            </a:p>
            <a:p>
              <a:pPr marL="171450" indent="-171450">
                <a:lnSpc>
                  <a:spcPct val="150000"/>
                </a:lnSpc>
                <a:buFont typeface="Arial" panose="020B0604020202020204" pitchFamily="34" charset="0"/>
                <a:buChar char="•"/>
              </a:pPr>
              <a:r>
                <a:rPr lang="en-US" sz="800" dirty="0">
                  <a:latin typeface="Montserrat Medium" pitchFamily="2" charset="0"/>
                </a:rPr>
                <a:t>Provides a consistently even distribution of seasonings, breading etc.</a:t>
              </a:r>
            </a:p>
            <a:p>
              <a:pPr marL="171450" indent="-171450">
                <a:lnSpc>
                  <a:spcPct val="150000"/>
                </a:lnSpc>
                <a:buFont typeface="Arial" panose="020B0604020202020204" pitchFamily="34" charset="0"/>
                <a:buChar char="•"/>
              </a:pPr>
              <a:r>
                <a:rPr lang="en-US" sz="800" dirty="0">
                  <a:latin typeface="Montserrat Medium" pitchFamily="2" charset="0"/>
                </a:rPr>
                <a:t>Tailor-made design, as per site / client requirement.</a:t>
              </a:r>
            </a:p>
          </p:txBody>
        </p:sp>
        <p:pic>
          <p:nvPicPr>
            <p:cNvPr id="57" name="Picture 56">
              <a:extLst>
                <a:ext uri="{FF2B5EF4-FFF2-40B4-BE49-F238E27FC236}">
                  <a16:creationId xmlns:a16="http://schemas.microsoft.com/office/drawing/2014/main" id="{44BEE34F-A0CF-327D-43BC-EFF43D0587B1}"/>
                </a:ext>
              </a:extLst>
            </p:cNvPr>
            <p:cNvPicPr>
              <a:picLocks noChangeAspect="1"/>
            </p:cNvPicPr>
            <p:nvPr/>
          </p:nvPicPr>
          <p:blipFill>
            <a:blip r:embed="rId5"/>
            <a:stretch>
              <a:fillRect/>
            </a:stretch>
          </p:blipFill>
          <p:spPr>
            <a:xfrm>
              <a:off x="7273339" y="2384001"/>
              <a:ext cx="1032356" cy="975094"/>
            </a:xfrm>
            <a:prstGeom prst="rect">
              <a:avLst/>
            </a:prstGeom>
          </p:spPr>
        </p:pic>
      </p:grpSp>
      <p:grpSp>
        <p:nvGrpSpPr>
          <p:cNvPr id="60" name="Group 59">
            <a:extLst>
              <a:ext uri="{FF2B5EF4-FFF2-40B4-BE49-F238E27FC236}">
                <a16:creationId xmlns:a16="http://schemas.microsoft.com/office/drawing/2014/main" id="{97C67900-021E-CC34-19B8-387940BB6147}"/>
              </a:ext>
            </a:extLst>
          </p:cNvPr>
          <p:cNvGrpSpPr/>
          <p:nvPr/>
        </p:nvGrpSpPr>
        <p:grpSpPr>
          <a:xfrm>
            <a:off x="8584251" y="2749381"/>
            <a:ext cx="3467548" cy="2157285"/>
            <a:chOff x="8098132" y="2361216"/>
            <a:chExt cx="3467548" cy="2157285"/>
          </a:xfrm>
        </p:grpSpPr>
        <p:sp>
          <p:nvSpPr>
            <p:cNvPr id="26" name="TextBox 34">
              <a:extLst>
                <a:ext uri="{FF2B5EF4-FFF2-40B4-BE49-F238E27FC236}">
                  <a16:creationId xmlns:a16="http://schemas.microsoft.com/office/drawing/2014/main" id="{E0C91D91-89E1-07D3-1232-B9B4C3257017}"/>
                </a:ext>
              </a:extLst>
            </p:cNvPr>
            <p:cNvSpPr txBox="1"/>
            <p:nvPr/>
          </p:nvSpPr>
          <p:spPr>
            <a:xfrm>
              <a:off x="8098132" y="3338947"/>
              <a:ext cx="3467548" cy="117955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pPr>
              <a:r>
                <a:rPr lang="en-US" sz="800" b="1" dirty="0">
                  <a:solidFill>
                    <a:srgbClr val="000066"/>
                  </a:solidFill>
                  <a:latin typeface="Montserrat" pitchFamily="2" charset="0"/>
                </a:rPr>
                <a:t>Fry Dump Station (</a:t>
              </a:r>
              <a:r>
                <a:rPr lang="en-US" sz="800" b="1" dirty="0" err="1">
                  <a:solidFill>
                    <a:srgbClr val="000066"/>
                  </a:solidFill>
                  <a:latin typeface="Montserrat" pitchFamily="2" charset="0"/>
                </a:rPr>
                <a:t>EzWarm</a:t>
              </a:r>
              <a:r>
                <a:rPr lang="en-US" sz="800" b="1" dirty="0">
                  <a:solidFill>
                    <a:srgbClr val="000066"/>
                  </a:solidFill>
                  <a:latin typeface="Montserrat" pitchFamily="2" charset="0"/>
                </a:rPr>
                <a:t>)</a:t>
              </a:r>
            </a:p>
            <a:p>
              <a:pPr marL="171450" indent="-171450">
                <a:lnSpc>
                  <a:spcPct val="150000"/>
                </a:lnSpc>
                <a:buFont typeface="Arial" panose="020B0604020202020204" pitchFamily="34" charset="0"/>
                <a:buChar char="•"/>
              </a:pPr>
              <a:r>
                <a:rPr lang="en-US" sz="800" dirty="0">
                  <a:latin typeface="Montserrat Medium" pitchFamily="2" charset="0"/>
                </a:rPr>
                <a:t>For warming and packing the French fries</a:t>
              </a:r>
            </a:p>
            <a:p>
              <a:pPr marL="171450" indent="-171450">
                <a:lnSpc>
                  <a:spcPct val="150000"/>
                </a:lnSpc>
                <a:buFont typeface="Arial" panose="020B0604020202020204" pitchFamily="34" charset="0"/>
                <a:buChar char="•"/>
              </a:pPr>
              <a:r>
                <a:rPr lang="en-US" sz="800" dirty="0">
                  <a:latin typeface="Montserrat Medium" pitchFamily="2" charset="0"/>
                </a:rPr>
                <a:t>Stainless steel structure, reasonable design and durable </a:t>
              </a:r>
            </a:p>
            <a:p>
              <a:pPr marL="171450" indent="-171450">
                <a:lnSpc>
                  <a:spcPct val="150000"/>
                </a:lnSpc>
                <a:buFont typeface="Arial" panose="020B0604020202020204" pitchFamily="34" charset="0"/>
                <a:buChar char="•"/>
              </a:pPr>
              <a:r>
                <a:rPr lang="en-US" sz="800" dirty="0">
                  <a:latin typeface="Montserrat Medium" pitchFamily="2" charset="0"/>
                </a:rPr>
                <a:t>Infra-red warming</a:t>
              </a:r>
            </a:p>
            <a:p>
              <a:pPr marL="171450" indent="-171450">
                <a:lnSpc>
                  <a:spcPct val="150000"/>
                </a:lnSpc>
                <a:buFont typeface="Arial" panose="020B0604020202020204" pitchFamily="34" charset="0"/>
                <a:buChar char="•"/>
              </a:pPr>
              <a:r>
                <a:rPr lang="en-US" sz="800" dirty="0">
                  <a:latin typeface="Montserrat Medium" pitchFamily="2" charset="0"/>
                </a:rPr>
                <a:t>Provides a consistently even distribution of seasonings, breading etc.</a:t>
              </a:r>
            </a:p>
          </p:txBody>
        </p:sp>
        <p:pic>
          <p:nvPicPr>
            <p:cNvPr id="59" name="Picture 58">
              <a:extLst>
                <a:ext uri="{FF2B5EF4-FFF2-40B4-BE49-F238E27FC236}">
                  <a16:creationId xmlns:a16="http://schemas.microsoft.com/office/drawing/2014/main" id="{B25C88A5-2315-4802-FA12-0EC6740E419C}"/>
                </a:ext>
              </a:extLst>
            </p:cNvPr>
            <p:cNvPicPr>
              <a:picLocks noChangeAspect="1"/>
            </p:cNvPicPr>
            <p:nvPr/>
          </p:nvPicPr>
          <p:blipFill rotWithShape="1">
            <a:blip r:embed="rId6"/>
            <a:srcRect l="5751"/>
            <a:stretch/>
          </p:blipFill>
          <p:spPr>
            <a:xfrm>
              <a:off x="8098132" y="2361216"/>
              <a:ext cx="674662" cy="977470"/>
            </a:xfrm>
            <a:prstGeom prst="rect">
              <a:avLst/>
            </a:prstGeom>
          </p:spPr>
        </p:pic>
      </p:grpSp>
      <p:pic>
        <p:nvPicPr>
          <p:cNvPr id="3" name="Picture 2">
            <a:extLst>
              <a:ext uri="{FF2B5EF4-FFF2-40B4-BE49-F238E27FC236}">
                <a16:creationId xmlns:a16="http://schemas.microsoft.com/office/drawing/2014/main" id="{9E4F85DC-9F54-1195-9E77-F9F321EA519F}"/>
              </a:ext>
            </a:extLst>
          </p:cNvPr>
          <p:cNvPicPr>
            <a:picLocks noChangeAspect="1"/>
          </p:cNvPicPr>
          <p:nvPr/>
        </p:nvPicPr>
        <p:blipFill rotWithShape="1">
          <a:blip r:embed="rId7">
            <a:duotone>
              <a:prstClr val="black"/>
              <a:schemeClr val="tx2">
                <a:tint val="45000"/>
                <a:satMod val="400000"/>
              </a:schemeClr>
            </a:duotone>
          </a:blip>
          <a:srcRect l="52907" t="-3" r="11347" b="3"/>
          <a:stretch/>
        </p:blipFill>
        <p:spPr>
          <a:xfrm flipH="1">
            <a:off x="13283974" y="960023"/>
            <a:ext cx="3784826" cy="7941154"/>
          </a:xfrm>
          <a:prstGeom prst="rect">
            <a:avLst/>
          </a:prstGeom>
        </p:spPr>
      </p:pic>
      <p:grpSp>
        <p:nvGrpSpPr>
          <p:cNvPr id="10" name="Group 9">
            <a:extLst>
              <a:ext uri="{FF2B5EF4-FFF2-40B4-BE49-F238E27FC236}">
                <a16:creationId xmlns:a16="http://schemas.microsoft.com/office/drawing/2014/main" id="{70D12618-3212-15A4-E76A-76D7D2CE8051}"/>
              </a:ext>
            </a:extLst>
          </p:cNvPr>
          <p:cNvGrpSpPr/>
          <p:nvPr/>
        </p:nvGrpSpPr>
        <p:grpSpPr>
          <a:xfrm>
            <a:off x="8338756" y="5237616"/>
            <a:ext cx="3291676" cy="2334724"/>
            <a:chOff x="8338756" y="5237616"/>
            <a:chExt cx="3291676" cy="2334724"/>
          </a:xfrm>
        </p:grpSpPr>
        <p:sp>
          <p:nvSpPr>
            <p:cNvPr id="4" name="TextBox 34">
              <a:extLst>
                <a:ext uri="{FF2B5EF4-FFF2-40B4-BE49-F238E27FC236}">
                  <a16:creationId xmlns:a16="http://schemas.microsoft.com/office/drawing/2014/main" id="{F70F4266-EAF0-2DD3-7FE1-AC8D6326960C}"/>
                </a:ext>
              </a:extLst>
            </p:cNvPr>
            <p:cNvSpPr txBox="1"/>
            <p:nvPr/>
          </p:nvSpPr>
          <p:spPr>
            <a:xfrm>
              <a:off x="8584252" y="6577452"/>
              <a:ext cx="3046180" cy="994888"/>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pPr>
              <a:r>
                <a:rPr lang="en-US" sz="800" b="1" dirty="0" err="1">
                  <a:solidFill>
                    <a:srgbClr val="000066"/>
                  </a:solidFill>
                  <a:latin typeface="Montserrat" pitchFamily="2" charset="0"/>
                </a:rPr>
                <a:t>Breader</a:t>
              </a:r>
              <a:r>
                <a:rPr lang="en-US" sz="800" b="1" dirty="0">
                  <a:solidFill>
                    <a:srgbClr val="000066"/>
                  </a:solidFill>
                  <a:latin typeface="Montserrat" pitchFamily="2" charset="0"/>
                </a:rPr>
                <a:t> / Blender / Sifter (</a:t>
              </a:r>
              <a:r>
                <a:rPr lang="en-US" sz="800" b="1" dirty="0" err="1">
                  <a:solidFill>
                    <a:srgbClr val="000066"/>
                  </a:solidFill>
                  <a:latin typeface="Montserrat" pitchFamily="2" charset="0"/>
                </a:rPr>
                <a:t>EzSift</a:t>
              </a:r>
              <a:r>
                <a:rPr lang="en-US" sz="800" b="1" dirty="0">
                  <a:solidFill>
                    <a:srgbClr val="000066"/>
                  </a:solidFill>
                  <a:latin typeface="Montserrat" pitchFamily="2" charset="0"/>
                </a:rPr>
                <a:t>)</a:t>
              </a:r>
            </a:p>
            <a:p>
              <a:pPr marL="171450" indent="-171450">
                <a:lnSpc>
                  <a:spcPct val="150000"/>
                </a:lnSpc>
                <a:buFont typeface="Arial" panose="020B0604020202020204" pitchFamily="34" charset="0"/>
                <a:buChar char="•"/>
              </a:pPr>
              <a:r>
                <a:rPr lang="de-DE" sz="800" dirty="0">
                  <a:latin typeface="Montserrat Medium" pitchFamily="2" charset="0"/>
                </a:rPr>
                <a:t>Portable automatic Blender/Sifter machine</a:t>
              </a:r>
              <a:r>
                <a:rPr lang="en-US" sz="800" dirty="0">
                  <a:latin typeface="Montserrat Medium" pitchFamily="2" charset="0"/>
                </a:rPr>
                <a:t>. </a:t>
              </a:r>
            </a:p>
            <a:p>
              <a:pPr marL="171450" indent="-171450">
                <a:lnSpc>
                  <a:spcPct val="150000"/>
                </a:lnSpc>
                <a:buFont typeface="Arial" panose="020B0604020202020204" pitchFamily="34" charset="0"/>
                <a:buChar char="•"/>
              </a:pPr>
              <a:r>
                <a:rPr lang="en-US" sz="800" dirty="0">
                  <a:latin typeface="Montserrat Medium" pitchFamily="2" charset="0"/>
                </a:rPr>
                <a:t>Rotary brush sifter blends, sifts, and ejects dough balls simultaneously</a:t>
              </a:r>
            </a:p>
            <a:p>
              <a:pPr marL="171450" indent="-171450">
                <a:lnSpc>
                  <a:spcPct val="150000"/>
                </a:lnSpc>
                <a:buFont typeface="Arial" panose="020B0604020202020204" pitchFamily="34" charset="0"/>
                <a:buChar char="•"/>
              </a:pPr>
              <a:r>
                <a:rPr lang="en-US" sz="800" dirty="0">
                  <a:latin typeface="Montserrat Medium" pitchFamily="2" charset="0"/>
                </a:rPr>
                <a:t>Tailor-made design, as per site / client requirement.</a:t>
              </a:r>
            </a:p>
          </p:txBody>
        </p:sp>
        <p:pic>
          <p:nvPicPr>
            <p:cNvPr id="9" name="Picture 8">
              <a:extLst>
                <a:ext uri="{FF2B5EF4-FFF2-40B4-BE49-F238E27FC236}">
                  <a16:creationId xmlns:a16="http://schemas.microsoft.com/office/drawing/2014/main" id="{39CBDE28-4223-7B47-8B95-C5636CEF8AA4}"/>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10000" b="90000" l="10000" r="90000"/>
                      </a14:imgEffect>
                    </a14:imgLayer>
                  </a14:imgProps>
                </a:ext>
              </a:extLst>
            </a:blip>
            <a:stretch>
              <a:fillRect/>
            </a:stretch>
          </p:blipFill>
          <p:spPr>
            <a:xfrm>
              <a:off x="8338756" y="5237616"/>
              <a:ext cx="1696061" cy="1597261"/>
            </a:xfrm>
            <a:prstGeom prst="rect">
              <a:avLst/>
            </a:prstGeom>
          </p:spPr>
        </p:pic>
      </p:grpSp>
      <p:pic>
        <p:nvPicPr>
          <p:cNvPr id="2" name="Picture 1" descr="A red and grey sign with white text&#10;&#10;Description automatically generated">
            <a:extLst>
              <a:ext uri="{FF2B5EF4-FFF2-40B4-BE49-F238E27FC236}">
                <a16:creationId xmlns:a16="http://schemas.microsoft.com/office/drawing/2014/main" id="{9A370A38-B6C5-D1F7-822D-16D7F889A5A4}"/>
              </a:ext>
            </a:extLst>
          </p:cNvPr>
          <p:cNvPicPr>
            <a:picLocks noChangeAspect="1"/>
          </p:cNvPicPr>
          <p:nvPr/>
        </p:nvPicPr>
        <p:blipFill>
          <a:blip r:embed="rId10"/>
          <a:stretch>
            <a:fillRect/>
          </a:stretch>
        </p:blipFill>
        <p:spPr>
          <a:xfrm>
            <a:off x="10318025" y="1262887"/>
            <a:ext cx="2187671" cy="1486494"/>
          </a:xfrm>
          <a:prstGeom prst="rect">
            <a:avLst/>
          </a:prstGeom>
        </p:spPr>
      </p:pic>
    </p:spTree>
    <p:extLst>
      <p:ext uri="{BB962C8B-B14F-4D97-AF65-F5344CB8AC3E}">
        <p14:creationId xmlns:p14="http://schemas.microsoft.com/office/powerpoint/2010/main" val="3664043375"/>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5"/>
                                        </p:tgtEl>
                                        <p:attrNameLst>
                                          <p:attrName>style.visibility</p:attrName>
                                        </p:attrNameLst>
                                      </p:cBhvr>
                                      <p:to>
                                        <p:strVal val="visible"/>
                                      </p:to>
                                    </p:set>
                                    <p:animEffect transition="in" filter="fade">
                                      <p:cBhvr>
                                        <p:cTn id="14" dur="1000"/>
                                        <p:tgtEl>
                                          <p:spTgt spid="55"/>
                                        </p:tgtEl>
                                      </p:cBhvr>
                                    </p:animEffect>
                                    <p:anim calcmode="lin" valueType="num">
                                      <p:cBhvr>
                                        <p:cTn id="15" dur="1000" fill="hold"/>
                                        <p:tgtEl>
                                          <p:spTgt spid="55"/>
                                        </p:tgtEl>
                                        <p:attrNameLst>
                                          <p:attrName>ppt_x</p:attrName>
                                        </p:attrNameLst>
                                      </p:cBhvr>
                                      <p:tavLst>
                                        <p:tav tm="0">
                                          <p:val>
                                            <p:strVal val="#ppt_x"/>
                                          </p:val>
                                        </p:tav>
                                        <p:tav tm="100000">
                                          <p:val>
                                            <p:strVal val="#ppt_x"/>
                                          </p:val>
                                        </p:tav>
                                      </p:tavLst>
                                    </p:anim>
                                    <p:anim calcmode="lin" valueType="num">
                                      <p:cBhvr>
                                        <p:cTn id="16" dur="1000" fill="hold"/>
                                        <p:tgtEl>
                                          <p:spTgt spid="5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60"/>
                                        </p:tgtEl>
                                        <p:attrNameLst>
                                          <p:attrName>style.visibility</p:attrName>
                                        </p:attrNameLst>
                                      </p:cBhvr>
                                      <p:to>
                                        <p:strVal val="visible"/>
                                      </p:to>
                                    </p:set>
                                    <p:animEffect transition="in" filter="fade">
                                      <p:cBhvr>
                                        <p:cTn id="21" dur="1000"/>
                                        <p:tgtEl>
                                          <p:spTgt spid="60"/>
                                        </p:tgtEl>
                                      </p:cBhvr>
                                    </p:animEffect>
                                    <p:anim calcmode="lin" valueType="num">
                                      <p:cBhvr>
                                        <p:cTn id="22" dur="1000" fill="hold"/>
                                        <p:tgtEl>
                                          <p:spTgt spid="60"/>
                                        </p:tgtEl>
                                        <p:attrNameLst>
                                          <p:attrName>ppt_x</p:attrName>
                                        </p:attrNameLst>
                                      </p:cBhvr>
                                      <p:tavLst>
                                        <p:tav tm="0">
                                          <p:val>
                                            <p:strVal val="#ppt_x"/>
                                          </p:val>
                                        </p:tav>
                                        <p:tav tm="100000">
                                          <p:val>
                                            <p:strVal val="#ppt_x"/>
                                          </p:val>
                                        </p:tav>
                                      </p:tavLst>
                                    </p:anim>
                                    <p:anim calcmode="lin" valueType="num">
                                      <p:cBhvr>
                                        <p:cTn id="23" dur="1000" fill="hold"/>
                                        <p:tgtEl>
                                          <p:spTgt spid="60"/>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53"/>
                                        </p:tgtEl>
                                        <p:attrNameLst>
                                          <p:attrName>style.visibility</p:attrName>
                                        </p:attrNameLst>
                                      </p:cBhvr>
                                      <p:to>
                                        <p:strVal val="visible"/>
                                      </p:to>
                                    </p:set>
                                    <p:animEffect transition="in" filter="fade">
                                      <p:cBhvr>
                                        <p:cTn id="28" dur="1000"/>
                                        <p:tgtEl>
                                          <p:spTgt spid="53"/>
                                        </p:tgtEl>
                                      </p:cBhvr>
                                    </p:animEffect>
                                    <p:anim calcmode="lin" valueType="num">
                                      <p:cBhvr>
                                        <p:cTn id="29" dur="1000" fill="hold"/>
                                        <p:tgtEl>
                                          <p:spTgt spid="53"/>
                                        </p:tgtEl>
                                        <p:attrNameLst>
                                          <p:attrName>ppt_x</p:attrName>
                                        </p:attrNameLst>
                                      </p:cBhvr>
                                      <p:tavLst>
                                        <p:tav tm="0">
                                          <p:val>
                                            <p:strVal val="#ppt_x"/>
                                          </p:val>
                                        </p:tav>
                                        <p:tav tm="100000">
                                          <p:val>
                                            <p:strVal val="#ppt_x"/>
                                          </p:val>
                                        </p:tav>
                                      </p:tavLst>
                                    </p:anim>
                                    <p:anim calcmode="lin" valueType="num">
                                      <p:cBhvr>
                                        <p:cTn id="30" dur="1000" fill="hold"/>
                                        <p:tgtEl>
                                          <p:spTgt spid="53"/>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9"/>
                                        </p:tgtEl>
                                        <p:attrNameLst>
                                          <p:attrName>style.visibility</p:attrName>
                                        </p:attrNameLst>
                                      </p:cBhvr>
                                      <p:to>
                                        <p:strVal val="visible"/>
                                      </p:to>
                                    </p:set>
                                    <p:animEffect transition="in" filter="fade">
                                      <p:cBhvr>
                                        <p:cTn id="35" dur="1000"/>
                                        <p:tgtEl>
                                          <p:spTgt spid="49"/>
                                        </p:tgtEl>
                                      </p:cBhvr>
                                    </p:animEffect>
                                    <p:anim calcmode="lin" valueType="num">
                                      <p:cBhvr>
                                        <p:cTn id="36" dur="1000" fill="hold"/>
                                        <p:tgtEl>
                                          <p:spTgt spid="49"/>
                                        </p:tgtEl>
                                        <p:attrNameLst>
                                          <p:attrName>ppt_x</p:attrName>
                                        </p:attrNameLst>
                                      </p:cBhvr>
                                      <p:tavLst>
                                        <p:tav tm="0">
                                          <p:val>
                                            <p:strVal val="#ppt_x"/>
                                          </p:val>
                                        </p:tav>
                                        <p:tav tm="100000">
                                          <p:val>
                                            <p:strVal val="#ppt_x"/>
                                          </p:val>
                                        </p:tav>
                                      </p:tavLst>
                                    </p:anim>
                                    <p:anim calcmode="lin" valueType="num">
                                      <p:cBhvr>
                                        <p:cTn id="37" dur="1000" fill="hold"/>
                                        <p:tgtEl>
                                          <p:spTgt spid="49"/>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1000"/>
                                        <p:tgtEl>
                                          <p:spTgt spid="10"/>
                                        </p:tgtEl>
                                      </p:cBhvr>
                                    </p:animEffect>
                                    <p:anim calcmode="lin" valueType="num">
                                      <p:cBhvr>
                                        <p:cTn id="43" dur="1000" fill="hold"/>
                                        <p:tgtEl>
                                          <p:spTgt spid="10"/>
                                        </p:tgtEl>
                                        <p:attrNameLst>
                                          <p:attrName>ppt_x</p:attrName>
                                        </p:attrNameLst>
                                      </p:cBhvr>
                                      <p:tavLst>
                                        <p:tav tm="0">
                                          <p:val>
                                            <p:strVal val="#ppt_x"/>
                                          </p:val>
                                        </p:tav>
                                        <p:tav tm="100000">
                                          <p:val>
                                            <p:strVal val="#ppt_x"/>
                                          </p:val>
                                        </p:tav>
                                      </p:tavLst>
                                    </p:anim>
                                    <p:anim calcmode="lin" valueType="num">
                                      <p:cBhvr>
                                        <p:cTn id="4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itle 50">
            <a:extLst>
              <a:ext uri="{FF2B5EF4-FFF2-40B4-BE49-F238E27FC236}">
                <a16:creationId xmlns:a16="http://schemas.microsoft.com/office/drawing/2014/main" id="{4C8520A3-1407-7B1A-EED6-A24D64207C1A}"/>
              </a:ext>
            </a:extLst>
          </p:cNvPr>
          <p:cNvSpPr>
            <a:spLocks noGrp="1"/>
          </p:cNvSpPr>
          <p:nvPr>
            <p:ph type="ctrTitle"/>
          </p:nvPr>
        </p:nvSpPr>
        <p:spPr>
          <a:xfrm>
            <a:off x="516168" y="960278"/>
            <a:ext cx="5694131" cy="538321"/>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14 w 10000"/>
              <a:gd name="connsiteY0" fmla="*/ 699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699 h 10000"/>
              <a:gd name="connsiteX0" fmla="*/ 0 w 10014"/>
              <a:gd name="connsiteY0" fmla="*/ 0 h 10602"/>
              <a:gd name="connsiteX1" fmla="*/ 10014 w 10014"/>
              <a:gd name="connsiteY1" fmla="*/ 602 h 10602"/>
              <a:gd name="connsiteX2" fmla="*/ 10014 w 10014"/>
              <a:gd name="connsiteY2" fmla="*/ 10602 h 10602"/>
              <a:gd name="connsiteX3" fmla="*/ 14 w 10014"/>
              <a:gd name="connsiteY3" fmla="*/ 10602 h 10602"/>
              <a:gd name="connsiteX4" fmla="*/ 0 w 10014"/>
              <a:gd name="connsiteY4" fmla="*/ 0 h 10602"/>
              <a:gd name="connsiteX0" fmla="*/ 0 w 10014"/>
              <a:gd name="connsiteY0" fmla="*/ 0 h 10212"/>
              <a:gd name="connsiteX1" fmla="*/ 10014 w 10014"/>
              <a:gd name="connsiteY1" fmla="*/ 212 h 10212"/>
              <a:gd name="connsiteX2" fmla="*/ 10014 w 10014"/>
              <a:gd name="connsiteY2" fmla="*/ 10212 h 10212"/>
              <a:gd name="connsiteX3" fmla="*/ 14 w 10014"/>
              <a:gd name="connsiteY3" fmla="*/ 10212 h 10212"/>
              <a:gd name="connsiteX4" fmla="*/ 0 w 10014"/>
              <a:gd name="connsiteY4" fmla="*/ 0 h 10212"/>
              <a:gd name="connsiteX0" fmla="*/ 41 w 10000"/>
              <a:gd name="connsiteY0" fmla="*/ 48 h 10000"/>
              <a:gd name="connsiteX1" fmla="*/ 10000 w 10000"/>
              <a:gd name="connsiteY1" fmla="*/ 0 h 10000"/>
              <a:gd name="connsiteX2" fmla="*/ 10000 w 10000"/>
              <a:gd name="connsiteY2" fmla="*/ 10000 h 10000"/>
              <a:gd name="connsiteX3" fmla="*/ 0 w 10000"/>
              <a:gd name="connsiteY3" fmla="*/ 10000 h 10000"/>
              <a:gd name="connsiteX4" fmla="*/ 41 w 10000"/>
              <a:gd name="connsiteY4" fmla="*/ 48 h 10000"/>
              <a:gd name="connsiteX0" fmla="*/ 1 w 10001"/>
              <a:gd name="connsiteY0" fmla="*/ 0 h 10342"/>
              <a:gd name="connsiteX1" fmla="*/ 10001 w 10001"/>
              <a:gd name="connsiteY1" fmla="*/ 342 h 10342"/>
              <a:gd name="connsiteX2" fmla="*/ 10001 w 10001"/>
              <a:gd name="connsiteY2" fmla="*/ 10342 h 10342"/>
              <a:gd name="connsiteX3" fmla="*/ 1 w 10001"/>
              <a:gd name="connsiteY3" fmla="*/ 10342 h 10342"/>
              <a:gd name="connsiteX4" fmla="*/ 1 w 10001"/>
              <a:gd name="connsiteY4" fmla="*/ 0 h 10342"/>
              <a:gd name="connsiteX0" fmla="*/ 1 w 10001"/>
              <a:gd name="connsiteY0" fmla="*/ 48 h 10000"/>
              <a:gd name="connsiteX1" fmla="*/ 10001 w 10001"/>
              <a:gd name="connsiteY1" fmla="*/ 0 h 10000"/>
              <a:gd name="connsiteX2" fmla="*/ 10001 w 10001"/>
              <a:gd name="connsiteY2" fmla="*/ 10000 h 10000"/>
              <a:gd name="connsiteX3" fmla="*/ 1 w 10001"/>
              <a:gd name="connsiteY3" fmla="*/ 10000 h 10000"/>
              <a:gd name="connsiteX4" fmla="*/ 1 w 10001"/>
              <a:gd name="connsiteY4" fmla="*/ 48 h 10000"/>
              <a:gd name="connsiteX0" fmla="*/ 14 w 10000"/>
              <a:gd name="connsiteY0" fmla="*/ 56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568 h 10000"/>
              <a:gd name="connsiteX0" fmla="*/ 14 w 10000"/>
              <a:gd name="connsiteY0" fmla="*/ 30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308 h 10000"/>
              <a:gd name="connsiteX0" fmla="*/ 14 w 10000"/>
              <a:gd name="connsiteY0" fmla="*/ 30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308 h 10000"/>
              <a:gd name="connsiteX0" fmla="*/ 14 w 10000"/>
              <a:gd name="connsiteY0" fmla="*/ 17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178 h 10000"/>
              <a:gd name="connsiteX0" fmla="*/ 14 w 10000"/>
              <a:gd name="connsiteY0" fmla="*/ 178 h 10000"/>
              <a:gd name="connsiteX1" fmla="*/ 10000 w 10000"/>
              <a:gd name="connsiteY1" fmla="*/ 0 h 10000"/>
              <a:gd name="connsiteX2" fmla="*/ 9628 w 10000"/>
              <a:gd name="connsiteY2" fmla="*/ 9870 h 10000"/>
              <a:gd name="connsiteX3" fmla="*/ 0 w 10000"/>
              <a:gd name="connsiteY3" fmla="*/ 10000 h 10000"/>
              <a:gd name="connsiteX4" fmla="*/ 14 w 10000"/>
              <a:gd name="connsiteY4" fmla="*/ 178 h 10000"/>
              <a:gd name="connsiteX0" fmla="*/ 2 w 9988"/>
              <a:gd name="connsiteY0" fmla="*/ 178 h 10000"/>
              <a:gd name="connsiteX1" fmla="*/ 9988 w 9988"/>
              <a:gd name="connsiteY1" fmla="*/ 0 h 10000"/>
              <a:gd name="connsiteX2" fmla="*/ 9616 w 9988"/>
              <a:gd name="connsiteY2" fmla="*/ 9870 h 10000"/>
              <a:gd name="connsiteX3" fmla="*/ 6 w 9988"/>
              <a:gd name="connsiteY3" fmla="*/ 10000 h 10000"/>
              <a:gd name="connsiteX4" fmla="*/ 2 w 9988"/>
              <a:gd name="connsiteY4" fmla="*/ 178 h 10000"/>
              <a:gd name="connsiteX0" fmla="*/ 2 w 10000"/>
              <a:gd name="connsiteY0" fmla="*/ 178 h 10000"/>
              <a:gd name="connsiteX1" fmla="*/ 10000 w 10000"/>
              <a:gd name="connsiteY1" fmla="*/ 0 h 10000"/>
              <a:gd name="connsiteX2" fmla="*/ 9628 w 10000"/>
              <a:gd name="connsiteY2" fmla="*/ 9870 h 10000"/>
              <a:gd name="connsiteX3" fmla="*/ 6 w 10000"/>
              <a:gd name="connsiteY3" fmla="*/ 10000 h 10000"/>
              <a:gd name="connsiteX4" fmla="*/ 2 w 10000"/>
              <a:gd name="connsiteY4" fmla="*/ 178 h 10000"/>
              <a:gd name="connsiteX0" fmla="*/ 2 w 10000"/>
              <a:gd name="connsiteY0" fmla="*/ 91 h 9913"/>
              <a:gd name="connsiteX1" fmla="*/ 10000 w 10000"/>
              <a:gd name="connsiteY1" fmla="*/ 0 h 9913"/>
              <a:gd name="connsiteX2" fmla="*/ 9628 w 10000"/>
              <a:gd name="connsiteY2" fmla="*/ 9783 h 9913"/>
              <a:gd name="connsiteX3" fmla="*/ 6 w 10000"/>
              <a:gd name="connsiteY3" fmla="*/ 9913 h 9913"/>
              <a:gd name="connsiteX4" fmla="*/ 2 w 10000"/>
              <a:gd name="connsiteY4" fmla="*/ 91 h 9913"/>
              <a:gd name="connsiteX0" fmla="*/ 2 w 9982"/>
              <a:gd name="connsiteY0" fmla="*/ 0 h 9908"/>
              <a:gd name="connsiteX1" fmla="*/ 9982 w 9982"/>
              <a:gd name="connsiteY1" fmla="*/ 170 h 9908"/>
              <a:gd name="connsiteX2" fmla="*/ 9628 w 9982"/>
              <a:gd name="connsiteY2" fmla="*/ 9777 h 9908"/>
              <a:gd name="connsiteX3" fmla="*/ 6 w 9982"/>
              <a:gd name="connsiteY3" fmla="*/ 9908 h 9908"/>
              <a:gd name="connsiteX4" fmla="*/ 2 w 9982"/>
              <a:gd name="connsiteY4" fmla="*/ 0 h 9908"/>
              <a:gd name="connsiteX0" fmla="*/ 2 w 10205"/>
              <a:gd name="connsiteY0" fmla="*/ 0 h 10000"/>
              <a:gd name="connsiteX1" fmla="*/ 10205 w 10205"/>
              <a:gd name="connsiteY1" fmla="*/ 38 h 10000"/>
              <a:gd name="connsiteX2" fmla="*/ 9645 w 10205"/>
              <a:gd name="connsiteY2" fmla="*/ 9868 h 10000"/>
              <a:gd name="connsiteX3" fmla="*/ 6 w 10205"/>
              <a:gd name="connsiteY3" fmla="*/ 10000 h 10000"/>
              <a:gd name="connsiteX4" fmla="*/ 2 w 10205"/>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05" h="10000">
                <a:moveTo>
                  <a:pt x="2" y="0"/>
                </a:moveTo>
                <a:lnTo>
                  <a:pt x="10205" y="38"/>
                </a:lnTo>
                <a:cubicBezTo>
                  <a:pt x="10018" y="3315"/>
                  <a:pt x="9832" y="6591"/>
                  <a:pt x="9645" y="9868"/>
                </a:cubicBezTo>
                <a:lnTo>
                  <a:pt x="6" y="10000"/>
                </a:lnTo>
                <a:cubicBezTo>
                  <a:pt x="11" y="6844"/>
                  <a:pt x="-3" y="3156"/>
                  <a:pt x="2" y="0"/>
                </a:cubicBezTo>
                <a:close/>
              </a:path>
            </a:pathLst>
          </a:custGeom>
          <a:solidFill>
            <a:srgbClr val="000066"/>
          </a:solidFill>
        </p:spPr>
        <p:txBody>
          <a:bodyPr anchor="ctr"/>
          <a:lstStyle/>
          <a:p>
            <a:pPr>
              <a:lnSpc>
                <a:spcPct val="100000"/>
              </a:lnSpc>
            </a:pPr>
            <a:r>
              <a:rPr lang="en-US" sz="1400" dirty="0">
                <a:latin typeface="Montserrat" pitchFamily="2" charset="0"/>
              </a:rPr>
              <a:t>PRODUCT PROFILE</a:t>
            </a:r>
            <a:br>
              <a:rPr lang="en-US" sz="1400" dirty="0">
                <a:latin typeface="Montserrat" pitchFamily="2" charset="0"/>
              </a:rPr>
            </a:br>
            <a:r>
              <a:rPr lang="en-US" sz="1600" b="1" spc="300" dirty="0">
                <a:latin typeface="Montserrat" pitchFamily="2" charset="0"/>
              </a:rPr>
              <a:t>COMMERCIAL</a:t>
            </a:r>
            <a:r>
              <a:rPr lang="en-US" sz="1400" dirty="0">
                <a:latin typeface="Montserrat" pitchFamily="2" charset="0"/>
              </a:rPr>
              <a:t> </a:t>
            </a:r>
            <a:r>
              <a:rPr lang="en-US" sz="1600" b="1" spc="300" dirty="0">
                <a:latin typeface="Montserrat" pitchFamily="2" charset="0"/>
              </a:rPr>
              <a:t>KITCHEN SOLUTIONS</a:t>
            </a:r>
            <a:endParaRPr lang="en-US" sz="1400" b="1" spc="300" dirty="0">
              <a:latin typeface="Montserrat" pitchFamily="2" charset="0"/>
            </a:endParaRPr>
          </a:p>
        </p:txBody>
      </p:sp>
      <p:grpSp>
        <p:nvGrpSpPr>
          <p:cNvPr id="50" name="Group 49">
            <a:extLst>
              <a:ext uri="{FF2B5EF4-FFF2-40B4-BE49-F238E27FC236}">
                <a16:creationId xmlns:a16="http://schemas.microsoft.com/office/drawing/2014/main" id="{FF5FD3F0-019B-9098-6CCB-B95DB0E37464}"/>
              </a:ext>
            </a:extLst>
          </p:cNvPr>
          <p:cNvGrpSpPr/>
          <p:nvPr/>
        </p:nvGrpSpPr>
        <p:grpSpPr>
          <a:xfrm>
            <a:off x="11732489" y="2405259"/>
            <a:ext cx="3467547" cy="2145078"/>
            <a:chOff x="12443011" y="5893428"/>
            <a:chExt cx="3467547" cy="2145078"/>
          </a:xfrm>
        </p:grpSpPr>
        <p:sp>
          <p:nvSpPr>
            <p:cNvPr id="38" name="TextBox 34">
              <a:extLst>
                <a:ext uri="{FF2B5EF4-FFF2-40B4-BE49-F238E27FC236}">
                  <a16:creationId xmlns:a16="http://schemas.microsoft.com/office/drawing/2014/main" id="{9C297B30-59D5-7768-DD6C-775DFF6A5E2D}"/>
                </a:ext>
              </a:extLst>
            </p:cNvPr>
            <p:cNvSpPr txBox="1"/>
            <p:nvPr/>
          </p:nvSpPr>
          <p:spPr>
            <a:xfrm>
              <a:off x="12443011" y="6858952"/>
              <a:ext cx="3467547" cy="117955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pPr>
              <a:r>
                <a:rPr lang="en-US" sz="800" b="1" dirty="0">
                  <a:solidFill>
                    <a:srgbClr val="000066"/>
                  </a:solidFill>
                  <a:latin typeface="Montserrat" pitchFamily="2" charset="0"/>
                </a:rPr>
                <a:t>Ultrasonic Cleaner (</a:t>
              </a:r>
              <a:r>
                <a:rPr lang="en-US" sz="800" b="1" dirty="0" err="1">
                  <a:solidFill>
                    <a:srgbClr val="000066"/>
                  </a:solidFill>
                  <a:latin typeface="Montserrat" pitchFamily="2" charset="0"/>
                </a:rPr>
                <a:t>EzClean</a:t>
              </a:r>
              <a:r>
                <a:rPr lang="en-US" sz="800" b="1" dirty="0">
                  <a:solidFill>
                    <a:srgbClr val="000066"/>
                  </a:solidFill>
                  <a:latin typeface="Montserrat" pitchFamily="2" charset="0"/>
                </a:rPr>
                <a:t>)</a:t>
              </a:r>
            </a:p>
            <a:p>
              <a:pPr marL="171450" indent="-171450">
                <a:lnSpc>
                  <a:spcPct val="150000"/>
                </a:lnSpc>
                <a:buFont typeface="Arial" panose="020B0604020202020204" pitchFamily="34" charset="0"/>
                <a:buChar char="•"/>
              </a:pPr>
              <a:r>
                <a:rPr lang="en-US" sz="800" dirty="0">
                  <a:latin typeface="Montserrat Medium" pitchFamily="2" charset="0"/>
                </a:rPr>
                <a:t>For cleaning Cast Iron, Steel, Stainless Steel, Brass, Bronze</a:t>
              </a:r>
            </a:p>
            <a:p>
              <a:pPr marL="171450" indent="-171450">
                <a:lnSpc>
                  <a:spcPct val="150000"/>
                </a:lnSpc>
                <a:buFont typeface="Arial" panose="020B0604020202020204" pitchFamily="34" charset="0"/>
                <a:buChar char="•"/>
              </a:pPr>
              <a:r>
                <a:rPr lang="en-US" sz="800" dirty="0">
                  <a:latin typeface="Montserrat Medium" pitchFamily="2" charset="0"/>
                </a:rPr>
                <a:t>Stainless steel structure - Resistant to wear / More work life.</a:t>
              </a:r>
            </a:p>
            <a:p>
              <a:pPr marL="171450" indent="-171450">
                <a:lnSpc>
                  <a:spcPct val="150000"/>
                </a:lnSpc>
                <a:buFont typeface="Arial" panose="020B0604020202020204" pitchFamily="34" charset="0"/>
                <a:buChar char="•"/>
              </a:pPr>
              <a:r>
                <a:rPr lang="en-US" sz="800" dirty="0">
                  <a:latin typeface="Montserrat Medium" pitchFamily="2" charset="0"/>
                </a:rPr>
                <a:t>Constant Temperature Heating System</a:t>
              </a:r>
            </a:p>
            <a:p>
              <a:pPr marL="171450" indent="-171450">
                <a:lnSpc>
                  <a:spcPct val="150000"/>
                </a:lnSpc>
                <a:buFont typeface="Arial" panose="020B0604020202020204" pitchFamily="34" charset="0"/>
                <a:buChar char="•"/>
              </a:pPr>
              <a:r>
                <a:rPr lang="en-US" sz="800" dirty="0">
                  <a:latin typeface="Montserrat Medium" pitchFamily="2" charset="0"/>
                </a:rPr>
                <a:t>Available in Multi-tank options</a:t>
              </a:r>
            </a:p>
            <a:p>
              <a:pPr marL="171450" indent="-171450">
                <a:lnSpc>
                  <a:spcPct val="150000"/>
                </a:lnSpc>
                <a:buFont typeface="Arial" panose="020B0604020202020204" pitchFamily="34" charset="0"/>
                <a:buChar char="•"/>
              </a:pPr>
              <a:r>
                <a:rPr lang="en-US" sz="800" dirty="0">
                  <a:latin typeface="Montserrat Medium" pitchFamily="2" charset="0"/>
                </a:rPr>
                <a:t>External Ultrasonic Generator</a:t>
              </a:r>
            </a:p>
          </p:txBody>
        </p:sp>
        <p:pic>
          <p:nvPicPr>
            <p:cNvPr id="46" name="Picture 45">
              <a:extLst>
                <a:ext uri="{FF2B5EF4-FFF2-40B4-BE49-F238E27FC236}">
                  <a16:creationId xmlns:a16="http://schemas.microsoft.com/office/drawing/2014/main" id="{7AC6657F-4A11-F8FF-AD57-4A4FE47210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flipH="1">
              <a:off x="12443012" y="5893428"/>
              <a:ext cx="908337" cy="908337"/>
            </a:xfrm>
            <a:prstGeom prst="rect">
              <a:avLst/>
            </a:prstGeom>
            <a:noFill/>
            <a:ln>
              <a:noFill/>
            </a:ln>
            <a:effectLst>
              <a:outerShdw blurRad="76200" dir="13500000" sy="23000" kx="1200000" algn="br" rotWithShape="0">
                <a:prstClr val="black">
                  <a:alpha val="20000"/>
                </a:prstClr>
              </a:outerShdw>
            </a:effectLst>
          </p:spPr>
        </p:pic>
      </p:grpSp>
      <p:grpSp>
        <p:nvGrpSpPr>
          <p:cNvPr id="2" name="Group 1">
            <a:extLst>
              <a:ext uri="{FF2B5EF4-FFF2-40B4-BE49-F238E27FC236}">
                <a16:creationId xmlns:a16="http://schemas.microsoft.com/office/drawing/2014/main" id="{B590CE5A-9886-574F-C7DB-5B0540E92CC2}"/>
              </a:ext>
            </a:extLst>
          </p:cNvPr>
          <p:cNvGrpSpPr/>
          <p:nvPr/>
        </p:nvGrpSpPr>
        <p:grpSpPr>
          <a:xfrm>
            <a:off x="5858453" y="2405259"/>
            <a:ext cx="5007206" cy="1960412"/>
            <a:chOff x="2103667" y="5893428"/>
            <a:chExt cx="5007206" cy="1960412"/>
          </a:xfrm>
        </p:grpSpPr>
        <p:sp>
          <p:nvSpPr>
            <p:cNvPr id="3" name="TextBox 2">
              <a:extLst>
                <a:ext uri="{FF2B5EF4-FFF2-40B4-BE49-F238E27FC236}">
                  <a16:creationId xmlns:a16="http://schemas.microsoft.com/office/drawing/2014/main" id="{AC570633-0123-AC54-DEF8-E5C3ABBB8344}"/>
                </a:ext>
              </a:extLst>
            </p:cNvPr>
            <p:cNvSpPr txBox="1"/>
            <p:nvPr/>
          </p:nvSpPr>
          <p:spPr>
            <a:xfrm>
              <a:off x="2103667" y="6858952"/>
              <a:ext cx="5007206" cy="994888"/>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pPr>
              <a:r>
                <a:rPr lang="en-US" sz="800" b="1" dirty="0">
                  <a:solidFill>
                    <a:srgbClr val="000066"/>
                  </a:solidFill>
                  <a:latin typeface="Montserrat" pitchFamily="2" charset="0"/>
                </a:rPr>
                <a:t>Auto-Clean Grease Interceptor</a:t>
              </a:r>
            </a:p>
            <a:p>
              <a:pPr marL="171450" indent="-171450">
                <a:lnSpc>
                  <a:spcPct val="150000"/>
                </a:lnSpc>
                <a:buFont typeface="Arial" panose="020B0604020202020204" pitchFamily="34" charset="0"/>
                <a:buChar char="•"/>
              </a:pPr>
              <a:r>
                <a:rPr lang="en-US" sz="800" dirty="0">
                  <a:latin typeface="Montserrat Medium" pitchFamily="2" charset="0"/>
                </a:rPr>
                <a:t>Equipped with automatic separation system that senses the grease load and segregates the grease and water effectively. </a:t>
              </a:r>
            </a:p>
            <a:p>
              <a:pPr marL="171450" indent="-171450">
                <a:lnSpc>
                  <a:spcPct val="150000"/>
                </a:lnSpc>
                <a:buFont typeface="Arial" panose="020B0604020202020204" pitchFamily="34" charset="0"/>
                <a:buChar char="•"/>
              </a:pPr>
              <a:r>
                <a:rPr lang="en-US" sz="800" dirty="0">
                  <a:latin typeface="Montserrat Medium" pitchFamily="2" charset="0"/>
                </a:rPr>
                <a:t>Improves the operations at kitchen wastewater treatment facilities and prevent environmental problems caused by grease.</a:t>
              </a:r>
            </a:p>
          </p:txBody>
        </p:sp>
        <p:pic>
          <p:nvPicPr>
            <p:cNvPr id="4" name="Picture 3" descr="A picture containing indoor, floor&#10;&#10;Description automatically generated">
              <a:extLst>
                <a:ext uri="{FF2B5EF4-FFF2-40B4-BE49-F238E27FC236}">
                  <a16:creationId xmlns:a16="http://schemas.microsoft.com/office/drawing/2014/main" id="{D42D38D9-3787-A9A1-EE86-3B64A1D96EB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2103668" y="5893428"/>
              <a:ext cx="1320873" cy="971677"/>
            </a:xfrm>
            <a:prstGeom prst="rect">
              <a:avLst/>
            </a:prstGeom>
            <a:ln>
              <a:noFill/>
            </a:ln>
            <a:effectLst>
              <a:softEdge rad="112500"/>
            </a:effectLst>
          </p:spPr>
        </p:pic>
      </p:grpSp>
      <p:sp>
        <p:nvSpPr>
          <p:cNvPr id="5" name="Title 50">
            <a:extLst>
              <a:ext uri="{FF2B5EF4-FFF2-40B4-BE49-F238E27FC236}">
                <a16:creationId xmlns:a16="http://schemas.microsoft.com/office/drawing/2014/main" id="{2297C447-F363-C19A-D23F-79EA2C558DFF}"/>
              </a:ext>
            </a:extLst>
          </p:cNvPr>
          <p:cNvSpPr txBox="1">
            <a:spLocks/>
          </p:cNvSpPr>
          <p:nvPr/>
        </p:nvSpPr>
        <p:spPr>
          <a:xfrm>
            <a:off x="515786" y="1724178"/>
            <a:ext cx="2481411" cy="325109"/>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14 w 10000"/>
              <a:gd name="connsiteY0" fmla="*/ 699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699 h 10000"/>
              <a:gd name="connsiteX0" fmla="*/ 0 w 10014"/>
              <a:gd name="connsiteY0" fmla="*/ 0 h 10602"/>
              <a:gd name="connsiteX1" fmla="*/ 10014 w 10014"/>
              <a:gd name="connsiteY1" fmla="*/ 602 h 10602"/>
              <a:gd name="connsiteX2" fmla="*/ 10014 w 10014"/>
              <a:gd name="connsiteY2" fmla="*/ 10602 h 10602"/>
              <a:gd name="connsiteX3" fmla="*/ 14 w 10014"/>
              <a:gd name="connsiteY3" fmla="*/ 10602 h 10602"/>
              <a:gd name="connsiteX4" fmla="*/ 0 w 10014"/>
              <a:gd name="connsiteY4" fmla="*/ 0 h 10602"/>
              <a:gd name="connsiteX0" fmla="*/ 0 w 10014"/>
              <a:gd name="connsiteY0" fmla="*/ 0 h 10212"/>
              <a:gd name="connsiteX1" fmla="*/ 10014 w 10014"/>
              <a:gd name="connsiteY1" fmla="*/ 212 h 10212"/>
              <a:gd name="connsiteX2" fmla="*/ 10014 w 10014"/>
              <a:gd name="connsiteY2" fmla="*/ 10212 h 10212"/>
              <a:gd name="connsiteX3" fmla="*/ 14 w 10014"/>
              <a:gd name="connsiteY3" fmla="*/ 10212 h 10212"/>
              <a:gd name="connsiteX4" fmla="*/ 0 w 10014"/>
              <a:gd name="connsiteY4" fmla="*/ 0 h 10212"/>
              <a:gd name="connsiteX0" fmla="*/ 41 w 10000"/>
              <a:gd name="connsiteY0" fmla="*/ 48 h 10000"/>
              <a:gd name="connsiteX1" fmla="*/ 10000 w 10000"/>
              <a:gd name="connsiteY1" fmla="*/ 0 h 10000"/>
              <a:gd name="connsiteX2" fmla="*/ 10000 w 10000"/>
              <a:gd name="connsiteY2" fmla="*/ 10000 h 10000"/>
              <a:gd name="connsiteX3" fmla="*/ 0 w 10000"/>
              <a:gd name="connsiteY3" fmla="*/ 10000 h 10000"/>
              <a:gd name="connsiteX4" fmla="*/ 41 w 10000"/>
              <a:gd name="connsiteY4" fmla="*/ 48 h 10000"/>
              <a:gd name="connsiteX0" fmla="*/ 1 w 10001"/>
              <a:gd name="connsiteY0" fmla="*/ 0 h 10342"/>
              <a:gd name="connsiteX1" fmla="*/ 10001 w 10001"/>
              <a:gd name="connsiteY1" fmla="*/ 342 h 10342"/>
              <a:gd name="connsiteX2" fmla="*/ 10001 w 10001"/>
              <a:gd name="connsiteY2" fmla="*/ 10342 h 10342"/>
              <a:gd name="connsiteX3" fmla="*/ 1 w 10001"/>
              <a:gd name="connsiteY3" fmla="*/ 10342 h 10342"/>
              <a:gd name="connsiteX4" fmla="*/ 1 w 10001"/>
              <a:gd name="connsiteY4" fmla="*/ 0 h 10342"/>
              <a:gd name="connsiteX0" fmla="*/ 1 w 10001"/>
              <a:gd name="connsiteY0" fmla="*/ 48 h 10000"/>
              <a:gd name="connsiteX1" fmla="*/ 10001 w 10001"/>
              <a:gd name="connsiteY1" fmla="*/ 0 h 10000"/>
              <a:gd name="connsiteX2" fmla="*/ 10001 w 10001"/>
              <a:gd name="connsiteY2" fmla="*/ 10000 h 10000"/>
              <a:gd name="connsiteX3" fmla="*/ 1 w 10001"/>
              <a:gd name="connsiteY3" fmla="*/ 10000 h 10000"/>
              <a:gd name="connsiteX4" fmla="*/ 1 w 10001"/>
              <a:gd name="connsiteY4" fmla="*/ 48 h 10000"/>
              <a:gd name="connsiteX0" fmla="*/ 14 w 10000"/>
              <a:gd name="connsiteY0" fmla="*/ 56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568 h 10000"/>
              <a:gd name="connsiteX0" fmla="*/ 14 w 10000"/>
              <a:gd name="connsiteY0" fmla="*/ 30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308 h 10000"/>
              <a:gd name="connsiteX0" fmla="*/ 14 w 10000"/>
              <a:gd name="connsiteY0" fmla="*/ 30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308 h 10000"/>
              <a:gd name="connsiteX0" fmla="*/ 14 w 10000"/>
              <a:gd name="connsiteY0" fmla="*/ 17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178 h 10000"/>
              <a:gd name="connsiteX0" fmla="*/ 14 w 10000"/>
              <a:gd name="connsiteY0" fmla="*/ 178 h 10000"/>
              <a:gd name="connsiteX1" fmla="*/ 10000 w 10000"/>
              <a:gd name="connsiteY1" fmla="*/ 0 h 10000"/>
              <a:gd name="connsiteX2" fmla="*/ 9628 w 10000"/>
              <a:gd name="connsiteY2" fmla="*/ 9870 h 10000"/>
              <a:gd name="connsiteX3" fmla="*/ 0 w 10000"/>
              <a:gd name="connsiteY3" fmla="*/ 10000 h 10000"/>
              <a:gd name="connsiteX4" fmla="*/ 14 w 10000"/>
              <a:gd name="connsiteY4" fmla="*/ 178 h 10000"/>
              <a:gd name="connsiteX0" fmla="*/ 2 w 9988"/>
              <a:gd name="connsiteY0" fmla="*/ 178 h 10000"/>
              <a:gd name="connsiteX1" fmla="*/ 9988 w 9988"/>
              <a:gd name="connsiteY1" fmla="*/ 0 h 10000"/>
              <a:gd name="connsiteX2" fmla="*/ 9616 w 9988"/>
              <a:gd name="connsiteY2" fmla="*/ 9870 h 10000"/>
              <a:gd name="connsiteX3" fmla="*/ 6 w 9988"/>
              <a:gd name="connsiteY3" fmla="*/ 10000 h 10000"/>
              <a:gd name="connsiteX4" fmla="*/ 2 w 9988"/>
              <a:gd name="connsiteY4" fmla="*/ 178 h 10000"/>
              <a:gd name="connsiteX0" fmla="*/ 2 w 10000"/>
              <a:gd name="connsiteY0" fmla="*/ 178 h 10000"/>
              <a:gd name="connsiteX1" fmla="*/ 10000 w 10000"/>
              <a:gd name="connsiteY1" fmla="*/ 0 h 10000"/>
              <a:gd name="connsiteX2" fmla="*/ 9628 w 10000"/>
              <a:gd name="connsiteY2" fmla="*/ 9870 h 10000"/>
              <a:gd name="connsiteX3" fmla="*/ 6 w 10000"/>
              <a:gd name="connsiteY3" fmla="*/ 10000 h 10000"/>
              <a:gd name="connsiteX4" fmla="*/ 2 w 10000"/>
              <a:gd name="connsiteY4" fmla="*/ 178 h 10000"/>
              <a:gd name="connsiteX0" fmla="*/ 2 w 10000"/>
              <a:gd name="connsiteY0" fmla="*/ 91 h 9913"/>
              <a:gd name="connsiteX1" fmla="*/ 10000 w 10000"/>
              <a:gd name="connsiteY1" fmla="*/ 0 h 9913"/>
              <a:gd name="connsiteX2" fmla="*/ 9628 w 10000"/>
              <a:gd name="connsiteY2" fmla="*/ 9783 h 9913"/>
              <a:gd name="connsiteX3" fmla="*/ 6 w 10000"/>
              <a:gd name="connsiteY3" fmla="*/ 9913 h 9913"/>
              <a:gd name="connsiteX4" fmla="*/ 2 w 10000"/>
              <a:gd name="connsiteY4" fmla="*/ 91 h 9913"/>
              <a:gd name="connsiteX0" fmla="*/ 2 w 9982"/>
              <a:gd name="connsiteY0" fmla="*/ 0 h 9908"/>
              <a:gd name="connsiteX1" fmla="*/ 9982 w 9982"/>
              <a:gd name="connsiteY1" fmla="*/ 170 h 9908"/>
              <a:gd name="connsiteX2" fmla="*/ 9628 w 9982"/>
              <a:gd name="connsiteY2" fmla="*/ 9777 h 9908"/>
              <a:gd name="connsiteX3" fmla="*/ 6 w 9982"/>
              <a:gd name="connsiteY3" fmla="*/ 9908 h 9908"/>
              <a:gd name="connsiteX4" fmla="*/ 2 w 9982"/>
              <a:gd name="connsiteY4" fmla="*/ 0 h 9908"/>
              <a:gd name="connsiteX0" fmla="*/ 2 w 10205"/>
              <a:gd name="connsiteY0" fmla="*/ 0 h 10000"/>
              <a:gd name="connsiteX1" fmla="*/ 10205 w 10205"/>
              <a:gd name="connsiteY1" fmla="*/ 38 h 10000"/>
              <a:gd name="connsiteX2" fmla="*/ 9645 w 10205"/>
              <a:gd name="connsiteY2" fmla="*/ 9868 h 10000"/>
              <a:gd name="connsiteX3" fmla="*/ 6 w 10205"/>
              <a:gd name="connsiteY3" fmla="*/ 10000 h 10000"/>
              <a:gd name="connsiteX4" fmla="*/ 2 w 10205"/>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05" h="10000">
                <a:moveTo>
                  <a:pt x="2" y="0"/>
                </a:moveTo>
                <a:lnTo>
                  <a:pt x="10205" y="38"/>
                </a:lnTo>
                <a:cubicBezTo>
                  <a:pt x="10018" y="3315"/>
                  <a:pt x="9832" y="6591"/>
                  <a:pt x="9645" y="9868"/>
                </a:cubicBezTo>
                <a:lnTo>
                  <a:pt x="6" y="10000"/>
                </a:lnTo>
                <a:cubicBezTo>
                  <a:pt x="11" y="6844"/>
                  <a:pt x="-3" y="3156"/>
                  <a:pt x="2" y="0"/>
                </a:cubicBezTo>
                <a:close/>
              </a:path>
            </a:pathLst>
          </a:custGeom>
          <a:solidFill>
            <a:srgbClr val="993366"/>
          </a:solidFill>
        </p:spPr>
        <p:txBody>
          <a:bodyPr vert="horz" lIns="91440" tIns="45720" rIns="91440" bIns="45720" rtlCol="0" anchor="ctr">
            <a:noAutofit/>
          </a:bodyPr>
          <a:lstStyle>
            <a:lvl1pPr algn="l" defTabSz="1280160" rtl="0" eaLnBrk="1" latinLnBrk="0" hangingPunct="1">
              <a:lnSpc>
                <a:spcPct val="90000"/>
              </a:lnSpc>
              <a:spcBef>
                <a:spcPct val="0"/>
              </a:spcBef>
              <a:buNone/>
              <a:defRPr sz="5939" kern="1200" cap="all" spc="445" baseline="0">
                <a:solidFill>
                  <a:schemeClr val="bg1"/>
                </a:solidFill>
                <a:latin typeface="Bahnschrift" panose="020B0502040204020203" pitchFamily="34" charset="0"/>
                <a:ea typeface="+mj-ea"/>
                <a:cs typeface="+mj-cs"/>
              </a:defRPr>
            </a:lvl1pPr>
          </a:lstStyle>
          <a:p>
            <a:pPr>
              <a:lnSpc>
                <a:spcPct val="100000"/>
              </a:lnSpc>
            </a:pPr>
            <a:r>
              <a:rPr lang="en-US" sz="1400" cap="none" spc="0" dirty="0">
                <a:latin typeface="Montserrat" pitchFamily="2" charset="0"/>
              </a:rPr>
              <a:t>WATER FILTRATION</a:t>
            </a:r>
          </a:p>
        </p:txBody>
      </p:sp>
      <p:cxnSp>
        <p:nvCxnSpPr>
          <p:cNvPr id="6" name="Straight Connector 5">
            <a:extLst>
              <a:ext uri="{FF2B5EF4-FFF2-40B4-BE49-F238E27FC236}">
                <a16:creationId xmlns:a16="http://schemas.microsoft.com/office/drawing/2014/main" id="{02E1F1A9-FBE4-F845-CC3E-C9DD82CAAE0E}"/>
              </a:ext>
            </a:extLst>
          </p:cNvPr>
          <p:cNvCxnSpPr>
            <a:cxnSpLocks/>
          </p:cNvCxnSpPr>
          <p:nvPr/>
        </p:nvCxnSpPr>
        <p:spPr>
          <a:xfrm>
            <a:off x="5472806" y="1724179"/>
            <a:ext cx="0" cy="7643292"/>
          </a:xfrm>
          <a:prstGeom prst="line">
            <a:avLst/>
          </a:prstGeom>
          <a:ln>
            <a:solidFill>
              <a:srgbClr val="993366"/>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896FA551-CB42-535D-BB9F-AFFC9E3AA906}"/>
              </a:ext>
            </a:extLst>
          </p:cNvPr>
          <p:cNvCxnSpPr>
            <a:cxnSpLocks/>
            <a:stCxn id="5" idx="0"/>
          </p:cNvCxnSpPr>
          <p:nvPr/>
        </p:nvCxnSpPr>
        <p:spPr>
          <a:xfrm>
            <a:off x="516272" y="1724178"/>
            <a:ext cx="16036742" cy="15565"/>
          </a:xfrm>
          <a:prstGeom prst="line">
            <a:avLst/>
          </a:prstGeom>
          <a:ln>
            <a:solidFill>
              <a:srgbClr val="993366"/>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D1B09C24-B139-83E9-FC15-F9D72F804C47}"/>
              </a:ext>
            </a:extLst>
          </p:cNvPr>
          <p:cNvCxnSpPr>
            <a:cxnSpLocks/>
          </p:cNvCxnSpPr>
          <p:nvPr/>
        </p:nvCxnSpPr>
        <p:spPr>
          <a:xfrm>
            <a:off x="11251306" y="1731961"/>
            <a:ext cx="0" cy="7643292"/>
          </a:xfrm>
          <a:prstGeom prst="line">
            <a:avLst/>
          </a:prstGeom>
          <a:ln>
            <a:solidFill>
              <a:srgbClr val="993366"/>
            </a:solidFill>
          </a:ln>
        </p:spPr>
        <p:style>
          <a:lnRef idx="1">
            <a:schemeClr val="accent1"/>
          </a:lnRef>
          <a:fillRef idx="0">
            <a:schemeClr val="accent1"/>
          </a:fillRef>
          <a:effectRef idx="0">
            <a:schemeClr val="accent1"/>
          </a:effectRef>
          <a:fontRef idx="minor">
            <a:schemeClr val="tx1"/>
          </a:fontRef>
        </p:style>
      </p:cxnSp>
      <p:sp>
        <p:nvSpPr>
          <p:cNvPr id="11" name="Title 50">
            <a:extLst>
              <a:ext uri="{FF2B5EF4-FFF2-40B4-BE49-F238E27FC236}">
                <a16:creationId xmlns:a16="http://schemas.microsoft.com/office/drawing/2014/main" id="{7F77963F-3DB9-A0AF-8B64-5220524C6D78}"/>
              </a:ext>
            </a:extLst>
          </p:cNvPr>
          <p:cNvSpPr txBox="1">
            <a:spLocks/>
          </p:cNvSpPr>
          <p:nvPr/>
        </p:nvSpPr>
        <p:spPr>
          <a:xfrm>
            <a:off x="5472805" y="1724178"/>
            <a:ext cx="2045591" cy="325095"/>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14 w 10000"/>
              <a:gd name="connsiteY0" fmla="*/ 699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699 h 10000"/>
              <a:gd name="connsiteX0" fmla="*/ 0 w 10014"/>
              <a:gd name="connsiteY0" fmla="*/ 0 h 10602"/>
              <a:gd name="connsiteX1" fmla="*/ 10014 w 10014"/>
              <a:gd name="connsiteY1" fmla="*/ 602 h 10602"/>
              <a:gd name="connsiteX2" fmla="*/ 10014 w 10014"/>
              <a:gd name="connsiteY2" fmla="*/ 10602 h 10602"/>
              <a:gd name="connsiteX3" fmla="*/ 14 w 10014"/>
              <a:gd name="connsiteY3" fmla="*/ 10602 h 10602"/>
              <a:gd name="connsiteX4" fmla="*/ 0 w 10014"/>
              <a:gd name="connsiteY4" fmla="*/ 0 h 10602"/>
              <a:gd name="connsiteX0" fmla="*/ 0 w 10014"/>
              <a:gd name="connsiteY0" fmla="*/ 0 h 10212"/>
              <a:gd name="connsiteX1" fmla="*/ 10014 w 10014"/>
              <a:gd name="connsiteY1" fmla="*/ 212 h 10212"/>
              <a:gd name="connsiteX2" fmla="*/ 10014 w 10014"/>
              <a:gd name="connsiteY2" fmla="*/ 10212 h 10212"/>
              <a:gd name="connsiteX3" fmla="*/ 14 w 10014"/>
              <a:gd name="connsiteY3" fmla="*/ 10212 h 10212"/>
              <a:gd name="connsiteX4" fmla="*/ 0 w 10014"/>
              <a:gd name="connsiteY4" fmla="*/ 0 h 10212"/>
              <a:gd name="connsiteX0" fmla="*/ 41 w 10000"/>
              <a:gd name="connsiteY0" fmla="*/ 48 h 10000"/>
              <a:gd name="connsiteX1" fmla="*/ 10000 w 10000"/>
              <a:gd name="connsiteY1" fmla="*/ 0 h 10000"/>
              <a:gd name="connsiteX2" fmla="*/ 10000 w 10000"/>
              <a:gd name="connsiteY2" fmla="*/ 10000 h 10000"/>
              <a:gd name="connsiteX3" fmla="*/ 0 w 10000"/>
              <a:gd name="connsiteY3" fmla="*/ 10000 h 10000"/>
              <a:gd name="connsiteX4" fmla="*/ 41 w 10000"/>
              <a:gd name="connsiteY4" fmla="*/ 48 h 10000"/>
              <a:gd name="connsiteX0" fmla="*/ 1 w 10001"/>
              <a:gd name="connsiteY0" fmla="*/ 0 h 10342"/>
              <a:gd name="connsiteX1" fmla="*/ 10001 w 10001"/>
              <a:gd name="connsiteY1" fmla="*/ 342 h 10342"/>
              <a:gd name="connsiteX2" fmla="*/ 10001 w 10001"/>
              <a:gd name="connsiteY2" fmla="*/ 10342 h 10342"/>
              <a:gd name="connsiteX3" fmla="*/ 1 w 10001"/>
              <a:gd name="connsiteY3" fmla="*/ 10342 h 10342"/>
              <a:gd name="connsiteX4" fmla="*/ 1 w 10001"/>
              <a:gd name="connsiteY4" fmla="*/ 0 h 10342"/>
              <a:gd name="connsiteX0" fmla="*/ 1 w 10001"/>
              <a:gd name="connsiteY0" fmla="*/ 48 h 10000"/>
              <a:gd name="connsiteX1" fmla="*/ 10001 w 10001"/>
              <a:gd name="connsiteY1" fmla="*/ 0 h 10000"/>
              <a:gd name="connsiteX2" fmla="*/ 10001 w 10001"/>
              <a:gd name="connsiteY2" fmla="*/ 10000 h 10000"/>
              <a:gd name="connsiteX3" fmla="*/ 1 w 10001"/>
              <a:gd name="connsiteY3" fmla="*/ 10000 h 10000"/>
              <a:gd name="connsiteX4" fmla="*/ 1 w 10001"/>
              <a:gd name="connsiteY4" fmla="*/ 48 h 10000"/>
              <a:gd name="connsiteX0" fmla="*/ 14 w 10000"/>
              <a:gd name="connsiteY0" fmla="*/ 56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568 h 10000"/>
              <a:gd name="connsiteX0" fmla="*/ 14 w 10000"/>
              <a:gd name="connsiteY0" fmla="*/ 30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308 h 10000"/>
              <a:gd name="connsiteX0" fmla="*/ 14 w 10000"/>
              <a:gd name="connsiteY0" fmla="*/ 30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308 h 10000"/>
              <a:gd name="connsiteX0" fmla="*/ 14 w 10000"/>
              <a:gd name="connsiteY0" fmla="*/ 17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178 h 10000"/>
              <a:gd name="connsiteX0" fmla="*/ 14 w 10000"/>
              <a:gd name="connsiteY0" fmla="*/ 178 h 10000"/>
              <a:gd name="connsiteX1" fmla="*/ 10000 w 10000"/>
              <a:gd name="connsiteY1" fmla="*/ 0 h 10000"/>
              <a:gd name="connsiteX2" fmla="*/ 9628 w 10000"/>
              <a:gd name="connsiteY2" fmla="*/ 9870 h 10000"/>
              <a:gd name="connsiteX3" fmla="*/ 0 w 10000"/>
              <a:gd name="connsiteY3" fmla="*/ 10000 h 10000"/>
              <a:gd name="connsiteX4" fmla="*/ 14 w 10000"/>
              <a:gd name="connsiteY4" fmla="*/ 178 h 10000"/>
              <a:gd name="connsiteX0" fmla="*/ 2 w 9988"/>
              <a:gd name="connsiteY0" fmla="*/ 178 h 10000"/>
              <a:gd name="connsiteX1" fmla="*/ 9988 w 9988"/>
              <a:gd name="connsiteY1" fmla="*/ 0 h 10000"/>
              <a:gd name="connsiteX2" fmla="*/ 9616 w 9988"/>
              <a:gd name="connsiteY2" fmla="*/ 9870 h 10000"/>
              <a:gd name="connsiteX3" fmla="*/ 6 w 9988"/>
              <a:gd name="connsiteY3" fmla="*/ 10000 h 10000"/>
              <a:gd name="connsiteX4" fmla="*/ 2 w 9988"/>
              <a:gd name="connsiteY4" fmla="*/ 178 h 10000"/>
              <a:gd name="connsiteX0" fmla="*/ 2 w 10000"/>
              <a:gd name="connsiteY0" fmla="*/ 178 h 10000"/>
              <a:gd name="connsiteX1" fmla="*/ 10000 w 10000"/>
              <a:gd name="connsiteY1" fmla="*/ 0 h 10000"/>
              <a:gd name="connsiteX2" fmla="*/ 9628 w 10000"/>
              <a:gd name="connsiteY2" fmla="*/ 9870 h 10000"/>
              <a:gd name="connsiteX3" fmla="*/ 6 w 10000"/>
              <a:gd name="connsiteY3" fmla="*/ 10000 h 10000"/>
              <a:gd name="connsiteX4" fmla="*/ 2 w 10000"/>
              <a:gd name="connsiteY4" fmla="*/ 178 h 10000"/>
              <a:gd name="connsiteX0" fmla="*/ 2 w 10000"/>
              <a:gd name="connsiteY0" fmla="*/ 91 h 9913"/>
              <a:gd name="connsiteX1" fmla="*/ 10000 w 10000"/>
              <a:gd name="connsiteY1" fmla="*/ 0 h 9913"/>
              <a:gd name="connsiteX2" fmla="*/ 9628 w 10000"/>
              <a:gd name="connsiteY2" fmla="*/ 9783 h 9913"/>
              <a:gd name="connsiteX3" fmla="*/ 6 w 10000"/>
              <a:gd name="connsiteY3" fmla="*/ 9913 h 9913"/>
              <a:gd name="connsiteX4" fmla="*/ 2 w 10000"/>
              <a:gd name="connsiteY4" fmla="*/ 91 h 9913"/>
              <a:gd name="connsiteX0" fmla="*/ 2 w 9982"/>
              <a:gd name="connsiteY0" fmla="*/ 0 h 9908"/>
              <a:gd name="connsiteX1" fmla="*/ 9982 w 9982"/>
              <a:gd name="connsiteY1" fmla="*/ 170 h 9908"/>
              <a:gd name="connsiteX2" fmla="*/ 9628 w 9982"/>
              <a:gd name="connsiteY2" fmla="*/ 9777 h 9908"/>
              <a:gd name="connsiteX3" fmla="*/ 6 w 9982"/>
              <a:gd name="connsiteY3" fmla="*/ 9908 h 9908"/>
              <a:gd name="connsiteX4" fmla="*/ 2 w 9982"/>
              <a:gd name="connsiteY4" fmla="*/ 0 h 9908"/>
              <a:gd name="connsiteX0" fmla="*/ 2 w 10205"/>
              <a:gd name="connsiteY0" fmla="*/ 0 h 10000"/>
              <a:gd name="connsiteX1" fmla="*/ 10205 w 10205"/>
              <a:gd name="connsiteY1" fmla="*/ 38 h 10000"/>
              <a:gd name="connsiteX2" fmla="*/ 9645 w 10205"/>
              <a:gd name="connsiteY2" fmla="*/ 9868 h 10000"/>
              <a:gd name="connsiteX3" fmla="*/ 6 w 10205"/>
              <a:gd name="connsiteY3" fmla="*/ 10000 h 10000"/>
              <a:gd name="connsiteX4" fmla="*/ 2 w 10205"/>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05" h="10000">
                <a:moveTo>
                  <a:pt x="2" y="0"/>
                </a:moveTo>
                <a:lnTo>
                  <a:pt x="10205" y="38"/>
                </a:lnTo>
                <a:cubicBezTo>
                  <a:pt x="10018" y="3315"/>
                  <a:pt x="9832" y="6591"/>
                  <a:pt x="9645" y="9868"/>
                </a:cubicBezTo>
                <a:lnTo>
                  <a:pt x="6" y="10000"/>
                </a:lnTo>
                <a:cubicBezTo>
                  <a:pt x="11" y="6844"/>
                  <a:pt x="-3" y="3156"/>
                  <a:pt x="2" y="0"/>
                </a:cubicBezTo>
                <a:close/>
              </a:path>
            </a:pathLst>
          </a:custGeom>
          <a:solidFill>
            <a:srgbClr val="993366"/>
          </a:solidFill>
        </p:spPr>
        <p:txBody>
          <a:bodyPr vert="horz" lIns="91440" tIns="45720" rIns="91440" bIns="45720" rtlCol="0" anchor="ctr">
            <a:noAutofit/>
          </a:bodyPr>
          <a:lstStyle>
            <a:lvl1pPr algn="l" defTabSz="1280160" rtl="0" eaLnBrk="1" latinLnBrk="0" hangingPunct="1">
              <a:lnSpc>
                <a:spcPct val="90000"/>
              </a:lnSpc>
              <a:spcBef>
                <a:spcPct val="0"/>
              </a:spcBef>
              <a:buNone/>
              <a:defRPr sz="5939" kern="1200" cap="all" spc="445" baseline="0">
                <a:solidFill>
                  <a:schemeClr val="bg1"/>
                </a:solidFill>
                <a:latin typeface="Bahnschrift" panose="020B0502040204020203" pitchFamily="34" charset="0"/>
                <a:ea typeface="+mj-ea"/>
                <a:cs typeface="+mj-cs"/>
              </a:defRPr>
            </a:lvl1pPr>
          </a:lstStyle>
          <a:p>
            <a:pPr>
              <a:lnSpc>
                <a:spcPct val="100000"/>
              </a:lnSpc>
            </a:pPr>
            <a:r>
              <a:rPr lang="en-US" sz="1400" cap="none" spc="0" dirty="0">
                <a:latin typeface="Montserrat" pitchFamily="2" charset="0"/>
              </a:rPr>
              <a:t>GREASE TRAPPING</a:t>
            </a:r>
          </a:p>
        </p:txBody>
      </p:sp>
      <p:sp>
        <p:nvSpPr>
          <p:cNvPr id="12" name="Title 50">
            <a:extLst>
              <a:ext uri="{FF2B5EF4-FFF2-40B4-BE49-F238E27FC236}">
                <a16:creationId xmlns:a16="http://schemas.microsoft.com/office/drawing/2014/main" id="{C4FFAC97-BBB7-D744-1E85-8E2C6477CC86}"/>
              </a:ext>
            </a:extLst>
          </p:cNvPr>
          <p:cNvSpPr txBox="1">
            <a:spLocks/>
          </p:cNvSpPr>
          <p:nvPr/>
        </p:nvSpPr>
        <p:spPr>
          <a:xfrm>
            <a:off x="11251305" y="1739744"/>
            <a:ext cx="2401191" cy="309517"/>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14 w 10000"/>
              <a:gd name="connsiteY0" fmla="*/ 699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699 h 10000"/>
              <a:gd name="connsiteX0" fmla="*/ 0 w 10014"/>
              <a:gd name="connsiteY0" fmla="*/ 0 h 10602"/>
              <a:gd name="connsiteX1" fmla="*/ 10014 w 10014"/>
              <a:gd name="connsiteY1" fmla="*/ 602 h 10602"/>
              <a:gd name="connsiteX2" fmla="*/ 10014 w 10014"/>
              <a:gd name="connsiteY2" fmla="*/ 10602 h 10602"/>
              <a:gd name="connsiteX3" fmla="*/ 14 w 10014"/>
              <a:gd name="connsiteY3" fmla="*/ 10602 h 10602"/>
              <a:gd name="connsiteX4" fmla="*/ 0 w 10014"/>
              <a:gd name="connsiteY4" fmla="*/ 0 h 10602"/>
              <a:gd name="connsiteX0" fmla="*/ 0 w 10014"/>
              <a:gd name="connsiteY0" fmla="*/ 0 h 10212"/>
              <a:gd name="connsiteX1" fmla="*/ 10014 w 10014"/>
              <a:gd name="connsiteY1" fmla="*/ 212 h 10212"/>
              <a:gd name="connsiteX2" fmla="*/ 10014 w 10014"/>
              <a:gd name="connsiteY2" fmla="*/ 10212 h 10212"/>
              <a:gd name="connsiteX3" fmla="*/ 14 w 10014"/>
              <a:gd name="connsiteY3" fmla="*/ 10212 h 10212"/>
              <a:gd name="connsiteX4" fmla="*/ 0 w 10014"/>
              <a:gd name="connsiteY4" fmla="*/ 0 h 10212"/>
              <a:gd name="connsiteX0" fmla="*/ 41 w 10000"/>
              <a:gd name="connsiteY0" fmla="*/ 48 h 10000"/>
              <a:gd name="connsiteX1" fmla="*/ 10000 w 10000"/>
              <a:gd name="connsiteY1" fmla="*/ 0 h 10000"/>
              <a:gd name="connsiteX2" fmla="*/ 10000 w 10000"/>
              <a:gd name="connsiteY2" fmla="*/ 10000 h 10000"/>
              <a:gd name="connsiteX3" fmla="*/ 0 w 10000"/>
              <a:gd name="connsiteY3" fmla="*/ 10000 h 10000"/>
              <a:gd name="connsiteX4" fmla="*/ 41 w 10000"/>
              <a:gd name="connsiteY4" fmla="*/ 48 h 10000"/>
              <a:gd name="connsiteX0" fmla="*/ 1 w 10001"/>
              <a:gd name="connsiteY0" fmla="*/ 0 h 10342"/>
              <a:gd name="connsiteX1" fmla="*/ 10001 w 10001"/>
              <a:gd name="connsiteY1" fmla="*/ 342 h 10342"/>
              <a:gd name="connsiteX2" fmla="*/ 10001 w 10001"/>
              <a:gd name="connsiteY2" fmla="*/ 10342 h 10342"/>
              <a:gd name="connsiteX3" fmla="*/ 1 w 10001"/>
              <a:gd name="connsiteY3" fmla="*/ 10342 h 10342"/>
              <a:gd name="connsiteX4" fmla="*/ 1 w 10001"/>
              <a:gd name="connsiteY4" fmla="*/ 0 h 10342"/>
              <a:gd name="connsiteX0" fmla="*/ 1 w 10001"/>
              <a:gd name="connsiteY0" fmla="*/ 48 h 10000"/>
              <a:gd name="connsiteX1" fmla="*/ 10001 w 10001"/>
              <a:gd name="connsiteY1" fmla="*/ 0 h 10000"/>
              <a:gd name="connsiteX2" fmla="*/ 10001 w 10001"/>
              <a:gd name="connsiteY2" fmla="*/ 10000 h 10000"/>
              <a:gd name="connsiteX3" fmla="*/ 1 w 10001"/>
              <a:gd name="connsiteY3" fmla="*/ 10000 h 10000"/>
              <a:gd name="connsiteX4" fmla="*/ 1 w 10001"/>
              <a:gd name="connsiteY4" fmla="*/ 48 h 10000"/>
              <a:gd name="connsiteX0" fmla="*/ 14 w 10000"/>
              <a:gd name="connsiteY0" fmla="*/ 56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568 h 10000"/>
              <a:gd name="connsiteX0" fmla="*/ 14 w 10000"/>
              <a:gd name="connsiteY0" fmla="*/ 30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308 h 10000"/>
              <a:gd name="connsiteX0" fmla="*/ 14 w 10000"/>
              <a:gd name="connsiteY0" fmla="*/ 30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308 h 10000"/>
              <a:gd name="connsiteX0" fmla="*/ 14 w 10000"/>
              <a:gd name="connsiteY0" fmla="*/ 17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178 h 10000"/>
              <a:gd name="connsiteX0" fmla="*/ 14 w 10000"/>
              <a:gd name="connsiteY0" fmla="*/ 178 h 10000"/>
              <a:gd name="connsiteX1" fmla="*/ 10000 w 10000"/>
              <a:gd name="connsiteY1" fmla="*/ 0 h 10000"/>
              <a:gd name="connsiteX2" fmla="*/ 9628 w 10000"/>
              <a:gd name="connsiteY2" fmla="*/ 9870 h 10000"/>
              <a:gd name="connsiteX3" fmla="*/ 0 w 10000"/>
              <a:gd name="connsiteY3" fmla="*/ 10000 h 10000"/>
              <a:gd name="connsiteX4" fmla="*/ 14 w 10000"/>
              <a:gd name="connsiteY4" fmla="*/ 178 h 10000"/>
              <a:gd name="connsiteX0" fmla="*/ 2 w 9988"/>
              <a:gd name="connsiteY0" fmla="*/ 178 h 10000"/>
              <a:gd name="connsiteX1" fmla="*/ 9988 w 9988"/>
              <a:gd name="connsiteY1" fmla="*/ 0 h 10000"/>
              <a:gd name="connsiteX2" fmla="*/ 9616 w 9988"/>
              <a:gd name="connsiteY2" fmla="*/ 9870 h 10000"/>
              <a:gd name="connsiteX3" fmla="*/ 6 w 9988"/>
              <a:gd name="connsiteY3" fmla="*/ 10000 h 10000"/>
              <a:gd name="connsiteX4" fmla="*/ 2 w 9988"/>
              <a:gd name="connsiteY4" fmla="*/ 178 h 10000"/>
              <a:gd name="connsiteX0" fmla="*/ 2 w 10000"/>
              <a:gd name="connsiteY0" fmla="*/ 178 h 10000"/>
              <a:gd name="connsiteX1" fmla="*/ 10000 w 10000"/>
              <a:gd name="connsiteY1" fmla="*/ 0 h 10000"/>
              <a:gd name="connsiteX2" fmla="*/ 9628 w 10000"/>
              <a:gd name="connsiteY2" fmla="*/ 9870 h 10000"/>
              <a:gd name="connsiteX3" fmla="*/ 6 w 10000"/>
              <a:gd name="connsiteY3" fmla="*/ 10000 h 10000"/>
              <a:gd name="connsiteX4" fmla="*/ 2 w 10000"/>
              <a:gd name="connsiteY4" fmla="*/ 178 h 10000"/>
              <a:gd name="connsiteX0" fmla="*/ 2 w 10000"/>
              <a:gd name="connsiteY0" fmla="*/ 91 h 9913"/>
              <a:gd name="connsiteX1" fmla="*/ 10000 w 10000"/>
              <a:gd name="connsiteY1" fmla="*/ 0 h 9913"/>
              <a:gd name="connsiteX2" fmla="*/ 9628 w 10000"/>
              <a:gd name="connsiteY2" fmla="*/ 9783 h 9913"/>
              <a:gd name="connsiteX3" fmla="*/ 6 w 10000"/>
              <a:gd name="connsiteY3" fmla="*/ 9913 h 9913"/>
              <a:gd name="connsiteX4" fmla="*/ 2 w 10000"/>
              <a:gd name="connsiteY4" fmla="*/ 91 h 9913"/>
              <a:gd name="connsiteX0" fmla="*/ 2 w 9982"/>
              <a:gd name="connsiteY0" fmla="*/ 0 h 9908"/>
              <a:gd name="connsiteX1" fmla="*/ 9982 w 9982"/>
              <a:gd name="connsiteY1" fmla="*/ 170 h 9908"/>
              <a:gd name="connsiteX2" fmla="*/ 9628 w 9982"/>
              <a:gd name="connsiteY2" fmla="*/ 9777 h 9908"/>
              <a:gd name="connsiteX3" fmla="*/ 6 w 9982"/>
              <a:gd name="connsiteY3" fmla="*/ 9908 h 9908"/>
              <a:gd name="connsiteX4" fmla="*/ 2 w 9982"/>
              <a:gd name="connsiteY4" fmla="*/ 0 h 9908"/>
              <a:gd name="connsiteX0" fmla="*/ 2 w 10205"/>
              <a:gd name="connsiteY0" fmla="*/ 0 h 10000"/>
              <a:gd name="connsiteX1" fmla="*/ 10205 w 10205"/>
              <a:gd name="connsiteY1" fmla="*/ 38 h 10000"/>
              <a:gd name="connsiteX2" fmla="*/ 9645 w 10205"/>
              <a:gd name="connsiteY2" fmla="*/ 9868 h 10000"/>
              <a:gd name="connsiteX3" fmla="*/ 6 w 10205"/>
              <a:gd name="connsiteY3" fmla="*/ 10000 h 10000"/>
              <a:gd name="connsiteX4" fmla="*/ 2 w 10205"/>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05" h="10000">
                <a:moveTo>
                  <a:pt x="2" y="0"/>
                </a:moveTo>
                <a:lnTo>
                  <a:pt x="10205" y="38"/>
                </a:lnTo>
                <a:cubicBezTo>
                  <a:pt x="10018" y="3315"/>
                  <a:pt x="9832" y="6591"/>
                  <a:pt x="9645" y="9868"/>
                </a:cubicBezTo>
                <a:lnTo>
                  <a:pt x="6" y="10000"/>
                </a:lnTo>
                <a:cubicBezTo>
                  <a:pt x="11" y="6844"/>
                  <a:pt x="-3" y="3156"/>
                  <a:pt x="2" y="0"/>
                </a:cubicBezTo>
                <a:close/>
              </a:path>
            </a:pathLst>
          </a:custGeom>
          <a:solidFill>
            <a:srgbClr val="993366"/>
          </a:solidFill>
        </p:spPr>
        <p:txBody>
          <a:bodyPr vert="horz" lIns="91440" tIns="45720" rIns="91440" bIns="45720" rtlCol="0" anchor="ctr">
            <a:noAutofit/>
          </a:bodyPr>
          <a:lstStyle>
            <a:lvl1pPr algn="l" defTabSz="1280160" rtl="0" eaLnBrk="1" latinLnBrk="0" hangingPunct="1">
              <a:lnSpc>
                <a:spcPct val="90000"/>
              </a:lnSpc>
              <a:spcBef>
                <a:spcPct val="0"/>
              </a:spcBef>
              <a:buNone/>
              <a:defRPr sz="5939" kern="1200" cap="all" spc="445" baseline="0">
                <a:solidFill>
                  <a:schemeClr val="bg1"/>
                </a:solidFill>
                <a:latin typeface="Bahnschrift" panose="020B0502040204020203" pitchFamily="34" charset="0"/>
                <a:ea typeface="+mj-ea"/>
                <a:cs typeface="+mj-cs"/>
              </a:defRPr>
            </a:lvl1pPr>
          </a:lstStyle>
          <a:p>
            <a:pPr>
              <a:lnSpc>
                <a:spcPct val="100000"/>
              </a:lnSpc>
            </a:pPr>
            <a:r>
              <a:rPr lang="en-US" sz="1400" cap="none" spc="0" dirty="0">
                <a:latin typeface="Montserrat" pitchFamily="2" charset="0"/>
              </a:rPr>
              <a:t>METALLIC CLEANING</a:t>
            </a:r>
          </a:p>
        </p:txBody>
      </p:sp>
      <p:pic>
        <p:nvPicPr>
          <p:cNvPr id="28" name="Picture 27" descr="Diagram, engineering drawing&#10;&#10;Description automatically generated">
            <a:extLst>
              <a:ext uri="{FF2B5EF4-FFF2-40B4-BE49-F238E27FC236}">
                <a16:creationId xmlns:a16="http://schemas.microsoft.com/office/drawing/2014/main" id="{1AEE8BE1-94B7-7F2B-4565-E6B2676E149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58453" y="4800600"/>
            <a:ext cx="2322685" cy="1399117"/>
          </a:xfrm>
          <a:prstGeom prst="rect">
            <a:avLst/>
          </a:prstGeom>
        </p:spPr>
      </p:pic>
      <p:graphicFrame>
        <p:nvGraphicFramePr>
          <p:cNvPr id="29" name="Table 28">
            <a:extLst>
              <a:ext uri="{FF2B5EF4-FFF2-40B4-BE49-F238E27FC236}">
                <a16:creationId xmlns:a16="http://schemas.microsoft.com/office/drawing/2014/main" id="{59A86EFC-3183-F97A-A3A8-837A5D25E610}"/>
              </a:ext>
            </a:extLst>
          </p:cNvPr>
          <p:cNvGraphicFramePr>
            <a:graphicFrameLocks noGrp="1"/>
          </p:cNvGraphicFramePr>
          <p:nvPr/>
        </p:nvGraphicFramePr>
        <p:xfrm>
          <a:off x="6194590" y="8290267"/>
          <a:ext cx="4334932" cy="922631"/>
        </p:xfrm>
        <a:graphic>
          <a:graphicData uri="http://schemas.openxmlformats.org/drawingml/2006/table">
            <a:tbl>
              <a:tblPr firstRow="1" firstCol="1" bandRow="1">
                <a:solidFill>
                  <a:schemeClr val="tx2"/>
                </a:solidFill>
                <a:tableStyleId>{2D5ABB26-0587-4C30-8999-92F81FD0307C}</a:tableStyleId>
              </a:tblPr>
              <a:tblGrid>
                <a:gridCol w="1357149">
                  <a:extLst>
                    <a:ext uri="{9D8B030D-6E8A-4147-A177-3AD203B41FA5}">
                      <a16:colId xmlns:a16="http://schemas.microsoft.com/office/drawing/2014/main" val="2735834262"/>
                    </a:ext>
                  </a:extLst>
                </a:gridCol>
                <a:gridCol w="1266990">
                  <a:extLst>
                    <a:ext uri="{9D8B030D-6E8A-4147-A177-3AD203B41FA5}">
                      <a16:colId xmlns:a16="http://schemas.microsoft.com/office/drawing/2014/main" val="4251317664"/>
                    </a:ext>
                  </a:extLst>
                </a:gridCol>
                <a:gridCol w="1710793">
                  <a:extLst>
                    <a:ext uri="{9D8B030D-6E8A-4147-A177-3AD203B41FA5}">
                      <a16:colId xmlns:a16="http://schemas.microsoft.com/office/drawing/2014/main" val="2764759658"/>
                    </a:ext>
                  </a:extLst>
                </a:gridCol>
              </a:tblGrid>
              <a:tr h="235020">
                <a:tc gridSpan="3">
                  <a:txBody>
                    <a:bodyPr/>
                    <a:lstStyle/>
                    <a:p>
                      <a:pPr algn="l">
                        <a:lnSpc>
                          <a:spcPct val="107000"/>
                        </a:lnSpc>
                        <a:spcAft>
                          <a:spcPts val="800"/>
                        </a:spcAft>
                      </a:pPr>
                      <a:r>
                        <a:rPr lang="en-US" sz="1050" b="0" dirty="0">
                          <a:solidFill>
                            <a:schemeClr val="bg1"/>
                          </a:solidFill>
                          <a:effectLst/>
                          <a:latin typeface="Montserrat" panose="02000505000000020004" pitchFamily="2" charset="0"/>
                          <a:ea typeface="Calibri Light" panose="020F0302020204030204" pitchFamily="34" charset="0"/>
                          <a:cs typeface="Kartika" panose="02020503030404060203" pitchFamily="18" charset="0"/>
                        </a:rPr>
                        <a:t>Specifications</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hMerge="1">
                  <a:txBody>
                    <a:bodyPr/>
                    <a:lstStyle/>
                    <a:p>
                      <a:pPr algn="ctr">
                        <a:lnSpc>
                          <a:spcPct val="107000"/>
                        </a:lnSpc>
                        <a:spcAft>
                          <a:spcPts val="800"/>
                        </a:spcAft>
                      </a:pPr>
                      <a:endParaRPr lang="en-US" sz="1100" b="0">
                        <a:effectLst/>
                        <a:latin typeface="Montserrat" panose="02000505000000020004" pitchFamily="2" charset="0"/>
                        <a:ea typeface="Calibri Light" panose="020F0302020204030204" pitchFamily="34" charset="0"/>
                        <a:cs typeface="Kartika" panose="02020503030404060203" pitchFamily="18" charset="0"/>
                      </a:endParaRPr>
                    </a:p>
                  </a:txBody>
                  <a:tcPr marL="68580" marR="68580" marT="0" marB="0" anchor="ctr"/>
                </a:tc>
                <a:tc hMerge="1">
                  <a:txBody>
                    <a:bodyPr/>
                    <a:lstStyle/>
                    <a:p>
                      <a:pPr algn="ctr">
                        <a:lnSpc>
                          <a:spcPct val="107000"/>
                        </a:lnSpc>
                        <a:spcAft>
                          <a:spcPts val="800"/>
                        </a:spcAft>
                      </a:pPr>
                      <a:endParaRPr lang="en-US" sz="1100" b="0">
                        <a:effectLst/>
                        <a:latin typeface="Montserrat" panose="02000505000000020004" pitchFamily="2" charset="0"/>
                        <a:ea typeface="Calibri Light" panose="020F0302020204030204" pitchFamily="34" charset="0"/>
                        <a:cs typeface="Kartika" panose="02020503030404060203" pitchFamily="18" charset="0"/>
                      </a:endParaRPr>
                    </a:p>
                  </a:txBody>
                  <a:tcPr marL="68580" marR="68580" marT="0" marB="0" anchor="ctr"/>
                </a:tc>
                <a:extLst>
                  <a:ext uri="{0D108BD9-81ED-4DB2-BD59-A6C34878D82A}">
                    <a16:rowId xmlns:a16="http://schemas.microsoft.com/office/drawing/2014/main" val="615873926"/>
                  </a:ext>
                </a:extLst>
              </a:tr>
              <a:tr h="238687">
                <a:tc>
                  <a:txBody>
                    <a:bodyPr/>
                    <a:lstStyle/>
                    <a:p>
                      <a:pPr algn="ctr">
                        <a:lnSpc>
                          <a:spcPct val="107000"/>
                        </a:lnSpc>
                        <a:spcAft>
                          <a:spcPts val="800"/>
                        </a:spcAft>
                      </a:pPr>
                      <a:r>
                        <a:rPr lang="en-US" sz="600" b="0" dirty="0">
                          <a:solidFill>
                            <a:schemeClr val="bg1"/>
                          </a:solidFill>
                          <a:effectLst/>
                          <a:latin typeface="Montserrat" panose="02000505000000020004" pitchFamily="2" charset="0"/>
                        </a:rPr>
                        <a:t>TREATMENT CAPACITY (L/hr.)</a:t>
                      </a:r>
                      <a:endParaRPr lang="en-US" sz="600" b="0" dirty="0">
                        <a:solidFill>
                          <a:schemeClr val="bg1"/>
                        </a:solidFill>
                        <a:effectLst/>
                        <a:latin typeface="Montserrat" panose="02000505000000020004" pitchFamily="2" charset="0"/>
                        <a:ea typeface="Calibri Light" panose="020F0302020204030204" pitchFamily="34" charset="0"/>
                        <a:cs typeface="Kartika" panose="02020503030404060203" pitchFamily="18" charset="0"/>
                      </a:endParaRPr>
                    </a:p>
                  </a:txBody>
                  <a:tcPr marL="68580" marR="68580" marT="0" marB="0"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a:lnSpc>
                          <a:spcPct val="107000"/>
                        </a:lnSpc>
                        <a:spcAft>
                          <a:spcPts val="800"/>
                        </a:spcAft>
                      </a:pPr>
                      <a:r>
                        <a:rPr lang="en-US" sz="600" b="0" dirty="0">
                          <a:solidFill>
                            <a:schemeClr val="bg1"/>
                          </a:solidFill>
                          <a:effectLst/>
                          <a:latin typeface="Montserrat" panose="02000505000000020004" pitchFamily="2" charset="0"/>
                        </a:rPr>
                        <a:t>VOLUME (L)</a:t>
                      </a:r>
                      <a:endParaRPr lang="en-US" sz="600" b="0" dirty="0">
                        <a:solidFill>
                          <a:schemeClr val="bg1"/>
                        </a:solidFill>
                        <a:effectLst/>
                        <a:latin typeface="Montserrat" panose="02000505000000020004" pitchFamily="2" charset="0"/>
                        <a:ea typeface="Calibri Light" panose="020F0302020204030204" pitchFamily="34" charset="0"/>
                        <a:cs typeface="Kartika" panose="02020503030404060203" pitchFamily="18" charset="0"/>
                      </a:endParaRPr>
                    </a:p>
                  </a:txBody>
                  <a:tcPr marL="68580" marR="68580" marT="0" marB="0" anchor="ct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a:lnSpc>
                          <a:spcPct val="107000"/>
                        </a:lnSpc>
                        <a:spcAft>
                          <a:spcPts val="800"/>
                        </a:spcAft>
                      </a:pPr>
                      <a:r>
                        <a:rPr lang="en-US" sz="600" b="0" dirty="0">
                          <a:solidFill>
                            <a:schemeClr val="bg1"/>
                          </a:solidFill>
                          <a:effectLst/>
                          <a:latin typeface="Montserrat" panose="02000505000000020004" pitchFamily="2" charset="0"/>
                        </a:rPr>
                        <a:t>POWER CONSUMPTION (W)</a:t>
                      </a:r>
                      <a:endParaRPr lang="en-US" sz="600" b="0" dirty="0">
                        <a:solidFill>
                          <a:schemeClr val="bg1"/>
                        </a:solidFill>
                        <a:effectLst/>
                        <a:latin typeface="Montserrat" panose="02000505000000020004" pitchFamily="2" charset="0"/>
                        <a:ea typeface="Calibri Light" panose="020F0302020204030204" pitchFamily="34" charset="0"/>
                        <a:cs typeface="Kartika" panose="02020503030404060203" pitchFamily="18" charset="0"/>
                      </a:endParaRPr>
                    </a:p>
                  </a:txBody>
                  <a:tcPr marL="68580" marR="68580" marT="0" marB="0"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1332430245"/>
                  </a:ext>
                </a:extLst>
              </a:tr>
              <a:tr h="50228">
                <a:tc>
                  <a:txBody>
                    <a:bodyPr/>
                    <a:lstStyle/>
                    <a:p>
                      <a:pPr algn="ctr">
                        <a:lnSpc>
                          <a:spcPct val="107000"/>
                        </a:lnSpc>
                        <a:spcAft>
                          <a:spcPts val="800"/>
                        </a:spcAft>
                      </a:pPr>
                      <a:r>
                        <a:rPr lang="en-US" sz="600" b="0" dirty="0">
                          <a:solidFill>
                            <a:schemeClr val="bg1"/>
                          </a:solidFill>
                          <a:effectLst/>
                          <a:latin typeface="Montserrat Light" panose="00000400000000000000" pitchFamily="2" charset="0"/>
                          <a:ea typeface="Calibri Light" panose="020F0302020204030204" pitchFamily="34" charset="0"/>
                          <a:cs typeface="Kartika" panose="02020503030404060203" pitchFamily="18" charset="0"/>
                        </a:rPr>
                        <a:t>0.3 / 0.5 / 0.8</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US" sz="600" b="0" dirty="0">
                          <a:solidFill>
                            <a:schemeClr val="bg1"/>
                          </a:solidFill>
                          <a:effectLst/>
                          <a:latin typeface="Montserrat Light" panose="00000400000000000000" pitchFamily="2" charset="0"/>
                          <a:ea typeface="Calibri Light" panose="020F0302020204030204" pitchFamily="34" charset="0"/>
                          <a:cs typeface="Kartika" panose="02020503030404060203" pitchFamily="18" charset="0"/>
                        </a:rPr>
                        <a:t>22.8 / 30.5 / 44.5</a:t>
                      </a:r>
                    </a:p>
                  </a:txBody>
                  <a:tcPr marL="68580" marR="6858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US" sz="600" b="0" dirty="0">
                          <a:solidFill>
                            <a:schemeClr val="bg1"/>
                          </a:solidFill>
                          <a:effectLst/>
                          <a:latin typeface="Montserrat Light" panose="00000400000000000000" pitchFamily="2" charset="0"/>
                        </a:rPr>
                        <a:t>300 / 500 / 800 </a:t>
                      </a:r>
                      <a:endParaRPr lang="en-US" sz="600" b="0" dirty="0">
                        <a:solidFill>
                          <a:schemeClr val="bg1"/>
                        </a:solidFill>
                        <a:effectLst/>
                        <a:latin typeface="Montserrat Light" panose="00000400000000000000" pitchFamily="2" charset="0"/>
                        <a:ea typeface="Calibri Light" panose="020F0302020204030204" pitchFamily="34" charset="0"/>
                        <a:cs typeface="Kartika" panose="02020503030404060203" pitchFamily="18" charset="0"/>
                      </a:endParaRPr>
                    </a:p>
                  </a:txBody>
                  <a:tcPr marL="68580" marR="68580" marT="0" marB="0" anchor="ctr">
                    <a:lnL w="12700" cap="flat" cmpd="sng" algn="ctr">
                      <a:solidFill>
                        <a:schemeClr val="tx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288754"/>
                  </a:ext>
                </a:extLst>
              </a:tr>
              <a:tr h="0">
                <a:tc>
                  <a:txBody>
                    <a:bodyPr/>
                    <a:lstStyle/>
                    <a:p>
                      <a:pPr algn="ctr">
                        <a:lnSpc>
                          <a:spcPct val="107000"/>
                        </a:lnSpc>
                        <a:spcAft>
                          <a:spcPts val="800"/>
                        </a:spcAft>
                      </a:pPr>
                      <a:endParaRPr lang="en-US" sz="600" b="0" dirty="0">
                        <a:solidFill>
                          <a:schemeClr val="bg1"/>
                        </a:solidFill>
                        <a:effectLst/>
                        <a:latin typeface="Montserrat" panose="02000505000000020004" pitchFamily="2" charset="0"/>
                        <a:ea typeface="Calibri Light" panose="020F0302020204030204" pitchFamily="34" charset="0"/>
                        <a:cs typeface="Kartika" panose="02020503030404060203"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endParaRPr lang="en-US" sz="600" b="0" dirty="0">
                        <a:solidFill>
                          <a:schemeClr val="bg1"/>
                        </a:solidFill>
                        <a:effectLst/>
                        <a:latin typeface="Montserrat" panose="02000505000000020004" pitchFamily="2" charset="0"/>
                        <a:ea typeface="Calibri Light" panose="020F0302020204030204" pitchFamily="34" charset="0"/>
                        <a:cs typeface="Kartika" panose="02020503030404060203" pitchFamily="18" charset="0"/>
                      </a:endParaRPr>
                    </a:p>
                  </a:txBody>
                  <a:tcPr marL="68580" marR="6858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endParaRPr lang="en-US" sz="600" b="0" dirty="0">
                        <a:solidFill>
                          <a:schemeClr val="bg1"/>
                        </a:solidFill>
                        <a:effectLst/>
                        <a:latin typeface="Montserrat" panose="02000505000000020004" pitchFamily="2" charset="0"/>
                        <a:ea typeface="Calibri Light" panose="020F0302020204030204" pitchFamily="34" charset="0"/>
                        <a:cs typeface="Kartika" panose="02020503030404060203" pitchFamily="18" charset="0"/>
                      </a:endParaRPr>
                    </a:p>
                  </a:txBody>
                  <a:tcPr marL="68580" marR="68580" marT="0" marB="0" anchor="ctr">
                    <a:lnL w="12700" cap="flat" cmpd="sng" algn="ctr">
                      <a:solidFill>
                        <a:schemeClr val="tx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58210634"/>
                  </a:ext>
                </a:extLst>
              </a:tr>
              <a:tr h="132260">
                <a:tc gridSpan="2">
                  <a:txBody>
                    <a:bodyPr/>
                    <a:lstStyle/>
                    <a:p>
                      <a:pPr algn="ctr">
                        <a:lnSpc>
                          <a:spcPct val="107000"/>
                        </a:lnSpc>
                        <a:spcAft>
                          <a:spcPts val="800"/>
                        </a:spcAft>
                      </a:pPr>
                      <a:r>
                        <a:rPr lang="en-US" sz="600" b="0" dirty="0">
                          <a:solidFill>
                            <a:schemeClr val="bg1"/>
                          </a:solidFill>
                          <a:effectLst/>
                          <a:latin typeface="Montserrat" panose="02000505000000020004" pitchFamily="2" charset="0"/>
                        </a:rPr>
                        <a:t>MATERIAL</a:t>
                      </a:r>
                      <a:endParaRPr lang="en-US" sz="600" b="0" dirty="0">
                        <a:solidFill>
                          <a:schemeClr val="bg1"/>
                        </a:solidFill>
                        <a:effectLst/>
                        <a:latin typeface="Montserrat" panose="02000505000000020004" pitchFamily="2" charset="0"/>
                        <a:ea typeface="Calibri Light" panose="020F0302020204030204" pitchFamily="34" charset="0"/>
                        <a:cs typeface="Kartika" panose="02020503030404060203"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lnSpc>
                          <a:spcPct val="107000"/>
                        </a:lnSpc>
                        <a:spcAft>
                          <a:spcPts val="800"/>
                        </a:spcAft>
                      </a:pPr>
                      <a:r>
                        <a:rPr lang="en-US" sz="900" b="0" dirty="0">
                          <a:solidFill>
                            <a:schemeClr val="bg1"/>
                          </a:solidFill>
                          <a:effectLst/>
                          <a:latin typeface="Montserrat" panose="02000505000000020004" pitchFamily="2" charset="0"/>
                        </a:rPr>
                        <a:t>Material</a:t>
                      </a:r>
                      <a:endParaRPr lang="en-US" sz="1100" b="0" dirty="0">
                        <a:solidFill>
                          <a:schemeClr val="bg1"/>
                        </a:solidFill>
                        <a:effectLst/>
                        <a:latin typeface="Montserrat" panose="02000505000000020004" pitchFamily="2" charset="0"/>
                        <a:ea typeface="Calibri Light" panose="020F0302020204030204" pitchFamily="34" charset="0"/>
                        <a:cs typeface="Kartika" panose="02020503030404060203" pitchFamily="18" charset="0"/>
                      </a:endParaRPr>
                    </a:p>
                  </a:txBody>
                  <a:tcPr marL="68580" marR="6858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ct val="107000"/>
                        </a:lnSpc>
                        <a:spcAft>
                          <a:spcPts val="800"/>
                        </a:spcAft>
                      </a:pPr>
                      <a:r>
                        <a:rPr lang="en-US" sz="600" b="0" dirty="0">
                          <a:solidFill>
                            <a:schemeClr val="bg1"/>
                          </a:solidFill>
                          <a:effectLst/>
                          <a:latin typeface="Montserrat" panose="02000505000000020004" pitchFamily="2" charset="0"/>
                        </a:rPr>
                        <a:t>POWER SUPPLY</a:t>
                      </a:r>
                      <a:endParaRPr lang="en-US" sz="600" b="0" dirty="0">
                        <a:solidFill>
                          <a:schemeClr val="bg1"/>
                        </a:solidFill>
                        <a:effectLst/>
                        <a:latin typeface="Montserrat" panose="02000505000000020004" pitchFamily="2" charset="0"/>
                        <a:ea typeface="Calibri Light" panose="020F0302020204030204" pitchFamily="34" charset="0"/>
                        <a:cs typeface="Kartika" panose="02020503030404060203" pitchFamily="18" charset="0"/>
                      </a:endParaRPr>
                    </a:p>
                  </a:txBody>
                  <a:tcPr marL="68580" marR="68580" marT="0" marB="0" anchor="ctr">
                    <a:lnL w="12700" cap="flat" cmpd="sng" algn="ctr">
                      <a:solidFill>
                        <a:schemeClr val="tx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88145325"/>
                  </a:ext>
                </a:extLst>
              </a:tr>
              <a:tr h="132260">
                <a:tc gridSpan="2">
                  <a:txBody>
                    <a:bodyPr/>
                    <a:lstStyle/>
                    <a:p>
                      <a:pPr marL="0" algn="ctr" defTabSz="1280160" rtl="0" eaLnBrk="1" latinLnBrk="0" hangingPunct="1">
                        <a:lnSpc>
                          <a:spcPct val="107000"/>
                        </a:lnSpc>
                        <a:spcAft>
                          <a:spcPts val="800"/>
                        </a:spcAft>
                      </a:pPr>
                      <a:r>
                        <a:rPr lang="en-US" sz="600" b="0" kern="1200" dirty="0">
                          <a:solidFill>
                            <a:schemeClr val="bg1"/>
                          </a:solidFill>
                          <a:effectLst/>
                          <a:latin typeface="Montserrat Light" panose="00000400000000000000" pitchFamily="2" charset="0"/>
                          <a:ea typeface="+mn-ea"/>
                          <a:cs typeface="+mn-cs"/>
                        </a:rPr>
                        <a:t>SS-304</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algn="ctr" defTabSz="1280160" rtl="0" eaLnBrk="1" latinLnBrk="0" hangingPunct="1">
                        <a:lnSpc>
                          <a:spcPct val="107000"/>
                        </a:lnSpc>
                        <a:spcAft>
                          <a:spcPts val="800"/>
                        </a:spcAft>
                      </a:pPr>
                      <a:r>
                        <a:rPr lang="en-US" sz="900" b="0" kern="1200" dirty="0">
                          <a:solidFill>
                            <a:schemeClr val="bg1"/>
                          </a:solidFill>
                          <a:effectLst/>
                          <a:latin typeface="Montserrat Light" panose="00000400000000000000" pitchFamily="2" charset="0"/>
                          <a:ea typeface="+mn-ea"/>
                          <a:cs typeface="+mn-cs"/>
                        </a:rPr>
                        <a:t>SS-304</a:t>
                      </a:r>
                    </a:p>
                  </a:txBody>
                  <a:tcPr marL="68580" marR="6858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1280160" rtl="0" eaLnBrk="1" latinLnBrk="0" hangingPunct="1">
                        <a:lnSpc>
                          <a:spcPct val="107000"/>
                        </a:lnSpc>
                        <a:spcAft>
                          <a:spcPts val="800"/>
                        </a:spcAft>
                      </a:pPr>
                      <a:r>
                        <a:rPr lang="en-US" sz="600" b="0" kern="1200" dirty="0">
                          <a:solidFill>
                            <a:schemeClr val="bg1"/>
                          </a:solidFill>
                          <a:effectLst/>
                          <a:latin typeface="Montserrat Light" panose="00000400000000000000" pitchFamily="2" charset="0"/>
                          <a:ea typeface="+mn-ea"/>
                          <a:cs typeface="+mn-cs"/>
                        </a:rPr>
                        <a:t>220V / 50/60Hz</a:t>
                      </a:r>
                    </a:p>
                  </a:txBody>
                  <a:tcPr marL="68580" marR="68580" marT="0" marB="0" anchor="ctr">
                    <a:lnL w="12700" cap="flat" cmpd="sng" algn="ctr">
                      <a:solidFill>
                        <a:schemeClr val="tx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80129291"/>
                  </a:ext>
                </a:extLst>
              </a:tr>
            </a:tbl>
          </a:graphicData>
        </a:graphic>
      </p:graphicFrame>
      <p:pic>
        <p:nvPicPr>
          <p:cNvPr id="26" name="Picture 25" descr="A picture containing indoor, floor&#10;&#10;Description automatically generated">
            <a:extLst>
              <a:ext uri="{FF2B5EF4-FFF2-40B4-BE49-F238E27FC236}">
                <a16:creationId xmlns:a16="http://schemas.microsoft.com/office/drawing/2014/main" id="{56026ACF-72A0-3A78-7A05-F48AF2BCE84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083549" y="6052132"/>
            <a:ext cx="2877113" cy="2116632"/>
          </a:xfrm>
          <a:prstGeom prst="rect">
            <a:avLst/>
          </a:prstGeom>
          <a:ln>
            <a:noFill/>
          </a:ln>
          <a:effectLst>
            <a:softEdge rad="112500"/>
          </a:effectLst>
        </p:spPr>
      </p:pic>
      <p:pic>
        <p:nvPicPr>
          <p:cNvPr id="30" name="Picture 29">
            <a:extLst>
              <a:ext uri="{FF2B5EF4-FFF2-40B4-BE49-F238E27FC236}">
                <a16:creationId xmlns:a16="http://schemas.microsoft.com/office/drawing/2014/main" id="{0BAEF43E-4931-19E0-21F4-B9F50768849D}"/>
              </a:ext>
            </a:extLst>
          </p:cNvPr>
          <p:cNvPicPr>
            <a:picLocks noChangeAspect="1"/>
          </p:cNvPicPr>
          <p:nvPr/>
        </p:nvPicPr>
        <p:blipFill>
          <a:blip r:embed="rId7">
            <a:extLst>
              <a:ext uri="{28A0092B-C50C-407E-A947-70E740481C1C}">
                <a14:useLocalDpi xmlns:a14="http://schemas.microsoft.com/office/drawing/2010/main" val="0"/>
              </a:ext>
            </a:extLst>
          </a:blip>
          <a:srcRect l="38" r="38"/>
          <a:stretch>
            <a:fillRect/>
          </a:stretch>
        </p:blipFill>
        <p:spPr bwMode="auto">
          <a:xfrm flipH="1">
            <a:off x="14122616" y="5997730"/>
            <a:ext cx="2432958" cy="1889956"/>
          </a:xfrm>
          <a:prstGeom prst="rect">
            <a:avLst/>
          </a:prstGeom>
          <a:noFill/>
          <a:ln>
            <a:noFill/>
          </a:ln>
          <a:extLst>
            <a:ext uri="{53640926-AAD7-44D8-BBD7-CCE9431645EC}">
              <a14:shadowObscured xmlns:a14="http://schemas.microsoft.com/office/drawing/2010/main"/>
            </a:ext>
          </a:extLst>
        </p:spPr>
      </p:pic>
      <p:pic>
        <p:nvPicPr>
          <p:cNvPr id="32" name="Picture 31">
            <a:extLst>
              <a:ext uri="{FF2B5EF4-FFF2-40B4-BE49-F238E27FC236}">
                <a16:creationId xmlns:a16="http://schemas.microsoft.com/office/drawing/2014/main" id="{2B8852D4-A381-34A2-285C-882F7E2FDB9A}"/>
              </a:ext>
            </a:extLst>
          </p:cNvPr>
          <p:cNvPicPr>
            <a:picLocks noChangeAspect="1"/>
          </p:cNvPicPr>
          <p:nvPr/>
        </p:nvPicPr>
        <p:blipFill>
          <a:blip r:embed="rId8">
            <a:extLst>
              <a:ext uri="{BEBA8EAE-BF5A-486C-A8C5-ECC9F3942E4B}">
                <a14:imgProps xmlns:a14="http://schemas.microsoft.com/office/drawing/2010/main">
                  <a14:imgLayer r:embed="rId9">
                    <a14:imgEffect>
                      <a14:saturation sat="0"/>
                    </a14:imgEffect>
                  </a14:imgLayer>
                </a14:imgProps>
              </a:ext>
            </a:extLst>
          </a:blip>
          <a:stretch>
            <a:fillRect/>
          </a:stretch>
        </p:blipFill>
        <p:spPr>
          <a:xfrm>
            <a:off x="11732488" y="4785137"/>
            <a:ext cx="4816133" cy="795749"/>
          </a:xfrm>
          <a:prstGeom prst="rect">
            <a:avLst/>
          </a:prstGeom>
        </p:spPr>
      </p:pic>
      <p:graphicFrame>
        <p:nvGraphicFramePr>
          <p:cNvPr id="33" name="Table 32">
            <a:extLst>
              <a:ext uri="{FF2B5EF4-FFF2-40B4-BE49-F238E27FC236}">
                <a16:creationId xmlns:a16="http://schemas.microsoft.com/office/drawing/2014/main" id="{A65ADC84-F379-A4A1-D6DC-0D05A2BB98B3}"/>
              </a:ext>
            </a:extLst>
          </p:cNvPr>
          <p:cNvGraphicFramePr>
            <a:graphicFrameLocks noGrp="1"/>
          </p:cNvGraphicFramePr>
          <p:nvPr/>
        </p:nvGraphicFramePr>
        <p:xfrm>
          <a:off x="12039133" y="7911835"/>
          <a:ext cx="4334932" cy="922631"/>
        </p:xfrm>
        <a:graphic>
          <a:graphicData uri="http://schemas.openxmlformats.org/drawingml/2006/table">
            <a:tbl>
              <a:tblPr firstRow="1" firstCol="1" bandRow="1">
                <a:solidFill>
                  <a:schemeClr val="tx2"/>
                </a:solidFill>
                <a:tableStyleId>{2D5ABB26-0587-4C30-8999-92F81FD0307C}</a:tableStyleId>
              </a:tblPr>
              <a:tblGrid>
                <a:gridCol w="1357149">
                  <a:extLst>
                    <a:ext uri="{9D8B030D-6E8A-4147-A177-3AD203B41FA5}">
                      <a16:colId xmlns:a16="http://schemas.microsoft.com/office/drawing/2014/main" val="2735834262"/>
                    </a:ext>
                  </a:extLst>
                </a:gridCol>
                <a:gridCol w="1266990">
                  <a:extLst>
                    <a:ext uri="{9D8B030D-6E8A-4147-A177-3AD203B41FA5}">
                      <a16:colId xmlns:a16="http://schemas.microsoft.com/office/drawing/2014/main" val="4251317664"/>
                    </a:ext>
                  </a:extLst>
                </a:gridCol>
                <a:gridCol w="1710793">
                  <a:extLst>
                    <a:ext uri="{9D8B030D-6E8A-4147-A177-3AD203B41FA5}">
                      <a16:colId xmlns:a16="http://schemas.microsoft.com/office/drawing/2014/main" val="2764759658"/>
                    </a:ext>
                  </a:extLst>
                </a:gridCol>
              </a:tblGrid>
              <a:tr h="235020">
                <a:tc gridSpan="3">
                  <a:txBody>
                    <a:bodyPr/>
                    <a:lstStyle/>
                    <a:p>
                      <a:pPr algn="l">
                        <a:lnSpc>
                          <a:spcPct val="107000"/>
                        </a:lnSpc>
                        <a:spcAft>
                          <a:spcPts val="800"/>
                        </a:spcAft>
                      </a:pPr>
                      <a:r>
                        <a:rPr lang="en-US" sz="1050" b="0" dirty="0">
                          <a:solidFill>
                            <a:schemeClr val="bg1"/>
                          </a:solidFill>
                          <a:effectLst/>
                          <a:latin typeface="Montserrat" panose="02000505000000020004" pitchFamily="2" charset="0"/>
                          <a:ea typeface="Calibri Light" panose="020F0302020204030204" pitchFamily="34" charset="0"/>
                          <a:cs typeface="Kartika" panose="02020503030404060203" pitchFamily="18" charset="0"/>
                        </a:rPr>
                        <a:t>Specifications</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hMerge="1">
                  <a:txBody>
                    <a:bodyPr/>
                    <a:lstStyle/>
                    <a:p>
                      <a:pPr algn="ctr">
                        <a:lnSpc>
                          <a:spcPct val="107000"/>
                        </a:lnSpc>
                        <a:spcAft>
                          <a:spcPts val="800"/>
                        </a:spcAft>
                      </a:pPr>
                      <a:endParaRPr lang="en-US" sz="1100" b="0">
                        <a:effectLst/>
                        <a:latin typeface="Montserrat" panose="02000505000000020004" pitchFamily="2" charset="0"/>
                        <a:ea typeface="Calibri Light" panose="020F0302020204030204" pitchFamily="34" charset="0"/>
                        <a:cs typeface="Kartika" panose="02020503030404060203" pitchFamily="18" charset="0"/>
                      </a:endParaRPr>
                    </a:p>
                  </a:txBody>
                  <a:tcPr marL="68580" marR="68580" marT="0" marB="0" anchor="ctr"/>
                </a:tc>
                <a:tc hMerge="1">
                  <a:txBody>
                    <a:bodyPr/>
                    <a:lstStyle/>
                    <a:p>
                      <a:pPr algn="ctr">
                        <a:lnSpc>
                          <a:spcPct val="107000"/>
                        </a:lnSpc>
                        <a:spcAft>
                          <a:spcPts val="800"/>
                        </a:spcAft>
                      </a:pPr>
                      <a:endParaRPr lang="en-US" sz="1100" b="0">
                        <a:effectLst/>
                        <a:latin typeface="Montserrat" panose="02000505000000020004" pitchFamily="2" charset="0"/>
                        <a:ea typeface="Calibri Light" panose="020F0302020204030204" pitchFamily="34" charset="0"/>
                        <a:cs typeface="Kartika" panose="02020503030404060203" pitchFamily="18" charset="0"/>
                      </a:endParaRPr>
                    </a:p>
                  </a:txBody>
                  <a:tcPr marL="68580" marR="68580" marT="0" marB="0" anchor="ctr"/>
                </a:tc>
                <a:extLst>
                  <a:ext uri="{0D108BD9-81ED-4DB2-BD59-A6C34878D82A}">
                    <a16:rowId xmlns:a16="http://schemas.microsoft.com/office/drawing/2014/main" val="615873926"/>
                  </a:ext>
                </a:extLst>
              </a:tr>
              <a:tr h="238687">
                <a:tc>
                  <a:txBody>
                    <a:bodyPr/>
                    <a:lstStyle/>
                    <a:p>
                      <a:pPr algn="ctr">
                        <a:lnSpc>
                          <a:spcPct val="107000"/>
                        </a:lnSpc>
                        <a:spcAft>
                          <a:spcPts val="800"/>
                        </a:spcAft>
                      </a:pPr>
                      <a:r>
                        <a:rPr lang="en-US" sz="600" b="0" dirty="0">
                          <a:solidFill>
                            <a:schemeClr val="bg1"/>
                          </a:solidFill>
                          <a:effectLst/>
                          <a:latin typeface="Montserrat" panose="02000505000000020004" pitchFamily="2" charset="0"/>
                        </a:rPr>
                        <a:t>CAPACITY (L)</a:t>
                      </a:r>
                      <a:endParaRPr lang="en-US" sz="600" b="0" dirty="0">
                        <a:solidFill>
                          <a:schemeClr val="bg1"/>
                        </a:solidFill>
                        <a:effectLst/>
                        <a:latin typeface="Montserrat" panose="02000505000000020004" pitchFamily="2" charset="0"/>
                        <a:ea typeface="Calibri Light" panose="020F0302020204030204" pitchFamily="34" charset="0"/>
                        <a:cs typeface="Kartika" panose="02020503030404060203" pitchFamily="18" charset="0"/>
                      </a:endParaRPr>
                    </a:p>
                  </a:txBody>
                  <a:tcPr marL="68580" marR="68580" marT="0" marB="0"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a:lnSpc>
                          <a:spcPct val="107000"/>
                        </a:lnSpc>
                        <a:spcAft>
                          <a:spcPts val="800"/>
                        </a:spcAft>
                      </a:pPr>
                      <a:r>
                        <a:rPr lang="en-US" sz="600" b="0" dirty="0">
                          <a:solidFill>
                            <a:schemeClr val="bg1"/>
                          </a:solidFill>
                          <a:effectLst/>
                          <a:latin typeface="Montserrat" panose="02000505000000020004" pitchFamily="2" charset="0"/>
                        </a:rPr>
                        <a:t>FREQUENCY (</a:t>
                      </a:r>
                      <a:r>
                        <a:rPr lang="en-US" sz="600" b="0" dirty="0" err="1">
                          <a:solidFill>
                            <a:schemeClr val="bg1"/>
                          </a:solidFill>
                          <a:effectLst/>
                          <a:latin typeface="Montserrat" panose="02000505000000020004" pitchFamily="2" charset="0"/>
                        </a:rPr>
                        <a:t>KHz</a:t>
                      </a:r>
                      <a:r>
                        <a:rPr lang="en-US" sz="600" b="0" dirty="0">
                          <a:solidFill>
                            <a:schemeClr val="bg1"/>
                          </a:solidFill>
                          <a:effectLst/>
                          <a:latin typeface="Montserrat" panose="02000505000000020004" pitchFamily="2" charset="0"/>
                        </a:rPr>
                        <a:t>)</a:t>
                      </a:r>
                      <a:endParaRPr lang="en-US" sz="600" b="0" dirty="0">
                        <a:solidFill>
                          <a:schemeClr val="bg1"/>
                        </a:solidFill>
                        <a:effectLst/>
                        <a:latin typeface="Montserrat" panose="02000505000000020004" pitchFamily="2" charset="0"/>
                        <a:ea typeface="Calibri Light" panose="020F0302020204030204" pitchFamily="34" charset="0"/>
                        <a:cs typeface="Kartika" panose="02020503030404060203" pitchFamily="18" charset="0"/>
                      </a:endParaRPr>
                    </a:p>
                  </a:txBody>
                  <a:tcPr marL="68580" marR="68580" marT="0" marB="0" anchor="ct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a:lnSpc>
                          <a:spcPct val="107000"/>
                        </a:lnSpc>
                        <a:spcAft>
                          <a:spcPts val="800"/>
                        </a:spcAft>
                      </a:pPr>
                      <a:r>
                        <a:rPr lang="en-US" sz="600" b="0" dirty="0">
                          <a:solidFill>
                            <a:schemeClr val="bg1"/>
                          </a:solidFill>
                          <a:effectLst/>
                          <a:latin typeface="Montserrat" panose="02000505000000020004" pitchFamily="2" charset="0"/>
                        </a:rPr>
                        <a:t>POWER CONSUMPTION (kW)</a:t>
                      </a:r>
                      <a:endParaRPr lang="en-US" sz="600" b="0" dirty="0">
                        <a:solidFill>
                          <a:schemeClr val="bg1"/>
                        </a:solidFill>
                        <a:effectLst/>
                        <a:latin typeface="Montserrat" panose="02000505000000020004" pitchFamily="2" charset="0"/>
                        <a:ea typeface="Calibri Light" panose="020F0302020204030204" pitchFamily="34" charset="0"/>
                        <a:cs typeface="Kartika" panose="02020503030404060203" pitchFamily="18" charset="0"/>
                      </a:endParaRPr>
                    </a:p>
                  </a:txBody>
                  <a:tcPr marL="68580" marR="68580" marT="0" marB="0"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1332430245"/>
                  </a:ext>
                </a:extLst>
              </a:tr>
              <a:tr h="50228">
                <a:tc>
                  <a:txBody>
                    <a:bodyPr/>
                    <a:lstStyle/>
                    <a:p>
                      <a:pPr algn="ctr">
                        <a:lnSpc>
                          <a:spcPct val="107000"/>
                        </a:lnSpc>
                        <a:spcAft>
                          <a:spcPts val="800"/>
                        </a:spcAft>
                      </a:pPr>
                      <a:r>
                        <a:rPr lang="en-US" sz="600" b="0" dirty="0">
                          <a:solidFill>
                            <a:schemeClr val="bg1"/>
                          </a:solidFill>
                          <a:effectLst/>
                          <a:latin typeface="Montserrat Light" panose="00000400000000000000" pitchFamily="2" charset="0"/>
                          <a:ea typeface="Calibri Light" panose="020F0302020204030204" pitchFamily="34" charset="0"/>
                          <a:cs typeface="Kartika" panose="02020503030404060203" pitchFamily="18" charset="0"/>
                        </a:rPr>
                        <a:t>38 - 1500</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US" sz="600" b="0" dirty="0">
                          <a:solidFill>
                            <a:schemeClr val="bg1"/>
                          </a:solidFill>
                          <a:effectLst/>
                          <a:latin typeface="Montserrat Light" panose="00000400000000000000" pitchFamily="2" charset="0"/>
                          <a:ea typeface="Calibri Light" panose="020F0302020204030204" pitchFamily="34" charset="0"/>
                          <a:cs typeface="Kartika" panose="02020503030404060203" pitchFamily="18" charset="0"/>
                        </a:rPr>
                        <a:t>28 / 40</a:t>
                      </a:r>
                    </a:p>
                  </a:txBody>
                  <a:tcPr marL="68580" marR="6858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US" sz="600" b="0" dirty="0">
                          <a:solidFill>
                            <a:schemeClr val="bg1"/>
                          </a:solidFill>
                          <a:effectLst/>
                          <a:latin typeface="Montserrat Light" panose="00000400000000000000" pitchFamily="2" charset="0"/>
                          <a:ea typeface="Calibri Light" panose="020F0302020204030204" pitchFamily="34" charset="0"/>
                          <a:cs typeface="Kartika" panose="02020503030404060203" pitchFamily="18" charset="0"/>
                        </a:rPr>
                        <a:t>1.5 - 27</a:t>
                      </a:r>
                    </a:p>
                  </a:txBody>
                  <a:tcPr marL="68580" marR="68580" marT="0" marB="0" anchor="ctr">
                    <a:lnL w="12700" cap="flat" cmpd="sng" algn="ctr">
                      <a:solidFill>
                        <a:schemeClr val="tx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288754"/>
                  </a:ext>
                </a:extLst>
              </a:tr>
              <a:tr h="0">
                <a:tc>
                  <a:txBody>
                    <a:bodyPr/>
                    <a:lstStyle/>
                    <a:p>
                      <a:pPr algn="ctr">
                        <a:lnSpc>
                          <a:spcPct val="107000"/>
                        </a:lnSpc>
                        <a:spcAft>
                          <a:spcPts val="800"/>
                        </a:spcAft>
                      </a:pPr>
                      <a:endParaRPr lang="en-US" sz="600" b="0" dirty="0">
                        <a:solidFill>
                          <a:schemeClr val="bg1"/>
                        </a:solidFill>
                        <a:effectLst/>
                        <a:latin typeface="Montserrat" panose="02000505000000020004" pitchFamily="2" charset="0"/>
                        <a:ea typeface="Calibri Light" panose="020F0302020204030204" pitchFamily="34" charset="0"/>
                        <a:cs typeface="Kartika" panose="02020503030404060203"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endParaRPr lang="en-US" sz="600" b="0" dirty="0">
                        <a:solidFill>
                          <a:schemeClr val="bg1"/>
                        </a:solidFill>
                        <a:effectLst/>
                        <a:latin typeface="Montserrat" panose="02000505000000020004" pitchFamily="2" charset="0"/>
                        <a:ea typeface="Calibri Light" panose="020F0302020204030204" pitchFamily="34" charset="0"/>
                        <a:cs typeface="Kartika" panose="02020503030404060203" pitchFamily="18" charset="0"/>
                      </a:endParaRPr>
                    </a:p>
                  </a:txBody>
                  <a:tcPr marL="68580" marR="6858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endParaRPr lang="en-US" sz="600" b="0" dirty="0">
                        <a:solidFill>
                          <a:schemeClr val="bg1"/>
                        </a:solidFill>
                        <a:effectLst/>
                        <a:latin typeface="Montserrat" panose="02000505000000020004" pitchFamily="2" charset="0"/>
                        <a:ea typeface="Calibri Light" panose="020F0302020204030204" pitchFamily="34" charset="0"/>
                        <a:cs typeface="Kartika" panose="02020503030404060203" pitchFamily="18" charset="0"/>
                      </a:endParaRPr>
                    </a:p>
                  </a:txBody>
                  <a:tcPr marL="68580" marR="68580" marT="0" marB="0" anchor="ctr">
                    <a:lnL w="12700" cap="flat" cmpd="sng" algn="ctr">
                      <a:solidFill>
                        <a:schemeClr val="tx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58210634"/>
                  </a:ext>
                </a:extLst>
              </a:tr>
              <a:tr h="132260">
                <a:tc gridSpan="2">
                  <a:txBody>
                    <a:bodyPr/>
                    <a:lstStyle/>
                    <a:p>
                      <a:pPr algn="ctr">
                        <a:lnSpc>
                          <a:spcPct val="107000"/>
                        </a:lnSpc>
                        <a:spcAft>
                          <a:spcPts val="800"/>
                        </a:spcAft>
                      </a:pPr>
                      <a:r>
                        <a:rPr lang="en-US" sz="600" b="0" dirty="0">
                          <a:solidFill>
                            <a:schemeClr val="bg1"/>
                          </a:solidFill>
                          <a:effectLst/>
                          <a:latin typeface="Montserrat" panose="02000505000000020004" pitchFamily="2" charset="0"/>
                        </a:rPr>
                        <a:t>MATERIAL</a:t>
                      </a:r>
                      <a:endParaRPr lang="en-US" sz="600" b="0" dirty="0">
                        <a:solidFill>
                          <a:schemeClr val="bg1"/>
                        </a:solidFill>
                        <a:effectLst/>
                        <a:latin typeface="Montserrat" panose="02000505000000020004" pitchFamily="2" charset="0"/>
                        <a:ea typeface="Calibri Light" panose="020F0302020204030204" pitchFamily="34" charset="0"/>
                        <a:cs typeface="Kartika" panose="02020503030404060203"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lnSpc>
                          <a:spcPct val="107000"/>
                        </a:lnSpc>
                        <a:spcAft>
                          <a:spcPts val="800"/>
                        </a:spcAft>
                      </a:pPr>
                      <a:r>
                        <a:rPr lang="en-US" sz="900" b="0" dirty="0">
                          <a:solidFill>
                            <a:schemeClr val="bg1"/>
                          </a:solidFill>
                          <a:effectLst/>
                          <a:latin typeface="Montserrat" panose="02000505000000020004" pitchFamily="2" charset="0"/>
                        </a:rPr>
                        <a:t>Material</a:t>
                      </a:r>
                      <a:endParaRPr lang="en-US" sz="1100" b="0" dirty="0">
                        <a:solidFill>
                          <a:schemeClr val="bg1"/>
                        </a:solidFill>
                        <a:effectLst/>
                        <a:latin typeface="Montserrat" panose="02000505000000020004" pitchFamily="2" charset="0"/>
                        <a:ea typeface="Calibri Light" panose="020F0302020204030204" pitchFamily="34" charset="0"/>
                        <a:cs typeface="Kartika" panose="02020503030404060203" pitchFamily="18" charset="0"/>
                      </a:endParaRPr>
                    </a:p>
                  </a:txBody>
                  <a:tcPr marL="68580" marR="6858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ct val="107000"/>
                        </a:lnSpc>
                        <a:spcAft>
                          <a:spcPts val="800"/>
                        </a:spcAft>
                      </a:pPr>
                      <a:r>
                        <a:rPr lang="en-US" sz="600" b="0" dirty="0">
                          <a:solidFill>
                            <a:schemeClr val="bg1"/>
                          </a:solidFill>
                          <a:effectLst/>
                          <a:latin typeface="Montserrat" panose="02000505000000020004" pitchFamily="2" charset="0"/>
                        </a:rPr>
                        <a:t>POWER SUPPLY</a:t>
                      </a:r>
                      <a:endParaRPr lang="en-US" sz="600" b="0" dirty="0">
                        <a:solidFill>
                          <a:schemeClr val="bg1"/>
                        </a:solidFill>
                        <a:effectLst/>
                        <a:latin typeface="Montserrat" panose="02000505000000020004" pitchFamily="2" charset="0"/>
                        <a:ea typeface="Calibri Light" panose="020F0302020204030204" pitchFamily="34" charset="0"/>
                        <a:cs typeface="Kartika" panose="02020503030404060203" pitchFamily="18" charset="0"/>
                      </a:endParaRPr>
                    </a:p>
                  </a:txBody>
                  <a:tcPr marL="68580" marR="68580" marT="0" marB="0" anchor="ctr">
                    <a:lnL w="12700" cap="flat" cmpd="sng" algn="ctr">
                      <a:solidFill>
                        <a:schemeClr val="tx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88145325"/>
                  </a:ext>
                </a:extLst>
              </a:tr>
              <a:tr h="132260">
                <a:tc gridSpan="2">
                  <a:txBody>
                    <a:bodyPr/>
                    <a:lstStyle/>
                    <a:p>
                      <a:pPr marL="0" algn="ctr" defTabSz="1280160" rtl="0" eaLnBrk="1" latinLnBrk="0" hangingPunct="1">
                        <a:lnSpc>
                          <a:spcPct val="107000"/>
                        </a:lnSpc>
                        <a:spcAft>
                          <a:spcPts val="800"/>
                        </a:spcAft>
                      </a:pPr>
                      <a:r>
                        <a:rPr lang="en-US" sz="600" b="0" kern="1200" dirty="0">
                          <a:solidFill>
                            <a:schemeClr val="bg1"/>
                          </a:solidFill>
                          <a:effectLst/>
                          <a:latin typeface="Montserrat Light" panose="00000400000000000000" pitchFamily="2" charset="0"/>
                          <a:ea typeface="+mn-ea"/>
                          <a:cs typeface="+mn-cs"/>
                        </a:rPr>
                        <a:t>SS-304</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algn="ctr" defTabSz="1280160" rtl="0" eaLnBrk="1" latinLnBrk="0" hangingPunct="1">
                        <a:lnSpc>
                          <a:spcPct val="107000"/>
                        </a:lnSpc>
                        <a:spcAft>
                          <a:spcPts val="800"/>
                        </a:spcAft>
                      </a:pPr>
                      <a:r>
                        <a:rPr lang="en-US" sz="900" b="0" kern="1200" dirty="0">
                          <a:solidFill>
                            <a:schemeClr val="bg1"/>
                          </a:solidFill>
                          <a:effectLst/>
                          <a:latin typeface="Montserrat Light" panose="00000400000000000000" pitchFamily="2" charset="0"/>
                          <a:ea typeface="+mn-ea"/>
                          <a:cs typeface="+mn-cs"/>
                        </a:rPr>
                        <a:t>SS-304</a:t>
                      </a:r>
                    </a:p>
                  </a:txBody>
                  <a:tcPr marL="68580" marR="6858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1280160" rtl="0" eaLnBrk="1" latinLnBrk="0" hangingPunct="1">
                        <a:lnSpc>
                          <a:spcPct val="107000"/>
                        </a:lnSpc>
                        <a:spcAft>
                          <a:spcPts val="800"/>
                        </a:spcAft>
                      </a:pPr>
                      <a:r>
                        <a:rPr lang="en-US" sz="600" b="0" kern="1200" dirty="0">
                          <a:solidFill>
                            <a:schemeClr val="bg1"/>
                          </a:solidFill>
                          <a:effectLst/>
                          <a:latin typeface="Montserrat Light" panose="00000400000000000000" pitchFamily="2" charset="0"/>
                          <a:ea typeface="+mn-ea"/>
                          <a:cs typeface="+mn-cs"/>
                        </a:rPr>
                        <a:t>220V / 50Hz</a:t>
                      </a:r>
                    </a:p>
                  </a:txBody>
                  <a:tcPr marL="68580" marR="68580" marT="0" marB="0" anchor="ctr">
                    <a:lnL w="12700" cap="flat" cmpd="sng" algn="ctr">
                      <a:solidFill>
                        <a:schemeClr val="tx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80129291"/>
                  </a:ext>
                </a:extLst>
              </a:tr>
            </a:tbl>
          </a:graphicData>
        </a:graphic>
      </p:graphicFrame>
      <p:pic>
        <p:nvPicPr>
          <p:cNvPr id="9" name="Picture 8">
            <a:extLst>
              <a:ext uri="{FF2B5EF4-FFF2-40B4-BE49-F238E27FC236}">
                <a16:creationId xmlns:a16="http://schemas.microsoft.com/office/drawing/2014/main" id="{3988941D-4F54-95BA-BDBF-D6F33DE229FB}"/>
              </a:ext>
            </a:extLst>
          </p:cNvPr>
          <p:cNvPicPr>
            <a:picLocks noChangeAspect="1"/>
          </p:cNvPicPr>
          <p:nvPr/>
        </p:nvPicPr>
        <p:blipFill>
          <a:blip r:embed="rId10" cstate="print">
            <a:extLst>
              <a:ext uri="{28A0092B-C50C-407E-A947-70E740481C1C}">
                <a14:useLocalDpi xmlns:a14="http://schemas.microsoft.com/office/drawing/2010/main" val="0"/>
              </a:ext>
            </a:extLst>
          </a:blip>
          <a:srcRect l="18723" r="18723"/>
          <a:stretch>
            <a:fillRect/>
          </a:stretch>
        </p:blipFill>
        <p:spPr bwMode="auto">
          <a:xfrm>
            <a:off x="1456043" y="6400318"/>
            <a:ext cx="2630817" cy="3023033"/>
          </a:xfrm>
          <a:prstGeom prst="rect">
            <a:avLst/>
          </a:prstGeom>
          <a:noFill/>
          <a:ln>
            <a:noFill/>
          </a:ln>
          <a:extLst>
            <a:ext uri="{53640926-AAD7-44D8-BBD7-CCE9431645EC}">
              <a14:shadowObscured xmlns:a14="http://schemas.microsoft.com/office/drawing/2010/main"/>
            </a:ext>
          </a:extLst>
        </p:spPr>
      </p:pic>
      <p:graphicFrame>
        <p:nvGraphicFramePr>
          <p:cNvPr id="14" name="Table 13">
            <a:extLst>
              <a:ext uri="{FF2B5EF4-FFF2-40B4-BE49-F238E27FC236}">
                <a16:creationId xmlns:a16="http://schemas.microsoft.com/office/drawing/2014/main" id="{F2123C1D-29BF-BB34-2D7A-59935D7CB715}"/>
              </a:ext>
            </a:extLst>
          </p:cNvPr>
          <p:cNvGraphicFramePr>
            <a:graphicFrameLocks noGrp="1"/>
          </p:cNvGraphicFramePr>
          <p:nvPr>
            <p:extLst>
              <p:ext uri="{D42A27DB-BD31-4B8C-83A1-F6EECF244321}">
                <p14:modId xmlns:p14="http://schemas.microsoft.com/office/powerpoint/2010/main" val="2540303146"/>
              </p:ext>
            </p:extLst>
          </p:nvPr>
        </p:nvGraphicFramePr>
        <p:xfrm>
          <a:off x="694737" y="5147541"/>
          <a:ext cx="3891213" cy="866689"/>
        </p:xfrm>
        <a:graphic>
          <a:graphicData uri="http://schemas.openxmlformats.org/drawingml/2006/table">
            <a:tbl>
              <a:tblPr firstRow="1" firstCol="1" bandRow="1">
                <a:solidFill>
                  <a:schemeClr val="tx2"/>
                </a:solidFill>
                <a:tableStyleId>{2D5ABB26-0587-4C30-8999-92F81FD0307C}</a:tableStyleId>
              </a:tblPr>
              <a:tblGrid>
                <a:gridCol w="1218233">
                  <a:extLst>
                    <a:ext uri="{9D8B030D-6E8A-4147-A177-3AD203B41FA5}">
                      <a16:colId xmlns:a16="http://schemas.microsoft.com/office/drawing/2014/main" val="2735834262"/>
                    </a:ext>
                  </a:extLst>
                </a:gridCol>
                <a:gridCol w="1137302">
                  <a:extLst>
                    <a:ext uri="{9D8B030D-6E8A-4147-A177-3AD203B41FA5}">
                      <a16:colId xmlns:a16="http://schemas.microsoft.com/office/drawing/2014/main" val="4251317664"/>
                    </a:ext>
                  </a:extLst>
                </a:gridCol>
                <a:gridCol w="1535678">
                  <a:extLst>
                    <a:ext uri="{9D8B030D-6E8A-4147-A177-3AD203B41FA5}">
                      <a16:colId xmlns:a16="http://schemas.microsoft.com/office/drawing/2014/main" val="2764759658"/>
                    </a:ext>
                  </a:extLst>
                </a:gridCol>
              </a:tblGrid>
              <a:tr h="215438">
                <a:tc gridSpan="3">
                  <a:txBody>
                    <a:bodyPr/>
                    <a:lstStyle/>
                    <a:p>
                      <a:pPr algn="l">
                        <a:lnSpc>
                          <a:spcPct val="107000"/>
                        </a:lnSpc>
                        <a:spcAft>
                          <a:spcPts val="800"/>
                        </a:spcAft>
                      </a:pPr>
                      <a:r>
                        <a:rPr lang="en-US" sz="1050" b="0" dirty="0">
                          <a:solidFill>
                            <a:schemeClr val="bg1"/>
                          </a:solidFill>
                          <a:effectLst/>
                          <a:latin typeface="Montserrat" panose="02000505000000020004" pitchFamily="2" charset="0"/>
                          <a:ea typeface="Calibri Light" panose="020F0302020204030204" pitchFamily="34" charset="0"/>
                          <a:cs typeface="Kartika" panose="02020503030404060203" pitchFamily="18" charset="0"/>
                        </a:rPr>
                        <a:t>Specifications</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hMerge="1">
                  <a:txBody>
                    <a:bodyPr/>
                    <a:lstStyle/>
                    <a:p>
                      <a:pPr algn="ctr">
                        <a:lnSpc>
                          <a:spcPct val="107000"/>
                        </a:lnSpc>
                        <a:spcAft>
                          <a:spcPts val="800"/>
                        </a:spcAft>
                      </a:pPr>
                      <a:endParaRPr lang="en-US" sz="1100" b="0">
                        <a:effectLst/>
                        <a:latin typeface="Montserrat" panose="02000505000000020004" pitchFamily="2" charset="0"/>
                        <a:ea typeface="Calibri Light" panose="020F0302020204030204" pitchFamily="34" charset="0"/>
                        <a:cs typeface="Kartika" panose="02020503030404060203" pitchFamily="18" charset="0"/>
                      </a:endParaRPr>
                    </a:p>
                  </a:txBody>
                  <a:tcPr marL="68580" marR="68580" marT="0" marB="0" anchor="ctr"/>
                </a:tc>
                <a:tc hMerge="1">
                  <a:txBody>
                    <a:bodyPr/>
                    <a:lstStyle/>
                    <a:p>
                      <a:pPr algn="ctr">
                        <a:lnSpc>
                          <a:spcPct val="107000"/>
                        </a:lnSpc>
                        <a:spcAft>
                          <a:spcPts val="800"/>
                        </a:spcAft>
                      </a:pPr>
                      <a:endParaRPr lang="en-US" sz="1100" b="0">
                        <a:effectLst/>
                        <a:latin typeface="Montserrat" panose="02000505000000020004" pitchFamily="2" charset="0"/>
                        <a:ea typeface="Calibri Light" panose="020F0302020204030204" pitchFamily="34" charset="0"/>
                        <a:cs typeface="Kartika" panose="02020503030404060203" pitchFamily="18" charset="0"/>
                      </a:endParaRPr>
                    </a:p>
                  </a:txBody>
                  <a:tcPr marL="68580" marR="68580" marT="0" marB="0" anchor="ctr"/>
                </a:tc>
                <a:extLst>
                  <a:ext uri="{0D108BD9-81ED-4DB2-BD59-A6C34878D82A}">
                    <a16:rowId xmlns:a16="http://schemas.microsoft.com/office/drawing/2014/main" val="615873926"/>
                  </a:ext>
                </a:extLst>
              </a:tr>
              <a:tr h="218799">
                <a:tc>
                  <a:txBody>
                    <a:bodyPr/>
                    <a:lstStyle/>
                    <a:p>
                      <a:pPr algn="ctr">
                        <a:lnSpc>
                          <a:spcPct val="107000"/>
                        </a:lnSpc>
                        <a:spcAft>
                          <a:spcPts val="800"/>
                        </a:spcAft>
                      </a:pPr>
                      <a:r>
                        <a:rPr lang="en-US" sz="600" b="0" dirty="0">
                          <a:solidFill>
                            <a:schemeClr val="bg1"/>
                          </a:solidFill>
                          <a:effectLst/>
                          <a:latin typeface="Montserrat" panose="02000505000000020004" pitchFamily="2" charset="0"/>
                        </a:rPr>
                        <a:t>FLOW</a:t>
                      </a:r>
                      <a:endParaRPr lang="en-US" sz="600" b="0" dirty="0">
                        <a:solidFill>
                          <a:schemeClr val="bg1"/>
                        </a:solidFill>
                        <a:effectLst/>
                        <a:latin typeface="Montserrat" panose="02000505000000020004" pitchFamily="2" charset="0"/>
                        <a:ea typeface="Calibri Light" panose="020F0302020204030204" pitchFamily="34" charset="0"/>
                        <a:cs typeface="Kartika" panose="02020503030404060203" pitchFamily="18" charset="0"/>
                      </a:endParaRPr>
                    </a:p>
                  </a:txBody>
                  <a:tcPr marL="68580" marR="68580" marT="0" marB="0"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a:lnSpc>
                          <a:spcPct val="107000"/>
                        </a:lnSpc>
                        <a:spcAft>
                          <a:spcPts val="800"/>
                        </a:spcAft>
                      </a:pPr>
                      <a:r>
                        <a:rPr lang="en-US" sz="600" b="0" dirty="0">
                          <a:solidFill>
                            <a:schemeClr val="bg1"/>
                          </a:solidFill>
                          <a:effectLst/>
                          <a:latin typeface="Montserrat" panose="02000505000000020004" pitchFamily="2" charset="0"/>
                        </a:rPr>
                        <a:t>REDUCTION RATE</a:t>
                      </a:r>
                      <a:endParaRPr lang="en-US" sz="600" b="0" dirty="0">
                        <a:solidFill>
                          <a:schemeClr val="bg1"/>
                        </a:solidFill>
                        <a:effectLst/>
                        <a:latin typeface="Montserrat" panose="02000505000000020004" pitchFamily="2" charset="0"/>
                        <a:ea typeface="Calibri Light" panose="020F0302020204030204" pitchFamily="34" charset="0"/>
                        <a:cs typeface="Kartika" panose="02020503030404060203" pitchFamily="18" charset="0"/>
                      </a:endParaRPr>
                    </a:p>
                  </a:txBody>
                  <a:tcPr marL="68580" marR="68580" marT="0" marB="0" anchor="ct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algn="ctr">
                        <a:lnSpc>
                          <a:spcPct val="107000"/>
                        </a:lnSpc>
                        <a:spcAft>
                          <a:spcPts val="800"/>
                        </a:spcAft>
                      </a:pPr>
                      <a:r>
                        <a:rPr lang="en-US" sz="600" b="0" dirty="0">
                          <a:solidFill>
                            <a:schemeClr val="bg1"/>
                          </a:solidFill>
                          <a:effectLst/>
                          <a:latin typeface="Montserrat" panose="02000505000000020004" pitchFamily="2" charset="0"/>
                        </a:rPr>
                        <a:t>POWER CONSUMPTION (W)</a:t>
                      </a:r>
                      <a:endParaRPr lang="en-US" sz="600" b="0" dirty="0">
                        <a:solidFill>
                          <a:schemeClr val="bg1"/>
                        </a:solidFill>
                        <a:effectLst/>
                        <a:latin typeface="Montserrat" panose="02000505000000020004" pitchFamily="2" charset="0"/>
                        <a:ea typeface="Calibri Light" panose="020F0302020204030204" pitchFamily="34" charset="0"/>
                        <a:cs typeface="Kartika" panose="02020503030404060203" pitchFamily="18" charset="0"/>
                      </a:endParaRPr>
                    </a:p>
                  </a:txBody>
                  <a:tcPr marL="68580" marR="68580" marT="0" marB="0"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1332430245"/>
                  </a:ext>
                </a:extLst>
              </a:tr>
              <a:tr h="94986">
                <a:tc>
                  <a:txBody>
                    <a:bodyPr/>
                    <a:lstStyle/>
                    <a:p>
                      <a:pPr algn="ctr">
                        <a:lnSpc>
                          <a:spcPct val="107000"/>
                        </a:lnSpc>
                        <a:spcAft>
                          <a:spcPts val="800"/>
                        </a:spcAft>
                      </a:pPr>
                      <a:r>
                        <a:rPr lang="en-US" sz="600" b="0" dirty="0">
                          <a:solidFill>
                            <a:schemeClr val="bg1"/>
                          </a:solidFill>
                          <a:effectLst/>
                          <a:latin typeface="Montserrat Light" panose="00000400000000000000" pitchFamily="2" charset="0"/>
                          <a:ea typeface="Calibri Light" panose="020F0302020204030204" pitchFamily="34" charset="0"/>
                          <a:cs typeface="Kartika" panose="02020503030404060203" pitchFamily="18" charset="0"/>
                        </a:rPr>
                        <a:t>Up to 2700 Liters/day</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US" sz="600" b="0" dirty="0">
                          <a:solidFill>
                            <a:schemeClr val="bg1"/>
                          </a:solidFill>
                          <a:effectLst/>
                          <a:latin typeface="Montserrat Light" panose="00000400000000000000" pitchFamily="2" charset="0"/>
                          <a:ea typeface="Calibri Light" panose="020F0302020204030204" pitchFamily="34" charset="0"/>
                          <a:cs typeface="Kartika" panose="02020503030404060203" pitchFamily="18" charset="0"/>
                        </a:rPr>
                        <a:t>Up to 96-99%</a:t>
                      </a:r>
                    </a:p>
                  </a:txBody>
                  <a:tcPr marL="68580" marR="6858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US" sz="600" b="0" dirty="0">
                          <a:solidFill>
                            <a:schemeClr val="bg1"/>
                          </a:solidFill>
                          <a:effectLst/>
                          <a:latin typeface="Montserrat Light" panose="00000400000000000000" pitchFamily="2" charset="0"/>
                        </a:rPr>
                        <a:t>&lt; 500</a:t>
                      </a:r>
                      <a:endParaRPr lang="en-US" sz="600" b="0" dirty="0">
                        <a:solidFill>
                          <a:schemeClr val="bg1"/>
                        </a:solidFill>
                        <a:effectLst/>
                        <a:latin typeface="Montserrat Light" panose="00000400000000000000" pitchFamily="2" charset="0"/>
                        <a:ea typeface="Calibri Light" panose="020F0302020204030204" pitchFamily="34" charset="0"/>
                        <a:cs typeface="Kartika" panose="02020503030404060203" pitchFamily="18" charset="0"/>
                      </a:endParaRPr>
                    </a:p>
                  </a:txBody>
                  <a:tcPr marL="68580" marR="68580" marT="0" marB="0" anchor="ctr">
                    <a:lnL w="12700" cap="flat" cmpd="sng" algn="ctr">
                      <a:solidFill>
                        <a:schemeClr val="tx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288754"/>
                  </a:ext>
                </a:extLst>
              </a:tr>
              <a:tr h="94986">
                <a:tc>
                  <a:txBody>
                    <a:bodyPr/>
                    <a:lstStyle/>
                    <a:p>
                      <a:pPr algn="ctr">
                        <a:lnSpc>
                          <a:spcPct val="107000"/>
                        </a:lnSpc>
                        <a:spcAft>
                          <a:spcPts val="800"/>
                        </a:spcAft>
                      </a:pPr>
                      <a:endParaRPr lang="en-US" sz="600" b="0" dirty="0">
                        <a:solidFill>
                          <a:schemeClr val="bg1"/>
                        </a:solidFill>
                        <a:effectLst/>
                        <a:latin typeface="Montserrat" panose="02000505000000020004" pitchFamily="2" charset="0"/>
                        <a:ea typeface="Calibri Light" panose="020F0302020204030204" pitchFamily="34" charset="0"/>
                        <a:cs typeface="Kartika" panose="02020503030404060203"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endParaRPr lang="en-US" sz="600" b="0" dirty="0">
                        <a:solidFill>
                          <a:schemeClr val="bg1"/>
                        </a:solidFill>
                        <a:effectLst/>
                        <a:latin typeface="Montserrat" panose="02000505000000020004" pitchFamily="2" charset="0"/>
                        <a:ea typeface="Calibri Light" panose="020F0302020204030204" pitchFamily="34" charset="0"/>
                        <a:cs typeface="Kartika" panose="02020503030404060203" pitchFamily="18" charset="0"/>
                      </a:endParaRPr>
                    </a:p>
                  </a:txBody>
                  <a:tcPr marL="68580" marR="6858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endParaRPr lang="en-US" sz="600" b="0" dirty="0">
                        <a:solidFill>
                          <a:schemeClr val="bg1"/>
                        </a:solidFill>
                        <a:effectLst/>
                        <a:latin typeface="Montserrat" panose="02000505000000020004" pitchFamily="2" charset="0"/>
                        <a:ea typeface="Calibri Light" panose="020F0302020204030204" pitchFamily="34" charset="0"/>
                        <a:cs typeface="Kartika" panose="02020503030404060203" pitchFamily="18" charset="0"/>
                      </a:endParaRPr>
                    </a:p>
                  </a:txBody>
                  <a:tcPr marL="68580" marR="68580" marT="0" marB="0" anchor="ctr">
                    <a:lnL w="12700" cap="flat" cmpd="sng" algn="ctr">
                      <a:solidFill>
                        <a:schemeClr val="tx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58210634"/>
                  </a:ext>
                </a:extLst>
              </a:tr>
              <a:tr h="121240">
                <a:tc gridSpan="2">
                  <a:txBody>
                    <a:bodyPr/>
                    <a:lstStyle/>
                    <a:p>
                      <a:pPr algn="ctr">
                        <a:lnSpc>
                          <a:spcPct val="107000"/>
                        </a:lnSpc>
                        <a:spcAft>
                          <a:spcPts val="800"/>
                        </a:spcAft>
                      </a:pPr>
                      <a:r>
                        <a:rPr lang="en-US" sz="600" b="0" dirty="0">
                          <a:solidFill>
                            <a:schemeClr val="bg1"/>
                          </a:solidFill>
                          <a:effectLst/>
                          <a:latin typeface="Montserrat" panose="02000505000000020004" pitchFamily="2" charset="0"/>
                          <a:ea typeface="Calibri Light" panose="020F0302020204030204" pitchFamily="34" charset="0"/>
                          <a:cs typeface="Kartika" panose="02020503030404060203" pitchFamily="18" charset="0"/>
                        </a:rPr>
                        <a:t>DIMENSIONS</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lnSpc>
                          <a:spcPct val="107000"/>
                        </a:lnSpc>
                        <a:spcAft>
                          <a:spcPts val="800"/>
                        </a:spcAft>
                      </a:pPr>
                      <a:r>
                        <a:rPr lang="en-US" sz="900" b="0" dirty="0">
                          <a:solidFill>
                            <a:schemeClr val="bg1"/>
                          </a:solidFill>
                          <a:effectLst/>
                          <a:latin typeface="Montserrat" panose="02000505000000020004" pitchFamily="2" charset="0"/>
                        </a:rPr>
                        <a:t>Material</a:t>
                      </a:r>
                      <a:endParaRPr lang="en-US" sz="1100" b="0" dirty="0">
                        <a:solidFill>
                          <a:schemeClr val="bg1"/>
                        </a:solidFill>
                        <a:effectLst/>
                        <a:latin typeface="Montserrat" panose="02000505000000020004" pitchFamily="2" charset="0"/>
                        <a:ea typeface="Calibri Light" panose="020F0302020204030204" pitchFamily="34" charset="0"/>
                        <a:cs typeface="Kartika" panose="02020503030404060203" pitchFamily="18" charset="0"/>
                      </a:endParaRPr>
                    </a:p>
                  </a:txBody>
                  <a:tcPr marL="68580" marR="6858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ct val="107000"/>
                        </a:lnSpc>
                        <a:spcAft>
                          <a:spcPts val="800"/>
                        </a:spcAft>
                      </a:pPr>
                      <a:r>
                        <a:rPr lang="en-US" sz="600" b="0" dirty="0">
                          <a:solidFill>
                            <a:schemeClr val="bg1"/>
                          </a:solidFill>
                          <a:effectLst/>
                          <a:latin typeface="Montserrat" panose="02000505000000020004" pitchFamily="2" charset="0"/>
                        </a:rPr>
                        <a:t>POWER SUPPLY</a:t>
                      </a:r>
                      <a:endParaRPr lang="en-US" sz="600" b="0" dirty="0">
                        <a:solidFill>
                          <a:schemeClr val="bg1"/>
                        </a:solidFill>
                        <a:effectLst/>
                        <a:latin typeface="Montserrat" panose="02000505000000020004" pitchFamily="2" charset="0"/>
                        <a:ea typeface="Calibri Light" panose="020F0302020204030204" pitchFamily="34" charset="0"/>
                        <a:cs typeface="Kartika" panose="02020503030404060203" pitchFamily="18" charset="0"/>
                      </a:endParaRPr>
                    </a:p>
                  </a:txBody>
                  <a:tcPr marL="68580" marR="68580" marT="0" marB="0" anchor="ctr">
                    <a:lnL w="12700" cap="flat" cmpd="sng" algn="ctr">
                      <a:solidFill>
                        <a:schemeClr val="tx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88145325"/>
                  </a:ext>
                </a:extLst>
              </a:tr>
              <a:tr h="121240">
                <a:tc gridSpan="2">
                  <a:txBody>
                    <a:bodyPr/>
                    <a:lstStyle/>
                    <a:p>
                      <a:pPr marL="0" algn="ctr" defTabSz="1280160" rtl="0" eaLnBrk="1" latinLnBrk="0" hangingPunct="1">
                        <a:lnSpc>
                          <a:spcPct val="107000"/>
                        </a:lnSpc>
                        <a:spcAft>
                          <a:spcPts val="800"/>
                        </a:spcAft>
                      </a:pPr>
                      <a:r>
                        <a:rPr lang="en-US" sz="600" b="0" kern="1200" dirty="0">
                          <a:solidFill>
                            <a:schemeClr val="bg1"/>
                          </a:solidFill>
                          <a:effectLst/>
                          <a:latin typeface="Montserrat Light" panose="00000400000000000000" pitchFamily="2" charset="0"/>
                          <a:ea typeface="+mn-ea"/>
                          <a:cs typeface="+mn-cs"/>
                        </a:rPr>
                        <a:t>1150 x 650 x 1700 mm</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algn="ctr" defTabSz="1280160" rtl="0" eaLnBrk="1" latinLnBrk="0" hangingPunct="1">
                        <a:lnSpc>
                          <a:spcPct val="107000"/>
                        </a:lnSpc>
                        <a:spcAft>
                          <a:spcPts val="800"/>
                        </a:spcAft>
                      </a:pPr>
                      <a:r>
                        <a:rPr lang="en-US" sz="900" b="0" kern="1200" dirty="0">
                          <a:solidFill>
                            <a:schemeClr val="bg1"/>
                          </a:solidFill>
                          <a:effectLst/>
                          <a:latin typeface="Montserrat Light" panose="00000400000000000000" pitchFamily="2" charset="0"/>
                          <a:ea typeface="+mn-ea"/>
                          <a:cs typeface="+mn-cs"/>
                        </a:rPr>
                        <a:t>SS-304</a:t>
                      </a:r>
                    </a:p>
                  </a:txBody>
                  <a:tcPr marL="68580" marR="6858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1280160" rtl="0" eaLnBrk="1" latinLnBrk="0" hangingPunct="1">
                        <a:lnSpc>
                          <a:spcPct val="107000"/>
                        </a:lnSpc>
                        <a:spcAft>
                          <a:spcPts val="800"/>
                        </a:spcAft>
                      </a:pPr>
                      <a:r>
                        <a:rPr lang="en-US" sz="600" b="0" kern="1200" dirty="0">
                          <a:solidFill>
                            <a:schemeClr val="bg1"/>
                          </a:solidFill>
                          <a:effectLst/>
                          <a:latin typeface="Montserrat Light" panose="00000400000000000000" pitchFamily="2" charset="0"/>
                          <a:ea typeface="+mn-ea"/>
                          <a:cs typeface="+mn-cs"/>
                        </a:rPr>
                        <a:t>220V / 50/60Hz / 1Ph</a:t>
                      </a:r>
                    </a:p>
                  </a:txBody>
                  <a:tcPr marL="68580" marR="68580" marT="0" marB="0" anchor="ctr">
                    <a:lnL w="12700" cap="flat" cmpd="sng" algn="ctr">
                      <a:solidFill>
                        <a:schemeClr val="tx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80129291"/>
                  </a:ext>
                </a:extLst>
              </a:tr>
            </a:tbl>
          </a:graphicData>
        </a:graphic>
      </p:graphicFrame>
      <p:grpSp>
        <p:nvGrpSpPr>
          <p:cNvPr id="16" name="Group 15">
            <a:extLst>
              <a:ext uri="{FF2B5EF4-FFF2-40B4-BE49-F238E27FC236}">
                <a16:creationId xmlns:a16="http://schemas.microsoft.com/office/drawing/2014/main" id="{AF784522-72C6-4975-554A-25A24CCF7871}"/>
              </a:ext>
            </a:extLst>
          </p:cNvPr>
          <p:cNvGrpSpPr/>
          <p:nvPr/>
        </p:nvGrpSpPr>
        <p:grpSpPr>
          <a:xfrm>
            <a:off x="694737" y="2188822"/>
            <a:ext cx="4153430" cy="2546181"/>
            <a:chOff x="694737" y="2188822"/>
            <a:chExt cx="4153430" cy="2546181"/>
          </a:xfrm>
        </p:grpSpPr>
        <p:sp>
          <p:nvSpPr>
            <p:cNvPr id="35" name="TextBox 34">
              <a:extLst>
                <a:ext uri="{FF2B5EF4-FFF2-40B4-BE49-F238E27FC236}">
                  <a16:creationId xmlns:a16="http://schemas.microsoft.com/office/drawing/2014/main" id="{74775246-9FB0-E67E-679F-D3165576D286}"/>
                </a:ext>
              </a:extLst>
            </p:cNvPr>
            <p:cNvSpPr txBox="1"/>
            <p:nvPr/>
          </p:nvSpPr>
          <p:spPr>
            <a:xfrm>
              <a:off x="694737" y="3370783"/>
              <a:ext cx="4153430" cy="136422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pPr>
              <a:r>
                <a:rPr lang="en-US" sz="800" b="1" dirty="0">
                  <a:solidFill>
                    <a:srgbClr val="000066"/>
                  </a:solidFill>
                  <a:latin typeface="Montserrat" pitchFamily="2" charset="0"/>
                </a:rPr>
                <a:t>EAKON H2O </a:t>
              </a:r>
              <a:r>
                <a:rPr lang="en-US" sz="800" b="1" dirty="0" err="1">
                  <a:solidFill>
                    <a:srgbClr val="000066"/>
                  </a:solidFill>
                  <a:latin typeface="Montserrat" pitchFamily="2" charset="0"/>
                </a:rPr>
                <a:t>Konnect</a:t>
              </a:r>
              <a:r>
                <a:rPr lang="en-US" sz="800" b="1" dirty="0">
                  <a:solidFill>
                    <a:srgbClr val="000066"/>
                  </a:solidFill>
                  <a:latin typeface="Montserrat" pitchFamily="2" charset="0"/>
                </a:rPr>
                <a:t> V3</a:t>
              </a:r>
            </a:p>
            <a:p>
              <a:pPr marL="171450" indent="-171450">
                <a:lnSpc>
                  <a:spcPct val="150000"/>
                </a:lnSpc>
                <a:buFont typeface="Arial" panose="020B0604020202020204" pitchFamily="34" charset="0"/>
                <a:buChar char="•"/>
              </a:pPr>
              <a:r>
                <a:rPr lang="en-US" sz="800" dirty="0">
                  <a:latin typeface="Montserrat Medium" pitchFamily="2" charset="0"/>
                </a:rPr>
                <a:t>Our system removes up to 99% of waterborne impurities from municipal, well or brackish water. </a:t>
              </a:r>
            </a:p>
            <a:p>
              <a:pPr marL="171450" indent="-171450">
                <a:lnSpc>
                  <a:spcPct val="150000"/>
                </a:lnSpc>
                <a:buFont typeface="Arial" panose="020B0604020202020204" pitchFamily="34" charset="0"/>
                <a:buChar char="•"/>
              </a:pPr>
              <a:r>
                <a:rPr lang="en-US" sz="800" dirty="0">
                  <a:latin typeface="Montserrat Medium" pitchFamily="2" charset="0"/>
                </a:rPr>
                <a:t>Adjustable blend valve allows for fine-tuning of the product water TDS.</a:t>
              </a:r>
            </a:p>
            <a:p>
              <a:pPr marL="171450" indent="-171450">
                <a:lnSpc>
                  <a:spcPct val="150000"/>
                </a:lnSpc>
                <a:buFont typeface="Arial" panose="020B0604020202020204" pitchFamily="34" charset="0"/>
                <a:buChar char="•"/>
              </a:pPr>
              <a:r>
                <a:rPr lang="en-US" sz="800" dirty="0">
                  <a:latin typeface="Montserrat Medium" pitchFamily="2" charset="0"/>
                </a:rPr>
                <a:t>Display panel with system status, operation, and TDS readings for inlet and product water</a:t>
              </a:r>
            </a:p>
            <a:p>
              <a:pPr marL="171450" indent="-171450">
                <a:lnSpc>
                  <a:spcPct val="150000"/>
                </a:lnSpc>
                <a:buFont typeface="Arial" panose="020B0604020202020204" pitchFamily="34" charset="0"/>
                <a:buChar char="•"/>
              </a:pPr>
              <a:r>
                <a:rPr lang="en-US" sz="800" dirty="0">
                  <a:latin typeface="Montserrat Medium" pitchFamily="2" charset="0"/>
                </a:rPr>
                <a:t>Comprised of PP / CTO / UF /  RO Stages</a:t>
              </a:r>
            </a:p>
          </p:txBody>
        </p:sp>
        <p:pic>
          <p:nvPicPr>
            <p:cNvPr id="15" name="Picture 14" descr="A black rectangular object with buttons and a vent&#10;&#10;Description automatically generated">
              <a:extLst>
                <a:ext uri="{FF2B5EF4-FFF2-40B4-BE49-F238E27FC236}">
                  <a16:creationId xmlns:a16="http://schemas.microsoft.com/office/drawing/2014/main" id="{743B5FC6-1D85-0D1C-D081-E87A812CACD1}"/>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flipH="1">
              <a:off x="694737" y="2188822"/>
              <a:ext cx="683953" cy="1127786"/>
            </a:xfrm>
            <a:prstGeom prst="rect">
              <a:avLst/>
            </a:prstGeom>
          </p:spPr>
        </p:pic>
      </p:grpSp>
    </p:spTree>
    <p:extLst>
      <p:ext uri="{BB962C8B-B14F-4D97-AF65-F5344CB8AC3E}">
        <p14:creationId xmlns:p14="http://schemas.microsoft.com/office/powerpoint/2010/main" val="2045860611"/>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22" presetClass="entr" presetSubtype="4"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down)">
                                      <p:cBhvr>
                                        <p:cTn id="10" dur="500"/>
                                        <p:tgtEl>
                                          <p:spTgt spid="10"/>
                                        </p:tgtEl>
                                      </p:cBhvr>
                                    </p:animEffect>
                                  </p:childTnLst>
                                </p:cTn>
                              </p:par>
                              <p:par>
                                <p:cTn id="11" presetID="22" presetClass="entr" presetSubtype="4"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down)">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1+#ppt_w/2"/>
                                          </p:val>
                                        </p:tav>
                                        <p:tav tm="100000">
                                          <p:val>
                                            <p:strVal val="#ppt_x"/>
                                          </p:val>
                                        </p:tav>
                                      </p:tavLst>
                                    </p:anim>
                                    <p:anim calcmode="lin" valueType="num">
                                      <p:cBhvr additive="base">
                                        <p:cTn id="19"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2"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500" fill="hold"/>
                                        <p:tgtEl>
                                          <p:spTgt spid="11"/>
                                        </p:tgtEl>
                                        <p:attrNameLst>
                                          <p:attrName>ppt_x</p:attrName>
                                        </p:attrNameLst>
                                      </p:cBhvr>
                                      <p:tavLst>
                                        <p:tav tm="0">
                                          <p:val>
                                            <p:strVal val="1+#ppt_w/2"/>
                                          </p:val>
                                        </p:tav>
                                        <p:tav tm="100000">
                                          <p:val>
                                            <p:strVal val="#ppt_x"/>
                                          </p:val>
                                        </p:tav>
                                      </p:tavLst>
                                    </p:anim>
                                    <p:anim calcmode="lin" valueType="num">
                                      <p:cBhvr additive="base">
                                        <p:cTn id="25"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2" fill="hold" grpId="0" nodeType="click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additive="base">
                                        <p:cTn id="30" dur="500" fill="hold"/>
                                        <p:tgtEl>
                                          <p:spTgt spid="12"/>
                                        </p:tgtEl>
                                        <p:attrNameLst>
                                          <p:attrName>ppt_x</p:attrName>
                                        </p:attrNameLst>
                                      </p:cBhvr>
                                      <p:tavLst>
                                        <p:tav tm="0">
                                          <p:val>
                                            <p:strVal val="1+#ppt_w/2"/>
                                          </p:val>
                                        </p:tav>
                                        <p:tav tm="100000">
                                          <p:val>
                                            <p:strVal val="#ppt_x"/>
                                          </p:val>
                                        </p:tav>
                                      </p:tavLst>
                                    </p:anim>
                                    <p:anim calcmode="lin" valueType="num">
                                      <p:cBhvr additive="base">
                                        <p:cTn id="31"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nodeType="click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fade">
                                      <p:cBhvr>
                                        <p:cTn id="36" dur="1000"/>
                                        <p:tgtEl>
                                          <p:spTgt spid="16"/>
                                        </p:tgtEl>
                                      </p:cBhvr>
                                    </p:animEffect>
                                    <p:anim calcmode="lin" valueType="num">
                                      <p:cBhvr>
                                        <p:cTn id="37" dur="1000" fill="hold"/>
                                        <p:tgtEl>
                                          <p:spTgt spid="16"/>
                                        </p:tgtEl>
                                        <p:attrNameLst>
                                          <p:attrName>ppt_x</p:attrName>
                                        </p:attrNameLst>
                                      </p:cBhvr>
                                      <p:tavLst>
                                        <p:tav tm="0">
                                          <p:val>
                                            <p:strVal val="#ppt_x"/>
                                          </p:val>
                                        </p:tav>
                                        <p:tav tm="100000">
                                          <p:val>
                                            <p:strVal val="#ppt_x"/>
                                          </p:val>
                                        </p:tav>
                                      </p:tavLst>
                                    </p:anim>
                                    <p:anim calcmode="lin" valueType="num">
                                      <p:cBhvr>
                                        <p:cTn id="38" dur="1000" fill="hold"/>
                                        <p:tgtEl>
                                          <p:spTgt spid="16"/>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fade">
                                      <p:cBhvr>
                                        <p:cTn id="41" dur="1000"/>
                                        <p:tgtEl>
                                          <p:spTgt spid="14"/>
                                        </p:tgtEl>
                                      </p:cBhvr>
                                    </p:animEffect>
                                    <p:anim calcmode="lin" valueType="num">
                                      <p:cBhvr>
                                        <p:cTn id="42" dur="1000" fill="hold"/>
                                        <p:tgtEl>
                                          <p:spTgt spid="14"/>
                                        </p:tgtEl>
                                        <p:attrNameLst>
                                          <p:attrName>ppt_x</p:attrName>
                                        </p:attrNameLst>
                                      </p:cBhvr>
                                      <p:tavLst>
                                        <p:tav tm="0">
                                          <p:val>
                                            <p:strVal val="#ppt_x"/>
                                          </p:val>
                                        </p:tav>
                                        <p:tav tm="100000">
                                          <p:val>
                                            <p:strVal val="#ppt_x"/>
                                          </p:val>
                                        </p:tav>
                                      </p:tavLst>
                                    </p:anim>
                                    <p:anim calcmode="lin" valueType="num">
                                      <p:cBhvr>
                                        <p:cTn id="43" dur="1000" fill="hold"/>
                                        <p:tgtEl>
                                          <p:spTgt spid="14"/>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fade">
                                      <p:cBhvr>
                                        <p:cTn id="46" dur="1000"/>
                                        <p:tgtEl>
                                          <p:spTgt spid="9"/>
                                        </p:tgtEl>
                                      </p:cBhvr>
                                    </p:animEffect>
                                    <p:anim calcmode="lin" valueType="num">
                                      <p:cBhvr>
                                        <p:cTn id="47" dur="1000" fill="hold"/>
                                        <p:tgtEl>
                                          <p:spTgt spid="9"/>
                                        </p:tgtEl>
                                        <p:attrNameLst>
                                          <p:attrName>ppt_x</p:attrName>
                                        </p:attrNameLst>
                                      </p:cBhvr>
                                      <p:tavLst>
                                        <p:tav tm="0">
                                          <p:val>
                                            <p:strVal val="#ppt_x"/>
                                          </p:val>
                                        </p:tav>
                                        <p:tav tm="100000">
                                          <p:val>
                                            <p:strVal val="#ppt_x"/>
                                          </p:val>
                                        </p:tav>
                                      </p:tavLst>
                                    </p:anim>
                                    <p:anim calcmode="lin" valueType="num">
                                      <p:cBhvr>
                                        <p:cTn id="48"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nodeType="clickEffect">
                                  <p:stCondLst>
                                    <p:cond delay="0"/>
                                  </p:stCondLst>
                                  <p:childTnLst>
                                    <p:set>
                                      <p:cBhvr>
                                        <p:cTn id="52" dur="1" fill="hold">
                                          <p:stCondLst>
                                            <p:cond delay="0"/>
                                          </p:stCondLst>
                                        </p:cTn>
                                        <p:tgtEl>
                                          <p:spTgt spid="28"/>
                                        </p:tgtEl>
                                        <p:attrNameLst>
                                          <p:attrName>style.visibility</p:attrName>
                                        </p:attrNameLst>
                                      </p:cBhvr>
                                      <p:to>
                                        <p:strVal val="visible"/>
                                      </p:to>
                                    </p:set>
                                    <p:animEffect transition="in" filter="fade">
                                      <p:cBhvr>
                                        <p:cTn id="53" dur="1000"/>
                                        <p:tgtEl>
                                          <p:spTgt spid="28"/>
                                        </p:tgtEl>
                                      </p:cBhvr>
                                    </p:animEffect>
                                    <p:anim calcmode="lin" valueType="num">
                                      <p:cBhvr>
                                        <p:cTn id="54" dur="1000" fill="hold"/>
                                        <p:tgtEl>
                                          <p:spTgt spid="28"/>
                                        </p:tgtEl>
                                        <p:attrNameLst>
                                          <p:attrName>ppt_x</p:attrName>
                                        </p:attrNameLst>
                                      </p:cBhvr>
                                      <p:tavLst>
                                        <p:tav tm="0">
                                          <p:val>
                                            <p:strVal val="#ppt_x"/>
                                          </p:val>
                                        </p:tav>
                                        <p:tav tm="100000">
                                          <p:val>
                                            <p:strVal val="#ppt_x"/>
                                          </p:val>
                                        </p:tav>
                                      </p:tavLst>
                                    </p:anim>
                                    <p:anim calcmode="lin" valueType="num">
                                      <p:cBhvr>
                                        <p:cTn id="55" dur="1000" fill="hold"/>
                                        <p:tgtEl>
                                          <p:spTgt spid="28"/>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0"/>
                                  </p:stCondLst>
                                  <p:childTnLst>
                                    <p:set>
                                      <p:cBhvr>
                                        <p:cTn id="57" dur="1" fill="hold">
                                          <p:stCondLst>
                                            <p:cond delay="0"/>
                                          </p:stCondLst>
                                        </p:cTn>
                                        <p:tgtEl>
                                          <p:spTgt spid="2"/>
                                        </p:tgtEl>
                                        <p:attrNameLst>
                                          <p:attrName>style.visibility</p:attrName>
                                        </p:attrNameLst>
                                      </p:cBhvr>
                                      <p:to>
                                        <p:strVal val="visible"/>
                                      </p:to>
                                    </p:set>
                                    <p:animEffect transition="in" filter="fade">
                                      <p:cBhvr>
                                        <p:cTn id="58" dur="1000"/>
                                        <p:tgtEl>
                                          <p:spTgt spid="2"/>
                                        </p:tgtEl>
                                      </p:cBhvr>
                                    </p:animEffect>
                                    <p:anim calcmode="lin" valueType="num">
                                      <p:cBhvr>
                                        <p:cTn id="59" dur="1000" fill="hold"/>
                                        <p:tgtEl>
                                          <p:spTgt spid="2"/>
                                        </p:tgtEl>
                                        <p:attrNameLst>
                                          <p:attrName>ppt_x</p:attrName>
                                        </p:attrNameLst>
                                      </p:cBhvr>
                                      <p:tavLst>
                                        <p:tav tm="0">
                                          <p:val>
                                            <p:strVal val="#ppt_x"/>
                                          </p:val>
                                        </p:tav>
                                        <p:tav tm="100000">
                                          <p:val>
                                            <p:strVal val="#ppt_x"/>
                                          </p:val>
                                        </p:tav>
                                      </p:tavLst>
                                    </p:anim>
                                    <p:anim calcmode="lin" valueType="num">
                                      <p:cBhvr>
                                        <p:cTn id="60" dur="1000" fill="hold"/>
                                        <p:tgtEl>
                                          <p:spTgt spid="2"/>
                                        </p:tgtEl>
                                        <p:attrNameLst>
                                          <p:attrName>ppt_y</p:attrName>
                                        </p:attrNameLst>
                                      </p:cBhvr>
                                      <p:tavLst>
                                        <p:tav tm="0">
                                          <p:val>
                                            <p:strVal val="#ppt_y+.1"/>
                                          </p:val>
                                        </p:tav>
                                        <p:tav tm="100000">
                                          <p:val>
                                            <p:strVal val="#ppt_y"/>
                                          </p:val>
                                        </p:tav>
                                      </p:tavLst>
                                    </p:anim>
                                  </p:childTnLst>
                                </p:cTn>
                              </p:par>
                              <p:par>
                                <p:cTn id="61" presetID="42" presetClass="entr" presetSubtype="0" fill="hold" nodeType="withEffect">
                                  <p:stCondLst>
                                    <p:cond delay="0"/>
                                  </p:stCondLst>
                                  <p:childTnLst>
                                    <p:set>
                                      <p:cBhvr>
                                        <p:cTn id="62" dur="1" fill="hold">
                                          <p:stCondLst>
                                            <p:cond delay="0"/>
                                          </p:stCondLst>
                                        </p:cTn>
                                        <p:tgtEl>
                                          <p:spTgt spid="29"/>
                                        </p:tgtEl>
                                        <p:attrNameLst>
                                          <p:attrName>style.visibility</p:attrName>
                                        </p:attrNameLst>
                                      </p:cBhvr>
                                      <p:to>
                                        <p:strVal val="visible"/>
                                      </p:to>
                                    </p:set>
                                    <p:animEffect transition="in" filter="fade">
                                      <p:cBhvr>
                                        <p:cTn id="63" dur="1000"/>
                                        <p:tgtEl>
                                          <p:spTgt spid="29"/>
                                        </p:tgtEl>
                                      </p:cBhvr>
                                    </p:animEffect>
                                    <p:anim calcmode="lin" valueType="num">
                                      <p:cBhvr>
                                        <p:cTn id="64" dur="1000" fill="hold"/>
                                        <p:tgtEl>
                                          <p:spTgt spid="29"/>
                                        </p:tgtEl>
                                        <p:attrNameLst>
                                          <p:attrName>ppt_x</p:attrName>
                                        </p:attrNameLst>
                                      </p:cBhvr>
                                      <p:tavLst>
                                        <p:tav tm="0">
                                          <p:val>
                                            <p:strVal val="#ppt_x"/>
                                          </p:val>
                                        </p:tav>
                                        <p:tav tm="100000">
                                          <p:val>
                                            <p:strVal val="#ppt_x"/>
                                          </p:val>
                                        </p:tav>
                                      </p:tavLst>
                                    </p:anim>
                                    <p:anim calcmode="lin" valueType="num">
                                      <p:cBhvr>
                                        <p:cTn id="65" dur="1000" fill="hold"/>
                                        <p:tgtEl>
                                          <p:spTgt spid="29"/>
                                        </p:tgtEl>
                                        <p:attrNameLst>
                                          <p:attrName>ppt_y</p:attrName>
                                        </p:attrNameLst>
                                      </p:cBhvr>
                                      <p:tavLst>
                                        <p:tav tm="0">
                                          <p:val>
                                            <p:strVal val="#ppt_y+.1"/>
                                          </p:val>
                                        </p:tav>
                                        <p:tav tm="100000">
                                          <p:val>
                                            <p:strVal val="#ppt_y"/>
                                          </p:val>
                                        </p:tav>
                                      </p:tavLst>
                                    </p:anim>
                                  </p:childTnLst>
                                </p:cTn>
                              </p:par>
                              <p:par>
                                <p:cTn id="66" presetID="42" presetClass="entr" presetSubtype="0" fill="hold" nodeType="withEffect">
                                  <p:stCondLst>
                                    <p:cond delay="0"/>
                                  </p:stCondLst>
                                  <p:childTnLst>
                                    <p:set>
                                      <p:cBhvr>
                                        <p:cTn id="67" dur="1" fill="hold">
                                          <p:stCondLst>
                                            <p:cond delay="0"/>
                                          </p:stCondLst>
                                        </p:cTn>
                                        <p:tgtEl>
                                          <p:spTgt spid="26"/>
                                        </p:tgtEl>
                                        <p:attrNameLst>
                                          <p:attrName>style.visibility</p:attrName>
                                        </p:attrNameLst>
                                      </p:cBhvr>
                                      <p:to>
                                        <p:strVal val="visible"/>
                                      </p:to>
                                    </p:set>
                                    <p:animEffect transition="in" filter="fade">
                                      <p:cBhvr>
                                        <p:cTn id="68" dur="1000"/>
                                        <p:tgtEl>
                                          <p:spTgt spid="26"/>
                                        </p:tgtEl>
                                      </p:cBhvr>
                                    </p:animEffect>
                                    <p:anim calcmode="lin" valueType="num">
                                      <p:cBhvr>
                                        <p:cTn id="69" dur="1000" fill="hold"/>
                                        <p:tgtEl>
                                          <p:spTgt spid="26"/>
                                        </p:tgtEl>
                                        <p:attrNameLst>
                                          <p:attrName>ppt_x</p:attrName>
                                        </p:attrNameLst>
                                      </p:cBhvr>
                                      <p:tavLst>
                                        <p:tav tm="0">
                                          <p:val>
                                            <p:strVal val="#ppt_x"/>
                                          </p:val>
                                        </p:tav>
                                        <p:tav tm="100000">
                                          <p:val>
                                            <p:strVal val="#ppt_x"/>
                                          </p:val>
                                        </p:tav>
                                      </p:tavLst>
                                    </p:anim>
                                    <p:anim calcmode="lin" valueType="num">
                                      <p:cBhvr>
                                        <p:cTn id="70"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42" presetClass="entr" presetSubtype="0" fill="hold" nodeType="clickEffect">
                                  <p:stCondLst>
                                    <p:cond delay="0"/>
                                  </p:stCondLst>
                                  <p:childTnLst>
                                    <p:set>
                                      <p:cBhvr>
                                        <p:cTn id="74" dur="1" fill="hold">
                                          <p:stCondLst>
                                            <p:cond delay="0"/>
                                          </p:stCondLst>
                                        </p:cTn>
                                        <p:tgtEl>
                                          <p:spTgt spid="50"/>
                                        </p:tgtEl>
                                        <p:attrNameLst>
                                          <p:attrName>style.visibility</p:attrName>
                                        </p:attrNameLst>
                                      </p:cBhvr>
                                      <p:to>
                                        <p:strVal val="visible"/>
                                      </p:to>
                                    </p:set>
                                    <p:animEffect transition="in" filter="fade">
                                      <p:cBhvr>
                                        <p:cTn id="75" dur="1000"/>
                                        <p:tgtEl>
                                          <p:spTgt spid="50"/>
                                        </p:tgtEl>
                                      </p:cBhvr>
                                    </p:animEffect>
                                    <p:anim calcmode="lin" valueType="num">
                                      <p:cBhvr>
                                        <p:cTn id="76" dur="1000" fill="hold"/>
                                        <p:tgtEl>
                                          <p:spTgt spid="50"/>
                                        </p:tgtEl>
                                        <p:attrNameLst>
                                          <p:attrName>ppt_x</p:attrName>
                                        </p:attrNameLst>
                                      </p:cBhvr>
                                      <p:tavLst>
                                        <p:tav tm="0">
                                          <p:val>
                                            <p:strVal val="#ppt_x"/>
                                          </p:val>
                                        </p:tav>
                                        <p:tav tm="100000">
                                          <p:val>
                                            <p:strVal val="#ppt_x"/>
                                          </p:val>
                                        </p:tav>
                                      </p:tavLst>
                                    </p:anim>
                                    <p:anim calcmode="lin" valueType="num">
                                      <p:cBhvr>
                                        <p:cTn id="77" dur="1000" fill="hold"/>
                                        <p:tgtEl>
                                          <p:spTgt spid="50"/>
                                        </p:tgtEl>
                                        <p:attrNameLst>
                                          <p:attrName>ppt_y</p:attrName>
                                        </p:attrNameLst>
                                      </p:cBhvr>
                                      <p:tavLst>
                                        <p:tav tm="0">
                                          <p:val>
                                            <p:strVal val="#ppt_y+.1"/>
                                          </p:val>
                                        </p:tav>
                                        <p:tav tm="100000">
                                          <p:val>
                                            <p:strVal val="#ppt_y"/>
                                          </p:val>
                                        </p:tav>
                                      </p:tavLst>
                                    </p:anim>
                                  </p:childTnLst>
                                </p:cTn>
                              </p:par>
                              <p:par>
                                <p:cTn id="78" presetID="42" presetClass="entr" presetSubtype="0" fill="hold" nodeType="withEffect">
                                  <p:stCondLst>
                                    <p:cond delay="0"/>
                                  </p:stCondLst>
                                  <p:childTnLst>
                                    <p:set>
                                      <p:cBhvr>
                                        <p:cTn id="79" dur="1" fill="hold">
                                          <p:stCondLst>
                                            <p:cond delay="0"/>
                                          </p:stCondLst>
                                        </p:cTn>
                                        <p:tgtEl>
                                          <p:spTgt spid="33"/>
                                        </p:tgtEl>
                                        <p:attrNameLst>
                                          <p:attrName>style.visibility</p:attrName>
                                        </p:attrNameLst>
                                      </p:cBhvr>
                                      <p:to>
                                        <p:strVal val="visible"/>
                                      </p:to>
                                    </p:set>
                                    <p:animEffect transition="in" filter="fade">
                                      <p:cBhvr>
                                        <p:cTn id="80" dur="1000"/>
                                        <p:tgtEl>
                                          <p:spTgt spid="33"/>
                                        </p:tgtEl>
                                      </p:cBhvr>
                                    </p:animEffect>
                                    <p:anim calcmode="lin" valueType="num">
                                      <p:cBhvr>
                                        <p:cTn id="81" dur="1000" fill="hold"/>
                                        <p:tgtEl>
                                          <p:spTgt spid="33"/>
                                        </p:tgtEl>
                                        <p:attrNameLst>
                                          <p:attrName>ppt_x</p:attrName>
                                        </p:attrNameLst>
                                      </p:cBhvr>
                                      <p:tavLst>
                                        <p:tav tm="0">
                                          <p:val>
                                            <p:strVal val="#ppt_x"/>
                                          </p:val>
                                        </p:tav>
                                        <p:tav tm="100000">
                                          <p:val>
                                            <p:strVal val="#ppt_x"/>
                                          </p:val>
                                        </p:tav>
                                      </p:tavLst>
                                    </p:anim>
                                    <p:anim calcmode="lin" valueType="num">
                                      <p:cBhvr>
                                        <p:cTn id="82" dur="1000" fill="hold"/>
                                        <p:tgtEl>
                                          <p:spTgt spid="33"/>
                                        </p:tgtEl>
                                        <p:attrNameLst>
                                          <p:attrName>ppt_y</p:attrName>
                                        </p:attrNameLst>
                                      </p:cBhvr>
                                      <p:tavLst>
                                        <p:tav tm="0">
                                          <p:val>
                                            <p:strVal val="#ppt_y+.1"/>
                                          </p:val>
                                        </p:tav>
                                        <p:tav tm="100000">
                                          <p:val>
                                            <p:strVal val="#ppt_y"/>
                                          </p:val>
                                        </p:tav>
                                      </p:tavLst>
                                    </p:anim>
                                  </p:childTnLst>
                                </p:cTn>
                              </p:par>
                              <p:par>
                                <p:cTn id="83" presetID="42" presetClass="entr" presetSubtype="0" fill="hold" nodeType="withEffect">
                                  <p:stCondLst>
                                    <p:cond delay="0"/>
                                  </p:stCondLst>
                                  <p:childTnLst>
                                    <p:set>
                                      <p:cBhvr>
                                        <p:cTn id="84" dur="1" fill="hold">
                                          <p:stCondLst>
                                            <p:cond delay="0"/>
                                          </p:stCondLst>
                                        </p:cTn>
                                        <p:tgtEl>
                                          <p:spTgt spid="32"/>
                                        </p:tgtEl>
                                        <p:attrNameLst>
                                          <p:attrName>style.visibility</p:attrName>
                                        </p:attrNameLst>
                                      </p:cBhvr>
                                      <p:to>
                                        <p:strVal val="visible"/>
                                      </p:to>
                                    </p:set>
                                    <p:animEffect transition="in" filter="fade">
                                      <p:cBhvr>
                                        <p:cTn id="85" dur="1000"/>
                                        <p:tgtEl>
                                          <p:spTgt spid="32"/>
                                        </p:tgtEl>
                                      </p:cBhvr>
                                    </p:animEffect>
                                    <p:anim calcmode="lin" valueType="num">
                                      <p:cBhvr>
                                        <p:cTn id="86" dur="1000" fill="hold"/>
                                        <p:tgtEl>
                                          <p:spTgt spid="32"/>
                                        </p:tgtEl>
                                        <p:attrNameLst>
                                          <p:attrName>ppt_x</p:attrName>
                                        </p:attrNameLst>
                                      </p:cBhvr>
                                      <p:tavLst>
                                        <p:tav tm="0">
                                          <p:val>
                                            <p:strVal val="#ppt_x"/>
                                          </p:val>
                                        </p:tav>
                                        <p:tav tm="100000">
                                          <p:val>
                                            <p:strVal val="#ppt_x"/>
                                          </p:val>
                                        </p:tav>
                                      </p:tavLst>
                                    </p:anim>
                                    <p:anim calcmode="lin" valueType="num">
                                      <p:cBhvr>
                                        <p:cTn id="87" dur="1000" fill="hold"/>
                                        <p:tgtEl>
                                          <p:spTgt spid="32"/>
                                        </p:tgtEl>
                                        <p:attrNameLst>
                                          <p:attrName>ppt_y</p:attrName>
                                        </p:attrNameLst>
                                      </p:cBhvr>
                                      <p:tavLst>
                                        <p:tav tm="0">
                                          <p:val>
                                            <p:strVal val="#ppt_y+.1"/>
                                          </p:val>
                                        </p:tav>
                                        <p:tav tm="100000">
                                          <p:val>
                                            <p:strVal val="#ppt_y"/>
                                          </p:val>
                                        </p:tav>
                                      </p:tavLst>
                                    </p:anim>
                                  </p:childTnLst>
                                </p:cTn>
                              </p:par>
                              <p:par>
                                <p:cTn id="88" presetID="42" presetClass="entr" presetSubtype="0" fill="hold" nodeType="withEffect">
                                  <p:stCondLst>
                                    <p:cond delay="0"/>
                                  </p:stCondLst>
                                  <p:childTnLst>
                                    <p:set>
                                      <p:cBhvr>
                                        <p:cTn id="89" dur="1" fill="hold">
                                          <p:stCondLst>
                                            <p:cond delay="0"/>
                                          </p:stCondLst>
                                        </p:cTn>
                                        <p:tgtEl>
                                          <p:spTgt spid="30"/>
                                        </p:tgtEl>
                                        <p:attrNameLst>
                                          <p:attrName>style.visibility</p:attrName>
                                        </p:attrNameLst>
                                      </p:cBhvr>
                                      <p:to>
                                        <p:strVal val="visible"/>
                                      </p:to>
                                    </p:set>
                                    <p:animEffect transition="in" filter="fade">
                                      <p:cBhvr>
                                        <p:cTn id="90" dur="1000"/>
                                        <p:tgtEl>
                                          <p:spTgt spid="30"/>
                                        </p:tgtEl>
                                      </p:cBhvr>
                                    </p:animEffect>
                                    <p:anim calcmode="lin" valueType="num">
                                      <p:cBhvr>
                                        <p:cTn id="91" dur="1000" fill="hold"/>
                                        <p:tgtEl>
                                          <p:spTgt spid="30"/>
                                        </p:tgtEl>
                                        <p:attrNameLst>
                                          <p:attrName>ppt_x</p:attrName>
                                        </p:attrNameLst>
                                      </p:cBhvr>
                                      <p:tavLst>
                                        <p:tav tm="0">
                                          <p:val>
                                            <p:strVal val="#ppt_x"/>
                                          </p:val>
                                        </p:tav>
                                        <p:tav tm="100000">
                                          <p:val>
                                            <p:strVal val="#ppt_x"/>
                                          </p:val>
                                        </p:tav>
                                      </p:tavLst>
                                    </p:anim>
                                    <p:anim calcmode="lin" valueType="num">
                                      <p:cBhvr>
                                        <p:cTn id="92"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1" grpId="0" animBg="1"/>
      <p:bldP spid="12" grpId="0" animBg="1"/>
    </p:bld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Right Triangle 5">
            <a:extLst>
              <a:ext uri="{FF2B5EF4-FFF2-40B4-BE49-F238E27FC236}">
                <a16:creationId xmlns:a16="http://schemas.microsoft.com/office/drawing/2014/main" id="{A56BB923-648B-9D0B-02CD-269A33873F00}"/>
              </a:ext>
            </a:extLst>
          </p:cNvPr>
          <p:cNvSpPr/>
          <p:nvPr/>
        </p:nvSpPr>
        <p:spPr>
          <a:xfrm>
            <a:off x="-19455" y="0"/>
            <a:ext cx="9786025" cy="9640110"/>
          </a:xfrm>
          <a:prstGeom prst="rtTriangle">
            <a:avLst/>
          </a:prstGeom>
          <a:solidFill>
            <a:srgbClr val="00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21"/>
          </a:p>
        </p:txBody>
      </p:sp>
      <p:sp>
        <p:nvSpPr>
          <p:cNvPr id="4" name="Text Placeholder 3">
            <a:extLst>
              <a:ext uri="{FF2B5EF4-FFF2-40B4-BE49-F238E27FC236}">
                <a16:creationId xmlns:a16="http://schemas.microsoft.com/office/drawing/2014/main" id="{BCBAFB50-AA9E-8A92-EF1C-BC3C8BCECCA6}"/>
              </a:ext>
            </a:extLst>
          </p:cNvPr>
          <p:cNvSpPr>
            <a:spLocks noGrp="1"/>
          </p:cNvSpPr>
          <p:nvPr>
            <p:ph type="body" idx="4294967295"/>
          </p:nvPr>
        </p:nvSpPr>
        <p:spPr>
          <a:xfrm>
            <a:off x="6195864" y="4029848"/>
            <a:ext cx="10174705" cy="4417465"/>
          </a:xfrm>
        </p:spPr>
        <p:txBody>
          <a:bodyPr>
            <a:normAutofit/>
          </a:bodyPr>
          <a:lstStyle/>
          <a:p>
            <a:pPr marL="0" indent="0" algn="ctr">
              <a:lnSpc>
                <a:spcPct val="100000"/>
              </a:lnSpc>
              <a:spcBef>
                <a:spcPts val="0"/>
              </a:spcBef>
              <a:buNone/>
            </a:pPr>
            <a:r>
              <a:rPr lang="en-AE" sz="4800" spc="300" dirty="0">
                <a:solidFill>
                  <a:srgbClr val="000066"/>
                </a:solidFill>
                <a:effectLst>
                  <a:outerShdw blurRad="60007" dist="200025" dir="15000000" sy="30000" kx="-1800000" algn="bl" rotWithShape="0">
                    <a:prstClr val="black">
                      <a:alpha val="32000"/>
                    </a:prstClr>
                  </a:outerShdw>
                </a:effectLst>
                <a:latin typeface="Montserrat" pitchFamily="2" charset="0"/>
              </a:rPr>
              <a:t>MANAGEMENT </a:t>
            </a:r>
          </a:p>
          <a:p>
            <a:pPr marL="0" indent="0" algn="ctr">
              <a:lnSpc>
                <a:spcPct val="100000"/>
              </a:lnSpc>
              <a:spcBef>
                <a:spcPts val="0"/>
              </a:spcBef>
              <a:buNone/>
            </a:pPr>
            <a:r>
              <a:rPr lang="en-AE" sz="4800" spc="300" dirty="0">
                <a:solidFill>
                  <a:srgbClr val="000066"/>
                </a:solidFill>
                <a:effectLst>
                  <a:outerShdw blurRad="60007" dist="200025" dir="15000000" sy="30000" kx="-1800000" algn="bl" rotWithShape="0">
                    <a:prstClr val="black">
                      <a:alpha val="32000"/>
                    </a:prstClr>
                  </a:outerShdw>
                </a:effectLst>
                <a:latin typeface="Montserrat" pitchFamily="2" charset="0"/>
              </a:rPr>
              <a:t>METHODS</a:t>
            </a:r>
          </a:p>
          <a:p>
            <a:pPr marL="0" indent="0" algn="ctr">
              <a:lnSpc>
                <a:spcPct val="100000"/>
              </a:lnSpc>
              <a:spcBef>
                <a:spcPts val="0"/>
              </a:spcBef>
              <a:buNone/>
            </a:pPr>
            <a:r>
              <a:rPr lang="en-US" sz="2400" dirty="0">
                <a:solidFill>
                  <a:schemeClr val="accent1"/>
                </a:solidFill>
                <a:latin typeface="Montserrat" pitchFamily="2" charset="0"/>
              </a:rPr>
              <a:t>Statements &amp; Certifications</a:t>
            </a:r>
          </a:p>
          <a:p>
            <a:pPr marL="0" indent="0" algn="ctr">
              <a:lnSpc>
                <a:spcPct val="100000"/>
              </a:lnSpc>
              <a:spcBef>
                <a:spcPts val="0"/>
              </a:spcBef>
              <a:buNone/>
            </a:pPr>
            <a:endParaRPr lang="en-AE" sz="4800" spc="300" dirty="0">
              <a:solidFill>
                <a:srgbClr val="000066"/>
              </a:solidFill>
              <a:effectLst>
                <a:outerShdw blurRad="60007" dist="200025" dir="15000000" sy="30000" kx="-1800000" algn="bl" rotWithShape="0">
                  <a:prstClr val="black">
                    <a:alpha val="32000"/>
                  </a:prstClr>
                </a:outerShdw>
              </a:effectLst>
              <a:latin typeface="Montserrat" pitchFamily="2" charset="0"/>
            </a:endParaRPr>
          </a:p>
          <a:p>
            <a:pPr marL="0" indent="0" algn="ctr">
              <a:lnSpc>
                <a:spcPct val="100000"/>
              </a:lnSpc>
              <a:spcBef>
                <a:spcPts val="0"/>
              </a:spcBef>
              <a:buNone/>
            </a:pPr>
            <a:endParaRPr lang="en-US" sz="4800" dirty="0">
              <a:solidFill>
                <a:srgbClr val="000066"/>
              </a:solidFill>
              <a:effectLst>
                <a:outerShdw blurRad="60007" dist="200025" dir="15000000" sy="30000" kx="-1800000" algn="bl" rotWithShape="0">
                  <a:prstClr val="black">
                    <a:alpha val="32000"/>
                  </a:prstClr>
                </a:outerShdw>
              </a:effectLst>
              <a:latin typeface="Montserrat" pitchFamily="2" charset="0"/>
            </a:endParaRPr>
          </a:p>
        </p:txBody>
      </p:sp>
      <p:pic>
        <p:nvPicPr>
          <p:cNvPr id="14" name="Picture 13">
            <a:extLst>
              <a:ext uri="{FF2B5EF4-FFF2-40B4-BE49-F238E27FC236}">
                <a16:creationId xmlns:a16="http://schemas.microsoft.com/office/drawing/2014/main" id="{0DBB1027-D6A2-1783-6BAC-C00526CAFF8B}"/>
              </a:ext>
            </a:extLst>
          </p:cNvPr>
          <p:cNvPicPr>
            <a:picLocks noChangeAspect="1"/>
          </p:cNvPicPr>
          <p:nvPr/>
        </p:nvPicPr>
        <p:blipFill>
          <a:blip r:embed="rId2"/>
          <a:srcRect/>
          <a:stretch/>
        </p:blipFill>
        <p:spPr>
          <a:xfrm>
            <a:off x="0" y="7723537"/>
            <a:ext cx="4387888" cy="1916573"/>
          </a:xfrm>
          <a:prstGeom prst="rect">
            <a:avLst/>
          </a:prstGeom>
        </p:spPr>
      </p:pic>
    </p:spTree>
    <p:extLst>
      <p:ext uri="{BB962C8B-B14F-4D97-AF65-F5344CB8AC3E}">
        <p14:creationId xmlns:p14="http://schemas.microsoft.com/office/powerpoint/2010/main" val="590567344"/>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6" name="Picture Placeholder 15">
            <a:extLst>
              <a:ext uri="{FF2B5EF4-FFF2-40B4-BE49-F238E27FC236}">
                <a16:creationId xmlns:a16="http://schemas.microsoft.com/office/drawing/2014/main" id="{6C87DC8F-3192-0A39-2A20-03DA0C27B8BC}"/>
              </a:ext>
            </a:extLst>
          </p:cNvPr>
          <p:cNvPicPr>
            <a:picLocks noGrp="1" noChangeAspect="1"/>
          </p:cNvPicPr>
          <p:nvPr>
            <p:ph type="pic" sz="quarter" idx="13"/>
          </p:nvPr>
        </p:nvPicPr>
        <p:blipFill rotWithShape="1">
          <a:blip r:embed="rId2"/>
          <a:srcRect l="10074" r="14771"/>
          <a:stretch/>
        </p:blipFill>
        <p:spPr>
          <a:xfrm>
            <a:off x="8534400" y="1141747"/>
            <a:ext cx="8534400" cy="7570453"/>
          </a:xfrm>
        </p:spPr>
      </p:pic>
      <p:sp>
        <p:nvSpPr>
          <p:cNvPr id="12" name="Text Placeholder 3">
            <a:extLst>
              <a:ext uri="{FF2B5EF4-FFF2-40B4-BE49-F238E27FC236}">
                <a16:creationId xmlns:a16="http://schemas.microsoft.com/office/drawing/2014/main" id="{4B224835-6B44-E3A1-7137-204FEB7BC12E}"/>
              </a:ext>
            </a:extLst>
          </p:cNvPr>
          <p:cNvSpPr txBox="1">
            <a:spLocks/>
          </p:cNvSpPr>
          <p:nvPr/>
        </p:nvSpPr>
        <p:spPr>
          <a:xfrm>
            <a:off x="517500" y="1141747"/>
            <a:ext cx="7991500" cy="7317705"/>
          </a:xfrm>
          <a:prstGeom prst="rect">
            <a:avLst/>
          </a:prstGeom>
        </p:spPr>
        <p:txBody>
          <a:bodyPr vert="horz" lIns="109484" tIns="54741" rIns="109484" bIns="54741" rtlCol="0">
            <a:noAutofit/>
          </a:bodyPr>
          <a:lstStyle>
            <a:lvl1pPr marL="283487" indent="-283487" algn="l" defTabSz="1133947" rtl="0" eaLnBrk="1" latinLnBrk="0" hangingPunct="1">
              <a:lnSpc>
                <a:spcPct val="90000"/>
              </a:lnSpc>
              <a:spcBef>
                <a:spcPts val="1240"/>
              </a:spcBef>
              <a:buFont typeface="Arial" panose="020B0604020202020204" pitchFamily="34" charset="0"/>
              <a:buChar char="•"/>
              <a:defRPr sz="3472" kern="1200">
                <a:solidFill>
                  <a:schemeClr val="tx1"/>
                </a:solidFill>
                <a:latin typeface="+mn-lt"/>
                <a:ea typeface="+mn-ea"/>
                <a:cs typeface="+mn-cs"/>
              </a:defRPr>
            </a:lvl1pPr>
            <a:lvl2pPr marL="850461" indent="-283487" algn="l" defTabSz="1133947" rtl="0" eaLnBrk="1" latinLnBrk="0" hangingPunct="1">
              <a:lnSpc>
                <a:spcPct val="90000"/>
              </a:lnSpc>
              <a:spcBef>
                <a:spcPts val="620"/>
              </a:spcBef>
              <a:buFont typeface="Arial" panose="020B0604020202020204" pitchFamily="34" charset="0"/>
              <a:buChar char="•"/>
              <a:defRPr sz="2976" kern="1200">
                <a:solidFill>
                  <a:schemeClr val="tx1"/>
                </a:solidFill>
                <a:latin typeface="+mn-lt"/>
                <a:ea typeface="+mn-ea"/>
                <a:cs typeface="+mn-cs"/>
              </a:defRPr>
            </a:lvl2pPr>
            <a:lvl3pPr marL="1417434" indent="-283487" algn="l" defTabSz="1133947" rtl="0" eaLnBrk="1" latinLnBrk="0" hangingPunct="1">
              <a:lnSpc>
                <a:spcPct val="90000"/>
              </a:lnSpc>
              <a:spcBef>
                <a:spcPts val="620"/>
              </a:spcBef>
              <a:buFont typeface="Arial" panose="020B0604020202020204" pitchFamily="34" charset="0"/>
              <a:buChar char="•"/>
              <a:defRPr sz="2480" kern="1200">
                <a:solidFill>
                  <a:schemeClr val="tx1"/>
                </a:solidFill>
                <a:latin typeface="+mn-lt"/>
                <a:ea typeface="+mn-ea"/>
                <a:cs typeface="+mn-cs"/>
              </a:defRPr>
            </a:lvl3pPr>
            <a:lvl4pPr marL="1984408" indent="-283487" algn="l" defTabSz="1133947" rtl="0" eaLnBrk="1" latinLnBrk="0" hangingPunct="1">
              <a:lnSpc>
                <a:spcPct val="90000"/>
              </a:lnSpc>
              <a:spcBef>
                <a:spcPts val="620"/>
              </a:spcBef>
              <a:buFont typeface="Arial" panose="020B0604020202020204" pitchFamily="34" charset="0"/>
              <a:buChar char="•"/>
              <a:defRPr sz="2232" kern="1200">
                <a:solidFill>
                  <a:schemeClr val="tx1"/>
                </a:solidFill>
                <a:latin typeface="+mn-lt"/>
                <a:ea typeface="+mn-ea"/>
                <a:cs typeface="+mn-cs"/>
              </a:defRPr>
            </a:lvl4pPr>
            <a:lvl5pPr marL="2551382" indent="-283487" algn="l" defTabSz="1133947" rtl="0" eaLnBrk="1" latinLnBrk="0" hangingPunct="1">
              <a:lnSpc>
                <a:spcPct val="90000"/>
              </a:lnSpc>
              <a:spcBef>
                <a:spcPts val="620"/>
              </a:spcBef>
              <a:buFont typeface="Arial" panose="020B0604020202020204" pitchFamily="34" charset="0"/>
              <a:buChar char="•"/>
              <a:defRPr sz="2232" kern="1200">
                <a:solidFill>
                  <a:schemeClr val="tx1"/>
                </a:solidFill>
                <a:latin typeface="+mn-lt"/>
                <a:ea typeface="+mn-ea"/>
                <a:cs typeface="+mn-cs"/>
              </a:defRPr>
            </a:lvl5pPr>
            <a:lvl6pPr marL="3118355" indent="-283487" algn="l" defTabSz="1133947" rtl="0" eaLnBrk="1" latinLnBrk="0" hangingPunct="1">
              <a:lnSpc>
                <a:spcPct val="90000"/>
              </a:lnSpc>
              <a:spcBef>
                <a:spcPts val="620"/>
              </a:spcBef>
              <a:buFont typeface="Arial" panose="020B0604020202020204" pitchFamily="34" charset="0"/>
              <a:buChar char="•"/>
              <a:defRPr sz="2232" kern="1200">
                <a:solidFill>
                  <a:schemeClr val="tx1"/>
                </a:solidFill>
                <a:latin typeface="+mn-lt"/>
                <a:ea typeface="+mn-ea"/>
                <a:cs typeface="+mn-cs"/>
              </a:defRPr>
            </a:lvl6pPr>
            <a:lvl7pPr marL="3685329" indent="-283487" algn="l" defTabSz="1133947" rtl="0" eaLnBrk="1" latinLnBrk="0" hangingPunct="1">
              <a:lnSpc>
                <a:spcPct val="90000"/>
              </a:lnSpc>
              <a:spcBef>
                <a:spcPts val="620"/>
              </a:spcBef>
              <a:buFont typeface="Arial" panose="020B0604020202020204" pitchFamily="34" charset="0"/>
              <a:buChar char="•"/>
              <a:defRPr sz="2232" kern="1200">
                <a:solidFill>
                  <a:schemeClr val="tx1"/>
                </a:solidFill>
                <a:latin typeface="+mn-lt"/>
                <a:ea typeface="+mn-ea"/>
                <a:cs typeface="+mn-cs"/>
              </a:defRPr>
            </a:lvl7pPr>
            <a:lvl8pPr marL="4252303" indent="-283487" algn="l" defTabSz="1133947" rtl="0" eaLnBrk="1" latinLnBrk="0" hangingPunct="1">
              <a:lnSpc>
                <a:spcPct val="90000"/>
              </a:lnSpc>
              <a:spcBef>
                <a:spcPts val="620"/>
              </a:spcBef>
              <a:buFont typeface="Arial" panose="020B0604020202020204" pitchFamily="34" charset="0"/>
              <a:buChar char="•"/>
              <a:defRPr sz="2232" kern="1200">
                <a:solidFill>
                  <a:schemeClr val="tx1"/>
                </a:solidFill>
                <a:latin typeface="+mn-lt"/>
                <a:ea typeface="+mn-ea"/>
                <a:cs typeface="+mn-cs"/>
              </a:defRPr>
            </a:lvl8pPr>
            <a:lvl9pPr marL="4819277" indent="-283487" algn="l" defTabSz="1133947" rtl="0" eaLnBrk="1" latinLnBrk="0" hangingPunct="1">
              <a:lnSpc>
                <a:spcPct val="90000"/>
              </a:lnSpc>
              <a:spcBef>
                <a:spcPts val="620"/>
              </a:spcBef>
              <a:buFont typeface="Arial" panose="020B0604020202020204" pitchFamily="34" charset="0"/>
              <a:buChar char="•"/>
              <a:defRPr sz="2232" kern="1200">
                <a:solidFill>
                  <a:schemeClr val="tx1"/>
                </a:solidFill>
                <a:latin typeface="+mn-lt"/>
                <a:ea typeface="+mn-ea"/>
                <a:cs typeface="+mn-cs"/>
              </a:defRPr>
            </a:lvl9pPr>
          </a:lstStyle>
          <a:p>
            <a:pPr marL="0" indent="0" algn="just">
              <a:lnSpc>
                <a:spcPct val="150000"/>
              </a:lnSpc>
              <a:buNone/>
            </a:pPr>
            <a:r>
              <a:rPr lang="en-US" sz="1400" b="1" cap="all" spc="445" dirty="0">
                <a:solidFill>
                  <a:srgbClr val="002060"/>
                </a:solidFill>
                <a:latin typeface="Montserrat" pitchFamily="2" charset="0"/>
                <a:ea typeface="+mj-ea"/>
                <a:cs typeface="+mj-cs"/>
              </a:rPr>
              <a:t>QUALITY STATEMENT</a:t>
            </a:r>
          </a:p>
          <a:p>
            <a:pPr marL="0" indent="0" algn="just">
              <a:lnSpc>
                <a:spcPct val="150000"/>
              </a:lnSpc>
              <a:buNone/>
            </a:pPr>
            <a:r>
              <a:rPr lang="en-US" sz="1400" i="0" cap="none" dirty="0">
                <a:solidFill>
                  <a:srgbClr val="0070C0"/>
                </a:solidFill>
                <a:effectLst/>
                <a:latin typeface="Montserrat Medium" pitchFamily="2" charset="0"/>
              </a:rPr>
              <a:t>We adhere strictly to local and international quality and safety standards. At ECOAIR, we are committed to the health and safety of our employees, and continuously strive to improve our quality standards to meet the international quality requirement. We are proud holders of international accreditations and carry out our procedures in accordance with </a:t>
            </a:r>
            <a:r>
              <a:rPr lang="en-US" sz="1400" b="1" i="0" cap="none" dirty="0">
                <a:solidFill>
                  <a:srgbClr val="0070C0"/>
                </a:solidFill>
                <a:effectLst/>
                <a:latin typeface="Montserrat" pitchFamily="2" charset="0"/>
              </a:rPr>
              <a:t>ISO 9001 : 2015</a:t>
            </a:r>
            <a:r>
              <a:rPr lang="en-US" sz="1400" i="0" cap="none" dirty="0">
                <a:solidFill>
                  <a:srgbClr val="0070C0"/>
                </a:solidFill>
                <a:effectLst/>
                <a:latin typeface="Montserrat Medium" pitchFamily="2" charset="0"/>
              </a:rPr>
              <a:t>.</a:t>
            </a:r>
            <a:r>
              <a:rPr lang="en-US" sz="1400" cap="none" dirty="0">
                <a:solidFill>
                  <a:srgbClr val="0070C0"/>
                </a:solidFill>
                <a:latin typeface="Montserrat Medium" pitchFamily="2" charset="0"/>
              </a:rPr>
              <a:t> </a:t>
            </a:r>
          </a:p>
          <a:p>
            <a:pPr marL="0" indent="0" algn="just">
              <a:lnSpc>
                <a:spcPct val="150000"/>
              </a:lnSpc>
              <a:buNone/>
            </a:pPr>
            <a:endParaRPr lang="en-US" sz="1400" dirty="0">
              <a:solidFill>
                <a:srgbClr val="0070C0"/>
              </a:solidFill>
              <a:latin typeface="Montserrat Medium" pitchFamily="2" charset="0"/>
            </a:endParaRPr>
          </a:p>
          <a:p>
            <a:pPr marL="0" indent="0" algn="just">
              <a:lnSpc>
                <a:spcPct val="150000"/>
              </a:lnSpc>
              <a:buNone/>
            </a:pPr>
            <a:r>
              <a:rPr lang="en-US" sz="1400" b="1" cap="all" spc="445" dirty="0">
                <a:solidFill>
                  <a:srgbClr val="002060"/>
                </a:solidFill>
                <a:latin typeface="Montserrat" pitchFamily="2" charset="0"/>
                <a:ea typeface="+mj-ea"/>
                <a:cs typeface="+mj-cs"/>
              </a:rPr>
              <a:t>SAFETY STATEMENT</a:t>
            </a:r>
          </a:p>
          <a:p>
            <a:pPr marL="0" indent="0" algn="just">
              <a:lnSpc>
                <a:spcPct val="150000"/>
              </a:lnSpc>
              <a:buNone/>
            </a:pPr>
            <a:r>
              <a:rPr lang="en-US" sz="1400" dirty="0">
                <a:solidFill>
                  <a:srgbClr val="0070C0"/>
                </a:solidFill>
                <a:latin typeface="Montserrat Medium" pitchFamily="2" charset="0"/>
              </a:rPr>
              <a:t>Vital to our company philosophy is our commitment to the health and safety of our staff. We are firm on meeting industry standards and fulfil all safety requirements. The health and safety of our people is of highest priority and cannot be compromised. We are proud holders of international accreditations and carry out our procedures in accordance with </a:t>
            </a:r>
            <a:r>
              <a:rPr lang="en-US" sz="1400" b="1" dirty="0">
                <a:solidFill>
                  <a:srgbClr val="0070C0"/>
                </a:solidFill>
                <a:latin typeface="Montserrat" pitchFamily="2" charset="0"/>
              </a:rPr>
              <a:t>ISO 45001 : 2018</a:t>
            </a:r>
            <a:r>
              <a:rPr lang="en-US" sz="1400" dirty="0">
                <a:solidFill>
                  <a:srgbClr val="0070C0"/>
                </a:solidFill>
                <a:latin typeface="Montserrat Medium" pitchFamily="2" charset="0"/>
              </a:rPr>
              <a:t>. </a:t>
            </a:r>
          </a:p>
          <a:p>
            <a:pPr marL="0" indent="0" algn="just">
              <a:lnSpc>
                <a:spcPct val="150000"/>
              </a:lnSpc>
              <a:buNone/>
            </a:pPr>
            <a:endParaRPr lang="en-US" sz="1400" dirty="0">
              <a:solidFill>
                <a:srgbClr val="0070C0"/>
              </a:solidFill>
              <a:latin typeface="Montserrat Medium" pitchFamily="2" charset="0"/>
            </a:endParaRPr>
          </a:p>
          <a:p>
            <a:pPr marL="0" indent="0" algn="just">
              <a:lnSpc>
                <a:spcPct val="150000"/>
              </a:lnSpc>
              <a:buNone/>
            </a:pPr>
            <a:r>
              <a:rPr lang="en-US" sz="1400" b="1" cap="all" spc="445" dirty="0">
                <a:solidFill>
                  <a:srgbClr val="002060"/>
                </a:solidFill>
                <a:latin typeface="Montserrat" pitchFamily="2" charset="0"/>
                <a:ea typeface="+mj-ea"/>
                <a:cs typeface="+mj-cs"/>
              </a:rPr>
              <a:t>ENVIRONMENT STATEMENT</a:t>
            </a:r>
          </a:p>
          <a:p>
            <a:pPr marL="0" indent="0" algn="just">
              <a:lnSpc>
                <a:spcPct val="150000"/>
              </a:lnSpc>
              <a:buNone/>
            </a:pPr>
            <a:r>
              <a:rPr lang="en-US" sz="1400" dirty="0">
                <a:solidFill>
                  <a:srgbClr val="0070C0"/>
                </a:solidFill>
                <a:latin typeface="Montserrat Medium" pitchFamily="2" charset="0"/>
              </a:rPr>
              <a:t>We recognize that our projects have an impact on the environment. ECOAIR is committed to ensuring that all our projects and activities are undertaken through the adoption of a realistic and hands-on approach to environmental matters. ECOAIR is a holder of </a:t>
            </a:r>
            <a:r>
              <a:rPr lang="en-US" sz="1400" b="1" dirty="0">
                <a:solidFill>
                  <a:srgbClr val="0070C0"/>
                </a:solidFill>
                <a:latin typeface="Montserrat" pitchFamily="2" charset="0"/>
              </a:rPr>
              <a:t>ISO 14001 : 2015</a:t>
            </a:r>
            <a:r>
              <a:rPr lang="en-US" sz="1400" dirty="0">
                <a:solidFill>
                  <a:srgbClr val="0070C0"/>
                </a:solidFill>
                <a:latin typeface="Montserrat Medium" pitchFamily="2" charset="0"/>
              </a:rPr>
              <a:t>. </a:t>
            </a:r>
          </a:p>
        </p:txBody>
      </p:sp>
      <p:sp>
        <p:nvSpPr>
          <p:cNvPr id="7" name="Text Placeholder 3">
            <a:extLst>
              <a:ext uri="{FF2B5EF4-FFF2-40B4-BE49-F238E27FC236}">
                <a16:creationId xmlns:a16="http://schemas.microsoft.com/office/drawing/2014/main" id="{CE9D9DC4-FE52-B8ED-A9A4-2F69DB42F4BD}"/>
              </a:ext>
            </a:extLst>
          </p:cNvPr>
          <p:cNvSpPr txBox="1">
            <a:spLocks/>
          </p:cNvSpPr>
          <p:nvPr/>
        </p:nvSpPr>
        <p:spPr>
          <a:xfrm>
            <a:off x="7086757" y="3910596"/>
            <a:ext cx="11179843" cy="1007641"/>
          </a:xfrm>
          <a:prstGeom prst="rect">
            <a:avLst/>
          </a:prstGeom>
        </p:spPr>
        <p:txBody>
          <a:bodyPr vert="horz" lIns="109484" tIns="54741" rIns="109484" bIns="54741" rtlCol="0">
            <a:noAutofit/>
          </a:bodyPr>
          <a:lstStyle>
            <a:defPPr>
              <a:defRPr lang="en-US"/>
            </a:defPPr>
            <a:lvl1pPr indent="0" defTabSz="1133947">
              <a:lnSpc>
                <a:spcPct val="90000"/>
              </a:lnSpc>
              <a:spcBef>
                <a:spcPts val="1240"/>
              </a:spcBef>
              <a:buFont typeface="Arial" panose="020B0604020202020204" pitchFamily="34" charset="0"/>
              <a:buNone/>
              <a:defRPr sz="2800" cap="all" spc="372">
                <a:solidFill>
                  <a:schemeClr val="bg1"/>
                </a:solidFill>
                <a:latin typeface="Bahnschrift" panose="020B0502040204020203" pitchFamily="34" charset="0"/>
                <a:ea typeface="+mj-ea"/>
                <a:cs typeface="+mj-cs"/>
              </a:defRPr>
            </a:lvl1pPr>
            <a:lvl2pPr marL="850461" indent="-283487" defTabSz="1133947">
              <a:lnSpc>
                <a:spcPct val="90000"/>
              </a:lnSpc>
              <a:spcBef>
                <a:spcPts val="620"/>
              </a:spcBef>
              <a:buFont typeface="Arial" panose="020B0604020202020204" pitchFamily="34" charset="0"/>
              <a:buChar char="•"/>
              <a:defRPr sz="2976"/>
            </a:lvl2pPr>
            <a:lvl3pPr marL="1417434" indent="-283487" defTabSz="1133947">
              <a:lnSpc>
                <a:spcPct val="90000"/>
              </a:lnSpc>
              <a:spcBef>
                <a:spcPts val="620"/>
              </a:spcBef>
              <a:buFont typeface="Arial" panose="020B0604020202020204" pitchFamily="34" charset="0"/>
              <a:buChar char="•"/>
              <a:defRPr sz="2480"/>
            </a:lvl3pPr>
            <a:lvl4pPr marL="1984408" indent="-283487" defTabSz="1133947">
              <a:lnSpc>
                <a:spcPct val="90000"/>
              </a:lnSpc>
              <a:spcBef>
                <a:spcPts val="620"/>
              </a:spcBef>
              <a:buFont typeface="Arial" panose="020B0604020202020204" pitchFamily="34" charset="0"/>
              <a:buChar char="•"/>
              <a:defRPr sz="2232"/>
            </a:lvl4pPr>
            <a:lvl5pPr marL="2551382" indent="-283487" defTabSz="1133947">
              <a:lnSpc>
                <a:spcPct val="90000"/>
              </a:lnSpc>
              <a:spcBef>
                <a:spcPts val="620"/>
              </a:spcBef>
              <a:buFont typeface="Arial" panose="020B0604020202020204" pitchFamily="34" charset="0"/>
              <a:buChar char="•"/>
              <a:defRPr sz="2232"/>
            </a:lvl5pPr>
            <a:lvl6pPr marL="3118355" indent="-283487" defTabSz="1133947">
              <a:lnSpc>
                <a:spcPct val="90000"/>
              </a:lnSpc>
              <a:spcBef>
                <a:spcPts val="620"/>
              </a:spcBef>
              <a:buFont typeface="Arial" panose="020B0604020202020204" pitchFamily="34" charset="0"/>
              <a:buChar char="•"/>
              <a:defRPr sz="2232"/>
            </a:lvl6pPr>
            <a:lvl7pPr marL="3685329" indent="-283487" defTabSz="1133947">
              <a:lnSpc>
                <a:spcPct val="90000"/>
              </a:lnSpc>
              <a:spcBef>
                <a:spcPts val="620"/>
              </a:spcBef>
              <a:buFont typeface="Arial" panose="020B0604020202020204" pitchFamily="34" charset="0"/>
              <a:buChar char="•"/>
              <a:defRPr sz="2232"/>
            </a:lvl7pPr>
            <a:lvl8pPr marL="4252303" indent="-283487" defTabSz="1133947">
              <a:lnSpc>
                <a:spcPct val="90000"/>
              </a:lnSpc>
              <a:spcBef>
                <a:spcPts val="620"/>
              </a:spcBef>
              <a:buFont typeface="Arial" panose="020B0604020202020204" pitchFamily="34" charset="0"/>
              <a:buChar char="•"/>
              <a:defRPr sz="2232"/>
            </a:lvl8pPr>
            <a:lvl9pPr marL="4819277" indent="-283487" defTabSz="1133947">
              <a:lnSpc>
                <a:spcPct val="90000"/>
              </a:lnSpc>
              <a:spcBef>
                <a:spcPts val="620"/>
              </a:spcBef>
              <a:buFont typeface="Arial" panose="020B0604020202020204" pitchFamily="34" charset="0"/>
              <a:buChar char="•"/>
              <a:defRPr sz="2232"/>
            </a:lvl9pPr>
          </a:lstStyle>
          <a:p>
            <a:endParaRPr lang="en-US" sz="3352" dirty="0"/>
          </a:p>
        </p:txBody>
      </p:sp>
    </p:spTree>
    <p:extLst>
      <p:ext uri="{BB962C8B-B14F-4D97-AF65-F5344CB8AC3E}">
        <p14:creationId xmlns:p14="http://schemas.microsoft.com/office/powerpoint/2010/main" val="273327486"/>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randombar(horizontal)">
                                      <p:cBhvr>
                                        <p:cTn id="7" dur="500"/>
                                        <p:tgtEl>
                                          <p:spTgt spid="12">
                                            <p:txEl>
                                              <p:pRg st="0" end="0"/>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12">
                                            <p:txEl>
                                              <p:pRg st="1" end="1"/>
                                            </p:txEl>
                                          </p:spTgt>
                                        </p:tgtEl>
                                        <p:attrNameLst>
                                          <p:attrName>style.visibility</p:attrName>
                                        </p:attrNameLst>
                                      </p:cBhvr>
                                      <p:to>
                                        <p:strVal val="visible"/>
                                      </p:to>
                                    </p:set>
                                    <p:animEffect transition="in" filter="randombar(horizontal)">
                                      <p:cBhvr>
                                        <p:cTn id="10" dur="500"/>
                                        <p:tgtEl>
                                          <p:spTgt spid="12">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12">
                                            <p:txEl>
                                              <p:pRg st="3" end="3"/>
                                            </p:txEl>
                                          </p:spTgt>
                                        </p:tgtEl>
                                        <p:attrNameLst>
                                          <p:attrName>style.visibility</p:attrName>
                                        </p:attrNameLst>
                                      </p:cBhvr>
                                      <p:to>
                                        <p:strVal val="visible"/>
                                      </p:to>
                                    </p:set>
                                    <p:animEffect transition="in" filter="randombar(horizontal)">
                                      <p:cBhvr>
                                        <p:cTn id="15" dur="500"/>
                                        <p:tgtEl>
                                          <p:spTgt spid="12">
                                            <p:txEl>
                                              <p:pRg st="3" end="3"/>
                                            </p:txEl>
                                          </p:spTgt>
                                        </p:tgtEl>
                                      </p:cBhvr>
                                    </p:animEffect>
                                  </p:childTnLst>
                                </p:cTn>
                              </p:par>
                              <p:par>
                                <p:cTn id="16" presetID="14" presetClass="entr" presetSubtype="10" fill="hold" nodeType="withEffect">
                                  <p:stCondLst>
                                    <p:cond delay="0"/>
                                  </p:stCondLst>
                                  <p:childTnLst>
                                    <p:set>
                                      <p:cBhvr>
                                        <p:cTn id="17" dur="1" fill="hold">
                                          <p:stCondLst>
                                            <p:cond delay="0"/>
                                          </p:stCondLst>
                                        </p:cTn>
                                        <p:tgtEl>
                                          <p:spTgt spid="12">
                                            <p:txEl>
                                              <p:pRg st="4" end="4"/>
                                            </p:txEl>
                                          </p:spTgt>
                                        </p:tgtEl>
                                        <p:attrNameLst>
                                          <p:attrName>style.visibility</p:attrName>
                                        </p:attrNameLst>
                                      </p:cBhvr>
                                      <p:to>
                                        <p:strVal val="visible"/>
                                      </p:to>
                                    </p:set>
                                    <p:animEffect transition="in" filter="randombar(horizontal)">
                                      <p:cBhvr>
                                        <p:cTn id="18" dur="500"/>
                                        <p:tgtEl>
                                          <p:spTgt spid="12">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nodeType="clickEffect">
                                  <p:stCondLst>
                                    <p:cond delay="0"/>
                                  </p:stCondLst>
                                  <p:childTnLst>
                                    <p:set>
                                      <p:cBhvr>
                                        <p:cTn id="22" dur="1" fill="hold">
                                          <p:stCondLst>
                                            <p:cond delay="0"/>
                                          </p:stCondLst>
                                        </p:cTn>
                                        <p:tgtEl>
                                          <p:spTgt spid="12">
                                            <p:txEl>
                                              <p:pRg st="6" end="6"/>
                                            </p:txEl>
                                          </p:spTgt>
                                        </p:tgtEl>
                                        <p:attrNameLst>
                                          <p:attrName>style.visibility</p:attrName>
                                        </p:attrNameLst>
                                      </p:cBhvr>
                                      <p:to>
                                        <p:strVal val="visible"/>
                                      </p:to>
                                    </p:set>
                                    <p:animEffect transition="in" filter="randombar(horizontal)">
                                      <p:cBhvr>
                                        <p:cTn id="23" dur="500"/>
                                        <p:tgtEl>
                                          <p:spTgt spid="12">
                                            <p:txEl>
                                              <p:pRg st="6" end="6"/>
                                            </p:txEl>
                                          </p:spTgt>
                                        </p:tgtEl>
                                      </p:cBhvr>
                                    </p:animEffect>
                                  </p:childTnLst>
                                </p:cTn>
                              </p:par>
                              <p:par>
                                <p:cTn id="24" presetID="14" presetClass="entr" presetSubtype="10" fill="hold" nodeType="withEffect">
                                  <p:stCondLst>
                                    <p:cond delay="0"/>
                                  </p:stCondLst>
                                  <p:childTnLst>
                                    <p:set>
                                      <p:cBhvr>
                                        <p:cTn id="25" dur="1" fill="hold">
                                          <p:stCondLst>
                                            <p:cond delay="0"/>
                                          </p:stCondLst>
                                        </p:cTn>
                                        <p:tgtEl>
                                          <p:spTgt spid="12">
                                            <p:txEl>
                                              <p:pRg st="7" end="7"/>
                                            </p:txEl>
                                          </p:spTgt>
                                        </p:tgtEl>
                                        <p:attrNameLst>
                                          <p:attrName>style.visibility</p:attrName>
                                        </p:attrNameLst>
                                      </p:cBhvr>
                                      <p:to>
                                        <p:strVal val="visible"/>
                                      </p:to>
                                    </p:set>
                                    <p:animEffect transition="in" filter="randombar(horizontal)">
                                      <p:cBhvr>
                                        <p:cTn id="26" dur="500"/>
                                        <p:tgtEl>
                                          <p:spTgt spid="1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D4456A8-EAC5-2F89-C590-5A03783F479B}"/>
              </a:ext>
            </a:extLst>
          </p:cNvPr>
          <p:cNvPicPr>
            <a:picLocks noChangeAspect="1"/>
          </p:cNvPicPr>
          <p:nvPr/>
        </p:nvPicPr>
        <p:blipFill>
          <a:blip r:embed="rId3"/>
          <a:stretch>
            <a:fillRect/>
          </a:stretch>
        </p:blipFill>
        <p:spPr>
          <a:xfrm>
            <a:off x="14734464" y="2566101"/>
            <a:ext cx="1273014" cy="1800000"/>
          </a:xfrm>
          <a:prstGeom prst="rect">
            <a:avLst/>
          </a:prstGeom>
          <a:ln w="228600" cap="sq" cmpd="thickThin">
            <a:solidFill>
              <a:schemeClr val="tx2"/>
            </a:solidFill>
            <a:prstDash val="solid"/>
            <a:miter lim="800000"/>
          </a:ln>
          <a:effectLst>
            <a:innerShdw blurRad="76200">
              <a:srgbClr val="000000"/>
            </a:innerShdw>
          </a:effectLst>
          <a:scene3d>
            <a:camera prst="perspectiveContrastingRightFacing"/>
            <a:lightRig rig="threePt" dir="t"/>
          </a:scene3d>
        </p:spPr>
      </p:pic>
      <p:pic>
        <p:nvPicPr>
          <p:cNvPr id="5" name="Picture 4">
            <a:extLst>
              <a:ext uri="{FF2B5EF4-FFF2-40B4-BE49-F238E27FC236}">
                <a16:creationId xmlns:a16="http://schemas.microsoft.com/office/drawing/2014/main" id="{00C4290B-5F54-FE97-3FB4-09A81EE2ADAA}"/>
              </a:ext>
            </a:extLst>
          </p:cNvPr>
          <p:cNvPicPr>
            <a:picLocks noChangeAspect="1"/>
          </p:cNvPicPr>
          <p:nvPr/>
        </p:nvPicPr>
        <p:blipFill>
          <a:blip r:embed="rId4"/>
          <a:stretch>
            <a:fillRect/>
          </a:stretch>
        </p:blipFill>
        <p:spPr>
          <a:xfrm>
            <a:off x="13121357" y="2580098"/>
            <a:ext cx="1273014" cy="1800000"/>
          </a:xfrm>
          <a:prstGeom prst="rect">
            <a:avLst/>
          </a:prstGeom>
          <a:ln w="228600" cap="sq" cmpd="thickThin">
            <a:solidFill>
              <a:schemeClr val="tx2"/>
            </a:solidFill>
            <a:prstDash val="solid"/>
            <a:miter lim="800000"/>
          </a:ln>
          <a:effectLst>
            <a:innerShdw blurRad="76200">
              <a:srgbClr val="000000"/>
            </a:innerShdw>
          </a:effectLst>
          <a:scene3d>
            <a:camera prst="perspectiveContrastingRightFacing"/>
            <a:lightRig rig="threePt" dir="t"/>
          </a:scene3d>
        </p:spPr>
      </p:pic>
      <p:pic>
        <p:nvPicPr>
          <p:cNvPr id="6" name="Picture 5">
            <a:extLst>
              <a:ext uri="{FF2B5EF4-FFF2-40B4-BE49-F238E27FC236}">
                <a16:creationId xmlns:a16="http://schemas.microsoft.com/office/drawing/2014/main" id="{D6EFD321-32CA-6FA0-3423-3C5A064AAC1F}"/>
              </a:ext>
            </a:extLst>
          </p:cNvPr>
          <p:cNvPicPr>
            <a:picLocks noChangeAspect="1"/>
          </p:cNvPicPr>
          <p:nvPr/>
        </p:nvPicPr>
        <p:blipFill>
          <a:blip r:embed="rId5"/>
          <a:stretch>
            <a:fillRect/>
          </a:stretch>
        </p:blipFill>
        <p:spPr>
          <a:xfrm>
            <a:off x="11358487" y="2580098"/>
            <a:ext cx="1308477" cy="1800000"/>
          </a:xfrm>
          <a:prstGeom prst="rect">
            <a:avLst/>
          </a:prstGeom>
          <a:ln w="228600" cap="sq" cmpd="thickThin">
            <a:solidFill>
              <a:schemeClr val="tx2"/>
            </a:solidFill>
            <a:prstDash val="solid"/>
            <a:miter lim="800000"/>
          </a:ln>
          <a:effectLst>
            <a:innerShdw blurRad="76200">
              <a:srgbClr val="000000"/>
            </a:innerShdw>
          </a:effectLst>
          <a:scene3d>
            <a:camera prst="perspectiveContrastingRightFacing"/>
            <a:lightRig rig="threePt" dir="t"/>
          </a:scene3d>
        </p:spPr>
      </p:pic>
      <p:sp>
        <p:nvSpPr>
          <p:cNvPr id="7" name="Title 50">
            <a:extLst>
              <a:ext uri="{FF2B5EF4-FFF2-40B4-BE49-F238E27FC236}">
                <a16:creationId xmlns:a16="http://schemas.microsoft.com/office/drawing/2014/main" id="{B95B22DB-089B-7150-DFB1-031289105EBF}"/>
              </a:ext>
            </a:extLst>
          </p:cNvPr>
          <p:cNvSpPr>
            <a:spLocks noGrp="1"/>
          </p:cNvSpPr>
          <p:nvPr>
            <p:ph type="ctrTitle"/>
          </p:nvPr>
        </p:nvSpPr>
        <p:spPr>
          <a:xfrm flipH="1">
            <a:off x="13604598" y="1182502"/>
            <a:ext cx="2841940" cy="576962"/>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14 w 10000"/>
              <a:gd name="connsiteY0" fmla="*/ 699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699 h 10000"/>
              <a:gd name="connsiteX0" fmla="*/ 0 w 10014"/>
              <a:gd name="connsiteY0" fmla="*/ 0 h 10602"/>
              <a:gd name="connsiteX1" fmla="*/ 10014 w 10014"/>
              <a:gd name="connsiteY1" fmla="*/ 602 h 10602"/>
              <a:gd name="connsiteX2" fmla="*/ 10014 w 10014"/>
              <a:gd name="connsiteY2" fmla="*/ 10602 h 10602"/>
              <a:gd name="connsiteX3" fmla="*/ 14 w 10014"/>
              <a:gd name="connsiteY3" fmla="*/ 10602 h 10602"/>
              <a:gd name="connsiteX4" fmla="*/ 0 w 10014"/>
              <a:gd name="connsiteY4" fmla="*/ 0 h 10602"/>
              <a:gd name="connsiteX0" fmla="*/ 0 w 10014"/>
              <a:gd name="connsiteY0" fmla="*/ 0 h 10212"/>
              <a:gd name="connsiteX1" fmla="*/ 10014 w 10014"/>
              <a:gd name="connsiteY1" fmla="*/ 212 h 10212"/>
              <a:gd name="connsiteX2" fmla="*/ 10014 w 10014"/>
              <a:gd name="connsiteY2" fmla="*/ 10212 h 10212"/>
              <a:gd name="connsiteX3" fmla="*/ 14 w 10014"/>
              <a:gd name="connsiteY3" fmla="*/ 10212 h 10212"/>
              <a:gd name="connsiteX4" fmla="*/ 0 w 10014"/>
              <a:gd name="connsiteY4" fmla="*/ 0 h 10212"/>
              <a:gd name="connsiteX0" fmla="*/ 41 w 10000"/>
              <a:gd name="connsiteY0" fmla="*/ 48 h 10000"/>
              <a:gd name="connsiteX1" fmla="*/ 10000 w 10000"/>
              <a:gd name="connsiteY1" fmla="*/ 0 h 10000"/>
              <a:gd name="connsiteX2" fmla="*/ 10000 w 10000"/>
              <a:gd name="connsiteY2" fmla="*/ 10000 h 10000"/>
              <a:gd name="connsiteX3" fmla="*/ 0 w 10000"/>
              <a:gd name="connsiteY3" fmla="*/ 10000 h 10000"/>
              <a:gd name="connsiteX4" fmla="*/ 41 w 10000"/>
              <a:gd name="connsiteY4" fmla="*/ 48 h 10000"/>
              <a:gd name="connsiteX0" fmla="*/ 1 w 10001"/>
              <a:gd name="connsiteY0" fmla="*/ 0 h 10342"/>
              <a:gd name="connsiteX1" fmla="*/ 10001 w 10001"/>
              <a:gd name="connsiteY1" fmla="*/ 342 h 10342"/>
              <a:gd name="connsiteX2" fmla="*/ 10001 w 10001"/>
              <a:gd name="connsiteY2" fmla="*/ 10342 h 10342"/>
              <a:gd name="connsiteX3" fmla="*/ 1 w 10001"/>
              <a:gd name="connsiteY3" fmla="*/ 10342 h 10342"/>
              <a:gd name="connsiteX4" fmla="*/ 1 w 10001"/>
              <a:gd name="connsiteY4" fmla="*/ 0 h 10342"/>
              <a:gd name="connsiteX0" fmla="*/ 1 w 10001"/>
              <a:gd name="connsiteY0" fmla="*/ 48 h 10000"/>
              <a:gd name="connsiteX1" fmla="*/ 10001 w 10001"/>
              <a:gd name="connsiteY1" fmla="*/ 0 h 10000"/>
              <a:gd name="connsiteX2" fmla="*/ 10001 w 10001"/>
              <a:gd name="connsiteY2" fmla="*/ 10000 h 10000"/>
              <a:gd name="connsiteX3" fmla="*/ 1 w 10001"/>
              <a:gd name="connsiteY3" fmla="*/ 10000 h 10000"/>
              <a:gd name="connsiteX4" fmla="*/ 1 w 10001"/>
              <a:gd name="connsiteY4" fmla="*/ 48 h 10000"/>
              <a:gd name="connsiteX0" fmla="*/ 14 w 10000"/>
              <a:gd name="connsiteY0" fmla="*/ 56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568 h 10000"/>
              <a:gd name="connsiteX0" fmla="*/ 14 w 10000"/>
              <a:gd name="connsiteY0" fmla="*/ 30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308 h 10000"/>
              <a:gd name="connsiteX0" fmla="*/ 14 w 10000"/>
              <a:gd name="connsiteY0" fmla="*/ 30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308 h 10000"/>
              <a:gd name="connsiteX0" fmla="*/ 14 w 10000"/>
              <a:gd name="connsiteY0" fmla="*/ 17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178 h 10000"/>
              <a:gd name="connsiteX0" fmla="*/ 14 w 10000"/>
              <a:gd name="connsiteY0" fmla="*/ 178 h 10000"/>
              <a:gd name="connsiteX1" fmla="*/ 10000 w 10000"/>
              <a:gd name="connsiteY1" fmla="*/ 0 h 10000"/>
              <a:gd name="connsiteX2" fmla="*/ 9628 w 10000"/>
              <a:gd name="connsiteY2" fmla="*/ 9870 h 10000"/>
              <a:gd name="connsiteX3" fmla="*/ 0 w 10000"/>
              <a:gd name="connsiteY3" fmla="*/ 10000 h 10000"/>
              <a:gd name="connsiteX4" fmla="*/ 14 w 10000"/>
              <a:gd name="connsiteY4" fmla="*/ 178 h 10000"/>
              <a:gd name="connsiteX0" fmla="*/ 2 w 9988"/>
              <a:gd name="connsiteY0" fmla="*/ 178 h 10000"/>
              <a:gd name="connsiteX1" fmla="*/ 9988 w 9988"/>
              <a:gd name="connsiteY1" fmla="*/ 0 h 10000"/>
              <a:gd name="connsiteX2" fmla="*/ 9616 w 9988"/>
              <a:gd name="connsiteY2" fmla="*/ 9870 h 10000"/>
              <a:gd name="connsiteX3" fmla="*/ 6 w 9988"/>
              <a:gd name="connsiteY3" fmla="*/ 10000 h 10000"/>
              <a:gd name="connsiteX4" fmla="*/ 2 w 9988"/>
              <a:gd name="connsiteY4" fmla="*/ 178 h 10000"/>
              <a:gd name="connsiteX0" fmla="*/ 2 w 10000"/>
              <a:gd name="connsiteY0" fmla="*/ 178 h 10000"/>
              <a:gd name="connsiteX1" fmla="*/ 10000 w 10000"/>
              <a:gd name="connsiteY1" fmla="*/ 0 h 10000"/>
              <a:gd name="connsiteX2" fmla="*/ 9628 w 10000"/>
              <a:gd name="connsiteY2" fmla="*/ 9870 h 10000"/>
              <a:gd name="connsiteX3" fmla="*/ 6 w 10000"/>
              <a:gd name="connsiteY3" fmla="*/ 10000 h 10000"/>
              <a:gd name="connsiteX4" fmla="*/ 2 w 10000"/>
              <a:gd name="connsiteY4" fmla="*/ 178 h 10000"/>
              <a:gd name="connsiteX0" fmla="*/ 2 w 10000"/>
              <a:gd name="connsiteY0" fmla="*/ 91 h 9913"/>
              <a:gd name="connsiteX1" fmla="*/ 10000 w 10000"/>
              <a:gd name="connsiteY1" fmla="*/ 0 h 9913"/>
              <a:gd name="connsiteX2" fmla="*/ 9628 w 10000"/>
              <a:gd name="connsiteY2" fmla="*/ 9783 h 9913"/>
              <a:gd name="connsiteX3" fmla="*/ 6 w 10000"/>
              <a:gd name="connsiteY3" fmla="*/ 9913 h 9913"/>
              <a:gd name="connsiteX4" fmla="*/ 2 w 10000"/>
              <a:gd name="connsiteY4" fmla="*/ 91 h 9913"/>
              <a:gd name="connsiteX0" fmla="*/ 2 w 9982"/>
              <a:gd name="connsiteY0" fmla="*/ 0 h 9908"/>
              <a:gd name="connsiteX1" fmla="*/ 9982 w 9982"/>
              <a:gd name="connsiteY1" fmla="*/ 170 h 9908"/>
              <a:gd name="connsiteX2" fmla="*/ 9628 w 9982"/>
              <a:gd name="connsiteY2" fmla="*/ 9777 h 9908"/>
              <a:gd name="connsiteX3" fmla="*/ 6 w 9982"/>
              <a:gd name="connsiteY3" fmla="*/ 9908 h 9908"/>
              <a:gd name="connsiteX4" fmla="*/ 2 w 9982"/>
              <a:gd name="connsiteY4" fmla="*/ 0 h 9908"/>
              <a:gd name="connsiteX0" fmla="*/ 2 w 10205"/>
              <a:gd name="connsiteY0" fmla="*/ 0 h 10000"/>
              <a:gd name="connsiteX1" fmla="*/ 10205 w 10205"/>
              <a:gd name="connsiteY1" fmla="*/ 38 h 10000"/>
              <a:gd name="connsiteX2" fmla="*/ 9645 w 10205"/>
              <a:gd name="connsiteY2" fmla="*/ 9868 h 10000"/>
              <a:gd name="connsiteX3" fmla="*/ 6 w 10205"/>
              <a:gd name="connsiteY3" fmla="*/ 10000 h 10000"/>
              <a:gd name="connsiteX4" fmla="*/ 2 w 10205"/>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05" h="10000">
                <a:moveTo>
                  <a:pt x="2" y="0"/>
                </a:moveTo>
                <a:lnTo>
                  <a:pt x="10205" y="38"/>
                </a:lnTo>
                <a:cubicBezTo>
                  <a:pt x="10018" y="3315"/>
                  <a:pt x="9832" y="6591"/>
                  <a:pt x="9645" y="9868"/>
                </a:cubicBezTo>
                <a:lnTo>
                  <a:pt x="6" y="10000"/>
                </a:lnTo>
                <a:cubicBezTo>
                  <a:pt x="11" y="6844"/>
                  <a:pt x="-3" y="3156"/>
                  <a:pt x="2" y="0"/>
                </a:cubicBezTo>
                <a:close/>
              </a:path>
            </a:pathLst>
          </a:custGeom>
          <a:solidFill>
            <a:srgbClr val="000066"/>
          </a:solidFill>
        </p:spPr>
        <p:txBody>
          <a:bodyPr anchor="ctr"/>
          <a:lstStyle/>
          <a:p>
            <a:pPr algn="r">
              <a:lnSpc>
                <a:spcPct val="100000"/>
              </a:lnSpc>
            </a:pPr>
            <a:r>
              <a:rPr lang="en-US" sz="1600" b="1" spc="300" dirty="0">
                <a:latin typeface="Montserrat" pitchFamily="2" charset="0"/>
              </a:rPr>
              <a:t>CURRENT CERTIFICATIONS</a:t>
            </a:r>
            <a:endParaRPr lang="en-US" sz="1400" dirty="0">
              <a:latin typeface="Montserrat" pitchFamily="2" charset="0"/>
            </a:endParaRPr>
          </a:p>
        </p:txBody>
      </p:sp>
      <p:pic>
        <p:nvPicPr>
          <p:cNvPr id="8" name="Picture 7">
            <a:extLst>
              <a:ext uri="{FF2B5EF4-FFF2-40B4-BE49-F238E27FC236}">
                <a16:creationId xmlns:a16="http://schemas.microsoft.com/office/drawing/2014/main" id="{120735D0-D1C0-901F-2C2D-FF0801837EB9}"/>
              </a:ext>
            </a:extLst>
          </p:cNvPr>
          <p:cNvPicPr>
            <a:picLocks noChangeAspect="1"/>
          </p:cNvPicPr>
          <p:nvPr/>
        </p:nvPicPr>
        <p:blipFill>
          <a:blip r:embed="rId6"/>
          <a:srcRect/>
          <a:stretch/>
        </p:blipFill>
        <p:spPr>
          <a:xfrm>
            <a:off x="9443257" y="2571691"/>
            <a:ext cx="1390909" cy="1800000"/>
          </a:xfrm>
          <a:prstGeom prst="rect">
            <a:avLst/>
          </a:prstGeom>
          <a:ln w="228600" cap="sq" cmpd="thickThin">
            <a:solidFill>
              <a:schemeClr val="tx2"/>
            </a:solidFill>
            <a:prstDash val="solid"/>
            <a:miter lim="800000"/>
          </a:ln>
          <a:effectLst>
            <a:innerShdw blurRad="76200">
              <a:srgbClr val="000000"/>
            </a:innerShdw>
          </a:effectLst>
          <a:scene3d>
            <a:camera prst="perspectiveContrastingRightFacing"/>
            <a:lightRig rig="threePt" dir="t"/>
          </a:scene3d>
        </p:spPr>
      </p:pic>
      <p:pic>
        <p:nvPicPr>
          <p:cNvPr id="9" name="Picture 8">
            <a:extLst>
              <a:ext uri="{FF2B5EF4-FFF2-40B4-BE49-F238E27FC236}">
                <a16:creationId xmlns:a16="http://schemas.microsoft.com/office/drawing/2014/main" id="{B74E406D-4CB0-C265-A69B-764F853E86D6}"/>
              </a:ext>
            </a:extLst>
          </p:cNvPr>
          <p:cNvPicPr>
            <a:picLocks noChangeAspect="1"/>
          </p:cNvPicPr>
          <p:nvPr/>
        </p:nvPicPr>
        <p:blipFill>
          <a:blip r:embed="rId7"/>
          <a:srcRect/>
          <a:stretch/>
        </p:blipFill>
        <p:spPr>
          <a:xfrm>
            <a:off x="7614817" y="2566101"/>
            <a:ext cx="1267455" cy="1800000"/>
          </a:xfrm>
          <a:prstGeom prst="rect">
            <a:avLst/>
          </a:prstGeom>
          <a:ln w="228600" cap="sq" cmpd="thickThin">
            <a:solidFill>
              <a:schemeClr val="tx2"/>
            </a:solidFill>
            <a:prstDash val="solid"/>
            <a:miter lim="800000"/>
          </a:ln>
          <a:effectLst>
            <a:innerShdw blurRad="76200">
              <a:srgbClr val="000000"/>
            </a:innerShdw>
          </a:effectLst>
          <a:scene3d>
            <a:camera prst="perspectiveContrastingRightFacing"/>
            <a:lightRig rig="threePt" dir="t"/>
          </a:scene3d>
        </p:spPr>
      </p:pic>
      <p:pic>
        <p:nvPicPr>
          <p:cNvPr id="10" name="Picture 9">
            <a:extLst>
              <a:ext uri="{FF2B5EF4-FFF2-40B4-BE49-F238E27FC236}">
                <a16:creationId xmlns:a16="http://schemas.microsoft.com/office/drawing/2014/main" id="{1D83829C-9309-AEBD-0EC9-B47AAF6F257E}"/>
              </a:ext>
            </a:extLst>
          </p:cNvPr>
          <p:cNvPicPr>
            <a:picLocks noChangeAspect="1"/>
          </p:cNvPicPr>
          <p:nvPr/>
        </p:nvPicPr>
        <p:blipFill>
          <a:blip r:embed="rId8"/>
          <a:srcRect/>
          <a:stretch/>
        </p:blipFill>
        <p:spPr>
          <a:xfrm>
            <a:off x="4065848" y="2566101"/>
            <a:ext cx="1273484" cy="1800000"/>
          </a:xfrm>
          <a:prstGeom prst="rect">
            <a:avLst/>
          </a:prstGeom>
          <a:ln w="228600" cap="sq" cmpd="thickThin">
            <a:solidFill>
              <a:schemeClr val="tx2"/>
            </a:solidFill>
            <a:prstDash val="solid"/>
            <a:miter lim="800000"/>
          </a:ln>
          <a:effectLst>
            <a:innerShdw blurRad="76200">
              <a:srgbClr val="000000"/>
            </a:innerShdw>
          </a:effectLst>
          <a:scene3d>
            <a:camera prst="perspectiveContrastingRightFacing"/>
            <a:lightRig rig="threePt" dir="t"/>
          </a:scene3d>
        </p:spPr>
      </p:pic>
      <p:cxnSp>
        <p:nvCxnSpPr>
          <p:cNvPr id="11" name="Straight Connector 10">
            <a:extLst>
              <a:ext uri="{FF2B5EF4-FFF2-40B4-BE49-F238E27FC236}">
                <a16:creationId xmlns:a16="http://schemas.microsoft.com/office/drawing/2014/main" id="{B96A9215-7129-7719-A1FB-38FAB79BE968}"/>
              </a:ext>
            </a:extLst>
          </p:cNvPr>
          <p:cNvCxnSpPr>
            <a:cxnSpLocks/>
          </p:cNvCxnSpPr>
          <p:nvPr/>
        </p:nvCxnSpPr>
        <p:spPr>
          <a:xfrm>
            <a:off x="390343" y="1165940"/>
            <a:ext cx="16036742" cy="15565"/>
          </a:xfrm>
          <a:prstGeom prst="line">
            <a:avLst/>
          </a:prstGeom>
          <a:ln>
            <a:solidFill>
              <a:srgbClr val="000066"/>
            </a:solidFill>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FBFEF89F-D4D8-0B9E-2BFD-E18C2CAB2619}"/>
              </a:ext>
            </a:extLst>
          </p:cNvPr>
          <p:cNvSpPr txBox="1"/>
          <p:nvPr/>
        </p:nvSpPr>
        <p:spPr>
          <a:xfrm>
            <a:off x="3955642" y="4816001"/>
            <a:ext cx="992885" cy="261610"/>
          </a:xfrm>
          <a:prstGeom prst="rect">
            <a:avLst/>
          </a:prstGeom>
          <a:noFill/>
        </p:spPr>
        <p:txBody>
          <a:bodyPr wrap="square" rtlCol="0">
            <a:spAutoFit/>
          </a:bodyPr>
          <a:lstStyle/>
          <a:p>
            <a:pPr algn="ctr"/>
            <a:r>
              <a:rPr lang="en-US" sz="1100" b="1" dirty="0">
                <a:latin typeface="Montserrat" pitchFamily="2" charset="0"/>
              </a:rPr>
              <a:t>VDI-6022</a:t>
            </a:r>
            <a:endParaRPr lang="en-US" sz="1100" b="1" dirty="0">
              <a:solidFill>
                <a:srgbClr val="000066"/>
              </a:solidFill>
              <a:latin typeface="Montserrat" pitchFamily="2" charset="0"/>
            </a:endParaRPr>
          </a:p>
        </p:txBody>
      </p:sp>
      <p:sp>
        <p:nvSpPr>
          <p:cNvPr id="31" name="TextBox 30">
            <a:extLst>
              <a:ext uri="{FF2B5EF4-FFF2-40B4-BE49-F238E27FC236}">
                <a16:creationId xmlns:a16="http://schemas.microsoft.com/office/drawing/2014/main" id="{B096EA4C-7E4C-F2EC-5F01-4D9D2272D2F9}"/>
              </a:ext>
            </a:extLst>
          </p:cNvPr>
          <p:cNvSpPr txBox="1"/>
          <p:nvPr/>
        </p:nvSpPr>
        <p:spPr>
          <a:xfrm>
            <a:off x="7538969" y="4844723"/>
            <a:ext cx="1179693" cy="261610"/>
          </a:xfrm>
          <a:prstGeom prst="rect">
            <a:avLst/>
          </a:prstGeom>
          <a:noFill/>
        </p:spPr>
        <p:txBody>
          <a:bodyPr wrap="square" rtlCol="0">
            <a:spAutoFit/>
          </a:bodyPr>
          <a:lstStyle/>
          <a:p>
            <a:pPr algn="ctr"/>
            <a:r>
              <a:rPr lang="en-US" sz="1100" b="1" dirty="0">
                <a:latin typeface="Montserrat" pitchFamily="2" charset="0"/>
              </a:rPr>
              <a:t>EUROVENT</a:t>
            </a:r>
            <a:endParaRPr lang="en-US" sz="1100" b="1" dirty="0">
              <a:solidFill>
                <a:srgbClr val="000066"/>
              </a:solidFill>
              <a:latin typeface="Montserrat" pitchFamily="2" charset="0"/>
            </a:endParaRPr>
          </a:p>
        </p:txBody>
      </p:sp>
      <p:sp>
        <p:nvSpPr>
          <p:cNvPr id="32" name="TextBox 31">
            <a:extLst>
              <a:ext uri="{FF2B5EF4-FFF2-40B4-BE49-F238E27FC236}">
                <a16:creationId xmlns:a16="http://schemas.microsoft.com/office/drawing/2014/main" id="{BF1D1247-961D-0E02-0326-FFAFBA1FF95E}"/>
              </a:ext>
            </a:extLst>
          </p:cNvPr>
          <p:cNvSpPr txBox="1"/>
          <p:nvPr/>
        </p:nvSpPr>
        <p:spPr>
          <a:xfrm>
            <a:off x="9610651" y="4862984"/>
            <a:ext cx="992885" cy="261610"/>
          </a:xfrm>
          <a:prstGeom prst="rect">
            <a:avLst/>
          </a:prstGeom>
          <a:noFill/>
        </p:spPr>
        <p:txBody>
          <a:bodyPr wrap="square" rtlCol="0">
            <a:spAutoFit/>
          </a:bodyPr>
          <a:lstStyle/>
          <a:p>
            <a:pPr algn="ctr"/>
            <a:r>
              <a:rPr lang="en-US" sz="1100" b="1" dirty="0">
                <a:latin typeface="Montserrat" pitchFamily="2" charset="0"/>
              </a:rPr>
              <a:t>UL-1046</a:t>
            </a:r>
          </a:p>
        </p:txBody>
      </p:sp>
      <p:sp>
        <p:nvSpPr>
          <p:cNvPr id="33" name="TextBox 32">
            <a:extLst>
              <a:ext uri="{FF2B5EF4-FFF2-40B4-BE49-F238E27FC236}">
                <a16:creationId xmlns:a16="http://schemas.microsoft.com/office/drawing/2014/main" id="{A95F808E-86D5-432A-4FB6-C423D39A25C3}"/>
              </a:ext>
            </a:extLst>
          </p:cNvPr>
          <p:cNvSpPr txBox="1"/>
          <p:nvPr/>
        </p:nvSpPr>
        <p:spPr>
          <a:xfrm>
            <a:off x="11102640" y="4829998"/>
            <a:ext cx="992885" cy="261610"/>
          </a:xfrm>
          <a:prstGeom prst="rect">
            <a:avLst/>
          </a:prstGeom>
          <a:noFill/>
        </p:spPr>
        <p:txBody>
          <a:bodyPr wrap="square" rtlCol="0">
            <a:spAutoFit/>
          </a:bodyPr>
          <a:lstStyle/>
          <a:p>
            <a:pPr algn="ctr"/>
            <a:r>
              <a:rPr lang="en-US" sz="1100" b="1" dirty="0">
                <a:latin typeface="Montserrat" pitchFamily="2" charset="0"/>
              </a:rPr>
              <a:t>ISO-9001</a:t>
            </a:r>
          </a:p>
        </p:txBody>
      </p:sp>
      <p:sp>
        <p:nvSpPr>
          <p:cNvPr id="34" name="TextBox 33">
            <a:extLst>
              <a:ext uri="{FF2B5EF4-FFF2-40B4-BE49-F238E27FC236}">
                <a16:creationId xmlns:a16="http://schemas.microsoft.com/office/drawing/2014/main" id="{9EB6B457-8DFB-01AC-E995-D8E7D4F2BE31}"/>
              </a:ext>
            </a:extLst>
          </p:cNvPr>
          <p:cNvSpPr txBox="1"/>
          <p:nvPr/>
        </p:nvSpPr>
        <p:spPr>
          <a:xfrm>
            <a:off x="13036683" y="4824408"/>
            <a:ext cx="992885" cy="261610"/>
          </a:xfrm>
          <a:prstGeom prst="rect">
            <a:avLst/>
          </a:prstGeom>
          <a:noFill/>
        </p:spPr>
        <p:txBody>
          <a:bodyPr wrap="square" rtlCol="0">
            <a:spAutoFit/>
          </a:bodyPr>
          <a:lstStyle/>
          <a:p>
            <a:pPr algn="ctr"/>
            <a:r>
              <a:rPr lang="en-US" sz="1100" b="1" dirty="0">
                <a:latin typeface="Montserrat" pitchFamily="2" charset="0"/>
              </a:rPr>
              <a:t>ISO-14001</a:t>
            </a:r>
          </a:p>
        </p:txBody>
      </p:sp>
      <p:sp>
        <p:nvSpPr>
          <p:cNvPr id="35" name="TextBox 34">
            <a:extLst>
              <a:ext uri="{FF2B5EF4-FFF2-40B4-BE49-F238E27FC236}">
                <a16:creationId xmlns:a16="http://schemas.microsoft.com/office/drawing/2014/main" id="{7261C0A8-7415-79BE-6FC6-521632AA45A3}"/>
              </a:ext>
            </a:extLst>
          </p:cNvPr>
          <p:cNvSpPr txBox="1"/>
          <p:nvPr/>
        </p:nvSpPr>
        <p:spPr>
          <a:xfrm>
            <a:off x="14755458" y="4816001"/>
            <a:ext cx="992885" cy="261610"/>
          </a:xfrm>
          <a:prstGeom prst="rect">
            <a:avLst/>
          </a:prstGeom>
          <a:noFill/>
        </p:spPr>
        <p:txBody>
          <a:bodyPr wrap="square" rtlCol="0">
            <a:spAutoFit/>
          </a:bodyPr>
          <a:lstStyle/>
          <a:p>
            <a:pPr algn="ctr"/>
            <a:r>
              <a:rPr lang="en-US" sz="1100" b="1" dirty="0">
                <a:latin typeface="Montserrat" pitchFamily="2" charset="0"/>
              </a:rPr>
              <a:t>ISO-45001</a:t>
            </a:r>
          </a:p>
        </p:txBody>
      </p:sp>
      <p:sp>
        <p:nvSpPr>
          <p:cNvPr id="22" name="Title 50">
            <a:extLst>
              <a:ext uri="{FF2B5EF4-FFF2-40B4-BE49-F238E27FC236}">
                <a16:creationId xmlns:a16="http://schemas.microsoft.com/office/drawing/2014/main" id="{25E0D230-4D4B-A98D-09DB-ED4277CCCAE4}"/>
              </a:ext>
            </a:extLst>
          </p:cNvPr>
          <p:cNvSpPr txBox="1">
            <a:spLocks/>
          </p:cNvSpPr>
          <p:nvPr/>
        </p:nvSpPr>
        <p:spPr>
          <a:xfrm>
            <a:off x="414742" y="5942318"/>
            <a:ext cx="2938058" cy="560082"/>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14 w 10000"/>
              <a:gd name="connsiteY0" fmla="*/ 699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699 h 10000"/>
              <a:gd name="connsiteX0" fmla="*/ 0 w 10014"/>
              <a:gd name="connsiteY0" fmla="*/ 0 h 10602"/>
              <a:gd name="connsiteX1" fmla="*/ 10014 w 10014"/>
              <a:gd name="connsiteY1" fmla="*/ 602 h 10602"/>
              <a:gd name="connsiteX2" fmla="*/ 10014 w 10014"/>
              <a:gd name="connsiteY2" fmla="*/ 10602 h 10602"/>
              <a:gd name="connsiteX3" fmla="*/ 14 w 10014"/>
              <a:gd name="connsiteY3" fmla="*/ 10602 h 10602"/>
              <a:gd name="connsiteX4" fmla="*/ 0 w 10014"/>
              <a:gd name="connsiteY4" fmla="*/ 0 h 10602"/>
              <a:gd name="connsiteX0" fmla="*/ 0 w 10014"/>
              <a:gd name="connsiteY0" fmla="*/ 0 h 10212"/>
              <a:gd name="connsiteX1" fmla="*/ 10014 w 10014"/>
              <a:gd name="connsiteY1" fmla="*/ 212 h 10212"/>
              <a:gd name="connsiteX2" fmla="*/ 10014 w 10014"/>
              <a:gd name="connsiteY2" fmla="*/ 10212 h 10212"/>
              <a:gd name="connsiteX3" fmla="*/ 14 w 10014"/>
              <a:gd name="connsiteY3" fmla="*/ 10212 h 10212"/>
              <a:gd name="connsiteX4" fmla="*/ 0 w 10014"/>
              <a:gd name="connsiteY4" fmla="*/ 0 h 10212"/>
              <a:gd name="connsiteX0" fmla="*/ 41 w 10000"/>
              <a:gd name="connsiteY0" fmla="*/ 48 h 10000"/>
              <a:gd name="connsiteX1" fmla="*/ 10000 w 10000"/>
              <a:gd name="connsiteY1" fmla="*/ 0 h 10000"/>
              <a:gd name="connsiteX2" fmla="*/ 10000 w 10000"/>
              <a:gd name="connsiteY2" fmla="*/ 10000 h 10000"/>
              <a:gd name="connsiteX3" fmla="*/ 0 w 10000"/>
              <a:gd name="connsiteY3" fmla="*/ 10000 h 10000"/>
              <a:gd name="connsiteX4" fmla="*/ 41 w 10000"/>
              <a:gd name="connsiteY4" fmla="*/ 48 h 10000"/>
              <a:gd name="connsiteX0" fmla="*/ 1 w 10001"/>
              <a:gd name="connsiteY0" fmla="*/ 0 h 10342"/>
              <a:gd name="connsiteX1" fmla="*/ 10001 w 10001"/>
              <a:gd name="connsiteY1" fmla="*/ 342 h 10342"/>
              <a:gd name="connsiteX2" fmla="*/ 10001 w 10001"/>
              <a:gd name="connsiteY2" fmla="*/ 10342 h 10342"/>
              <a:gd name="connsiteX3" fmla="*/ 1 w 10001"/>
              <a:gd name="connsiteY3" fmla="*/ 10342 h 10342"/>
              <a:gd name="connsiteX4" fmla="*/ 1 w 10001"/>
              <a:gd name="connsiteY4" fmla="*/ 0 h 10342"/>
              <a:gd name="connsiteX0" fmla="*/ 1 w 10001"/>
              <a:gd name="connsiteY0" fmla="*/ 48 h 10000"/>
              <a:gd name="connsiteX1" fmla="*/ 10001 w 10001"/>
              <a:gd name="connsiteY1" fmla="*/ 0 h 10000"/>
              <a:gd name="connsiteX2" fmla="*/ 10001 w 10001"/>
              <a:gd name="connsiteY2" fmla="*/ 10000 h 10000"/>
              <a:gd name="connsiteX3" fmla="*/ 1 w 10001"/>
              <a:gd name="connsiteY3" fmla="*/ 10000 h 10000"/>
              <a:gd name="connsiteX4" fmla="*/ 1 w 10001"/>
              <a:gd name="connsiteY4" fmla="*/ 48 h 10000"/>
              <a:gd name="connsiteX0" fmla="*/ 14 w 10000"/>
              <a:gd name="connsiteY0" fmla="*/ 56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568 h 10000"/>
              <a:gd name="connsiteX0" fmla="*/ 14 w 10000"/>
              <a:gd name="connsiteY0" fmla="*/ 30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308 h 10000"/>
              <a:gd name="connsiteX0" fmla="*/ 14 w 10000"/>
              <a:gd name="connsiteY0" fmla="*/ 30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308 h 10000"/>
              <a:gd name="connsiteX0" fmla="*/ 14 w 10000"/>
              <a:gd name="connsiteY0" fmla="*/ 17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178 h 10000"/>
              <a:gd name="connsiteX0" fmla="*/ 14 w 10000"/>
              <a:gd name="connsiteY0" fmla="*/ 178 h 10000"/>
              <a:gd name="connsiteX1" fmla="*/ 10000 w 10000"/>
              <a:gd name="connsiteY1" fmla="*/ 0 h 10000"/>
              <a:gd name="connsiteX2" fmla="*/ 9628 w 10000"/>
              <a:gd name="connsiteY2" fmla="*/ 9870 h 10000"/>
              <a:gd name="connsiteX3" fmla="*/ 0 w 10000"/>
              <a:gd name="connsiteY3" fmla="*/ 10000 h 10000"/>
              <a:gd name="connsiteX4" fmla="*/ 14 w 10000"/>
              <a:gd name="connsiteY4" fmla="*/ 178 h 10000"/>
              <a:gd name="connsiteX0" fmla="*/ 2 w 9988"/>
              <a:gd name="connsiteY0" fmla="*/ 178 h 10000"/>
              <a:gd name="connsiteX1" fmla="*/ 9988 w 9988"/>
              <a:gd name="connsiteY1" fmla="*/ 0 h 10000"/>
              <a:gd name="connsiteX2" fmla="*/ 9616 w 9988"/>
              <a:gd name="connsiteY2" fmla="*/ 9870 h 10000"/>
              <a:gd name="connsiteX3" fmla="*/ 6 w 9988"/>
              <a:gd name="connsiteY3" fmla="*/ 10000 h 10000"/>
              <a:gd name="connsiteX4" fmla="*/ 2 w 9988"/>
              <a:gd name="connsiteY4" fmla="*/ 178 h 10000"/>
              <a:gd name="connsiteX0" fmla="*/ 2 w 10000"/>
              <a:gd name="connsiteY0" fmla="*/ 178 h 10000"/>
              <a:gd name="connsiteX1" fmla="*/ 10000 w 10000"/>
              <a:gd name="connsiteY1" fmla="*/ 0 h 10000"/>
              <a:gd name="connsiteX2" fmla="*/ 9628 w 10000"/>
              <a:gd name="connsiteY2" fmla="*/ 9870 h 10000"/>
              <a:gd name="connsiteX3" fmla="*/ 6 w 10000"/>
              <a:gd name="connsiteY3" fmla="*/ 10000 h 10000"/>
              <a:gd name="connsiteX4" fmla="*/ 2 w 10000"/>
              <a:gd name="connsiteY4" fmla="*/ 178 h 10000"/>
              <a:gd name="connsiteX0" fmla="*/ 2 w 10000"/>
              <a:gd name="connsiteY0" fmla="*/ 91 h 9913"/>
              <a:gd name="connsiteX1" fmla="*/ 10000 w 10000"/>
              <a:gd name="connsiteY1" fmla="*/ 0 h 9913"/>
              <a:gd name="connsiteX2" fmla="*/ 9628 w 10000"/>
              <a:gd name="connsiteY2" fmla="*/ 9783 h 9913"/>
              <a:gd name="connsiteX3" fmla="*/ 6 w 10000"/>
              <a:gd name="connsiteY3" fmla="*/ 9913 h 9913"/>
              <a:gd name="connsiteX4" fmla="*/ 2 w 10000"/>
              <a:gd name="connsiteY4" fmla="*/ 91 h 9913"/>
              <a:gd name="connsiteX0" fmla="*/ 2 w 9982"/>
              <a:gd name="connsiteY0" fmla="*/ 0 h 9908"/>
              <a:gd name="connsiteX1" fmla="*/ 9982 w 9982"/>
              <a:gd name="connsiteY1" fmla="*/ 170 h 9908"/>
              <a:gd name="connsiteX2" fmla="*/ 9628 w 9982"/>
              <a:gd name="connsiteY2" fmla="*/ 9777 h 9908"/>
              <a:gd name="connsiteX3" fmla="*/ 6 w 9982"/>
              <a:gd name="connsiteY3" fmla="*/ 9908 h 9908"/>
              <a:gd name="connsiteX4" fmla="*/ 2 w 9982"/>
              <a:gd name="connsiteY4" fmla="*/ 0 h 9908"/>
              <a:gd name="connsiteX0" fmla="*/ 2 w 10205"/>
              <a:gd name="connsiteY0" fmla="*/ 0 h 10000"/>
              <a:gd name="connsiteX1" fmla="*/ 10205 w 10205"/>
              <a:gd name="connsiteY1" fmla="*/ 38 h 10000"/>
              <a:gd name="connsiteX2" fmla="*/ 9645 w 10205"/>
              <a:gd name="connsiteY2" fmla="*/ 9868 h 10000"/>
              <a:gd name="connsiteX3" fmla="*/ 6 w 10205"/>
              <a:gd name="connsiteY3" fmla="*/ 10000 h 10000"/>
              <a:gd name="connsiteX4" fmla="*/ 2 w 10205"/>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05" h="10000">
                <a:moveTo>
                  <a:pt x="2" y="0"/>
                </a:moveTo>
                <a:lnTo>
                  <a:pt x="10205" y="38"/>
                </a:lnTo>
                <a:cubicBezTo>
                  <a:pt x="10018" y="3315"/>
                  <a:pt x="9832" y="6591"/>
                  <a:pt x="9645" y="9868"/>
                </a:cubicBezTo>
                <a:lnTo>
                  <a:pt x="6" y="10000"/>
                </a:lnTo>
                <a:cubicBezTo>
                  <a:pt x="11" y="6844"/>
                  <a:pt x="-3" y="3156"/>
                  <a:pt x="2" y="0"/>
                </a:cubicBezTo>
                <a:close/>
              </a:path>
            </a:pathLst>
          </a:custGeom>
          <a:solidFill>
            <a:srgbClr val="000066"/>
          </a:solidFill>
        </p:spPr>
        <p:txBody>
          <a:bodyPr vert="horz" wrap="square" lIns="320040" tIns="45720" rIns="91440" bIns="45720" rtlCol="0" anchor="ctr">
            <a:noAutofit/>
          </a:bodyPr>
          <a:lstStyle>
            <a:lvl1pPr algn="l" defTabSz="1280160" rtl="0" eaLnBrk="1" latinLnBrk="0" hangingPunct="1">
              <a:lnSpc>
                <a:spcPct val="90000"/>
              </a:lnSpc>
              <a:spcBef>
                <a:spcPct val="0"/>
              </a:spcBef>
              <a:buNone/>
              <a:defRPr sz="5939" kern="1200" cap="all" spc="445" baseline="0">
                <a:solidFill>
                  <a:schemeClr val="bg1"/>
                </a:solidFill>
                <a:latin typeface="Bahnschrift" panose="020B0502040204020203" pitchFamily="34" charset="0"/>
                <a:ea typeface="+mj-ea"/>
                <a:cs typeface="+mj-cs"/>
              </a:defRPr>
            </a:lvl1pPr>
          </a:lstStyle>
          <a:p>
            <a:pPr>
              <a:lnSpc>
                <a:spcPct val="100000"/>
              </a:lnSpc>
            </a:pPr>
            <a:r>
              <a:rPr lang="en-US" sz="1600" b="1" spc="300" dirty="0">
                <a:latin typeface="Montserrat" pitchFamily="2" charset="0"/>
              </a:rPr>
              <a:t>ONGOING CERTIFICATIONS</a:t>
            </a:r>
            <a:endParaRPr lang="en-US" sz="1400" dirty="0">
              <a:latin typeface="Montserrat" pitchFamily="2" charset="0"/>
            </a:endParaRPr>
          </a:p>
        </p:txBody>
      </p:sp>
      <p:cxnSp>
        <p:nvCxnSpPr>
          <p:cNvPr id="23" name="Straight Connector 22">
            <a:extLst>
              <a:ext uri="{FF2B5EF4-FFF2-40B4-BE49-F238E27FC236}">
                <a16:creationId xmlns:a16="http://schemas.microsoft.com/office/drawing/2014/main" id="{B8AB5CE3-6DA1-8AAD-656F-716DBDC95EF9}"/>
              </a:ext>
            </a:extLst>
          </p:cNvPr>
          <p:cNvCxnSpPr>
            <a:cxnSpLocks/>
          </p:cNvCxnSpPr>
          <p:nvPr/>
        </p:nvCxnSpPr>
        <p:spPr>
          <a:xfrm>
            <a:off x="414463" y="5941669"/>
            <a:ext cx="16036742" cy="15565"/>
          </a:xfrm>
          <a:prstGeom prst="line">
            <a:avLst/>
          </a:prstGeom>
          <a:ln>
            <a:solidFill>
              <a:srgbClr val="000066"/>
            </a:solidFill>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7FD99D86-9DB9-1839-F11F-5DC25826EAC4}"/>
              </a:ext>
            </a:extLst>
          </p:cNvPr>
          <p:cNvSpPr txBox="1"/>
          <p:nvPr/>
        </p:nvSpPr>
        <p:spPr>
          <a:xfrm>
            <a:off x="1280484" y="7251698"/>
            <a:ext cx="2072315" cy="800219"/>
          </a:xfrm>
          <a:prstGeom prst="rect">
            <a:avLst/>
          </a:prstGeom>
          <a:solidFill>
            <a:srgbClr val="FF0000"/>
          </a:solidFill>
          <a:ln>
            <a:solidFill>
              <a:srgbClr val="FF0000"/>
            </a:solidFill>
          </a:ln>
        </p:spPr>
        <p:txBody>
          <a:bodyPr wrap="square" rtlCol="0">
            <a:spAutoFit/>
          </a:bodyPr>
          <a:lstStyle/>
          <a:p>
            <a:pPr algn="ctr"/>
            <a:r>
              <a:rPr lang="en-US" sz="2800" b="1" dirty="0">
                <a:solidFill>
                  <a:schemeClr val="bg1"/>
                </a:solidFill>
                <a:latin typeface="Montserrat" pitchFamily="2" charset="0"/>
              </a:rPr>
              <a:t>UL</a:t>
            </a:r>
            <a:endParaRPr lang="en-US" sz="1050" b="1" dirty="0">
              <a:solidFill>
                <a:schemeClr val="bg1"/>
              </a:solidFill>
              <a:latin typeface="Montserrat" pitchFamily="2" charset="0"/>
            </a:endParaRPr>
          </a:p>
          <a:p>
            <a:pPr algn="ctr"/>
            <a:r>
              <a:rPr lang="en-US" b="1" dirty="0">
                <a:solidFill>
                  <a:schemeClr val="bg1"/>
                </a:solidFill>
                <a:latin typeface="Montserrat" pitchFamily="2" charset="0"/>
              </a:rPr>
              <a:t>705 | 762 | 793</a:t>
            </a:r>
          </a:p>
        </p:txBody>
      </p:sp>
      <p:sp>
        <p:nvSpPr>
          <p:cNvPr id="37" name="TextBox 36">
            <a:extLst>
              <a:ext uri="{FF2B5EF4-FFF2-40B4-BE49-F238E27FC236}">
                <a16:creationId xmlns:a16="http://schemas.microsoft.com/office/drawing/2014/main" id="{36AC2A7C-A72C-BA60-985C-422F32EE191B}"/>
              </a:ext>
            </a:extLst>
          </p:cNvPr>
          <p:cNvSpPr txBox="1"/>
          <p:nvPr/>
        </p:nvSpPr>
        <p:spPr>
          <a:xfrm>
            <a:off x="7762492" y="7251699"/>
            <a:ext cx="992885" cy="800219"/>
          </a:xfrm>
          <a:prstGeom prst="rect">
            <a:avLst/>
          </a:prstGeom>
          <a:solidFill>
            <a:srgbClr val="FF0000"/>
          </a:solidFill>
          <a:ln>
            <a:solidFill>
              <a:srgbClr val="FF0000"/>
            </a:solidFill>
          </a:ln>
        </p:spPr>
        <p:txBody>
          <a:bodyPr wrap="square" rtlCol="0">
            <a:spAutoFit/>
          </a:bodyPr>
          <a:lstStyle/>
          <a:p>
            <a:pPr algn="ctr"/>
            <a:r>
              <a:rPr lang="en-US" sz="2800" b="1" dirty="0">
                <a:solidFill>
                  <a:schemeClr val="bg1"/>
                </a:solidFill>
                <a:latin typeface="Montserrat" pitchFamily="2" charset="0"/>
              </a:rPr>
              <a:t>UL</a:t>
            </a:r>
            <a:endParaRPr lang="en-US" sz="1050" b="1" dirty="0">
              <a:solidFill>
                <a:schemeClr val="bg1"/>
              </a:solidFill>
              <a:latin typeface="Montserrat" pitchFamily="2" charset="0"/>
            </a:endParaRPr>
          </a:p>
          <a:p>
            <a:pPr algn="ctr"/>
            <a:r>
              <a:rPr lang="en-US" b="1" dirty="0">
                <a:solidFill>
                  <a:schemeClr val="bg1"/>
                </a:solidFill>
                <a:latin typeface="Montserrat" pitchFamily="2" charset="0"/>
              </a:rPr>
              <a:t>8782</a:t>
            </a:r>
          </a:p>
        </p:txBody>
      </p:sp>
      <p:sp>
        <p:nvSpPr>
          <p:cNvPr id="38" name="TextBox 37">
            <a:extLst>
              <a:ext uri="{FF2B5EF4-FFF2-40B4-BE49-F238E27FC236}">
                <a16:creationId xmlns:a16="http://schemas.microsoft.com/office/drawing/2014/main" id="{64969AF8-6A6C-A5E7-B3F7-B52832E3204E}"/>
              </a:ext>
            </a:extLst>
          </p:cNvPr>
          <p:cNvSpPr txBox="1"/>
          <p:nvPr/>
        </p:nvSpPr>
        <p:spPr>
          <a:xfrm>
            <a:off x="4806165" y="7236311"/>
            <a:ext cx="992885" cy="800219"/>
          </a:xfrm>
          <a:prstGeom prst="rect">
            <a:avLst/>
          </a:prstGeom>
          <a:solidFill>
            <a:srgbClr val="FF0000"/>
          </a:solidFill>
          <a:ln>
            <a:solidFill>
              <a:srgbClr val="FF0000"/>
            </a:solidFill>
          </a:ln>
        </p:spPr>
        <p:txBody>
          <a:bodyPr wrap="square" rtlCol="0">
            <a:spAutoFit/>
          </a:bodyPr>
          <a:lstStyle/>
          <a:p>
            <a:pPr algn="ctr"/>
            <a:r>
              <a:rPr lang="en-US" sz="2800" b="1" dirty="0">
                <a:solidFill>
                  <a:schemeClr val="bg1"/>
                </a:solidFill>
                <a:latin typeface="Montserrat" pitchFamily="2" charset="0"/>
              </a:rPr>
              <a:t>UL</a:t>
            </a:r>
            <a:endParaRPr lang="en-US" sz="1050" b="1" dirty="0">
              <a:solidFill>
                <a:schemeClr val="bg1"/>
              </a:solidFill>
              <a:latin typeface="Montserrat" pitchFamily="2" charset="0"/>
            </a:endParaRPr>
          </a:p>
          <a:p>
            <a:pPr algn="ctr"/>
            <a:r>
              <a:rPr lang="en-US" b="1" dirty="0">
                <a:solidFill>
                  <a:schemeClr val="bg1"/>
                </a:solidFill>
                <a:latin typeface="Montserrat" pitchFamily="2" charset="0"/>
              </a:rPr>
              <a:t>710</a:t>
            </a:r>
          </a:p>
        </p:txBody>
      </p:sp>
      <p:sp>
        <p:nvSpPr>
          <p:cNvPr id="39" name="TextBox 38">
            <a:extLst>
              <a:ext uri="{FF2B5EF4-FFF2-40B4-BE49-F238E27FC236}">
                <a16:creationId xmlns:a16="http://schemas.microsoft.com/office/drawing/2014/main" id="{67F686EC-02D7-E3E5-5146-42378A0DCE0F}"/>
              </a:ext>
            </a:extLst>
          </p:cNvPr>
          <p:cNvSpPr txBox="1"/>
          <p:nvPr/>
        </p:nvSpPr>
        <p:spPr>
          <a:xfrm>
            <a:off x="10719347" y="7220921"/>
            <a:ext cx="992885" cy="830997"/>
          </a:xfrm>
          <a:prstGeom prst="rect">
            <a:avLst/>
          </a:prstGeom>
          <a:solidFill>
            <a:srgbClr val="0070C0"/>
          </a:solidFill>
          <a:ln>
            <a:solidFill>
              <a:srgbClr val="0070C0"/>
            </a:solidFill>
          </a:ln>
        </p:spPr>
        <p:txBody>
          <a:bodyPr wrap="square" rtlCol="0">
            <a:spAutoFit/>
          </a:bodyPr>
          <a:lstStyle/>
          <a:p>
            <a:pPr algn="ctr"/>
            <a:r>
              <a:rPr lang="en-US" sz="2800" b="1" dirty="0">
                <a:solidFill>
                  <a:schemeClr val="bg1"/>
                </a:solidFill>
                <a:latin typeface="Montserrat" pitchFamily="2" charset="0"/>
              </a:rPr>
              <a:t>NSF</a:t>
            </a:r>
            <a:endParaRPr lang="en-US" sz="1050" b="1" dirty="0">
              <a:solidFill>
                <a:schemeClr val="bg1"/>
              </a:solidFill>
              <a:latin typeface="Montserrat" pitchFamily="2" charset="0"/>
            </a:endParaRPr>
          </a:p>
          <a:p>
            <a:pPr algn="ctr"/>
            <a:r>
              <a:rPr lang="en-US" sz="2000" b="1" dirty="0">
                <a:solidFill>
                  <a:schemeClr val="bg1"/>
                </a:solidFill>
                <a:latin typeface="Montserrat" pitchFamily="2" charset="0"/>
              </a:rPr>
              <a:t>42</a:t>
            </a:r>
          </a:p>
        </p:txBody>
      </p:sp>
      <p:pic>
        <p:nvPicPr>
          <p:cNvPr id="40" name="Picture 39">
            <a:extLst>
              <a:ext uri="{FF2B5EF4-FFF2-40B4-BE49-F238E27FC236}">
                <a16:creationId xmlns:a16="http://schemas.microsoft.com/office/drawing/2014/main" id="{3450C219-1529-3332-7023-FDDEDE349CBD}"/>
              </a:ext>
            </a:extLst>
          </p:cNvPr>
          <p:cNvPicPr>
            <a:picLocks noChangeAspect="1"/>
          </p:cNvPicPr>
          <p:nvPr/>
        </p:nvPicPr>
        <p:blipFill>
          <a:blip r:embed="rId9"/>
          <a:srcRect/>
          <a:stretch/>
        </p:blipFill>
        <p:spPr>
          <a:xfrm>
            <a:off x="2300285" y="2641906"/>
            <a:ext cx="1273484" cy="1648388"/>
          </a:xfrm>
          <a:prstGeom prst="rect">
            <a:avLst/>
          </a:prstGeom>
          <a:ln w="228600" cap="sq" cmpd="thickThin">
            <a:solidFill>
              <a:schemeClr val="tx2"/>
            </a:solidFill>
            <a:prstDash val="solid"/>
            <a:miter lim="800000"/>
          </a:ln>
          <a:effectLst>
            <a:innerShdw blurRad="76200">
              <a:srgbClr val="000000"/>
            </a:innerShdw>
          </a:effectLst>
          <a:scene3d>
            <a:camera prst="perspectiveContrastingRightFacing"/>
            <a:lightRig rig="threePt" dir="t"/>
          </a:scene3d>
        </p:spPr>
      </p:pic>
      <p:sp>
        <p:nvSpPr>
          <p:cNvPr id="41" name="TextBox 40">
            <a:extLst>
              <a:ext uri="{FF2B5EF4-FFF2-40B4-BE49-F238E27FC236}">
                <a16:creationId xmlns:a16="http://schemas.microsoft.com/office/drawing/2014/main" id="{9FDB05B9-7BD1-FF53-4537-679437F760D6}"/>
              </a:ext>
            </a:extLst>
          </p:cNvPr>
          <p:cNvSpPr txBox="1"/>
          <p:nvPr/>
        </p:nvSpPr>
        <p:spPr>
          <a:xfrm>
            <a:off x="2459142" y="4816001"/>
            <a:ext cx="992885" cy="261610"/>
          </a:xfrm>
          <a:prstGeom prst="rect">
            <a:avLst/>
          </a:prstGeom>
          <a:noFill/>
        </p:spPr>
        <p:txBody>
          <a:bodyPr wrap="square" rtlCol="0">
            <a:spAutoFit/>
          </a:bodyPr>
          <a:lstStyle/>
          <a:p>
            <a:pPr algn="ctr"/>
            <a:r>
              <a:rPr lang="en-US" sz="1100" b="1" dirty="0">
                <a:latin typeface="Montserrat" pitchFamily="2" charset="0"/>
              </a:rPr>
              <a:t>AHRI 440</a:t>
            </a:r>
            <a:endParaRPr lang="en-US" sz="1100" b="1" dirty="0">
              <a:solidFill>
                <a:srgbClr val="000066"/>
              </a:solidFill>
              <a:latin typeface="Montserrat" pitchFamily="2" charset="0"/>
            </a:endParaRPr>
          </a:p>
        </p:txBody>
      </p:sp>
      <p:pic>
        <p:nvPicPr>
          <p:cNvPr id="42" name="Picture 41">
            <a:extLst>
              <a:ext uri="{FF2B5EF4-FFF2-40B4-BE49-F238E27FC236}">
                <a16:creationId xmlns:a16="http://schemas.microsoft.com/office/drawing/2014/main" id="{9CB16D0C-A549-4974-67AD-0AFA48528D1B}"/>
              </a:ext>
            </a:extLst>
          </p:cNvPr>
          <p:cNvPicPr>
            <a:picLocks noChangeAspect="1"/>
          </p:cNvPicPr>
          <p:nvPr/>
        </p:nvPicPr>
        <p:blipFill>
          <a:blip r:embed="rId10"/>
          <a:srcRect/>
          <a:stretch/>
        </p:blipFill>
        <p:spPr>
          <a:xfrm>
            <a:off x="627379" y="2659878"/>
            <a:ext cx="1160440" cy="1648388"/>
          </a:xfrm>
          <a:prstGeom prst="rect">
            <a:avLst/>
          </a:prstGeom>
          <a:ln w="228600" cap="sq" cmpd="thickThin">
            <a:solidFill>
              <a:schemeClr val="tx2"/>
            </a:solidFill>
            <a:prstDash val="solid"/>
            <a:miter lim="800000"/>
          </a:ln>
          <a:effectLst>
            <a:innerShdw blurRad="76200">
              <a:srgbClr val="000000"/>
            </a:innerShdw>
          </a:effectLst>
          <a:scene3d>
            <a:camera prst="perspectiveContrastingRightFacing"/>
            <a:lightRig rig="threePt" dir="t"/>
          </a:scene3d>
        </p:spPr>
      </p:pic>
      <p:sp>
        <p:nvSpPr>
          <p:cNvPr id="43" name="TextBox 42">
            <a:extLst>
              <a:ext uri="{FF2B5EF4-FFF2-40B4-BE49-F238E27FC236}">
                <a16:creationId xmlns:a16="http://schemas.microsoft.com/office/drawing/2014/main" id="{45B80AB4-69AD-E43A-5392-48BD937E333C}"/>
              </a:ext>
            </a:extLst>
          </p:cNvPr>
          <p:cNvSpPr txBox="1"/>
          <p:nvPr/>
        </p:nvSpPr>
        <p:spPr>
          <a:xfrm>
            <a:off x="634535" y="4816001"/>
            <a:ext cx="1163786" cy="430887"/>
          </a:xfrm>
          <a:prstGeom prst="rect">
            <a:avLst/>
          </a:prstGeom>
          <a:noFill/>
        </p:spPr>
        <p:txBody>
          <a:bodyPr wrap="square" rtlCol="0">
            <a:spAutoFit/>
          </a:bodyPr>
          <a:lstStyle/>
          <a:p>
            <a:pPr algn="ctr"/>
            <a:r>
              <a:rPr lang="en-US" sz="1100" b="1" dirty="0">
                <a:latin typeface="Montserrat" pitchFamily="2" charset="0"/>
              </a:rPr>
              <a:t>APPLUS F400</a:t>
            </a:r>
            <a:endParaRPr lang="en-US" sz="1100" b="1" dirty="0">
              <a:solidFill>
                <a:srgbClr val="000066"/>
              </a:solidFill>
              <a:latin typeface="Montserrat" pitchFamily="2" charset="0"/>
            </a:endParaRPr>
          </a:p>
        </p:txBody>
      </p:sp>
      <p:sp>
        <p:nvSpPr>
          <p:cNvPr id="44" name="TextBox 43">
            <a:extLst>
              <a:ext uri="{FF2B5EF4-FFF2-40B4-BE49-F238E27FC236}">
                <a16:creationId xmlns:a16="http://schemas.microsoft.com/office/drawing/2014/main" id="{296DBACF-0BDC-36C8-B450-ACFDED8B9625}"/>
              </a:ext>
            </a:extLst>
          </p:cNvPr>
          <p:cNvSpPr txBox="1"/>
          <p:nvPr/>
        </p:nvSpPr>
        <p:spPr>
          <a:xfrm>
            <a:off x="13675674" y="7205533"/>
            <a:ext cx="1259650" cy="830997"/>
          </a:xfrm>
          <a:prstGeom prst="rect">
            <a:avLst/>
          </a:prstGeom>
          <a:solidFill>
            <a:schemeClr val="tx1"/>
          </a:solidFill>
          <a:ln>
            <a:solidFill>
              <a:schemeClr val="tx1"/>
            </a:solidFill>
          </a:ln>
        </p:spPr>
        <p:txBody>
          <a:bodyPr wrap="square" rtlCol="0">
            <a:spAutoFit/>
          </a:bodyPr>
          <a:lstStyle/>
          <a:p>
            <a:pPr algn="ctr"/>
            <a:r>
              <a:rPr lang="en-US" sz="2800" b="1" dirty="0">
                <a:solidFill>
                  <a:schemeClr val="bg1"/>
                </a:solidFill>
                <a:latin typeface="Montserrat" pitchFamily="2" charset="0"/>
              </a:rPr>
              <a:t>ASTM</a:t>
            </a:r>
            <a:endParaRPr lang="en-US" sz="1050" b="1" dirty="0">
              <a:solidFill>
                <a:schemeClr val="bg1"/>
              </a:solidFill>
              <a:latin typeface="Montserrat" pitchFamily="2" charset="0"/>
            </a:endParaRPr>
          </a:p>
          <a:p>
            <a:pPr algn="ctr"/>
            <a:r>
              <a:rPr lang="en-US" sz="2000" b="1" dirty="0">
                <a:solidFill>
                  <a:schemeClr val="bg1"/>
                </a:solidFill>
                <a:latin typeface="Montserrat" pitchFamily="2" charset="0"/>
              </a:rPr>
              <a:t>F1704</a:t>
            </a:r>
          </a:p>
        </p:txBody>
      </p:sp>
      <p:pic>
        <p:nvPicPr>
          <p:cNvPr id="4" name="Picture 3">
            <a:extLst>
              <a:ext uri="{FF2B5EF4-FFF2-40B4-BE49-F238E27FC236}">
                <a16:creationId xmlns:a16="http://schemas.microsoft.com/office/drawing/2014/main" id="{2D3752E1-3CDA-6E10-51CE-425897E3367B}"/>
              </a:ext>
            </a:extLst>
          </p:cNvPr>
          <p:cNvPicPr>
            <a:picLocks noChangeAspect="1"/>
          </p:cNvPicPr>
          <p:nvPr/>
        </p:nvPicPr>
        <p:blipFill>
          <a:blip r:embed="rId11"/>
          <a:stretch>
            <a:fillRect/>
          </a:stretch>
        </p:blipFill>
        <p:spPr>
          <a:xfrm>
            <a:off x="5881548" y="2612947"/>
            <a:ext cx="1203164" cy="1706305"/>
          </a:xfrm>
          <a:prstGeom prst="rect">
            <a:avLst/>
          </a:prstGeom>
          <a:ln w="228600" cap="sq" cmpd="thickThin">
            <a:solidFill>
              <a:schemeClr val="tx2"/>
            </a:solidFill>
            <a:prstDash val="solid"/>
            <a:miter lim="800000"/>
          </a:ln>
          <a:effectLst>
            <a:innerShdw blurRad="76200">
              <a:srgbClr val="000000"/>
            </a:innerShdw>
          </a:effectLst>
          <a:scene3d>
            <a:camera prst="perspectiveContrastingRightFacing"/>
            <a:lightRig rig="threePt" dir="t"/>
          </a:scene3d>
        </p:spPr>
      </p:pic>
      <p:sp>
        <p:nvSpPr>
          <p:cNvPr id="12" name="TextBox 11">
            <a:extLst>
              <a:ext uri="{FF2B5EF4-FFF2-40B4-BE49-F238E27FC236}">
                <a16:creationId xmlns:a16="http://schemas.microsoft.com/office/drawing/2014/main" id="{66436C97-3C53-9EF6-75E9-38A9CBCA3303}"/>
              </a:ext>
            </a:extLst>
          </p:cNvPr>
          <p:cNvSpPr txBox="1"/>
          <p:nvPr/>
        </p:nvSpPr>
        <p:spPr>
          <a:xfrm>
            <a:off x="5986687" y="4816001"/>
            <a:ext cx="992885" cy="261610"/>
          </a:xfrm>
          <a:prstGeom prst="rect">
            <a:avLst/>
          </a:prstGeom>
          <a:noFill/>
        </p:spPr>
        <p:txBody>
          <a:bodyPr wrap="square" rtlCol="0">
            <a:spAutoFit/>
          </a:bodyPr>
          <a:lstStyle/>
          <a:p>
            <a:pPr algn="ctr"/>
            <a:r>
              <a:rPr lang="en-US" sz="1100" b="1" dirty="0">
                <a:latin typeface="Montserrat" pitchFamily="2" charset="0"/>
              </a:rPr>
              <a:t>ICV</a:t>
            </a:r>
            <a:endParaRPr lang="en-US" sz="1100" b="1" dirty="0">
              <a:solidFill>
                <a:srgbClr val="000066"/>
              </a:solidFill>
              <a:latin typeface="Montserrat" pitchFamily="2" charset="0"/>
            </a:endParaRPr>
          </a:p>
        </p:txBody>
      </p:sp>
    </p:spTree>
    <p:extLst>
      <p:ext uri="{BB962C8B-B14F-4D97-AF65-F5344CB8AC3E}">
        <p14:creationId xmlns:p14="http://schemas.microsoft.com/office/powerpoint/2010/main" val="611012775"/>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750" fill="hold"/>
                                        <p:tgtEl>
                                          <p:spTgt spid="3"/>
                                        </p:tgtEl>
                                        <p:attrNameLst>
                                          <p:attrName>ppt_x</p:attrName>
                                        </p:attrNameLst>
                                      </p:cBhvr>
                                      <p:tavLst>
                                        <p:tav tm="0">
                                          <p:val>
                                            <p:strVal val="0-#ppt_w/2"/>
                                          </p:val>
                                        </p:tav>
                                        <p:tav tm="100000">
                                          <p:val>
                                            <p:strVal val="#ppt_x"/>
                                          </p:val>
                                        </p:tav>
                                      </p:tavLst>
                                    </p:anim>
                                    <p:anim calcmode="lin" valueType="num">
                                      <p:cBhvr additive="base">
                                        <p:cTn id="18" dur="750" fill="hold"/>
                                        <p:tgtEl>
                                          <p:spTgt spid="3"/>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35"/>
                                        </p:tgtEl>
                                        <p:attrNameLst>
                                          <p:attrName>style.visibility</p:attrName>
                                        </p:attrNameLst>
                                      </p:cBhvr>
                                      <p:to>
                                        <p:strVal val="visible"/>
                                      </p:to>
                                    </p:set>
                                    <p:anim calcmode="lin" valueType="num">
                                      <p:cBhvr additive="base">
                                        <p:cTn id="21" dur="750" fill="hold"/>
                                        <p:tgtEl>
                                          <p:spTgt spid="35"/>
                                        </p:tgtEl>
                                        <p:attrNameLst>
                                          <p:attrName>ppt_x</p:attrName>
                                        </p:attrNameLst>
                                      </p:cBhvr>
                                      <p:tavLst>
                                        <p:tav tm="0">
                                          <p:val>
                                            <p:strVal val="0-#ppt_w/2"/>
                                          </p:val>
                                        </p:tav>
                                        <p:tav tm="100000">
                                          <p:val>
                                            <p:strVal val="#ppt_x"/>
                                          </p:val>
                                        </p:tav>
                                      </p:tavLst>
                                    </p:anim>
                                    <p:anim calcmode="lin" valueType="num">
                                      <p:cBhvr additive="base">
                                        <p:cTn id="22" dur="750" fill="hold"/>
                                        <p:tgtEl>
                                          <p:spTgt spid="35"/>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grpId="0" nodeType="click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additive="base">
                                        <p:cTn id="27" dur="750" fill="hold"/>
                                        <p:tgtEl>
                                          <p:spTgt spid="34"/>
                                        </p:tgtEl>
                                        <p:attrNameLst>
                                          <p:attrName>ppt_x</p:attrName>
                                        </p:attrNameLst>
                                      </p:cBhvr>
                                      <p:tavLst>
                                        <p:tav tm="0">
                                          <p:val>
                                            <p:strVal val="0-#ppt_w/2"/>
                                          </p:val>
                                        </p:tav>
                                        <p:tav tm="100000">
                                          <p:val>
                                            <p:strVal val="#ppt_x"/>
                                          </p:val>
                                        </p:tav>
                                      </p:tavLst>
                                    </p:anim>
                                    <p:anim calcmode="lin" valueType="num">
                                      <p:cBhvr additive="base">
                                        <p:cTn id="28" dur="750" fill="hold"/>
                                        <p:tgtEl>
                                          <p:spTgt spid="34"/>
                                        </p:tgtEl>
                                        <p:attrNameLst>
                                          <p:attrName>ppt_y</p:attrName>
                                        </p:attrNameLst>
                                      </p:cBhvr>
                                      <p:tavLst>
                                        <p:tav tm="0">
                                          <p:val>
                                            <p:strVal val="#ppt_y"/>
                                          </p:val>
                                        </p:tav>
                                        <p:tav tm="100000">
                                          <p:val>
                                            <p:strVal val="#ppt_y"/>
                                          </p:val>
                                        </p:tav>
                                      </p:tavLst>
                                    </p:anim>
                                  </p:childTnLst>
                                </p:cTn>
                              </p:par>
                              <p:par>
                                <p:cTn id="29" presetID="2" presetClass="entr" presetSubtype="8" fill="hold" nodeType="with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750" fill="hold"/>
                                        <p:tgtEl>
                                          <p:spTgt spid="5"/>
                                        </p:tgtEl>
                                        <p:attrNameLst>
                                          <p:attrName>ppt_x</p:attrName>
                                        </p:attrNameLst>
                                      </p:cBhvr>
                                      <p:tavLst>
                                        <p:tav tm="0">
                                          <p:val>
                                            <p:strVal val="0-#ppt_w/2"/>
                                          </p:val>
                                        </p:tav>
                                        <p:tav tm="100000">
                                          <p:val>
                                            <p:strVal val="#ppt_x"/>
                                          </p:val>
                                        </p:tav>
                                      </p:tavLst>
                                    </p:anim>
                                    <p:anim calcmode="lin" valueType="num">
                                      <p:cBhvr additive="base">
                                        <p:cTn id="32" dur="75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750" fill="hold"/>
                                        <p:tgtEl>
                                          <p:spTgt spid="6"/>
                                        </p:tgtEl>
                                        <p:attrNameLst>
                                          <p:attrName>ppt_x</p:attrName>
                                        </p:attrNameLst>
                                      </p:cBhvr>
                                      <p:tavLst>
                                        <p:tav tm="0">
                                          <p:val>
                                            <p:strVal val="0-#ppt_w/2"/>
                                          </p:val>
                                        </p:tav>
                                        <p:tav tm="100000">
                                          <p:val>
                                            <p:strVal val="#ppt_x"/>
                                          </p:val>
                                        </p:tav>
                                      </p:tavLst>
                                    </p:anim>
                                    <p:anim calcmode="lin" valueType="num">
                                      <p:cBhvr additive="base">
                                        <p:cTn id="38" dur="750" fill="hold"/>
                                        <p:tgtEl>
                                          <p:spTgt spid="6"/>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0"/>
                                  </p:stCondLst>
                                  <p:childTnLst>
                                    <p:set>
                                      <p:cBhvr>
                                        <p:cTn id="40" dur="1" fill="hold">
                                          <p:stCondLst>
                                            <p:cond delay="0"/>
                                          </p:stCondLst>
                                        </p:cTn>
                                        <p:tgtEl>
                                          <p:spTgt spid="33"/>
                                        </p:tgtEl>
                                        <p:attrNameLst>
                                          <p:attrName>style.visibility</p:attrName>
                                        </p:attrNameLst>
                                      </p:cBhvr>
                                      <p:to>
                                        <p:strVal val="visible"/>
                                      </p:to>
                                    </p:set>
                                    <p:anim calcmode="lin" valueType="num">
                                      <p:cBhvr additive="base">
                                        <p:cTn id="41" dur="750" fill="hold"/>
                                        <p:tgtEl>
                                          <p:spTgt spid="33"/>
                                        </p:tgtEl>
                                        <p:attrNameLst>
                                          <p:attrName>ppt_x</p:attrName>
                                        </p:attrNameLst>
                                      </p:cBhvr>
                                      <p:tavLst>
                                        <p:tav tm="0">
                                          <p:val>
                                            <p:strVal val="0-#ppt_w/2"/>
                                          </p:val>
                                        </p:tav>
                                        <p:tav tm="100000">
                                          <p:val>
                                            <p:strVal val="#ppt_x"/>
                                          </p:val>
                                        </p:tav>
                                      </p:tavLst>
                                    </p:anim>
                                    <p:anim calcmode="lin" valueType="num">
                                      <p:cBhvr additive="base">
                                        <p:cTn id="42" dur="750" fill="hold"/>
                                        <p:tgtEl>
                                          <p:spTgt spid="33"/>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8" fill="hold" nodeType="clickEffect">
                                  <p:stCondLst>
                                    <p:cond delay="0"/>
                                  </p:stCondLst>
                                  <p:childTnLst>
                                    <p:set>
                                      <p:cBhvr>
                                        <p:cTn id="46" dur="1" fill="hold">
                                          <p:stCondLst>
                                            <p:cond delay="0"/>
                                          </p:stCondLst>
                                        </p:cTn>
                                        <p:tgtEl>
                                          <p:spTgt spid="8"/>
                                        </p:tgtEl>
                                        <p:attrNameLst>
                                          <p:attrName>style.visibility</p:attrName>
                                        </p:attrNameLst>
                                      </p:cBhvr>
                                      <p:to>
                                        <p:strVal val="visible"/>
                                      </p:to>
                                    </p:set>
                                    <p:anim calcmode="lin" valueType="num">
                                      <p:cBhvr additive="base">
                                        <p:cTn id="47" dur="750" fill="hold"/>
                                        <p:tgtEl>
                                          <p:spTgt spid="8"/>
                                        </p:tgtEl>
                                        <p:attrNameLst>
                                          <p:attrName>ppt_x</p:attrName>
                                        </p:attrNameLst>
                                      </p:cBhvr>
                                      <p:tavLst>
                                        <p:tav tm="0">
                                          <p:val>
                                            <p:strVal val="0-#ppt_w/2"/>
                                          </p:val>
                                        </p:tav>
                                        <p:tav tm="100000">
                                          <p:val>
                                            <p:strVal val="#ppt_x"/>
                                          </p:val>
                                        </p:tav>
                                      </p:tavLst>
                                    </p:anim>
                                    <p:anim calcmode="lin" valueType="num">
                                      <p:cBhvr additive="base">
                                        <p:cTn id="48" dur="750" fill="hold"/>
                                        <p:tgtEl>
                                          <p:spTgt spid="8"/>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32"/>
                                        </p:tgtEl>
                                        <p:attrNameLst>
                                          <p:attrName>style.visibility</p:attrName>
                                        </p:attrNameLst>
                                      </p:cBhvr>
                                      <p:to>
                                        <p:strVal val="visible"/>
                                      </p:to>
                                    </p:set>
                                    <p:anim calcmode="lin" valueType="num">
                                      <p:cBhvr additive="base">
                                        <p:cTn id="51" dur="750" fill="hold"/>
                                        <p:tgtEl>
                                          <p:spTgt spid="32"/>
                                        </p:tgtEl>
                                        <p:attrNameLst>
                                          <p:attrName>ppt_x</p:attrName>
                                        </p:attrNameLst>
                                      </p:cBhvr>
                                      <p:tavLst>
                                        <p:tav tm="0">
                                          <p:val>
                                            <p:strVal val="0-#ppt_w/2"/>
                                          </p:val>
                                        </p:tav>
                                        <p:tav tm="100000">
                                          <p:val>
                                            <p:strVal val="#ppt_x"/>
                                          </p:val>
                                        </p:tav>
                                      </p:tavLst>
                                    </p:anim>
                                    <p:anim calcmode="lin" valueType="num">
                                      <p:cBhvr additive="base">
                                        <p:cTn id="52" dur="750" fill="hold"/>
                                        <p:tgtEl>
                                          <p:spTgt spid="32"/>
                                        </p:tgtEl>
                                        <p:attrNameLst>
                                          <p:attrName>ppt_y</p:attrName>
                                        </p:attrNameLst>
                                      </p:cBhvr>
                                      <p:tavLst>
                                        <p:tav tm="0">
                                          <p:val>
                                            <p:strVal val="#ppt_y"/>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8" fill="hold" nodeType="clickEffect">
                                  <p:stCondLst>
                                    <p:cond delay="0"/>
                                  </p:stCondLst>
                                  <p:childTnLst>
                                    <p:set>
                                      <p:cBhvr>
                                        <p:cTn id="56" dur="1" fill="hold">
                                          <p:stCondLst>
                                            <p:cond delay="0"/>
                                          </p:stCondLst>
                                        </p:cTn>
                                        <p:tgtEl>
                                          <p:spTgt spid="9"/>
                                        </p:tgtEl>
                                        <p:attrNameLst>
                                          <p:attrName>style.visibility</p:attrName>
                                        </p:attrNameLst>
                                      </p:cBhvr>
                                      <p:to>
                                        <p:strVal val="visible"/>
                                      </p:to>
                                    </p:set>
                                    <p:anim calcmode="lin" valueType="num">
                                      <p:cBhvr additive="base">
                                        <p:cTn id="57" dur="750" fill="hold"/>
                                        <p:tgtEl>
                                          <p:spTgt spid="9"/>
                                        </p:tgtEl>
                                        <p:attrNameLst>
                                          <p:attrName>ppt_x</p:attrName>
                                        </p:attrNameLst>
                                      </p:cBhvr>
                                      <p:tavLst>
                                        <p:tav tm="0">
                                          <p:val>
                                            <p:strVal val="0-#ppt_w/2"/>
                                          </p:val>
                                        </p:tav>
                                        <p:tav tm="100000">
                                          <p:val>
                                            <p:strVal val="#ppt_x"/>
                                          </p:val>
                                        </p:tav>
                                      </p:tavLst>
                                    </p:anim>
                                    <p:anim calcmode="lin" valueType="num">
                                      <p:cBhvr additive="base">
                                        <p:cTn id="58" dur="750" fill="hold"/>
                                        <p:tgtEl>
                                          <p:spTgt spid="9"/>
                                        </p:tgtEl>
                                        <p:attrNameLst>
                                          <p:attrName>ppt_y</p:attrName>
                                        </p:attrNameLst>
                                      </p:cBhvr>
                                      <p:tavLst>
                                        <p:tav tm="0">
                                          <p:val>
                                            <p:strVal val="#ppt_y"/>
                                          </p:val>
                                        </p:tav>
                                        <p:tav tm="100000">
                                          <p:val>
                                            <p:strVal val="#ppt_y"/>
                                          </p:val>
                                        </p:tav>
                                      </p:tavLst>
                                    </p:anim>
                                  </p:childTnLst>
                                </p:cTn>
                              </p:par>
                              <p:par>
                                <p:cTn id="59" presetID="2" presetClass="entr" presetSubtype="8" fill="hold" grpId="0" nodeType="withEffect">
                                  <p:stCondLst>
                                    <p:cond delay="0"/>
                                  </p:stCondLst>
                                  <p:childTnLst>
                                    <p:set>
                                      <p:cBhvr>
                                        <p:cTn id="60" dur="1" fill="hold">
                                          <p:stCondLst>
                                            <p:cond delay="0"/>
                                          </p:stCondLst>
                                        </p:cTn>
                                        <p:tgtEl>
                                          <p:spTgt spid="31"/>
                                        </p:tgtEl>
                                        <p:attrNameLst>
                                          <p:attrName>style.visibility</p:attrName>
                                        </p:attrNameLst>
                                      </p:cBhvr>
                                      <p:to>
                                        <p:strVal val="visible"/>
                                      </p:to>
                                    </p:set>
                                    <p:anim calcmode="lin" valueType="num">
                                      <p:cBhvr additive="base">
                                        <p:cTn id="61" dur="750" fill="hold"/>
                                        <p:tgtEl>
                                          <p:spTgt spid="31"/>
                                        </p:tgtEl>
                                        <p:attrNameLst>
                                          <p:attrName>ppt_x</p:attrName>
                                        </p:attrNameLst>
                                      </p:cBhvr>
                                      <p:tavLst>
                                        <p:tav tm="0">
                                          <p:val>
                                            <p:strVal val="0-#ppt_w/2"/>
                                          </p:val>
                                        </p:tav>
                                        <p:tav tm="100000">
                                          <p:val>
                                            <p:strVal val="#ppt_x"/>
                                          </p:val>
                                        </p:tav>
                                      </p:tavLst>
                                    </p:anim>
                                    <p:anim calcmode="lin" valueType="num">
                                      <p:cBhvr additive="base">
                                        <p:cTn id="62" dur="750" fill="hold"/>
                                        <p:tgtEl>
                                          <p:spTgt spid="31"/>
                                        </p:tgtEl>
                                        <p:attrNameLst>
                                          <p:attrName>ppt_y</p:attrName>
                                        </p:attrNameLst>
                                      </p:cBhvr>
                                      <p:tavLst>
                                        <p:tav tm="0">
                                          <p:val>
                                            <p:strVal val="#ppt_y"/>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8" fill="hold" nodeType="clickEffect">
                                  <p:stCondLst>
                                    <p:cond delay="0"/>
                                  </p:stCondLst>
                                  <p:childTnLst>
                                    <p:set>
                                      <p:cBhvr>
                                        <p:cTn id="66" dur="1" fill="hold">
                                          <p:stCondLst>
                                            <p:cond delay="0"/>
                                          </p:stCondLst>
                                        </p:cTn>
                                        <p:tgtEl>
                                          <p:spTgt spid="10"/>
                                        </p:tgtEl>
                                        <p:attrNameLst>
                                          <p:attrName>style.visibility</p:attrName>
                                        </p:attrNameLst>
                                      </p:cBhvr>
                                      <p:to>
                                        <p:strVal val="visible"/>
                                      </p:to>
                                    </p:set>
                                    <p:anim calcmode="lin" valueType="num">
                                      <p:cBhvr additive="base">
                                        <p:cTn id="67" dur="750" fill="hold"/>
                                        <p:tgtEl>
                                          <p:spTgt spid="10"/>
                                        </p:tgtEl>
                                        <p:attrNameLst>
                                          <p:attrName>ppt_x</p:attrName>
                                        </p:attrNameLst>
                                      </p:cBhvr>
                                      <p:tavLst>
                                        <p:tav tm="0">
                                          <p:val>
                                            <p:strVal val="0-#ppt_w/2"/>
                                          </p:val>
                                        </p:tav>
                                        <p:tav tm="100000">
                                          <p:val>
                                            <p:strVal val="#ppt_x"/>
                                          </p:val>
                                        </p:tav>
                                      </p:tavLst>
                                    </p:anim>
                                    <p:anim calcmode="lin" valueType="num">
                                      <p:cBhvr additive="base">
                                        <p:cTn id="68" dur="750" fill="hold"/>
                                        <p:tgtEl>
                                          <p:spTgt spid="10"/>
                                        </p:tgtEl>
                                        <p:attrNameLst>
                                          <p:attrName>ppt_y</p:attrName>
                                        </p:attrNameLst>
                                      </p:cBhvr>
                                      <p:tavLst>
                                        <p:tav tm="0">
                                          <p:val>
                                            <p:strVal val="#ppt_y"/>
                                          </p:val>
                                        </p:tav>
                                        <p:tav tm="100000">
                                          <p:val>
                                            <p:strVal val="#ppt_y"/>
                                          </p:val>
                                        </p:tav>
                                      </p:tavLst>
                                    </p:anim>
                                  </p:childTnLst>
                                </p:cTn>
                              </p:par>
                              <p:par>
                                <p:cTn id="69" presetID="2" presetClass="entr" presetSubtype="8" fill="hold" grpId="0" nodeType="withEffect">
                                  <p:stCondLst>
                                    <p:cond delay="0"/>
                                  </p:stCondLst>
                                  <p:childTnLst>
                                    <p:set>
                                      <p:cBhvr>
                                        <p:cTn id="70" dur="1" fill="hold">
                                          <p:stCondLst>
                                            <p:cond delay="0"/>
                                          </p:stCondLst>
                                        </p:cTn>
                                        <p:tgtEl>
                                          <p:spTgt spid="30"/>
                                        </p:tgtEl>
                                        <p:attrNameLst>
                                          <p:attrName>style.visibility</p:attrName>
                                        </p:attrNameLst>
                                      </p:cBhvr>
                                      <p:to>
                                        <p:strVal val="visible"/>
                                      </p:to>
                                    </p:set>
                                    <p:anim calcmode="lin" valueType="num">
                                      <p:cBhvr additive="base">
                                        <p:cTn id="71" dur="750" fill="hold"/>
                                        <p:tgtEl>
                                          <p:spTgt spid="30"/>
                                        </p:tgtEl>
                                        <p:attrNameLst>
                                          <p:attrName>ppt_x</p:attrName>
                                        </p:attrNameLst>
                                      </p:cBhvr>
                                      <p:tavLst>
                                        <p:tav tm="0">
                                          <p:val>
                                            <p:strVal val="0-#ppt_w/2"/>
                                          </p:val>
                                        </p:tav>
                                        <p:tav tm="100000">
                                          <p:val>
                                            <p:strVal val="#ppt_x"/>
                                          </p:val>
                                        </p:tav>
                                      </p:tavLst>
                                    </p:anim>
                                    <p:anim calcmode="lin" valueType="num">
                                      <p:cBhvr additive="base">
                                        <p:cTn id="72" dur="75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ntr" presetSubtype="8" fill="hold" nodeType="clickEffect">
                                  <p:stCondLst>
                                    <p:cond delay="0"/>
                                  </p:stCondLst>
                                  <p:childTnLst>
                                    <p:set>
                                      <p:cBhvr>
                                        <p:cTn id="76" dur="1" fill="hold">
                                          <p:stCondLst>
                                            <p:cond delay="0"/>
                                          </p:stCondLst>
                                        </p:cTn>
                                        <p:tgtEl>
                                          <p:spTgt spid="40"/>
                                        </p:tgtEl>
                                        <p:attrNameLst>
                                          <p:attrName>style.visibility</p:attrName>
                                        </p:attrNameLst>
                                      </p:cBhvr>
                                      <p:to>
                                        <p:strVal val="visible"/>
                                      </p:to>
                                    </p:set>
                                    <p:anim calcmode="lin" valueType="num">
                                      <p:cBhvr additive="base">
                                        <p:cTn id="77" dur="750" fill="hold"/>
                                        <p:tgtEl>
                                          <p:spTgt spid="40"/>
                                        </p:tgtEl>
                                        <p:attrNameLst>
                                          <p:attrName>ppt_x</p:attrName>
                                        </p:attrNameLst>
                                      </p:cBhvr>
                                      <p:tavLst>
                                        <p:tav tm="0">
                                          <p:val>
                                            <p:strVal val="0-#ppt_w/2"/>
                                          </p:val>
                                        </p:tav>
                                        <p:tav tm="100000">
                                          <p:val>
                                            <p:strVal val="#ppt_x"/>
                                          </p:val>
                                        </p:tav>
                                      </p:tavLst>
                                    </p:anim>
                                    <p:anim calcmode="lin" valueType="num">
                                      <p:cBhvr additive="base">
                                        <p:cTn id="78" dur="750" fill="hold"/>
                                        <p:tgtEl>
                                          <p:spTgt spid="40"/>
                                        </p:tgtEl>
                                        <p:attrNameLst>
                                          <p:attrName>ppt_y</p:attrName>
                                        </p:attrNameLst>
                                      </p:cBhvr>
                                      <p:tavLst>
                                        <p:tav tm="0">
                                          <p:val>
                                            <p:strVal val="#ppt_y"/>
                                          </p:val>
                                        </p:tav>
                                        <p:tav tm="100000">
                                          <p:val>
                                            <p:strVal val="#ppt_y"/>
                                          </p:val>
                                        </p:tav>
                                      </p:tavLst>
                                    </p:anim>
                                  </p:childTnLst>
                                </p:cTn>
                              </p:par>
                              <p:par>
                                <p:cTn id="79" presetID="2" presetClass="entr" presetSubtype="8" fill="hold" grpId="0" nodeType="withEffect">
                                  <p:stCondLst>
                                    <p:cond delay="0"/>
                                  </p:stCondLst>
                                  <p:childTnLst>
                                    <p:set>
                                      <p:cBhvr>
                                        <p:cTn id="80" dur="1" fill="hold">
                                          <p:stCondLst>
                                            <p:cond delay="0"/>
                                          </p:stCondLst>
                                        </p:cTn>
                                        <p:tgtEl>
                                          <p:spTgt spid="41"/>
                                        </p:tgtEl>
                                        <p:attrNameLst>
                                          <p:attrName>style.visibility</p:attrName>
                                        </p:attrNameLst>
                                      </p:cBhvr>
                                      <p:to>
                                        <p:strVal val="visible"/>
                                      </p:to>
                                    </p:set>
                                    <p:anim calcmode="lin" valueType="num">
                                      <p:cBhvr additive="base">
                                        <p:cTn id="81" dur="750" fill="hold"/>
                                        <p:tgtEl>
                                          <p:spTgt spid="41"/>
                                        </p:tgtEl>
                                        <p:attrNameLst>
                                          <p:attrName>ppt_x</p:attrName>
                                        </p:attrNameLst>
                                      </p:cBhvr>
                                      <p:tavLst>
                                        <p:tav tm="0">
                                          <p:val>
                                            <p:strVal val="0-#ppt_w/2"/>
                                          </p:val>
                                        </p:tav>
                                        <p:tav tm="100000">
                                          <p:val>
                                            <p:strVal val="#ppt_x"/>
                                          </p:val>
                                        </p:tav>
                                      </p:tavLst>
                                    </p:anim>
                                    <p:anim calcmode="lin" valueType="num">
                                      <p:cBhvr additive="base">
                                        <p:cTn id="82" dur="750" fill="hold"/>
                                        <p:tgtEl>
                                          <p:spTgt spid="41"/>
                                        </p:tgtEl>
                                        <p:attrNameLst>
                                          <p:attrName>ppt_y</p:attrName>
                                        </p:attrNameLst>
                                      </p:cBhvr>
                                      <p:tavLst>
                                        <p:tav tm="0">
                                          <p:val>
                                            <p:strVal val="#ppt_y"/>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2" presetClass="entr" presetSubtype="8" fill="hold" nodeType="clickEffect">
                                  <p:stCondLst>
                                    <p:cond delay="0"/>
                                  </p:stCondLst>
                                  <p:childTnLst>
                                    <p:set>
                                      <p:cBhvr>
                                        <p:cTn id="86" dur="1" fill="hold">
                                          <p:stCondLst>
                                            <p:cond delay="0"/>
                                          </p:stCondLst>
                                        </p:cTn>
                                        <p:tgtEl>
                                          <p:spTgt spid="42"/>
                                        </p:tgtEl>
                                        <p:attrNameLst>
                                          <p:attrName>style.visibility</p:attrName>
                                        </p:attrNameLst>
                                      </p:cBhvr>
                                      <p:to>
                                        <p:strVal val="visible"/>
                                      </p:to>
                                    </p:set>
                                    <p:anim calcmode="lin" valueType="num">
                                      <p:cBhvr additive="base">
                                        <p:cTn id="87" dur="750" fill="hold"/>
                                        <p:tgtEl>
                                          <p:spTgt spid="42"/>
                                        </p:tgtEl>
                                        <p:attrNameLst>
                                          <p:attrName>ppt_x</p:attrName>
                                        </p:attrNameLst>
                                      </p:cBhvr>
                                      <p:tavLst>
                                        <p:tav tm="0">
                                          <p:val>
                                            <p:strVal val="0-#ppt_w/2"/>
                                          </p:val>
                                        </p:tav>
                                        <p:tav tm="100000">
                                          <p:val>
                                            <p:strVal val="#ppt_x"/>
                                          </p:val>
                                        </p:tav>
                                      </p:tavLst>
                                    </p:anim>
                                    <p:anim calcmode="lin" valueType="num">
                                      <p:cBhvr additive="base">
                                        <p:cTn id="88" dur="750" fill="hold"/>
                                        <p:tgtEl>
                                          <p:spTgt spid="42"/>
                                        </p:tgtEl>
                                        <p:attrNameLst>
                                          <p:attrName>ppt_y</p:attrName>
                                        </p:attrNameLst>
                                      </p:cBhvr>
                                      <p:tavLst>
                                        <p:tav tm="0">
                                          <p:val>
                                            <p:strVal val="#ppt_y"/>
                                          </p:val>
                                        </p:tav>
                                        <p:tav tm="100000">
                                          <p:val>
                                            <p:strVal val="#ppt_y"/>
                                          </p:val>
                                        </p:tav>
                                      </p:tavLst>
                                    </p:anim>
                                  </p:childTnLst>
                                </p:cTn>
                              </p:par>
                              <p:par>
                                <p:cTn id="89" presetID="2" presetClass="entr" presetSubtype="8" fill="hold" grpId="0" nodeType="withEffect">
                                  <p:stCondLst>
                                    <p:cond delay="0"/>
                                  </p:stCondLst>
                                  <p:childTnLst>
                                    <p:set>
                                      <p:cBhvr>
                                        <p:cTn id="90" dur="1" fill="hold">
                                          <p:stCondLst>
                                            <p:cond delay="0"/>
                                          </p:stCondLst>
                                        </p:cTn>
                                        <p:tgtEl>
                                          <p:spTgt spid="43"/>
                                        </p:tgtEl>
                                        <p:attrNameLst>
                                          <p:attrName>style.visibility</p:attrName>
                                        </p:attrNameLst>
                                      </p:cBhvr>
                                      <p:to>
                                        <p:strVal val="visible"/>
                                      </p:to>
                                    </p:set>
                                    <p:anim calcmode="lin" valueType="num">
                                      <p:cBhvr additive="base">
                                        <p:cTn id="91" dur="750" fill="hold"/>
                                        <p:tgtEl>
                                          <p:spTgt spid="43"/>
                                        </p:tgtEl>
                                        <p:attrNameLst>
                                          <p:attrName>ppt_x</p:attrName>
                                        </p:attrNameLst>
                                      </p:cBhvr>
                                      <p:tavLst>
                                        <p:tav tm="0">
                                          <p:val>
                                            <p:strVal val="0-#ppt_w/2"/>
                                          </p:val>
                                        </p:tav>
                                        <p:tav tm="100000">
                                          <p:val>
                                            <p:strVal val="#ppt_x"/>
                                          </p:val>
                                        </p:tav>
                                      </p:tavLst>
                                    </p:anim>
                                    <p:anim calcmode="lin" valueType="num">
                                      <p:cBhvr additive="base">
                                        <p:cTn id="92" dur="750" fill="hold"/>
                                        <p:tgtEl>
                                          <p:spTgt spid="43"/>
                                        </p:tgtEl>
                                        <p:attrNameLst>
                                          <p:attrName>ppt_y</p:attrName>
                                        </p:attrNameLst>
                                      </p:cBhvr>
                                      <p:tavLst>
                                        <p:tav tm="0">
                                          <p:val>
                                            <p:strVal val="#ppt_y"/>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2" fill="hold" grpId="0" nodeType="clickEffect">
                                  <p:stCondLst>
                                    <p:cond delay="0"/>
                                  </p:stCondLst>
                                  <p:childTnLst>
                                    <p:set>
                                      <p:cBhvr>
                                        <p:cTn id="96" dur="1" fill="hold">
                                          <p:stCondLst>
                                            <p:cond delay="0"/>
                                          </p:stCondLst>
                                        </p:cTn>
                                        <p:tgtEl>
                                          <p:spTgt spid="22"/>
                                        </p:tgtEl>
                                        <p:attrNameLst>
                                          <p:attrName>style.visibility</p:attrName>
                                        </p:attrNameLst>
                                      </p:cBhvr>
                                      <p:to>
                                        <p:strVal val="visible"/>
                                      </p:to>
                                    </p:set>
                                    <p:anim calcmode="lin" valueType="num">
                                      <p:cBhvr additive="base">
                                        <p:cTn id="97" dur="500" fill="hold"/>
                                        <p:tgtEl>
                                          <p:spTgt spid="22"/>
                                        </p:tgtEl>
                                        <p:attrNameLst>
                                          <p:attrName>ppt_x</p:attrName>
                                        </p:attrNameLst>
                                      </p:cBhvr>
                                      <p:tavLst>
                                        <p:tav tm="0">
                                          <p:val>
                                            <p:strVal val="1+#ppt_w/2"/>
                                          </p:val>
                                        </p:tav>
                                        <p:tav tm="100000">
                                          <p:val>
                                            <p:strVal val="#ppt_x"/>
                                          </p:val>
                                        </p:tav>
                                      </p:tavLst>
                                    </p:anim>
                                    <p:anim calcmode="lin" valueType="num">
                                      <p:cBhvr additive="base">
                                        <p:cTn id="98" dur="500" fill="hold"/>
                                        <p:tgtEl>
                                          <p:spTgt spid="22"/>
                                        </p:tgtEl>
                                        <p:attrNameLst>
                                          <p:attrName>ppt_y</p:attrName>
                                        </p:attrNameLst>
                                      </p:cBhvr>
                                      <p:tavLst>
                                        <p:tav tm="0">
                                          <p:val>
                                            <p:strVal val="#ppt_y"/>
                                          </p:val>
                                        </p:tav>
                                        <p:tav tm="100000">
                                          <p:val>
                                            <p:strVal val="#ppt_y"/>
                                          </p:val>
                                        </p:tav>
                                      </p:tavLst>
                                    </p:anim>
                                  </p:childTnLst>
                                </p:cTn>
                              </p:par>
                              <p:par>
                                <p:cTn id="99" presetID="2" presetClass="entr" presetSubtype="2" fill="hold" nodeType="withEffect">
                                  <p:stCondLst>
                                    <p:cond delay="0"/>
                                  </p:stCondLst>
                                  <p:childTnLst>
                                    <p:set>
                                      <p:cBhvr>
                                        <p:cTn id="100" dur="1" fill="hold">
                                          <p:stCondLst>
                                            <p:cond delay="0"/>
                                          </p:stCondLst>
                                        </p:cTn>
                                        <p:tgtEl>
                                          <p:spTgt spid="23"/>
                                        </p:tgtEl>
                                        <p:attrNameLst>
                                          <p:attrName>style.visibility</p:attrName>
                                        </p:attrNameLst>
                                      </p:cBhvr>
                                      <p:to>
                                        <p:strVal val="visible"/>
                                      </p:to>
                                    </p:set>
                                    <p:anim calcmode="lin" valueType="num">
                                      <p:cBhvr additive="base">
                                        <p:cTn id="101" dur="500" fill="hold"/>
                                        <p:tgtEl>
                                          <p:spTgt spid="23"/>
                                        </p:tgtEl>
                                        <p:attrNameLst>
                                          <p:attrName>ppt_x</p:attrName>
                                        </p:attrNameLst>
                                      </p:cBhvr>
                                      <p:tavLst>
                                        <p:tav tm="0">
                                          <p:val>
                                            <p:strVal val="1+#ppt_w/2"/>
                                          </p:val>
                                        </p:tav>
                                        <p:tav tm="100000">
                                          <p:val>
                                            <p:strVal val="#ppt_x"/>
                                          </p:val>
                                        </p:tav>
                                      </p:tavLst>
                                    </p:anim>
                                    <p:anim calcmode="lin" valueType="num">
                                      <p:cBhvr additive="base">
                                        <p:cTn id="102" dur="500" fill="hold"/>
                                        <p:tgtEl>
                                          <p:spTgt spid="23"/>
                                        </p:tgtEl>
                                        <p:attrNameLst>
                                          <p:attrName>ppt_y</p:attrName>
                                        </p:attrNameLst>
                                      </p:cBhvr>
                                      <p:tavLst>
                                        <p:tav tm="0">
                                          <p:val>
                                            <p:strVal val="#ppt_y"/>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2" presetClass="entr" presetSubtype="4" fill="hold" grpId="0" nodeType="clickEffect">
                                  <p:stCondLst>
                                    <p:cond delay="0"/>
                                  </p:stCondLst>
                                  <p:childTnLst>
                                    <p:set>
                                      <p:cBhvr>
                                        <p:cTn id="106" dur="1" fill="hold">
                                          <p:stCondLst>
                                            <p:cond delay="0"/>
                                          </p:stCondLst>
                                        </p:cTn>
                                        <p:tgtEl>
                                          <p:spTgt spid="24"/>
                                        </p:tgtEl>
                                        <p:attrNameLst>
                                          <p:attrName>style.visibility</p:attrName>
                                        </p:attrNameLst>
                                      </p:cBhvr>
                                      <p:to>
                                        <p:strVal val="visible"/>
                                      </p:to>
                                    </p:set>
                                    <p:anim calcmode="lin" valueType="num">
                                      <p:cBhvr additive="base">
                                        <p:cTn id="107" dur="500" fill="hold"/>
                                        <p:tgtEl>
                                          <p:spTgt spid="24"/>
                                        </p:tgtEl>
                                        <p:attrNameLst>
                                          <p:attrName>ppt_x</p:attrName>
                                        </p:attrNameLst>
                                      </p:cBhvr>
                                      <p:tavLst>
                                        <p:tav tm="0">
                                          <p:val>
                                            <p:strVal val="#ppt_x"/>
                                          </p:val>
                                        </p:tav>
                                        <p:tav tm="100000">
                                          <p:val>
                                            <p:strVal val="#ppt_x"/>
                                          </p:val>
                                        </p:tav>
                                      </p:tavLst>
                                    </p:anim>
                                    <p:anim calcmode="lin" valueType="num">
                                      <p:cBhvr additive="base">
                                        <p:cTn id="108"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109" fill="hold">
                      <p:stCondLst>
                        <p:cond delay="indefinite"/>
                      </p:stCondLst>
                      <p:childTnLst>
                        <p:par>
                          <p:cTn id="110" fill="hold">
                            <p:stCondLst>
                              <p:cond delay="0"/>
                            </p:stCondLst>
                            <p:childTnLst>
                              <p:par>
                                <p:cTn id="111" presetID="2" presetClass="entr" presetSubtype="4" fill="hold" grpId="0" nodeType="clickEffect">
                                  <p:stCondLst>
                                    <p:cond delay="0"/>
                                  </p:stCondLst>
                                  <p:childTnLst>
                                    <p:set>
                                      <p:cBhvr>
                                        <p:cTn id="112" dur="1" fill="hold">
                                          <p:stCondLst>
                                            <p:cond delay="0"/>
                                          </p:stCondLst>
                                        </p:cTn>
                                        <p:tgtEl>
                                          <p:spTgt spid="38"/>
                                        </p:tgtEl>
                                        <p:attrNameLst>
                                          <p:attrName>style.visibility</p:attrName>
                                        </p:attrNameLst>
                                      </p:cBhvr>
                                      <p:to>
                                        <p:strVal val="visible"/>
                                      </p:to>
                                    </p:set>
                                    <p:anim calcmode="lin" valueType="num">
                                      <p:cBhvr additive="base">
                                        <p:cTn id="113" dur="500" fill="hold"/>
                                        <p:tgtEl>
                                          <p:spTgt spid="38"/>
                                        </p:tgtEl>
                                        <p:attrNameLst>
                                          <p:attrName>ppt_x</p:attrName>
                                        </p:attrNameLst>
                                      </p:cBhvr>
                                      <p:tavLst>
                                        <p:tav tm="0">
                                          <p:val>
                                            <p:strVal val="#ppt_x"/>
                                          </p:val>
                                        </p:tav>
                                        <p:tav tm="100000">
                                          <p:val>
                                            <p:strVal val="#ppt_x"/>
                                          </p:val>
                                        </p:tav>
                                      </p:tavLst>
                                    </p:anim>
                                    <p:anim calcmode="lin" valueType="num">
                                      <p:cBhvr additive="base">
                                        <p:cTn id="114"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par>
                    <p:cTn id="115" fill="hold">
                      <p:stCondLst>
                        <p:cond delay="indefinite"/>
                      </p:stCondLst>
                      <p:childTnLst>
                        <p:par>
                          <p:cTn id="116" fill="hold">
                            <p:stCondLst>
                              <p:cond delay="0"/>
                            </p:stCondLst>
                            <p:childTnLst>
                              <p:par>
                                <p:cTn id="117" presetID="2" presetClass="entr" presetSubtype="4" fill="hold" grpId="0" nodeType="clickEffect">
                                  <p:stCondLst>
                                    <p:cond delay="0"/>
                                  </p:stCondLst>
                                  <p:childTnLst>
                                    <p:set>
                                      <p:cBhvr>
                                        <p:cTn id="118" dur="1" fill="hold">
                                          <p:stCondLst>
                                            <p:cond delay="0"/>
                                          </p:stCondLst>
                                        </p:cTn>
                                        <p:tgtEl>
                                          <p:spTgt spid="37"/>
                                        </p:tgtEl>
                                        <p:attrNameLst>
                                          <p:attrName>style.visibility</p:attrName>
                                        </p:attrNameLst>
                                      </p:cBhvr>
                                      <p:to>
                                        <p:strVal val="visible"/>
                                      </p:to>
                                    </p:set>
                                    <p:anim calcmode="lin" valueType="num">
                                      <p:cBhvr additive="base">
                                        <p:cTn id="119" dur="500" fill="hold"/>
                                        <p:tgtEl>
                                          <p:spTgt spid="37"/>
                                        </p:tgtEl>
                                        <p:attrNameLst>
                                          <p:attrName>ppt_x</p:attrName>
                                        </p:attrNameLst>
                                      </p:cBhvr>
                                      <p:tavLst>
                                        <p:tav tm="0">
                                          <p:val>
                                            <p:strVal val="#ppt_x"/>
                                          </p:val>
                                        </p:tav>
                                        <p:tav tm="100000">
                                          <p:val>
                                            <p:strVal val="#ppt_x"/>
                                          </p:val>
                                        </p:tav>
                                      </p:tavLst>
                                    </p:anim>
                                    <p:anim calcmode="lin" valueType="num">
                                      <p:cBhvr additive="base">
                                        <p:cTn id="120"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par>
                    <p:cTn id="121" fill="hold">
                      <p:stCondLst>
                        <p:cond delay="indefinite"/>
                      </p:stCondLst>
                      <p:childTnLst>
                        <p:par>
                          <p:cTn id="122" fill="hold">
                            <p:stCondLst>
                              <p:cond delay="0"/>
                            </p:stCondLst>
                            <p:childTnLst>
                              <p:par>
                                <p:cTn id="123" presetID="2" presetClass="entr" presetSubtype="4" fill="hold" grpId="0" nodeType="clickEffect">
                                  <p:stCondLst>
                                    <p:cond delay="0"/>
                                  </p:stCondLst>
                                  <p:childTnLst>
                                    <p:set>
                                      <p:cBhvr>
                                        <p:cTn id="124" dur="1" fill="hold">
                                          <p:stCondLst>
                                            <p:cond delay="0"/>
                                          </p:stCondLst>
                                        </p:cTn>
                                        <p:tgtEl>
                                          <p:spTgt spid="39"/>
                                        </p:tgtEl>
                                        <p:attrNameLst>
                                          <p:attrName>style.visibility</p:attrName>
                                        </p:attrNameLst>
                                      </p:cBhvr>
                                      <p:to>
                                        <p:strVal val="visible"/>
                                      </p:to>
                                    </p:set>
                                    <p:anim calcmode="lin" valueType="num">
                                      <p:cBhvr additive="base">
                                        <p:cTn id="125" dur="500" fill="hold"/>
                                        <p:tgtEl>
                                          <p:spTgt spid="39"/>
                                        </p:tgtEl>
                                        <p:attrNameLst>
                                          <p:attrName>ppt_x</p:attrName>
                                        </p:attrNameLst>
                                      </p:cBhvr>
                                      <p:tavLst>
                                        <p:tav tm="0">
                                          <p:val>
                                            <p:strVal val="#ppt_x"/>
                                          </p:val>
                                        </p:tav>
                                        <p:tav tm="100000">
                                          <p:val>
                                            <p:strVal val="#ppt_x"/>
                                          </p:val>
                                        </p:tav>
                                      </p:tavLst>
                                    </p:anim>
                                    <p:anim calcmode="lin" valueType="num">
                                      <p:cBhvr additive="base">
                                        <p:cTn id="126"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par>
                    <p:cTn id="127" fill="hold">
                      <p:stCondLst>
                        <p:cond delay="indefinite"/>
                      </p:stCondLst>
                      <p:childTnLst>
                        <p:par>
                          <p:cTn id="128" fill="hold">
                            <p:stCondLst>
                              <p:cond delay="0"/>
                            </p:stCondLst>
                            <p:childTnLst>
                              <p:par>
                                <p:cTn id="129" presetID="2" presetClass="entr" presetSubtype="4" fill="hold" grpId="0" nodeType="clickEffect">
                                  <p:stCondLst>
                                    <p:cond delay="0"/>
                                  </p:stCondLst>
                                  <p:childTnLst>
                                    <p:set>
                                      <p:cBhvr>
                                        <p:cTn id="130" dur="1" fill="hold">
                                          <p:stCondLst>
                                            <p:cond delay="0"/>
                                          </p:stCondLst>
                                        </p:cTn>
                                        <p:tgtEl>
                                          <p:spTgt spid="44"/>
                                        </p:tgtEl>
                                        <p:attrNameLst>
                                          <p:attrName>style.visibility</p:attrName>
                                        </p:attrNameLst>
                                      </p:cBhvr>
                                      <p:to>
                                        <p:strVal val="visible"/>
                                      </p:to>
                                    </p:set>
                                    <p:anim calcmode="lin" valueType="num">
                                      <p:cBhvr additive="base">
                                        <p:cTn id="131" dur="500" fill="hold"/>
                                        <p:tgtEl>
                                          <p:spTgt spid="44"/>
                                        </p:tgtEl>
                                        <p:attrNameLst>
                                          <p:attrName>ppt_x</p:attrName>
                                        </p:attrNameLst>
                                      </p:cBhvr>
                                      <p:tavLst>
                                        <p:tav tm="0">
                                          <p:val>
                                            <p:strVal val="#ppt_x"/>
                                          </p:val>
                                        </p:tav>
                                        <p:tav tm="100000">
                                          <p:val>
                                            <p:strVal val="#ppt_x"/>
                                          </p:val>
                                        </p:tav>
                                      </p:tavLst>
                                    </p:anim>
                                    <p:anim calcmode="lin" valueType="num">
                                      <p:cBhvr additive="base">
                                        <p:cTn id="132" dur="500" fill="hold"/>
                                        <p:tgtEl>
                                          <p:spTgt spid="44"/>
                                        </p:tgtEl>
                                        <p:attrNameLst>
                                          <p:attrName>ppt_y</p:attrName>
                                        </p:attrNameLst>
                                      </p:cBhvr>
                                      <p:tavLst>
                                        <p:tav tm="0">
                                          <p:val>
                                            <p:strVal val="1+#ppt_h/2"/>
                                          </p:val>
                                        </p:tav>
                                        <p:tav tm="100000">
                                          <p:val>
                                            <p:strVal val="#ppt_y"/>
                                          </p:val>
                                        </p:tav>
                                      </p:tavLst>
                                    </p:anim>
                                  </p:childTnLst>
                                </p:cTn>
                              </p:par>
                              <p:par>
                                <p:cTn id="133" presetID="2" presetClass="entr" presetSubtype="8" fill="hold" grpId="0" nodeType="withEffect">
                                  <p:stCondLst>
                                    <p:cond delay="0"/>
                                  </p:stCondLst>
                                  <p:childTnLst>
                                    <p:set>
                                      <p:cBhvr>
                                        <p:cTn id="134" dur="1" fill="hold">
                                          <p:stCondLst>
                                            <p:cond delay="0"/>
                                          </p:stCondLst>
                                        </p:cTn>
                                        <p:tgtEl>
                                          <p:spTgt spid="12"/>
                                        </p:tgtEl>
                                        <p:attrNameLst>
                                          <p:attrName>style.visibility</p:attrName>
                                        </p:attrNameLst>
                                      </p:cBhvr>
                                      <p:to>
                                        <p:strVal val="visible"/>
                                      </p:to>
                                    </p:set>
                                    <p:anim calcmode="lin" valueType="num">
                                      <p:cBhvr additive="base">
                                        <p:cTn id="135" dur="750" fill="hold"/>
                                        <p:tgtEl>
                                          <p:spTgt spid="12"/>
                                        </p:tgtEl>
                                        <p:attrNameLst>
                                          <p:attrName>ppt_x</p:attrName>
                                        </p:attrNameLst>
                                      </p:cBhvr>
                                      <p:tavLst>
                                        <p:tav tm="0">
                                          <p:val>
                                            <p:strVal val="0-#ppt_w/2"/>
                                          </p:val>
                                        </p:tav>
                                        <p:tav tm="100000">
                                          <p:val>
                                            <p:strVal val="#ppt_x"/>
                                          </p:val>
                                        </p:tav>
                                      </p:tavLst>
                                    </p:anim>
                                    <p:anim calcmode="lin" valueType="num">
                                      <p:cBhvr additive="base">
                                        <p:cTn id="136" dur="75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30" grpId="0"/>
      <p:bldP spid="31" grpId="0"/>
      <p:bldP spid="32" grpId="0"/>
      <p:bldP spid="33" grpId="0"/>
      <p:bldP spid="34" grpId="0"/>
      <p:bldP spid="35" grpId="0"/>
      <p:bldP spid="22" grpId="0" animBg="1"/>
      <p:bldP spid="24" grpId="0" animBg="1"/>
      <p:bldP spid="37" grpId="0" animBg="1"/>
      <p:bldP spid="38" grpId="0" animBg="1"/>
      <p:bldP spid="39" grpId="0" animBg="1"/>
      <p:bldP spid="41" grpId="0"/>
      <p:bldP spid="43" grpId="0"/>
      <p:bldP spid="44" grpId="0" animBg="1"/>
      <p:bldP spid="12" grpId="0"/>
    </p:bld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Right Triangle 5">
            <a:extLst>
              <a:ext uri="{FF2B5EF4-FFF2-40B4-BE49-F238E27FC236}">
                <a16:creationId xmlns:a16="http://schemas.microsoft.com/office/drawing/2014/main" id="{A56BB923-648B-9D0B-02CD-269A33873F00}"/>
              </a:ext>
            </a:extLst>
          </p:cNvPr>
          <p:cNvSpPr/>
          <p:nvPr/>
        </p:nvSpPr>
        <p:spPr>
          <a:xfrm>
            <a:off x="-19455" y="0"/>
            <a:ext cx="9786025" cy="9640110"/>
          </a:xfrm>
          <a:prstGeom prst="rtTriangle">
            <a:avLst/>
          </a:prstGeom>
          <a:solidFill>
            <a:srgbClr val="00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21"/>
          </a:p>
        </p:txBody>
      </p:sp>
      <p:sp>
        <p:nvSpPr>
          <p:cNvPr id="4" name="Text Placeholder 3">
            <a:extLst>
              <a:ext uri="{FF2B5EF4-FFF2-40B4-BE49-F238E27FC236}">
                <a16:creationId xmlns:a16="http://schemas.microsoft.com/office/drawing/2014/main" id="{BCBAFB50-AA9E-8A92-EF1C-BC3C8BCECCA6}"/>
              </a:ext>
            </a:extLst>
          </p:cNvPr>
          <p:cNvSpPr>
            <a:spLocks noGrp="1"/>
          </p:cNvSpPr>
          <p:nvPr>
            <p:ph type="body" idx="4294967295"/>
          </p:nvPr>
        </p:nvSpPr>
        <p:spPr>
          <a:xfrm>
            <a:off x="6183164" y="4375888"/>
            <a:ext cx="10174705" cy="1580411"/>
          </a:xfrm>
        </p:spPr>
        <p:txBody>
          <a:bodyPr>
            <a:normAutofit/>
          </a:bodyPr>
          <a:lstStyle/>
          <a:p>
            <a:pPr marL="0" indent="0" algn="ctr">
              <a:lnSpc>
                <a:spcPct val="100000"/>
              </a:lnSpc>
              <a:spcBef>
                <a:spcPts val="0"/>
              </a:spcBef>
              <a:buNone/>
            </a:pPr>
            <a:r>
              <a:rPr lang="en-AE" sz="4800" dirty="0">
                <a:solidFill>
                  <a:srgbClr val="000066"/>
                </a:solidFill>
                <a:effectLst>
                  <a:outerShdw blurRad="60007" dist="200025" dir="15000000" sy="30000" kx="-1800000" algn="bl" rotWithShape="0">
                    <a:prstClr val="black">
                      <a:alpha val="32000"/>
                    </a:prstClr>
                  </a:outerShdw>
                </a:effectLst>
                <a:latin typeface="Montserrat" pitchFamily="2" charset="0"/>
              </a:rPr>
              <a:t>EXPERIENCE</a:t>
            </a:r>
          </a:p>
          <a:p>
            <a:pPr marL="0" indent="0" algn="ctr">
              <a:lnSpc>
                <a:spcPct val="100000"/>
              </a:lnSpc>
              <a:spcBef>
                <a:spcPts val="0"/>
              </a:spcBef>
              <a:buNone/>
            </a:pPr>
            <a:r>
              <a:rPr lang="en-US" sz="2400" dirty="0">
                <a:solidFill>
                  <a:schemeClr val="accent1"/>
                </a:solidFill>
                <a:latin typeface="Montserrat" pitchFamily="2" charset="0"/>
              </a:rPr>
              <a:t>our step towards success</a:t>
            </a:r>
          </a:p>
          <a:p>
            <a:pPr marL="0" indent="0" algn="ctr">
              <a:lnSpc>
                <a:spcPct val="100000"/>
              </a:lnSpc>
              <a:spcBef>
                <a:spcPts val="0"/>
              </a:spcBef>
              <a:buNone/>
            </a:pPr>
            <a:endParaRPr lang="en-US" sz="4800" dirty="0">
              <a:solidFill>
                <a:srgbClr val="000066"/>
              </a:solidFill>
              <a:effectLst>
                <a:outerShdw blurRad="60007" dist="200025" dir="15000000" sy="30000" kx="-1800000" algn="bl" rotWithShape="0">
                  <a:prstClr val="black">
                    <a:alpha val="32000"/>
                  </a:prstClr>
                </a:outerShdw>
              </a:effectLst>
              <a:latin typeface="Montserrat" pitchFamily="2" charset="0"/>
            </a:endParaRPr>
          </a:p>
        </p:txBody>
      </p:sp>
      <p:pic>
        <p:nvPicPr>
          <p:cNvPr id="14" name="Picture 13">
            <a:extLst>
              <a:ext uri="{FF2B5EF4-FFF2-40B4-BE49-F238E27FC236}">
                <a16:creationId xmlns:a16="http://schemas.microsoft.com/office/drawing/2014/main" id="{0DBB1027-D6A2-1783-6BAC-C00526CAFF8B}"/>
              </a:ext>
            </a:extLst>
          </p:cNvPr>
          <p:cNvPicPr>
            <a:picLocks noChangeAspect="1"/>
          </p:cNvPicPr>
          <p:nvPr/>
        </p:nvPicPr>
        <p:blipFill>
          <a:blip r:embed="rId2"/>
          <a:srcRect/>
          <a:stretch/>
        </p:blipFill>
        <p:spPr>
          <a:xfrm>
            <a:off x="0" y="7723537"/>
            <a:ext cx="4387888" cy="1916573"/>
          </a:xfrm>
          <a:prstGeom prst="rect">
            <a:avLst/>
          </a:prstGeom>
        </p:spPr>
      </p:pic>
    </p:spTree>
    <p:extLst>
      <p:ext uri="{BB962C8B-B14F-4D97-AF65-F5344CB8AC3E}">
        <p14:creationId xmlns:p14="http://schemas.microsoft.com/office/powerpoint/2010/main" val="422295008"/>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itle 50">
            <a:extLst>
              <a:ext uri="{FF2B5EF4-FFF2-40B4-BE49-F238E27FC236}">
                <a16:creationId xmlns:a16="http://schemas.microsoft.com/office/drawing/2014/main" id="{4C8520A3-1407-7B1A-EED6-A24D64207C1A}"/>
              </a:ext>
            </a:extLst>
          </p:cNvPr>
          <p:cNvSpPr>
            <a:spLocks noGrp="1"/>
          </p:cNvSpPr>
          <p:nvPr>
            <p:ph type="ctrTitle"/>
          </p:nvPr>
        </p:nvSpPr>
        <p:spPr>
          <a:xfrm>
            <a:off x="516170" y="960280"/>
            <a:ext cx="2061930" cy="309720"/>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14 w 10000"/>
              <a:gd name="connsiteY0" fmla="*/ 699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699 h 10000"/>
              <a:gd name="connsiteX0" fmla="*/ 0 w 10014"/>
              <a:gd name="connsiteY0" fmla="*/ 0 h 10602"/>
              <a:gd name="connsiteX1" fmla="*/ 10014 w 10014"/>
              <a:gd name="connsiteY1" fmla="*/ 602 h 10602"/>
              <a:gd name="connsiteX2" fmla="*/ 10014 w 10014"/>
              <a:gd name="connsiteY2" fmla="*/ 10602 h 10602"/>
              <a:gd name="connsiteX3" fmla="*/ 14 w 10014"/>
              <a:gd name="connsiteY3" fmla="*/ 10602 h 10602"/>
              <a:gd name="connsiteX4" fmla="*/ 0 w 10014"/>
              <a:gd name="connsiteY4" fmla="*/ 0 h 10602"/>
              <a:gd name="connsiteX0" fmla="*/ 0 w 10014"/>
              <a:gd name="connsiteY0" fmla="*/ 0 h 10212"/>
              <a:gd name="connsiteX1" fmla="*/ 10014 w 10014"/>
              <a:gd name="connsiteY1" fmla="*/ 212 h 10212"/>
              <a:gd name="connsiteX2" fmla="*/ 10014 w 10014"/>
              <a:gd name="connsiteY2" fmla="*/ 10212 h 10212"/>
              <a:gd name="connsiteX3" fmla="*/ 14 w 10014"/>
              <a:gd name="connsiteY3" fmla="*/ 10212 h 10212"/>
              <a:gd name="connsiteX4" fmla="*/ 0 w 10014"/>
              <a:gd name="connsiteY4" fmla="*/ 0 h 10212"/>
              <a:gd name="connsiteX0" fmla="*/ 41 w 10000"/>
              <a:gd name="connsiteY0" fmla="*/ 48 h 10000"/>
              <a:gd name="connsiteX1" fmla="*/ 10000 w 10000"/>
              <a:gd name="connsiteY1" fmla="*/ 0 h 10000"/>
              <a:gd name="connsiteX2" fmla="*/ 10000 w 10000"/>
              <a:gd name="connsiteY2" fmla="*/ 10000 h 10000"/>
              <a:gd name="connsiteX3" fmla="*/ 0 w 10000"/>
              <a:gd name="connsiteY3" fmla="*/ 10000 h 10000"/>
              <a:gd name="connsiteX4" fmla="*/ 41 w 10000"/>
              <a:gd name="connsiteY4" fmla="*/ 48 h 10000"/>
              <a:gd name="connsiteX0" fmla="*/ 1 w 10001"/>
              <a:gd name="connsiteY0" fmla="*/ 0 h 10342"/>
              <a:gd name="connsiteX1" fmla="*/ 10001 w 10001"/>
              <a:gd name="connsiteY1" fmla="*/ 342 h 10342"/>
              <a:gd name="connsiteX2" fmla="*/ 10001 w 10001"/>
              <a:gd name="connsiteY2" fmla="*/ 10342 h 10342"/>
              <a:gd name="connsiteX3" fmla="*/ 1 w 10001"/>
              <a:gd name="connsiteY3" fmla="*/ 10342 h 10342"/>
              <a:gd name="connsiteX4" fmla="*/ 1 w 10001"/>
              <a:gd name="connsiteY4" fmla="*/ 0 h 10342"/>
              <a:gd name="connsiteX0" fmla="*/ 1 w 10001"/>
              <a:gd name="connsiteY0" fmla="*/ 48 h 10000"/>
              <a:gd name="connsiteX1" fmla="*/ 10001 w 10001"/>
              <a:gd name="connsiteY1" fmla="*/ 0 h 10000"/>
              <a:gd name="connsiteX2" fmla="*/ 10001 w 10001"/>
              <a:gd name="connsiteY2" fmla="*/ 10000 h 10000"/>
              <a:gd name="connsiteX3" fmla="*/ 1 w 10001"/>
              <a:gd name="connsiteY3" fmla="*/ 10000 h 10000"/>
              <a:gd name="connsiteX4" fmla="*/ 1 w 10001"/>
              <a:gd name="connsiteY4" fmla="*/ 48 h 10000"/>
              <a:gd name="connsiteX0" fmla="*/ 14 w 10000"/>
              <a:gd name="connsiteY0" fmla="*/ 56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568 h 10000"/>
              <a:gd name="connsiteX0" fmla="*/ 14 w 10000"/>
              <a:gd name="connsiteY0" fmla="*/ 30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308 h 10000"/>
              <a:gd name="connsiteX0" fmla="*/ 14 w 10000"/>
              <a:gd name="connsiteY0" fmla="*/ 30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308 h 10000"/>
              <a:gd name="connsiteX0" fmla="*/ 14 w 10000"/>
              <a:gd name="connsiteY0" fmla="*/ 17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178 h 10000"/>
              <a:gd name="connsiteX0" fmla="*/ 14 w 10000"/>
              <a:gd name="connsiteY0" fmla="*/ 178 h 10000"/>
              <a:gd name="connsiteX1" fmla="*/ 10000 w 10000"/>
              <a:gd name="connsiteY1" fmla="*/ 0 h 10000"/>
              <a:gd name="connsiteX2" fmla="*/ 9628 w 10000"/>
              <a:gd name="connsiteY2" fmla="*/ 9870 h 10000"/>
              <a:gd name="connsiteX3" fmla="*/ 0 w 10000"/>
              <a:gd name="connsiteY3" fmla="*/ 10000 h 10000"/>
              <a:gd name="connsiteX4" fmla="*/ 14 w 10000"/>
              <a:gd name="connsiteY4" fmla="*/ 178 h 10000"/>
              <a:gd name="connsiteX0" fmla="*/ 2 w 9988"/>
              <a:gd name="connsiteY0" fmla="*/ 178 h 10000"/>
              <a:gd name="connsiteX1" fmla="*/ 9988 w 9988"/>
              <a:gd name="connsiteY1" fmla="*/ 0 h 10000"/>
              <a:gd name="connsiteX2" fmla="*/ 9616 w 9988"/>
              <a:gd name="connsiteY2" fmla="*/ 9870 h 10000"/>
              <a:gd name="connsiteX3" fmla="*/ 6 w 9988"/>
              <a:gd name="connsiteY3" fmla="*/ 10000 h 10000"/>
              <a:gd name="connsiteX4" fmla="*/ 2 w 9988"/>
              <a:gd name="connsiteY4" fmla="*/ 178 h 10000"/>
              <a:gd name="connsiteX0" fmla="*/ 2 w 10000"/>
              <a:gd name="connsiteY0" fmla="*/ 178 h 10000"/>
              <a:gd name="connsiteX1" fmla="*/ 10000 w 10000"/>
              <a:gd name="connsiteY1" fmla="*/ 0 h 10000"/>
              <a:gd name="connsiteX2" fmla="*/ 9628 w 10000"/>
              <a:gd name="connsiteY2" fmla="*/ 9870 h 10000"/>
              <a:gd name="connsiteX3" fmla="*/ 6 w 10000"/>
              <a:gd name="connsiteY3" fmla="*/ 10000 h 10000"/>
              <a:gd name="connsiteX4" fmla="*/ 2 w 10000"/>
              <a:gd name="connsiteY4" fmla="*/ 178 h 10000"/>
              <a:gd name="connsiteX0" fmla="*/ 2 w 10000"/>
              <a:gd name="connsiteY0" fmla="*/ 91 h 9913"/>
              <a:gd name="connsiteX1" fmla="*/ 10000 w 10000"/>
              <a:gd name="connsiteY1" fmla="*/ 0 h 9913"/>
              <a:gd name="connsiteX2" fmla="*/ 9628 w 10000"/>
              <a:gd name="connsiteY2" fmla="*/ 9783 h 9913"/>
              <a:gd name="connsiteX3" fmla="*/ 6 w 10000"/>
              <a:gd name="connsiteY3" fmla="*/ 9913 h 9913"/>
              <a:gd name="connsiteX4" fmla="*/ 2 w 10000"/>
              <a:gd name="connsiteY4" fmla="*/ 91 h 9913"/>
              <a:gd name="connsiteX0" fmla="*/ 2 w 9982"/>
              <a:gd name="connsiteY0" fmla="*/ 0 h 9908"/>
              <a:gd name="connsiteX1" fmla="*/ 9982 w 9982"/>
              <a:gd name="connsiteY1" fmla="*/ 170 h 9908"/>
              <a:gd name="connsiteX2" fmla="*/ 9628 w 9982"/>
              <a:gd name="connsiteY2" fmla="*/ 9777 h 9908"/>
              <a:gd name="connsiteX3" fmla="*/ 6 w 9982"/>
              <a:gd name="connsiteY3" fmla="*/ 9908 h 9908"/>
              <a:gd name="connsiteX4" fmla="*/ 2 w 9982"/>
              <a:gd name="connsiteY4" fmla="*/ 0 h 9908"/>
              <a:gd name="connsiteX0" fmla="*/ 2 w 10205"/>
              <a:gd name="connsiteY0" fmla="*/ 0 h 10000"/>
              <a:gd name="connsiteX1" fmla="*/ 10205 w 10205"/>
              <a:gd name="connsiteY1" fmla="*/ 38 h 10000"/>
              <a:gd name="connsiteX2" fmla="*/ 9645 w 10205"/>
              <a:gd name="connsiteY2" fmla="*/ 9868 h 10000"/>
              <a:gd name="connsiteX3" fmla="*/ 6 w 10205"/>
              <a:gd name="connsiteY3" fmla="*/ 10000 h 10000"/>
              <a:gd name="connsiteX4" fmla="*/ 2 w 10205"/>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05" h="10000">
                <a:moveTo>
                  <a:pt x="2" y="0"/>
                </a:moveTo>
                <a:lnTo>
                  <a:pt x="10205" y="38"/>
                </a:lnTo>
                <a:cubicBezTo>
                  <a:pt x="10018" y="3315"/>
                  <a:pt x="9832" y="6591"/>
                  <a:pt x="9645" y="9868"/>
                </a:cubicBezTo>
                <a:lnTo>
                  <a:pt x="6" y="10000"/>
                </a:lnTo>
                <a:cubicBezTo>
                  <a:pt x="11" y="6844"/>
                  <a:pt x="-3" y="3156"/>
                  <a:pt x="2" y="0"/>
                </a:cubicBezTo>
                <a:close/>
              </a:path>
            </a:pathLst>
          </a:custGeom>
          <a:solidFill>
            <a:srgbClr val="000066"/>
          </a:solidFill>
        </p:spPr>
        <p:txBody>
          <a:bodyPr anchor="ctr"/>
          <a:lstStyle/>
          <a:p>
            <a:pPr>
              <a:lnSpc>
                <a:spcPct val="100000"/>
              </a:lnSpc>
            </a:pPr>
            <a:r>
              <a:rPr lang="en-US" sz="1400" b="1" spc="300" dirty="0">
                <a:latin typeface="Montserrat" pitchFamily="2" charset="0"/>
              </a:rPr>
              <a:t>DEVELOPERS</a:t>
            </a:r>
          </a:p>
        </p:txBody>
      </p:sp>
      <p:sp>
        <p:nvSpPr>
          <p:cNvPr id="2" name="Title 50">
            <a:extLst>
              <a:ext uri="{FF2B5EF4-FFF2-40B4-BE49-F238E27FC236}">
                <a16:creationId xmlns:a16="http://schemas.microsoft.com/office/drawing/2014/main" id="{4320DEF4-5FCA-B251-30DE-7A065E9D6A36}"/>
              </a:ext>
            </a:extLst>
          </p:cNvPr>
          <p:cNvSpPr txBox="1">
            <a:spLocks/>
          </p:cNvSpPr>
          <p:nvPr/>
        </p:nvSpPr>
        <p:spPr>
          <a:xfrm>
            <a:off x="516169" y="2926520"/>
            <a:ext cx="2966067" cy="309720"/>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14 w 10000"/>
              <a:gd name="connsiteY0" fmla="*/ 699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699 h 10000"/>
              <a:gd name="connsiteX0" fmla="*/ 0 w 10014"/>
              <a:gd name="connsiteY0" fmla="*/ 0 h 10602"/>
              <a:gd name="connsiteX1" fmla="*/ 10014 w 10014"/>
              <a:gd name="connsiteY1" fmla="*/ 602 h 10602"/>
              <a:gd name="connsiteX2" fmla="*/ 10014 w 10014"/>
              <a:gd name="connsiteY2" fmla="*/ 10602 h 10602"/>
              <a:gd name="connsiteX3" fmla="*/ 14 w 10014"/>
              <a:gd name="connsiteY3" fmla="*/ 10602 h 10602"/>
              <a:gd name="connsiteX4" fmla="*/ 0 w 10014"/>
              <a:gd name="connsiteY4" fmla="*/ 0 h 10602"/>
              <a:gd name="connsiteX0" fmla="*/ 0 w 10014"/>
              <a:gd name="connsiteY0" fmla="*/ 0 h 10212"/>
              <a:gd name="connsiteX1" fmla="*/ 10014 w 10014"/>
              <a:gd name="connsiteY1" fmla="*/ 212 h 10212"/>
              <a:gd name="connsiteX2" fmla="*/ 10014 w 10014"/>
              <a:gd name="connsiteY2" fmla="*/ 10212 h 10212"/>
              <a:gd name="connsiteX3" fmla="*/ 14 w 10014"/>
              <a:gd name="connsiteY3" fmla="*/ 10212 h 10212"/>
              <a:gd name="connsiteX4" fmla="*/ 0 w 10014"/>
              <a:gd name="connsiteY4" fmla="*/ 0 h 10212"/>
              <a:gd name="connsiteX0" fmla="*/ 41 w 10000"/>
              <a:gd name="connsiteY0" fmla="*/ 48 h 10000"/>
              <a:gd name="connsiteX1" fmla="*/ 10000 w 10000"/>
              <a:gd name="connsiteY1" fmla="*/ 0 h 10000"/>
              <a:gd name="connsiteX2" fmla="*/ 10000 w 10000"/>
              <a:gd name="connsiteY2" fmla="*/ 10000 h 10000"/>
              <a:gd name="connsiteX3" fmla="*/ 0 w 10000"/>
              <a:gd name="connsiteY3" fmla="*/ 10000 h 10000"/>
              <a:gd name="connsiteX4" fmla="*/ 41 w 10000"/>
              <a:gd name="connsiteY4" fmla="*/ 48 h 10000"/>
              <a:gd name="connsiteX0" fmla="*/ 1 w 10001"/>
              <a:gd name="connsiteY0" fmla="*/ 0 h 10342"/>
              <a:gd name="connsiteX1" fmla="*/ 10001 w 10001"/>
              <a:gd name="connsiteY1" fmla="*/ 342 h 10342"/>
              <a:gd name="connsiteX2" fmla="*/ 10001 w 10001"/>
              <a:gd name="connsiteY2" fmla="*/ 10342 h 10342"/>
              <a:gd name="connsiteX3" fmla="*/ 1 w 10001"/>
              <a:gd name="connsiteY3" fmla="*/ 10342 h 10342"/>
              <a:gd name="connsiteX4" fmla="*/ 1 w 10001"/>
              <a:gd name="connsiteY4" fmla="*/ 0 h 10342"/>
              <a:gd name="connsiteX0" fmla="*/ 1 w 10001"/>
              <a:gd name="connsiteY0" fmla="*/ 48 h 10000"/>
              <a:gd name="connsiteX1" fmla="*/ 10001 w 10001"/>
              <a:gd name="connsiteY1" fmla="*/ 0 h 10000"/>
              <a:gd name="connsiteX2" fmla="*/ 10001 w 10001"/>
              <a:gd name="connsiteY2" fmla="*/ 10000 h 10000"/>
              <a:gd name="connsiteX3" fmla="*/ 1 w 10001"/>
              <a:gd name="connsiteY3" fmla="*/ 10000 h 10000"/>
              <a:gd name="connsiteX4" fmla="*/ 1 w 10001"/>
              <a:gd name="connsiteY4" fmla="*/ 48 h 10000"/>
              <a:gd name="connsiteX0" fmla="*/ 14 w 10000"/>
              <a:gd name="connsiteY0" fmla="*/ 56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568 h 10000"/>
              <a:gd name="connsiteX0" fmla="*/ 14 w 10000"/>
              <a:gd name="connsiteY0" fmla="*/ 30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308 h 10000"/>
              <a:gd name="connsiteX0" fmla="*/ 14 w 10000"/>
              <a:gd name="connsiteY0" fmla="*/ 30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308 h 10000"/>
              <a:gd name="connsiteX0" fmla="*/ 14 w 10000"/>
              <a:gd name="connsiteY0" fmla="*/ 17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178 h 10000"/>
              <a:gd name="connsiteX0" fmla="*/ 14 w 10000"/>
              <a:gd name="connsiteY0" fmla="*/ 178 h 10000"/>
              <a:gd name="connsiteX1" fmla="*/ 10000 w 10000"/>
              <a:gd name="connsiteY1" fmla="*/ 0 h 10000"/>
              <a:gd name="connsiteX2" fmla="*/ 9628 w 10000"/>
              <a:gd name="connsiteY2" fmla="*/ 9870 h 10000"/>
              <a:gd name="connsiteX3" fmla="*/ 0 w 10000"/>
              <a:gd name="connsiteY3" fmla="*/ 10000 h 10000"/>
              <a:gd name="connsiteX4" fmla="*/ 14 w 10000"/>
              <a:gd name="connsiteY4" fmla="*/ 178 h 10000"/>
              <a:gd name="connsiteX0" fmla="*/ 2 w 9988"/>
              <a:gd name="connsiteY0" fmla="*/ 178 h 10000"/>
              <a:gd name="connsiteX1" fmla="*/ 9988 w 9988"/>
              <a:gd name="connsiteY1" fmla="*/ 0 h 10000"/>
              <a:gd name="connsiteX2" fmla="*/ 9616 w 9988"/>
              <a:gd name="connsiteY2" fmla="*/ 9870 h 10000"/>
              <a:gd name="connsiteX3" fmla="*/ 6 w 9988"/>
              <a:gd name="connsiteY3" fmla="*/ 10000 h 10000"/>
              <a:gd name="connsiteX4" fmla="*/ 2 w 9988"/>
              <a:gd name="connsiteY4" fmla="*/ 178 h 10000"/>
              <a:gd name="connsiteX0" fmla="*/ 2 w 10000"/>
              <a:gd name="connsiteY0" fmla="*/ 178 h 10000"/>
              <a:gd name="connsiteX1" fmla="*/ 10000 w 10000"/>
              <a:gd name="connsiteY1" fmla="*/ 0 h 10000"/>
              <a:gd name="connsiteX2" fmla="*/ 9628 w 10000"/>
              <a:gd name="connsiteY2" fmla="*/ 9870 h 10000"/>
              <a:gd name="connsiteX3" fmla="*/ 6 w 10000"/>
              <a:gd name="connsiteY3" fmla="*/ 10000 h 10000"/>
              <a:gd name="connsiteX4" fmla="*/ 2 w 10000"/>
              <a:gd name="connsiteY4" fmla="*/ 178 h 10000"/>
              <a:gd name="connsiteX0" fmla="*/ 2 w 10000"/>
              <a:gd name="connsiteY0" fmla="*/ 91 h 9913"/>
              <a:gd name="connsiteX1" fmla="*/ 10000 w 10000"/>
              <a:gd name="connsiteY1" fmla="*/ 0 h 9913"/>
              <a:gd name="connsiteX2" fmla="*/ 9628 w 10000"/>
              <a:gd name="connsiteY2" fmla="*/ 9783 h 9913"/>
              <a:gd name="connsiteX3" fmla="*/ 6 w 10000"/>
              <a:gd name="connsiteY3" fmla="*/ 9913 h 9913"/>
              <a:gd name="connsiteX4" fmla="*/ 2 w 10000"/>
              <a:gd name="connsiteY4" fmla="*/ 91 h 9913"/>
              <a:gd name="connsiteX0" fmla="*/ 2 w 9982"/>
              <a:gd name="connsiteY0" fmla="*/ 0 h 9908"/>
              <a:gd name="connsiteX1" fmla="*/ 9982 w 9982"/>
              <a:gd name="connsiteY1" fmla="*/ 170 h 9908"/>
              <a:gd name="connsiteX2" fmla="*/ 9628 w 9982"/>
              <a:gd name="connsiteY2" fmla="*/ 9777 h 9908"/>
              <a:gd name="connsiteX3" fmla="*/ 6 w 9982"/>
              <a:gd name="connsiteY3" fmla="*/ 9908 h 9908"/>
              <a:gd name="connsiteX4" fmla="*/ 2 w 9982"/>
              <a:gd name="connsiteY4" fmla="*/ 0 h 9908"/>
              <a:gd name="connsiteX0" fmla="*/ 2 w 10205"/>
              <a:gd name="connsiteY0" fmla="*/ 0 h 10000"/>
              <a:gd name="connsiteX1" fmla="*/ 10205 w 10205"/>
              <a:gd name="connsiteY1" fmla="*/ 38 h 10000"/>
              <a:gd name="connsiteX2" fmla="*/ 9645 w 10205"/>
              <a:gd name="connsiteY2" fmla="*/ 9868 h 10000"/>
              <a:gd name="connsiteX3" fmla="*/ 6 w 10205"/>
              <a:gd name="connsiteY3" fmla="*/ 10000 h 10000"/>
              <a:gd name="connsiteX4" fmla="*/ 2 w 10205"/>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05" h="10000">
                <a:moveTo>
                  <a:pt x="2" y="0"/>
                </a:moveTo>
                <a:lnTo>
                  <a:pt x="10205" y="38"/>
                </a:lnTo>
                <a:cubicBezTo>
                  <a:pt x="10018" y="3315"/>
                  <a:pt x="9832" y="6591"/>
                  <a:pt x="9645" y="9868"/>
                </a:cubicBezTo>
                <a:lnTo>
                  <a:pt x="6" y="10000"/>
                </a:lnTo>
                <a:cubicBezTo>
                  <a:pt x="11" y="6844"/>
                  <a:pt x="-3" y="3156"/>
                  <a:pt x="2" y="0"/>
                </a:cubicBezTo>
                <a:close/>
              </a:path>
            </a:pathLst>
          </a:custGeom>
          <a:solidFill>
            <a:srgbClr val="000066"/>
          </a:solidFill>
        </p:spPr>
        <p:txBody>
          <a:bodyPr vert="horz" lIns="91440" tIns="45720" rIns="91440" bIns="45720" rtlCol="0" anchor="ctr">
            <a:noAutofit/>
          </a:bodyPr>
          <a:lstStyle>
            <a:lvl1pPr algn="l" defTabSz="1280160" rtl="0" eaLnBrk="1" latinLnBrk="0" hangingPunct="1">
              <a:lnSpc>
                <a:spcPct val="90000"/>
              </a:lnSpc>
              <a:spcBef>
                <a:spcPct val="0"/>
              </a:spcBef>
              <a:buNone/>
              <a:defRPr sz="5939" kern="1200" cap="all" spc="445" baseline="0">
                <a:solidFill>
                  <a:schemeClr val="bg1"/>
                </a:solidFill>
                <a:latin typeface="Bahnschrift" panose="020B0502040204020203" pitchFamily="34" charset="0"/>
                <a:ea typeface="+mj-ea"/>
                <a:cs typeface="+mj-cs"/>
              </a:defRPr>
            </a:lvl1pPr>
          </a:lstStyle>
          <a:p>
            <a:pPr>
              <a:lnSpc>
                <a:spcPct val="100000"/>
              </a:lnSpc>
            </a:pPr>
            <a:r>
              <a:rPr lang="en-US" sz="1400" b="1" spc="300" dirty="0">
                <a:latin typeface="Montserrat" pitchFamily="2" charset="0"/>
              </a:rPr>
              <a:t>HOTELS &amp; RESORTS</a:t>
            </a:r>
          </a:p>
        </p:txBody>
      </p:sp>
      <p:pic>
        <p:nvPicPr>
          <p:cNvPr id="5" name="Picture 4" descr="Icon&#10;&#10;Description automatically generated with medium confidence">
            <a:extLst>
              <a:ext uri="{FF2B5EF4-FFF2-40B4-BE49-F238E27FC236}">
                <a16:creationId xmlns:a16="http://schemas.microsoft.com/office/drawing/2014/main" id="{E27482E6-6CE9-EF20-B0FF-1A4C37A15CE7}"/>
              </a:ext>
            </a:extLst>
          </p:cNvPr>
          <p:cNvPicPr>
            <a:picLocks noChangeAspect="1"/>
          </p:cNvPicPr>
          <p:nvPr/>
        </p:nvPicPr>
        <p:blipFill>
          <a:blip r:embed="rId2"/>
          <a:stretch>
            <a:fillRect/>
          </a:stretch>
        </p:blipFill>
        <p:spPr>
          <a:xfrm>
            <a:off x="1841469" y="1774369"/>
            <a:ext cx="2367544" cy="459582"/>
          </a:xfrm>
          <a:prstGeom prst="rect">
            <a:avLst/>
          </a:prstGeom>
        </p:spPr>
      </p:pic>
      <p:pic>
        <p:nvPicPr>
          <p:cNvPr id="9" name="Picture 8" descr="Text&#10;&#10;Description automatically generated with low confidence">
            <a:extLst>
              <a:ext uri="{FF2B5EF4-FFF2-40B4-BE49-F238E27FC236}">
                <a16:creationId xmlns:a16="http://schemas.microsoft.com/office/drawing/2014/main" id="{4202477E-4002-27DB-D148-DB184EE9230D}"/>
              </a:ext>
            </a:extLst>
          </p:cNvPr>
          <p:cNvPicPr>
            <a:picLocks noChangeAspect="1"/>
          </p:cNvPicPr>
          <p:nvPr/>
        </p:nvPicPr>
        <p:blipFill>
          <a:blip r:embed="rId3"/>
          <a:stretch>
            <a:fillRect/>
          </a:stretch>
        </p:blipFill>
        <p:spPr>
          <a:xfrm>
            <a:off x="15747475" y="1545016"/>
            <a:ext cx="1015700" cy="1015700"/>
          </a:xfrm>
          <a:prstGeom prst="rect">
            <a:avLst/>
          </a:prstGeom>
        </p:spPr>
      </p:pic>
      <p:pic>
        <p:nvPicPr>
          <p:cNvPr id="11" name="Picture 10" descr="Text&#10;&#10;Description automatically generated with medium confidence">
            <a:extLst>
              <a:ext uri="{FF2B5EF4-FFF2-40B4-BE49-F238E27FC236}">
                <a16:creationId xmlns:a16="http://schemas.microsoft.com/office/drawing/2014/main" id="{D914A4DB-718D-FD0D-51C1-14240900BCCA}"/>
              </a:ext>
            </a:extLst>
          </p:cNvPr>
          <p:cNvPicPr>
            <a:picLocks noChangeAspect="1"/>
          </p:cNvPicPr>
          <p:nvPr/>
        </p:nvPicPr>
        <p:blipFill>
          <a:blip r:embed="rId4"/>
          <a:stretch>
            <a:fillRect/>
          </a:stretch>
        </p:blipFill>
        <p:spPr>
          <a:xfrm>
            <a:off x="516171" y="1600650"/>
            <a:ext cx="798314" cy="798314"/>
          </a:xfrm>
          <a:prstGeom prst="rect">
            <a:avLst/>
          </a:prstGeom>
        </p:spPr>
      </p:pic>
      <p:pic>
        <p:nvPicPr>
          <p:cNvPr id="17" name="Picture 16" descr="Logo, company name&#10;&#10;Description automatically generated">
            <a:extLst>
              <a:ext uri="{FF2B5EF4-FFF2-40B4-BE49-F238E27FC236}">
                <a16:creationId xmlns:a16="http://schemas.microsoft.com/office/drawing/2014/main" id="{37CF1FEA-1827-4FE9-4022-032195539ED6}"/>
              </a:ext>
            </a:extLst>
          </p:cNvPr>
          <p:cNvPicPr>
            <a:picLocks noChangeAspect="1"/>
          </p:cNvPicPr>
          <p:nvPr/>
        </p:nvPicPr>
        <p:blipFill rotWithShape="1">
          <a:blip r:embed="rId5"/>
          <a:srcRect t="25875" b="32219"/>
          <a:stretch/>
        </p:blipFill>
        <p:spPr>
          <a:xfrm>
            <a:off x="8640542" y="1582194"/>
            <a:ext cx="1905000" cy="798313"/>
          </a:xfrm>
          <a:prstGeom prst="rect">
            <a:avLst/>
          </a:prstGeom>
        </p:spPr>
      </p:pic>
      <p:pic>
        <p:nvPicPr>
          <p:cNvPr id="21" name="Picture 20" descr="Logo, company name&#10;&#10;Description automatically generated">
            <a:extLst>
              <a:ext uri="{FF2B5EF4-FFF2-40B4-BE49-F238E27FC236}">
                <a16:creationId xmlns:a16="http://schemas.microsoft.com/office/drawing/2014/main" id="{93B77772-0221-65EE-5BA3-F93598D61B4F}"/>
              </a:ext>
            </a:extLst>
          </p:cNvPr>
          <p:cNvPicPr>
            <a:picLocks noChangeAspect="1"/>
          </p:cNvPicPr>
          <p:nvPr/>
        </p:nvPicPr>
        <p:blipFill rotWithShape="1">
          <a:blip r:embed="rId6"/>
          <a:srcRect l="38202" r="38277"/>
          <a:stretch/>
        </p:blipFill>
        <p:spPr>
          <a:xfrm>
            <a:off x="4735997" y="1597073"/>
            <a:ext cx="739441" cy="798314"/>
          </a:xfrm>
          <a:prstGeom prst="rect">
            <a:avLst/>
          </a:prstGeom>
        </p:spPr>
      </p:pic>
      <p:pic>
        <p:nvPicPr>
          <p:cNvPr id="1026" name="Picture 2">
            <a:extLst>
              <a:ext uri="{FF2B5EF4-FFF2-40B4-BE49-F238E27FC236}">
                <a16:creationId xmlns:a16="http://schemas.microsoft.com/office/drawing/2014/main" id="{1612D9A2-B6F1-E3C0-7292-3DF7FBFD9BF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072526" y="1798780"/>
            <a:ext cx="2269137" cy="43517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314BD39A-B933-9318-D0BC-189FC888262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002422" y="1707035"/>
            <a:ext cx="2111136" cy="603433"/>
          </a:xfrm>
          <a:prstGeom prst="rect">
            <a:avLst/>
          </a:prstGeom>
          <a:noFill/>
          <a:extLst>
            <a:ext uri="{909E8E84-426E-40DD-AFC4-6F175D3DCCD1}">
              <a14:hiddenFill xmlns:a14="http://schemas.microsoft.com/office/drawing/2010/main">
                <a:solidFill>
                  <a:srgbClr val="FFFFFF"/>
                </a:solidFill>
              </a14:hiddenFill>
            </a:ext>
          </a:extLst>
        </p:spPr>
      </p:pic>
      <p:cxnSp>
        <p:nvCxnSpPr>
          <p:cNvPr id="27" name="Straight Connector 26">
            <a:extLst>
              <a:ext uri="{FF2B5EF4-FFF2-40B4-BE49-F238E27FC236}">
                <a16:creationId xmlns:a16="http://schemas.microsoft.com/office/drawing/2014/main" id="{3BCFE265-9DDF-4927-63A7-B1F3D3386B94}"/>
              </a:ext>
            </a:extLst>
          </p:cNvPr>
          <p:cNvCxnSpPr>
            <a:cxnSpLocks/>
            <a:stCxn id="7" idx="1"/>
          </p:cNvCxnSpPr>
          <p:nvPr/>
        </p:nvCxnSpPr>
        <p:spPr>
          <a:xfrm>
            <a:off x="2578100" y="961457"/>
            <a:ext cx="14198600" cy="44710"/>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E47A8E92-8E8F-7D95-1BCF-8253C9ACF6B1}"/>
              </a:ext>
            </a:extLst>
          </p:cNvPr>
          <p:cNvCxnSpPr>
            <a:cxnSpLocks/>
          </p:cNvCxnSpPr>
          <p:nvPr/>
        </p:nvCxnSpPr>
        <p:spPr>
          <a:xfrm>
            <a:off x="2578100" y="2927179"/>
            <a:ext cx="14198600" cy="44710"/>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pic>
        <p:nvPicPr>
          <p:cNvPr id="1030" name="Picture 6" descr="Red Sea Global sets sights on becoming world's most responsible developer">
            <a:extLst>
              <a:ext uri="{FF2B5EF4-FFF2-40B4-BE49-F238E27FC236}">
                <a16:creationId xmlns:a16="http://schemas.microsoft.com/office/drawing/2014/main" id="{B58CA6D8-C232-5D46-1B8C-80D40D59C478}"/>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3868647" y="1709169"/>
            <a:ext cx="1518142" cy="687395"/>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30" descr="Logo, company name&#10;&#10;Description automatically generated">
            <a:extLst>
              <a:ext uri="{FF2B5EF4-FFF2-40B4-BE49-F238E27FC236}">
                <a16:creationId xmlns:a16="http://schemas.microsoft.com/office/drawing/2014/main" id="{DC516E1C-BA73-8811-A488-E64B195B1CE3}"/>
              </a:ext>
            </a:extLst>
          </p:cNvPr>
          <p:cNvPicPr>
            <a:picLocks noChangeAspect="1"/>
          </p:cNvPicPr>
          <p:nvPr/>
        </p:nvPicPr>
        <p:blipFill rotWithShape="1">
          <a:blip r:embed="rId10"/>
          <a:srcRect t="12941" b="24667"/>
          <a:stretch/>
        </p:blipFill>
        <p:spPr>
          <a:xfrm>
            <a:off x="2431533" y="4435588"/>
            <a:ext cx="1354877" cy="845344"/>
          </a:xfrm>
          <a:prstGeom prst="rect">
            <a:avLst/>
          </a:prstGeom>
        </p:spPr>
      </p:pic>
      <p:pic>
        <p:nvPicPr>
          <p:cNvPr id="33" name="Picture 32" descr="Logo, company name&#10;&#10;Description automatically generated">
            <a:extLst>
              <a:ext uri="{FF2B5EF4-FFF2-40B4-BE49-F238E27FC236}">
                <a16:creationId xmlns:a16="http://schemas.microsoft.com/office/drawing/2014/main" id="{A3BD0F40-C37C-F765-F7A2-CE90D87E2402}"/>
              </a:ext>
            </a:extLst>
          </p:cNvPr>
          <p:cNvPicPr>
            <a:picLocks noChangeAspect="1"/>
          </p:cNvPicPr>
          <p:nvPr/>
        </p:nvPicPr>
        <p:blipFill rotWithShape="1">
          <a:blip r:embed="rId11"/>
          <a:srcRect t="14460" b="13327"/>
          <a:stretch/>
        </p:blipFill>
        <p:spPr>
          <a:xfrm>
            <a:off x="4091642" y="4435588"/>
            <a:ext cx="1170627" cy="845344"/>
          </a:xfrm>
          <a:prstGeom prst="rect">
            <a:avLst/>
          </a:prstGeom>
        </p:spPr>
      </p:pic>
      <p:pic>
        <p:nvPicPr>
          <p:cNvPr id="35" name="Picture 34" descr="A picture containing text, clipart&#10;&#10;Description automatically generated">
            <a:extLst>
              <a:ext uri="{FF2B5EF4-FFF2-40B4-BE49-F238E27FC236}">
                <a16:creationId xmlns:a16="http://schemas.microsoft.com/office/drawing/2014/main" id="{47BC8AF2-986D-26D0-FCB4-75E86E96C4EE}"/>
              </a:ext>
            </a:extLst>
          </p:cNvPr>
          <p:cNvPicPr>
            <a:picLocks noChangeAspect="1"/>
          </p:cNvPicPr>
          <p:nvPr/>
        </p:nvPicPr>
        <p:blipFill>
          <a:blip r:embed="rId12"/>
          <a:stretch>
            <a:fillRect/>
          </a:stretch>
        </p:blipFill>
        <p:spPr>
          <a:xfrm>
            <a:off x="5893255" y="3576323"/>
            <a:ext cx="1798753" cy="671469"/>
          </a:xfrm>
          <a:prstGeom prst="rect">
            <a:avLst/>
          </a:prstGeom>
        </p:spPr>
      </p:pic>
      <p:pic>
        <p:nvPicPr>
          <p:cNvPr id="37" name="Picture 36" descr="A picture containing text, clipart&#10;&#10;Description automatically generated">
            <a:extLst>
              <a:ext uri="{FF2B5EF4-FFF2-40B4-BE49-F238E27FC236}">
                <a16:creationId xmlns:a16="http://schemas.microsoft.com/office/drawing/2014/main" id="{461FECFE-03EE-C7C1-B746-8718FC7A1358}"/>
              </a:ext>
            </a:extLst>
          </p:cNvPr>
          <p:cNvPicPr>
            <a:picLocks noChangeAspect="1"/>
          </p:cNvPicPr>
          <p:nvPr/>
        </p:nvPicPr>
        <p:blipFill>
          <a:blip r:embed="rId13"/>
          <a:stretch>
            <a:fillRect/>
          </a:stretch>
        </p:blipFill>
        <p:spPr>
          <a:xfrm>
            <a:off x="14984415" y="3510541"/>
            <a:ext cx="1792285" cy="528161"/>
          </a:xfrm>
          <a:prstGeom prst="rect">
            <a:avLst/>
          </a:prstGeom>
        </p:spPr>
      </p:pic>
      <p:pic>
        <p:nvPicPr>
          <p:cNvPr id="39" name="Picture 38" descr="Logo, company name&#10;&#10;Description automatically generated">
            <a:extLst>
              <a:ext uri="{FF2B5EF4-FFF2-40B4-BE49-F238E27FC236}">
                <a16:creationId xmlns:a16="http://schemas.microsoft.com/office/drawing/2014/main" id="{AA8D9438-3D87-8248-5424-397A43619C24}"/>
              </a:ext>
            </a:extLst>
          </p:cNvPr>
          <p:cNvPicPr>
            <a:picLocks noChangeAspect="1"/>
          </p:cNvPicPr>
          <p:nvPr/>
        </p:nvPicPr>
        <p:blipFill>
          <a:blip r:embed="rId14"/>
          <a:stretch>
            <a:fillRect/>
          </a:stretch>
        </p:blipFill>
        <p:spPr>
          <a:xfrm>
            <a:off x="4800783" y="3568671"/>
            <a:ext cx="671469" cy="671469"/>
          </a:xfrm>
          <a:prstGeom prst="rect">
            <a:avLst/>
          </a:prstGeom>
        </p:spPr>
      </p:pic>
      <p:pic>
        <p:nvPicPr>
          <p:cNvPr id="41" name="Picture 40" descr="Logo, company name&#10;&#10;Description automatically generated">
            <a:extLst>
              <a:ext uri="{FF2B5EF4-FFF2-40B4-BE49-F238E27FC236}">
                <a16:creationId xmlns:a16="http://schemas.microsoft.com/office/drawing/2014/main" id="{0689D986-D7C5-F844-3E42-7D944B293F06}"/>
              </a:ext>
            </a:extLst>
          </p:cNvPr>
          <p:cNvPicPr>
            <a:picLocks noChangeAspect="1"/>
          </p:cNvPicPr>
          <p:nvPr/>
        </p:nvPicPr>
        <p:blipFill rotWithShape="1">
          <a:blip r:embed="rId15"/>
          <a:srcRect t="14750" b="14269"/>
          <a:stretch/>
        </p:blipFill>
        <p:spPr>
          <a:xfrm>
            <a:off x="5505939" y="4435588"/>
            <a:ext cx="1190956" cy="845344"/>
          </a:xfrm>
          <a:prstGeom prst="rect">
            <a:avLst/>
          </a:prstGeom>
        </p:spPr>
      </p:pic>
      <p:pic>
        <p:nvPicPr>
          <p:cNvPr id="45" name="Picture 44" descr="Logo, company name&#10;&#10;Description automatically generated">
            <a:extLst>
              <a:ext uri="{FF2B5EF4-FFF2-40B4-BE49-F238E27FC236}">
                <a16:creationId xmlns:a16="http://schemas.microsoft.com/office/drawing/2014/main" id="{99B4CD98-B60E-EE67-61DB-C711B6B709F8}"/>
              </a:ext>
            </a:extLst>
          </p:cNvPr>
          <p:cNvPicPr>
            <a:picLocks noChangeAspect="1"/>
          </p:cNvPicPr>
          <p:nvPr/>
        </p:nvPicPr>
        <p:blipFill>
          <a:blip r:embed="rId16"/>
          <a:stretch>
            <a:fillRect/>
          </a:stretch>
        </p:blipFill>
        <p:spPr>
          <a:xfrm>
            <a:off x="10614187" y="3576119"/>
            <a:ext cx="859048" cy="675694"/>
          </a:xfrm>
          <a:prstGeom prst="rect">
            <a:avLst/>
          </a:prstGeom>
        </p:spPr>
      </p:pic>
      <p:pic>
        <p:nvPicPr>
          <p:cNvPr id="47" name="Picture 46" descr="Logo, company name&#10;&#10;Description automatically generated">
            <a:extLst>
              <a:ext uri="{FF2B5EF4-FFF2-40B4-BE49-F238E27FC236}">
                <a16:creationId xmlns:a16="http://schemas.microsoft.com/office/drawing/2014/main" id="{52A8F4E9-2C67-1628-9DAC-D74579FF5424}"/>
              </a:ext>
            </a:extLst>
          </p:cNvPr>
          <p:cNvPicPr>
            <a:picLocks noChangeAspect="1"/>
          </p:cNvPicPr>
          <p:nvPr/>
        </p:nvPicPr>
        <p:blipFill rotWithShape="1">
          <a:blip r:embed="rId17"/>
          <a:srcRect t="12663" b="27375"/>
          <a:stretch/>
        </p:blipFill>
        <p:spPr>
          <a:xfrm>
            <a:off x="11866609" y="3579919"/>
            <a:ext cx="1112195" cy="666898"/>
          </a:xfrm>
          <a:prstGeom prst="rect">
            <a:avLst/>
          </a:prstGeom>
        </p:spPr>
      </p:pic>
      <p:pic>
        <p:nvPicPr>
          <p:cNvPr id="49" name="Picture 48" descr="A picture containing text&#10;&#10;Description automatically generated">
            <a:extLst>
              <a:ext uri="{FF2B5EF4-FFF2-40B4-BE49-F238E27FC236}">
                <a16:creationId xmlns:a16="http://schemas.microsoft.com/office/drawing/2014/main" id="{D3B1CD32-BC02-D0B1-D546-45B5FABED1AF}"/>
              </a:ext>
            </a:extLst>
          </p:cNvPr>
          <p:cNvPicPr>
            <a:picLocks noChangeAspect="1"/>
          </p:cNvPicPr>
          <p:nvPr/>
        </p:nvPicPr>
        <p:blipFill>
          <a:blip r:embed="rId18"/>
          <a:stretch>
            <a:fillRect/>
          </a:stretch>
        </p:blipFill>
        <p:spPr>
          <a:xfrm>
            <a:off x="2316874" y="3580548"/>
            <a:ext cx="2030023" cy="671469"/>
          </a:xfrm>
          <a:prstGeom prst="rect">
            <a:avLst/>
          </a:prstGeom>
        </p:spPr>
      </p:pic>
      <p:pic>
        <p:nvPicPr>
          <p:cNvPr id="51" name="Picture 50" descr="Text, logo, company name&#10;&#10;Description automatically generated">
            <a:extLst>
              <a:ext uri="{FF2B5EF4-FFF2-40B4-BE49-F238E27FC236}">
                <a16:creationId xmlns:a16="http://schemas.microsoft.com/office/drawing/2014/main" id="{A62D797A-88A5-A12B-A8A2-0E339936EDEC}"/>
              </a:ext>
            </a:extLst>
          </p:cNvPr>
          <p:cNvPicPr>
            <a:picLocks noChangeAspect="1"/>
          </p:cNvPicPr>
          <p:nvPr/>
        </p:nvPicPr>
        <p:blipFill rotWithShape="1">
          <a:blip r:embed="rId19"/>
          <a:srcRect t="22823" b="22564"/>
          <a:stretch/>
        </p:blipFill>
        <p:spPr>
          <a:xfrm>
            <a:off x="516169" y="4435588"/>
            <a:ext cx="1547867" cy="845344"/>
          </a:xfrm>
          <a:prstGeom prst="rect">
            <a:avLst/>
          </a:prstGeom>
        </p:spPr>
      </p:pic>
      <p:pic>
        <p:nvPicPr>
          <p:cNvPr id="53" name="Picture 52" descr="Logo, company name&#10;&#10;Description automatically generated">
            <a:extLst>
              <a:ext uri="{FF2B5EF4-FFF2-40B4-BE49-F238E27FC236}">
                <a16:creationId xmlns:a16="http://schemas.microsoft.com/office/drawing/2014/main" id="{BF64DFFF-97F8-E673-BBF8-DBE1387AC6AA}"/>
              </a:ext>
            </a:extLst>
          </p:cNvPr>
          <p:cNvPicPr>
            <a:picLocks noChangeAspect="1"/>
          </p:cNvPicPr>
          <p:nvPr/>
        </p:nvPicPr>
        <p:blipFill rotWithShape="1">
          <a:blip r:embed="rId20"/>
          <a:srcRect t="20651" b="32846"/>
          <a:stretch/>
        </p:blipFill>
        <p:spPr>
          <a:xfrm>
            <a:off x="13286643" y="3572075"/>
            <a:ext cx="1462211" cy="679963"/>
          </a:xfrm>
          <a:prstGeom prst="rect">
            <a:avLst/>
          </a:prstGeom>
        </p:spPr>
      </p:pic>
      <p:pic>
        <p:nvPicPr>
          <p:cNvPr id="55" name="Picture 54" descr="Text, logo&#10;&#10;Description automatically generated">
            <a:extLst>
              <a:ext uri="{FF2B5EF4-FFF2-40B4-BE49-F238E27FC236}">
                <a16:creationId xmlns:a16="http://schemas.microsoft.com/office/drawing/2014/main" id="{6400EC6B-CB09-43A1-C7BD-2D8214CCABE1}"/>
              </a:ext>
            </a:extLst>
          </p:cNvPr>
          <p:cNvPicPr>
            <a:picLocks noChangeAspect="1"/>
          </p:cNvPicPr>
          <p:nvPr/>
        </p:nvPicPr>
        <p:blipFill>
          <a:blip r:embed="rId21"/>
          <a:stretch>
            <a:fillRect/>
          </a:stretch>
        </p:blipFill>
        <p:spPr>
          <a:xfrm>
            <a:off x="516169" y="3580548"/>
            <a:ext cx="1462212" cy="671469"/>
          </a:xfrm>
          <a:prstGeom prst="rect">
            <a:avLst/>
          </a:prstGeom>
        </p:spPr>
      </p:pic>
      <p:sp>
        <p:nvSpPr>
          <p:cNvPr id="56" name="Title 50">
            <a:extLst>
              <a:ext uri="{FF2B5EF4-FFF2-40B4-BE49-F238E27FC236}">
                <a16:creationId xmlns:a16="http://schemas.microsoft.com/office/drawing/2014/main" id="{28DF43C2-1C33-698E-BA2C-CC68194D7EF3}"/>
              </a:ext>
            </a:extLst>
          </p:cNvPr>
          <p:cNvSpPr txBox="1">
            <a:spLocks/>
          </p:cNvSpPr>
          <p:nvPr/>
        </p:nvSpPr>
        <p:spPr>
          <a:xfrm>
            <a:off x="516169" y="5673862"/>
            <a:ext cx="3830728" cy="381602"/>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14 w 10000"/>
              <a:gd name="connsiteY0" fmla="*/ 699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699 h 10000"/>
              <a:gd name="connsiteX0" fmla="*/ 0 w 10014"/>
              <a:gd name="connsiteY0" fmla="*/ 0 h 10602"/>
              <a:gd name="connsiteX1" fmla="*/ 10014 w 10014"/>
              <a:gd name="connsiteY1" fmla="*/ 602 h 10602"/>
              <a:gd name="connsiteX2" fmla="*/ 10014 w 10014"/>
              <a:gd name="connsiteY2" fmla="*/ 10602 h 10602"/>
              <a:gd name="connsiteX3" fmla="*/ 14 w 10014"/>
              <a:gd name="connsiteY3" fmla="*/ 10602 h 10602"/>
              <a:gd name="connsiteX4" fmla="*/ 0 w 10014"/>
              <a:gd name="connsiteY4" fmla="*/ 0 h 10602"/>
              <a:gd name="connsiteX0" fmla="*/ 0 w 10014"/>
              <a:gd name="connsiteY0" fmla="*/ 0 h 10212"/>
              <a:gd name="connsiteX1" fmla="*/ 10014 w 10014"/>
              <a:gd name="connsiteY1" fmla="*/ 212 h 10212"/>
              <a:gd name="connsiteX2" fmla="*/ 10014 w 10014"/>
              <a:gd name="connsiteY2" fmla="*/ 10212 h 10212"/>
              <a:gd name="connsiteX3" fmla="*/ 14 w 10014"/>
              <a:gd name="connsiteY3" fmla="*/ 10212 h 10212"/>
              <a:gd name="connsiteX4" fmla="*/ 0 w 10014"/>
              <a:gd name="connsiteY4" fmla="*/ 0 h 10212"/>
              <a:gd name="connsiteX0" fmla="*/ 41 w 10000"/>
              <a:gd name="connsiteY0" fmla="*/ 48 h 10000"/>
              <a:gd name="connsiteX1" fmla="*/ 10000 w 10000"/>
              <a:gd name="connsiteY1" fmla="*/ 0 h 10000"/>
              <a:gd name="connsiteX2" fmla="*/ 10000 w 10000"/>
              <a:gd name="connsiteY2" fmla="*/ 10000 h 10000"/>
              <a:gd name="connsiteX3" fmla="*/ 0 w 10000"/>
              <a:gd name="connsiteY3" fmla="*/ 10000 h 10000"/>
              <a:gd name="connsiteX4" fmla="*/ 41 w 10000"/>
              <a:gd name="connsiteY4" fmla="*/ 48 h 10000"/>
              <a:gd name="connsiteX0" fmla="*/ 1 w 10001"/>
              <a:gd name="connsiteY0" fmla="*/ 0 h 10342"/>
              <a:gd name="connsiteX1" fmla="*/ 10001 w 10001"/>
              <a:gd name="connsiteY1" fmla="*/ 342 h 10342"/>
              <a:gd name="connsiteX2" fmla="*/ 10001 w 10001"/>
              <a:gd name="connsiteY2" fmla="*/ 10342 h 10342"/>
              <a:gd name="connsiteX3" fmla="*/ 1 w 10001"/>
              <a:gd name="connsiteY3" fmla="*/ 10342 h 10342"/>
              <a:gd name="connsiteX4" fmla="*/ 1 w 10001"/>
              <a:gd name="connsiteY4" fmla="*/ 0 h 10342"/>
              <a:gd name="connsiteX0" fmla="*/ 1 w 10001"/>
              <a:gd name="connsiteY0" fmla="*/ 48 h 10000"/>
              <a:gd name="connsiteX1" fmla="*/ 10001 w 10001"/>
              <a:gd name="connsiteY1" fmla="*/ 0 h 10000"/>
              <a:gd name="connsiteX2" fmla="*/ 10001 w 10001"/>
              <a:gd name="connsiteY2" fmla="*/ 10000 h 10000"/>
              <a:gd name="connsiteX3" fmla="*/ 1 w 10001"/>
              <a:gd name="connsiteY3" fmla="*/ 10000 h 10000"/>
              <a:gd name="connsiteX4" fmla="*/ 1 w 10001"/>
              <a:gd name="connsiteY4" fmla="*/ 48 h 10000"/>
              <a:gd name="connsiteX0" fmla="*/ 14 w 10000"/>
              <a:gd name="connsiteY0" fmla="*/ 56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568 h 10000"/>
              <a:gd name="connsiteX0" fmla="*/ 14 w 10000"/>
              <a:gd name="connsiteY0" fmla="*/ 30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308 h 10000"/>
              <a:gd name="connsiteX0" fmla="*/ 14 w 10000"/>
              <a:gd name="connsiteY0" fmla="*/ 30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308 h 10000"/>
              <a:gd name="connsiteX0" fmla="*/ 14 w 10000"/>
              <a:gd name="connsiteY0" fmla="*/ 17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178 h 10000"/>
              <a:gd name="connsiteX0" fmla="*/ 14 w 10000"/>
              <a:gd name="connsiteY0" fmla="*/ 178 h 10000"/>
              <a:gd name="connsiteX1" fmla="*/ 10000 w 10000"/>
              <a:gd name="connsiteY1" fmla="*/ 0 h 10000"/>
              <a:gd name="connsiteX2" fmla="*/ 9628 w 10000"/>
              <a:gd name="connsiteY2" fmla="*/ 9870 h 10000"/>
              <a:gd name="connsiteX3" fmla="*/ 0 w 10000"/>
              <a:gd name="connsiteY3" fmla="*/ 10000 h 10000"/>
              <a:gd name="connsiteX4" fmla="*/ 14 w 10000"/>
              <a:gd name="connsiteY4" fmla="*/ 178 h 10000"/>
              <a:gd name="connsiteX0" fmla="*/ 2 w 9988"/>
              <a:gd name="connsiteY0" fmla="*/ 178 h 10000"/>
              <a:gd name="connsiteX1" fmla="*/ 9988 w 9988"/>
              <a:gd name="connsiteY1" fmla="*/ 0 h 10000"/>
              <a:gd name="connsiteX2" fmla="*/ 9616 w 9988"/>
              <a:gd name="connsiteY2" fmla="*/ 9870 h 10000"/>
              <a:gd name="connsiteX3" fmla="*/ 6 w 9988"/>
              <a:gd name="connsiteY3" fmla="*/ 10000 h 10000"/>
              <a:gd name="connsiteX4" fmla="*/ 2 w 9988"/>
              <a:gd name="connsiteY4" fmla="*/ 178 h 10000"/>
              <a:gd name="connsiteX0" fmla="*/ 2 w 10000"/>
              <a:gd name="connsiteY0" fmla="*/ 178 h 10000"/>
              <a:gd name="connsiteX1" fmla="*/ 10000 w 10000"/>
              <a:gd name="connsiteY1" fmla="*/ 0 h 10000"/>
              <a:gd name="connsiteX2" fmla="*/ 9628 w 10000"/>
              <a:gd name="connsiteY2" fmla="*/ 9870 h 10000"/>
              <a:gd name="connsiteX3" fmla="*/ 6 w 10000"/>
              <a:gd name="connsiteY3" fmla="*/ 10000 h 10000"/>
              <a:gd name="connsiteX4" fmla="*/ 2 w 10000"/>
              <a:gd name="connsiteY4" fmla="*/ 178 h 10000"/>
              <a:gd name="connsiteX0" fmla="*/ 2 w 10000"/>
              <a:gd name="connsiteY0" fmla="*/ 91 h 9913"/>
              <a:gd name="connsiteX1" fmla="*/ 10000 w 10000"/>
              <a:gd name="connsiteY1" fmla="*/ 0 h 9913"/>
              <a:gd name="connsiteX2" fmla="*/ 9628 w 10000"/>
              <a:gd name="connsiteY2" fmla="*/ 9783 h 9913"/>
              <a:gd name="connsiteX3" fmla="*/ 6 w 10000"/>
              <a:gd name="connsiteY3" fmla="*/ 9913 h 9913"/>
              <a:gd name="connsiteX4" fmla="*/ 2 w 10000"/>
              <a:gd name="connsiteY4" fmla="*/ 91 h 9913"/>
              <a:gd name="connsiteX0" fmla="*/ 2 w 9982"/>
              <a:gd name="connsiteY0" fmla="*/ 0 h 9908"/>
              <a:gd name="connsiteX1" fmla="*/ 9982 w 9982"/>
              <a:gd name="connsiteY1" fmla="*/ 170 h 9908"/>
              <a:gd name="connsiteX2" fmla="*/ 9628 w 9982"/>
              <a:gd name="connsiteY2" fmla="*/ 9777 h 9908"/>
              <a:gd name="connsiteX3" fmla="*/ 6 w 9982"/>
              <a:gd name="connsiteY3" fmla="*/ 9908 h 9908"/>
              <a:gd name="connsiteX4" fmla="*/ 2 w 9982"/>
              <a:gd name="connsiteY4" fmla="*/ 0 h 9908"/>
              <a:gd name="connsiteX0" fmla="*/ 2 w 10205"/>
              <a:gd name="connsiteY0" fmla="*/ 0 h 10000"/>
              <a:gd name="connsiteX1" fmla="*/ 10205 w 10205"/>
              <a:gd name="connsiteY1" fmla="*/ 38 h 10000"/>
              <a:gd name="connsiteX2" fmla="*/ 9645 w 10205"/>
              <a:gd name="connsiteY2" fmla="*/ 9868 h 10000"/>
              <a:gd name="connsiteX3" fmla="*/ 6 w 10205"/>
              <a:gd name="connsiteY3" fmla="*/ 10000 h 10000"/>
              <a:gd name="connsiteX4" fmla="*/ 2 w 10205"/>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05" h="10000">
                <a:moveTo>
                  <a:pt x="2" y="0"/>
                </a:moveTo>
                <a:lnTo>
                  <a:pt x="10205" y="38"/>
                </a:lnTo>
                <a:cubicBezTo>
                  <a:pt x="10018" y="3315"/>
                  <a:pt x="9832" y="6591"/>
                  <a:pt x="9645" y="9868"/>
                </a:cubicBezTo>
                <a:lnTo>
                  <a:pt x="6" y="10000"/>
                </a:lnTo>
                <a:cubicBezTo>
                  <a:pt x="11" y="6844"/>
                  <a:pt x="-3" y="3156"/>
                  <a:pt x="2" y="0"/>
                </a:cubicBezTo>
                <a:close/>
              </a:path>
            </a:pathLst>
          </a:custGeom>
          <a:solidFill>
            <a:srgbClr val="000066"/>
          </a:solidFill>
        </p:spPr>
        <p:txBody>
          <a:bodyPr vert="horz" lIns="91440" tIns="45720" rIns="91440" bIns="45720" rtlCol="0" anchor="ctr">
            <a:noAutofit/>
          </a:bodyPr>
          <a:lstStyle>
            <a:lvl1pPr algn="l" defTabSz="1280160" rtl="0" eaLnBrk="1" latinLnBrk="0" hangingPunct="1">
              <a:lnSpc>
                <a:spcPct val="90000"/>
              </a:lnSpc>
              <a:spcBef>
                <a:spcPct val="0"/>
              </a:spcBef>
              <a:buNone/>
              <a:defRPr sz="5939" kern="1200" cap="all" spc="445" baseline="0">
                <a:solidFill>
                  <a:schemeClr val="bg1"/>
                </a:solidFill>
                <a:latin typeface="Bahnschrift" panose="020B0502040204020203" pitchFamily="34" charset="0"/>
                <a:ea typeface="+mj-ea"/>
                <a:cs typeface="+mj-cs"/>
              </a:defRPr>
            </a:lvl1pPr>
          </a:lstStyle>
          <a:p>
            <a:pPr>
              <a:lnSpc>
                <a:spcPct val="100000"/>
              </a:lnSpc>
            </a:pPr>
            <a:r>
              <a:rPr lang="en-US" sz="1400" b="1" spc="300" dirty="0">
                <a:latin typeface="Montserrat" pitchFamily="2" charset="0"/>
              </a:rPr>
              <a:t>FINE DINING RESTAURANTS</a:t>
            </a:r>
          </a:p>
        </p:txBody>
      </p:sp>
      <p:cxnSp>
        <p:nvCxnSpPr>
          <p:cNvPr id="57" name="Straight Connector 56">
            <a:extLst>
              <a:ext uri="{FF2B5EF4-FFF2-40B4-BE49-F238E27FC236}">
                <a16:creationId xmlns:a16="http://schemas.microsoft.com/office/drawing/2014/main" id="{5263E1CF-0483-26BB-059E-F5F816EEA9AA}"/>
              </a:ext>
            </a:extLst>
          </p:cNvPr>
          <p:cNvCxnSpPr>
            <a:cxnSpLocks/>
          </p:cNvCxnSpPr>
          <p:nvPr/>
        </p:nvCxnSpPr>
        <p:spPr>
          <a:xfrm>
            <a:off x="2578100" y="5671827"/>
            <a:ext cx="14198600" cy="44710"/>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pic>
        <p:nvPicPr>
          <p:cNvPr id="1230" name="Picture 1229" descr="Logo, company name&#10;&#10;Description automatically generated">
            <a:extLst>
              <a:ext uri="{FF2B5EF4-FFF2-40B4-BE49-F238E27FC236}">
                <a16:creationId xmlns:a16="http://schemas.microsoft.com/office/drawing/2014/main" id="{4D710060-5BF2-E83C-CA11-A9E44AC2E94D}"/>
              </a:ext>
            </a:extLst>
          </p:cNvPr>
          <p:cNvPicPr>
            <a:picLocks noChangeAspect="1"/>
          </p:cNvPicPr>
          <p:nvPr/>
        </p:nvPicPr>
        <p:blipFill>
          <a:blip r:embed="rId22"/>
          <a:stretch>
            <a:fillRect/>
          </a:stretch>
        </p:blipFill>
        <p:spPr>
          <a:xfrm>
            <a:off x="11422416" y="6275952"/>
            <a:ext cx="757762" cy="623320"/>
          </a:xfrm>
          <a:prstGeom prst="rect">
            <a:avLst/>
          </a:prstGeom>
        </p:spPr>
      </p:pic>
      <p:pic>
        <p:nvPicPr>
          <p:cNvPr id="1236" name="Picture 1235" descr="Logo, company name&#10;&#10;Description automatically generated">
            <a:extLst>
              <a:ext uri="{FF2B5EF4-FFF2-40B4-BE49-F238E27FC236}">
                <a16:creationId xmlns:a16="http://schemas.microsoft.com/office/drawing/2014/main" id="{070D19FA-16D6-AEE9-C5E9-FB1C04B8EDC0}"/>
              </a:ext>
            </a:extLst>
          </p:cNvPr>
          <p:cNvPicPr>
            <a:picLocks noChangeAspect="1"/>
          </p:cNvPicPr>
          <p:nvPr/>
        </p:nvPicPr>
        <p:blipFill rotWithShape="1">
          <a:blip r:embed="rId23"/>
          <a:srcRect t="19716" b="20915"/>
          <a:stretch/>
        </p:blipFill>
        <p:spPr>
          <a:xfrm>
            <a:off x="10177833" y="6207931"/>
            <a:ext cx="1138539" cy="675935"/>
          </a:xfrm>
          <a:prstGeom prst="rect">
            <a:avLst/>
          </a:prstGeom>
        </p:spPr>
      </p:pic>
      <p:pic>
        <p:nvPicPr>
          <p:cNvPr id="1242" name="Picture 1241" descr="Logo, company name&#10;&#10;Description automatically generated">
            <a:extLst>
              <a:ext uri="{FF2B5EF4-FFF2-40B4-BE49-F238E27FC236}">
                <a16:creationId xmlns:a16="http://schemas.microsoft.com/office/drawing/2014/main" id="{9C610D7D-3AB8-5AFA-FE61-AE5894F42D96}"/>
              </a:ext>
            </a:extLst>
          </p:cNvPr>
          <p:cNvPicPr>
            <a:picLocks noChangeAspect="1"/>
          </p:cNvPicPr>
          <p:nvPr/>
        </p:nvPicPr>
        <p:blipFill>
          <a:blip r:embed="rId24"/>
          <a:stretch>
            <a:fillRect/>
          </a:stretch>
        </p:blipFill>
        <p:spPr>
          <a:xfrm>
            <a:off x="9004376" y="6207639"/>
            <a:ext cx="1003628" cy="673969"/>
          </a:xfrm>
          <a:prstGeom prst="rect">
            <a:avLst/>
          </a:prstGeom>
        </p:spPr>
      </p:pic>
      <p:pic>
        <p:nvPicPr>
          <p:cNvPr id="1258" name="Picture 1257" descr="Logo, company name&#10;&#10;Description automatically generated">
            <a:extLst>
              <a:ext uri="{FF2B5EF4-FFF2-40B4-BE49-F238E27FC236}">
                <a16:creationId xmlns:a16="http://schemas.microsoft.com/office/drawing/2014/main" id="{197163E6-5056-F986-F99F-D6C424048C59}"/>
              </a:ext>
            </a:extLst>
          </p:cNvPr>
          <p:cNvPicPr>
            <a:picLocks noChangeAspect="1"/>
          </p:cNvPicPr>
          <p:nvPr/>
        </p:nvPicPr>
        <p:blipFill rotWithShape="1">
          <a:blip r:embed="rId25"/>
          <a:srcRect t="30469" b="32281"/>
          <a:stretch/>
        </p:blipFill>
        <p:spPr>
          <a:xfrm>
            <a:off x="13195983" y="6214222"/>
            <a:ext cx="1839057" cy="685050"/>
          </a:xfrm>
          <a:prstGeom prst="rect">
            <a:avLst/>
          </a:prstGeom>
        </p:spPr>
      </p:pic>
      <p:pic>
        <p:nvPicPr>
          <p:cNvPr id="1270" name="Picture 1269" descr="Icon&#10;&#10;Description automatically generated">
            <a:extLst>
              <a:ext uri="{FF2B5EF4-FFF2-40B4-BE49-F238E27FC236}">
                <a16:creationId xmlns:a16="http://schemas.microsoft.com/office/drawing/2014/main" id="{F3277EB0-1BDE-57C8-77ED-289E04425EB1}"/>
              </a:ext>
            </a:extLst>
          </p:cNvPr>
          <p:cNvPicPr>
            <a:picLocks noChangeAspect="1"/>
          </p:cNvPicPr>
          <p:nvPr/>
        </p:nvPicPr>
        <p:blipFill>
          <a:blip r:embed="rId26"/>
          <a:stretch>
            <a:fillRect/>
          </a:stretch>
        </p:blipFill>
        <p:spPr>
          <a:xfrm>
            <a:off x="15346541" y="6440766"/>
            <a:ext cx="1416634" cy="293692"/>
          </a:xfrm>
          <a:prstGeom prst="rect">
            <a:avLst/>
          </a:prstGeom>
        </p:spPr>
      </p:pic>
      <p:pic>
        <p:nvPicPr>
          <p:cNvPr id="1286" name="Picture 1285" descr="A red and white sign&#10;&#10;Description automatically generated with low confidence">
            <a:extLst>
              <a:ext uri="{FF2B5EF4-FFF2-40B4-BE49-F238E27FC236}">
                <a16:creationId xmlns:a16="http://schemas.microsoft.com/office/drawing/2014/main" id="{6BD6BC0C-BDF5-2FEC-22E3-5E8D1CE5CED2}"/>
              </a:ext>
            </a:extLst>
          </p:cNvPr>
          <p:cNvPicPr>
            <a:picLocks noChangeAspect="1"/>
          </p:cNvPicPr>
          <p:nvPr/>
        </p:nvPicPr>
        <p:blipFill>
          <a:blip r:embed="rId27"/>
          <a:stretch>
            <a:fillRect/>
          </a:stretch>
        </p:blipFill>
        <p:spPr>
          <a:xfrm>
            <a:off x="7068641" y="6203575"/>
            <a:ext cx="1776394" cy="682096"/>
          </a:xfrm>
          <a:prstGeom prst="rect">
            <a:avLst/>
          </a:prstGeom>
        </p:spPr>
      </p:pic>
      <p:pic>
        <p:nvPicPr>
          <p:cNvPr id="1290" name="Picture 1289" descr="A black and white sign&#10;&#10;Description automatically generated with low confidence">
            <a:extLst>
              <a:ext uri="{FF2B5EF4-FFF2-40B4-BE49-F238E27FC236}">
                <a16:creationId xmlns:a16="http://schemas.microsoft.com/office/drawing/2014/main" id="{7CDF66DE-D6C2-C78F-E8D7-308FA97A2E16}"/>
              </a:ext>
            </a:extLst>
          </p:cNvPr>
          <p:cNvPicPr>
            <a:picLocks noChangeAspect="1"/>
          </p:cNvPicPr>
          <p:nvPr/>
        </p:nvPicPr>
        <p:blipFill>
          <a:blip r:embed="rId28"/>
          <a:stretch>
            <a:fillRect/>
          </a:stretch>
        </p:blipFill>
        <p:spPr>
          <a:xfrm>
            <a:off x="516169" y="6216671"/>
            <a:ext cx="2561782" cy="683142"/>
          </a:xfrm>
          <a:prstGeom prst="rect">
            <a:avLst/>
          </a:prstGeom>
        </p:spPr>
      </p:pic>
      <p:pic>
        <p:nvPicPr>
          <p:cNvPr id="3" name="Picture 2" descr="Tanuki Dubai Restaurant in Downtown Dubai - Japanese Cuisine | Things To Do  Dubai">
            <a:extLst>
              <a:ext uri="{FF2B5EF4-FFF2-40B4-BE49-F238E27FC236}">
                <a16:creationId xmlns:a16="http://schemas.microsoft.com/office/drawing/2014/main" id="{F81D511E-787E-64D4-3EB9-BDD1787EF013}"/>
              </a:ext>
            </a:extLst>
          </p:cNvPr>
          <p:cNvPicPr>
            <a:picLocks noChangeAspect="1" noChangeArrowheads="1"/>
          </p:cNvPicPr>
          <p:nvPr/>
        </p:nvPicPr>
        <p:blipFill rotWithShape="1">
          <a:blip r:embed="rId29">
            <a:extLst>
              <a:ext uri="{28A0092B-C50C-407E-A947-70E740481C1C}">
                <a14:useLocalDpi xmlns:a14="http://schemas.microsoft.com/office/drawing/2010/main" val="0"/>
              </a:ext>
            </a:extLst>
          </a:blip>
          <a:srcRect t="22590" b="9764"/>
          <a:stretch/>
        </p:blipFill>
        <p:spPr bwMode="auto">
          <a:xfrm>
            <a:off x="12211790" y="6203576"/>
            <a:ext cx="979669" cy="66270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A picture containing diagram&#10;&#10;Description automatically generated">
            <a:extLst>
              <a:ext uri="{FF2B5EF4-FFF2-40B4-BE49-F238E27FC236}">
                <a16:creationId xmlns:a16="http://schemas.microsoft.com/office/drawing/2014/main" id="{2DA72B1F-52D8-C777-7E66-469CACF23125}"/>
              </a:ext>
            </a:extLst>
          </p:cNvPr>
          <p:cNvPicPr>
            <a:picLocks noChangeAspect="1"/>
          </p:cNvPicPr>
          <p:nvPr/>
        </p:nvPicPr>
        <p:blipFill>
          <a:blip r:embed="rId30"/>
          <a:stretch>
            <a:fillRect/>
          </a:stretch>
        </p:blipFill>
        <p:spPr>
          <a:xfrm>
            <a:off x="7977069" y="3576142"/>
            <a:ext cx="1911172" cy="670675"/>
          </a:xfrm>
          <a:prstGeom prst="rect">
            <a:avLst/>
          </a:prstGeom>
        </p:spPr>
      </p:pic>
      <p:pic>
        <p:nvPicPr>
          <p:cNvPr id="10" name="Picture 9" descr="Text&#10;&#10;Description automatically generated with medium confidence">
            <a:extLst>
              <a:ext uri="{FF2B5EF4-FFF2-40B4-BE49-F238E27FC236}">
                <a16:creationId xmlns:a16="http://schemas.microsoft.com/office/drawing/2014/main" id="{6CDE7AB5-15B8-4FF2-130F-6E32CC1A56A7}"/>
              </a:ext>
            </a:extLst>
          </p:cNvPr>
          <p:cNvPicPr>
            <a:picLocks noChangeAspect="1"/>
          </p:cNvPicPr>
          <p:nvPr/>
        </p:nvPicPr>
        <p:blipFill>
          <a:blip r:embed="rId31"/>
          <a:stretch>
            <a:fillRect/>
          </a:stretch>
        </p:blipFill>
        <p:spPr>
          <a:xfrm>
            <a:off x="516169" y="7154633"/>
            <a:ext cx="1800705" cy="672198"/>
          </a:xfrm>
          <a:prstGeom prst="rect">
            <a:avLst/>
          </a:prstGeom>
        </p:spPr>
      </p:pic>
      <p:pic>
        <p:nvPicPr>
          <p:cNvPr id="12" name="Picture 11" descr="Logo&#10;&#10;Description automatically generated">
            <a:extLst>
              <a:ext uri="{FF2B5EF4-FFF2-40B4-BE49-F238E27FC236}">
                <a16:creationId xmlns:a16="http://schemas.microsoft.com/office/drawing/2014/main" id="{87F8C267-0D55-8CEA-DD7E-FC594B67102C}"/>
              </a:ext>
            </a:extLst>
          </p:cNvPr>
          <p:cNvPicPr>
            <a:picLocks noChangeAspect="1"/>
          </p:cNvPicPr>
          <p:nvPr/>
        </p:nvPicPr>
        <p:blipFill>
          <a:blip r:embed="rId32"/>
          <a:stretch>
            <a:fillRect/>
          </a:stretch>
        </p:blipFill>
        <p:spPr>
          <a:xfrm>
            <a:off x="2543356" y="7154633"/>
            <a:ext cx="667402" cy="670381"/>
          </a:xfrm>
          <a:prstGeom prst="rect">
            <a:avLst/>
          </a:prstGeom>
        </p:spPr>
      </p:pic>
      <p:pic>
        <p:nvPicPr>
          <p:cNvPr id="13" name="Picture 12" descr="Shape&#10;&#10;Description automatically generated">
            <a:extLst>
              <a:ext uri="{FF2B5EF4-FFF2-40B4-BE49-F238E27FC236}">
                <a16:creationId xmlns:a16="http://schemas.microsoft.com/office/drawing/2014/main" id="{0D603AAF-3DD1-EE98-C9F9-D087A44867DA}"/>
              </a:ext>
            </a:extLst>
          </p:cNvPr>
          <p:cNvPicPr>
            <a:picLocks noChangeAspect="1"/>
          </p:cNvPicPr>
          <p:nvPr/>
        </p:nvPicPr>
        <p:blipFill>
          <a:blip r:embed="rId33"/>
          <a:stretch>
            <a:fillRect/>
          </a:stretch>
        </p:blipFill>
        <p:spPr>
          <a:xfrm>
            <a:off x="5395252" y="7154633"/>
            <a:ext cx="670381" cy="670381"/>
          </a:xfrm>
          <a:prstGeom prst="rect">
            <a:avLst/>
          </a:prstGeom>
        </p:spPr>
      </p:pic>
      <p:pic>
        <p:nvPicPr>
          <p:cNvPr id="14" name="Picture 13" descr="A picture containing logo&#10;&#10;Description automatically generated">
            <a:extLst>
              <a:ext uri="{FF2B5EF4-FFF2-40B4-BE49-F238E27FC236}">
                <a16:creationId xmlns:a16="http://schemas.microsoft.com/office/drawing/2014/main" id="{21FD3A02-C31D-0A75-763C-ED614484F865}"/>
              </a:ext>
            </a:extLst>
          </p:cNvPr>
          <p:cNvPicPr>
            <a:picLocks noChangeAspect="1"/>
          </p:cNvPicPr>
          <p:nvPr/>
        </p:nvPicPr>
        <p:blipFill rotWithShape="1">
          <a:blip r:embed="rId34"/>
          <a:srcRect t="28371" b="28177"/>
          <a:stretch/>
        </p:blipFill>
        <p:spPr>
          <a:xfrm>
            <a:off x="3510305" y="7154633"/>
            <a:ext cx="1542828" cy="670381"/>
          </a:xfrm>
          <a:prstGeom prst="rect">
            <a:avLst/>
          </a:prstGeom>
        </p:spPr>
      </p:pic>
      <p:pic>
        <p:nvPicPr>
          <p:cNvPr id="15" name="Picture 14" descr="A fork and knife&#10;&#10;Description automatically generated with low confidence">
            <a:extLst>
              <a:ext uri="{FF2B5EF4-FFF2-40B4-BE49-F238E27FC236}">
                <a16:creationId xmlns:a16="http://schemas.microsoft.com/office/drawing/2014/main" id="{50BAD4A5-6F30-453B-E26B-8118E73E82D9}"/>
              </a:ext>
            </a:extLst>
          </p:cNvPr>
          <p:cNvPicPr>
            <a:picLocks noChangeAspect="1"/>
          </p:cNvPicPr>
          <p:nvPr/>
        </p:nvPicPr>
        <p:blipFill>
          <a:blip r:embed="rId35"/>
          <a:stretch>
            <a:fillRect/>
          </a:stretch>
        </p:blipFill>
        <p:spPr>
          <a:xfrm>
            <a:off x="7602189" y="7159376"/>
            <a:ext cx="665638" cy="665638"/>
          </a:xfrm>
          <a:prstGeom prst="rect">
            <a:avLst/>
          </a:prstGeom>
        </p:spPr>
      </p:pic>
      <p:pic>
        <p:nvPicPr>
          <p:cNvPr id="16" name="Picture 15" descr="Logo&#10;&#10;Description automatically generated">
            <a:extLst>
              <a:ext uri="{FF2B5EF4-FFF2-40B4-BE49-F238E27FC236}">
                <a16:creationId xmlns:a16="http://schemas.microsoft.com/office/drawing/2014/main" id="{56FE9CE7-A451-9380-7A78-A558010A01F2}"/>
              </a:ext>
            </a:extLst>
          </p:cNvPr>
          <p:cNvPicPr>
            <a:picLocks noChangeAspect="1"/>
          </p:cNvPicPr>
          <p:nvPr/>
        </p:nvPicPr>
        <p:blipFill rotWithShape="1">
          <a:blip r:embed="rId36"/>
          <a:srcRect t="9701" b="17794"/>
          <a:stretch/>
        </p:blipFill>
        <p:spPr>
          <a:xfrm>
            <a:off x="6363485" y="7154633"/>
            <a:ext cx="971054" cy="670381"/>
          </a:xfrm>
          <a:prstGeom prst="rect">
            <a:avLst/>
          </a:prstGeom>
        </p:spPr>
      </p:pic>
      <p:pic>
        <p:nvPicPr>
          <p:cNvPr id="18" name="Picture 17" descr="Logo, company name&#10;&#10;Description automatically generated">
            <a:extLst>
              <a:ext uri="{FF2B5EF4-FFF2-40B4-BE49-F238E27FC236}">
                <a16:creationId xmlns:a16="http://schemas.microsoft.com/office/drawing/2014/main" id="{E0FA963C-EED4-AA54-F080-A7537C637156}"/>
              </a:ext>
            </a:extLst>
          </p:cNvPr>
          <p:cNvPicPr>
            <a:picLocks noChangeAspect="1"/>
          </p:cNvPicPr>
          <p:nvPr/>
        </p:nvPicPr>
        <p:blipFill rotWithShape="1">
          <a:blip r:embed="rId37"/>
          <a:srcRect t="20326" b="24505"/>
          <a:stretch/>
        </p:blipFill>
        <p:spPr>
          <a:xfrm>
            <a:off x="9528213" y="7154633"/>
            <a:ext cx="1206538" cy="665638"/>
          </a:xfrm>
          <a:prstGeom prst="rect">
            <a:avLst/>
          </a:prstGeom>
        </p:spPr>
      </p:pic>
      <p:pic>
        <p:nvPicPr>
          <p:cNvPr id="19" name="Picture 18" descr="Graphical user interface, application&#10;&#10;Description automatically generated">
            <a:extLst>
              <a:ext uri="{FF2B5EF4-FFF2-40B4-BE49-F238E27FC236}">
                <a16:creationId xmlns:a16="http://schemas.microsoft.com/office/drawing/2014/main" id="{0C99F81A-EEC9-94AA-6BC8-939FD08C033D}"/>
              </a:ext>
            </a:extLst>
          </p:cNvPr>
          <p:cNvPicPr>
            <a:picLocks noChangeAspect="1"/>
          </p:cNvPicPr>
          <p:nvPr/>
        </p:nvPicPr>
        <p:blipFill>
          <a:blip r:embed="rId38"/>
          <a:stretch>
            <a:fillRect/>
          </a:stretch>
        </p:blipFill>
        <p:spPr>
          <a:xfrm>
            <a:off x="11068183" y="7154634"/>
            <a:ext cx="665638" cy="665638"/>
          </a:xfrm>
          <a:prstGeom prst="rect">
            <a:avLst/>
          </a:prstGeom>
        </p:spPr>
      </p:pic>
      <p:pic>
        <p:nvPicPr>
          <p:cNvPr id="20" name="Picture 19" descr="Logo&#10;&#10;Description automatically generated with low confidence">
            <a:extLst>
              <a:ext uri="{FF2B5EF4-FFF2-40B4-BE49-F238E27FC236}">
                <a16:creationId xmlns:a16="http://schemas.microsoft.com/office/drawing/2014/main" id="{A4D2EB47-B6C5-A0D0-00C9-0B6693AF3507}"/>
              </a:ext>
            </a:extLst>
          </p:cNvPr>
          <p:cNvPicPr>
            <a:picLocks noChangeAspect="1"/>
          </p:cNvPicPr>
          <p:nvPr/>
        </p:nvPicPr>
        <p:blipFill>
          <a:blip r:embed="rId39"/>
          <a:stretch>
            <a:fillRect/>
          </a:stretch>
        </p:blipFill>
        <p:spPr>
          <a:xfrm>
            <a:off x="12023638" y="7132038"/>
            <a:ext cx="1186060" cy="670382"/>
          </a:xfrm>
          <a:prstGeom prst="rect">
            <a:avLst/>
          </a:prstGeom>
        </p:spPr>
      </p:pic>
      <p:pic>
        <p:nvPicPr>
          <p:cNvPr id="22" name="Picture 21" descr="Text&#10;&#10;Description automatically generated with medium confidence">
            <a:extLst>
              <a:ext uri="{FF2B5EF4-FFF2-40B4-BE49-F238E27FC236}">
                <a16:creationId xmlns:a16="http://schemas.microsoft.com/office/drawing/2014/main" id="{6EB0E84B-6960-BD1A-B0AA-2A50E72ED671}"/>
              </a:ext>
            </a:extLst>
          </p:cNvPr>
          <p:cNvPicPr>
            <a:picLocks noChangeAspect="1"/>
          </p:cNvPicPr>
          <p:nvPr/>
        </p:nvPicPr>
        <p:blipFill>
          <a:blip r:embed="rId40"/>
          <a:stretch>
            <a:fillRect/>
          </a:stretch>
        </p:blipFill>
        <p:spPr>
          <a:xfrm>
            <a:off x="13477851" y="7128479"/>
            <a:ext cx="1186060" cy="664194"/>
          </a:xfrm>
          <a:prstGeom prst="rect">
            <a:avLst/>
          </a:prstGeom>
        </p:spPr>
      </p:pic>
      <p:pic>
        <p:nvPicPr>
          <p:cNvPr id="23" name="Picture 22" descr="Icon&#10;&#10;Description automatically generated">
            <a:extLst>
              <a:ext uri="{FF2B5EF4-FFF2-40B4-BE49-F238E27FC236}">
                <a16:creationId xmlns:a16="http://schemas.microsoft.com/office/drawing/2014/main" id="{201200C2-BB70-AE6A-CE1C-FA5FCD27C967}"/>
              </a:ext>
            </a:extLst>
          </p:cNvPr>
          <p:cNvPicPr>
            <a:picLocks noChangeAspect="1"/>
          </p:cNvPicPr>
          <p:nvPr/>
        </p:nvPicPr>
        <p:blipFill>
          <a:blip r:embed="rId41"/>
          <a:stretch>
            <a:fillRect/>
          </a:stretch>
        </p:blipFill>
        <p:spPr>
          <a:xfrm>
            <a:off x="14858970" y="7154633"/>
            <a:ext cx="670535" cy="670535"/>
          </a:xfrm>
          <a:prstGeom prst="rect">
            <a:avLst/>
          </a:prstGeom>
        </p:spPr>
      </p:pic>
      <p:pic>
        <p:nvPicPr>
          <p:cNvPr id="24" name="Picture 23" descr="Text, letter&#10;&#10;Description automatically generated">
            <a:extLst>
              <a:ext uri="{FF2B5EF4-FFF2-40B4-BE49-F238E27FC236}">
                <a16:creationId xmlns:a16="http://schemas.microsoft.com/office/drawing/2014/main" id="{B670C19D-8217-2C28-F183-7DA8059EE154}"/>
              </a:ext>
            </a:extLst>
          </p:cNvPr>
          <p:cNvPicPr>
            <a:picLocks noChangeAspect="1"/>
          </p:cNvPicPr>
          <p:nvPr/>
        </p:nvPicPr>
        <p:blipFill>
          <a:blip r:embed="rId42"/>
          <a:stretch>
            <a:fillRect/>
          </a:stretch>
        </p:blipFill>
        <p:spPr>
          <a:xfrm>
            <a:off x="516169" y="8081651"/>
            <a:ext cx="1945217" cy="672169"/>
          </a:xfrm>
          <a:prstGeom prst="rect">
            <a:avLst/>
          </a:prstGeom>
        </p:spPr>
      </p:pic>
      <p:pic>
        <p:nvPicPr>
          <p:cNvPr id="25" name="Picture 24" descr="Graphical user interface, text&#10;&#10;Description automatically generated with medium confidence">
            <a:extLst>
              <a:ext uri="{FF2B5EF4-FFF2-40B4-BE49-F238E27FC236}">
                <a16:creationId xmlns:a16="http://schemas.microsoft.com/office/drawing/2014/main" id="{0E7FF7FF-6B17-8D40-EFF1-AFDE680FC5FC}"/>
              </a:ext>
            </a:extLst>
          </p:cNvPr>
          <p:cNvPicPr>
            <a:picLocks noChangeAspect="1"/>
          </p:cNvPicPr>
          <p:nvPr/>
        </p:nvPicPr>
        <p:blipFill>
          <a:blip r:embed="rId43"/>
          <a:stretch>
            <a:fillRect/>
          </a:stretch>
        </p:blipFill>
        <p:spPr>
          <a:xfrm>
            <a:off x="15783833" y="7154632"/>
            <a:ext cx="979342" cy="672169"/>
          </a:xfrm>
          <a:prstGeom prst="rect">
            <a:avLst/>
          </a:prstGeom>
        </p:spPr>
      </p:pic>
      <p:pic>
        <p:nvPicPr>
          <p:cNvPr id="26" name="Picture 25" descr="Logo, company name&#10;&#10;Description automatically generated">
            <a:extLst>
              <a:ext uri="{FF2B5EF4-FFF2-40B4-BE49-F238E27FC236}">
                <a16:creationId xmlns:a16="http://schemas.microsoft.com/office/drawing/2014/main" id="{78283774-6AC0-505B-D813-462283FCDE36}"/>
              </a:ext>
            </a:extLst>
          </p:cNvPr>
          <p:cNvPicPr>
            <a:picLocks noChangeAspect="1"/>
          </p:cNvPicPr>
          <p:nvPr/>
        </p:nvPicPr>
        <p:blipFill rotWithShape="1">
          <a:blip r:embed="rId44"/>
          <a:srcRect l="640" t="27667" r="-640" b="29973"/>
          <a:stretch/>
        </p:blipFill>
        <p:spPr>
          <a:xfrm>
            <a:off x="2618034" y="8079835"/>
            <a:ext cx="1582573" cy="670382"/>
          </a:xfrm>
          <a:prstGeom prst="rect">
            <a:avLst/>
          </a:prstGeom>
        </p:spPr>
      </p:pic>
      <p:pic>
        <p:nvPicPr>
          <p:cNvPr id="28" name="Picture 27" descr="Logo, company name&#10;&#10;Description automatically generated">
            <a:extLst>
              <a:ext uri="{FF2B5EF4-FFF2-40B4-BE49-F238E27FC236}">
                <a16:creationId xmlns:a16="http://schemas.microsoft.com/office/drawing/2014/main" id="{E94251E1-8DCE-CABD-628C-2CB86D3F219F}"/>
              </a:ext>
            </a:extLst>
          </p:cNvPr>
          <p:cNvPicPr>
            <a:picLocks noChangeAspect="1"/>
          </p:cNvPicPr>
          <p:nvPr/>
        </p:nvPicPr>
        <p:blipFill>
          <a:blip r:embed="rId45"/>
          <a:stretch>
            <a:fillRect/>
          </a:stretch>
        </p:blipFill>
        <p:spPr>
          <a:xfrm>
            <a:off x="7542024" y="8086208"/>
            <a:ext cx="665638" cy="665638"/>
          </a:xfrm>
          <a:prstGeom prst="rect">
            <a:avLst/>
          </a:prstGeom>
        </p:spPr>
      </p:pic>
      <p:pic>
        <p:nvPicPr>
          <p:cNvPr id="32" name="Picture 31" descr="Logo&#10;&#10;Description automatically generated">
            <a:extLst>
              <a:ext uri="{FF2B5EF4-FFF2-40B4-BE49-F238E27FC236}">
                <a16:creationId xmlns:a16="http://schemas.microsoft.com/office/drawing/2014/main" id="{0FB4545A-5610-75A3-7AF4-8752FF2AD99F}"/>
              </a:ext>
            </a:extLst>
          </p:cNvPr>
          <p:cNvPicPr>
            <a:picLocks noChangeAspect="1"/>
          </p:cNvPicPr>
          <p:nvPr/>
        </p:nvPicPr>
        <p:blipFill>
          <a:blip r:embed="rId46"/>
          <a:stretch>
            <a:fillRect/>
          </a:stretch>
        </p:blipFill>
        <p:spPr>
          <a:xfrm>
            <a:off x="4436852" y="8079836"/>
            <a:ext cx="670382" cy="670382"/>
          </a:xfrm>
          <a:prstGeom prst="rect">
            <a:avLst/>
          </a:prstGeom>
        </p:spPr>
      </p:pic>
      <p:pic>
        <p:nvPicPr>
          <p:cNvPr id="34" name="Picture 33" descr="A picture containing qr code&#10;&#10;Description automatically generated">
            <a:extLst>
              <a:ext uri="{FF2B5EF4-FFF2-40B4-BE49-F238E27FC236}">
                <a16:creationId xmlns:a16="http://schemas.microsoft.com/office/drawing/2014/main" id="{06E65ED7-55B4-8A6F-9234-BBEE016B19F2}"/>
              </a:ext>
            </a:extLst>
          </p:cNvPr>
          <p:cNvPicPr>
            <a:picLocks noChangeAspect="1"/>
          </p:cNvPicPr>
          <p:nvPr/>
        </p:nvPicPr>
        <p:blipFill>
          <a:blip r:embed="rId47"/>
          <a:stretch>
            <a:fillRect/>
          </a:stretch>
        </p:blipFill>
        <p:spPr>
          <a:xfrm>
            <a:off x="8407380" y="8079835"/>
            <a:ext cx="492466" cy="672011"/>
          </a:xfrm>
          <a:prstGeom prst="rect">
            <a:avLst/>
          </a:prstGeom>
        </p:spPr>
      </p:pic>
      <p:pic>
        <p:nvPicPr>
          <p:cNvPr id="36" name="Picture 35" descr="Logo, company name&#10;&#10;Description automatically generated">
            <a:extLst>
              <a:ext uri="{FF2B5EF4-FFF2-40B4-BE49-F238E27FC236}">
                <a16:creationId xmlns:a16="http://schemas.microsoft.com/office/drawing/2014/main" id="{74FEC922-CF43-9EBC-AA02-830917B19868}"/>
              </a:ext>
            </a:extLst>
          </p:cNvPr>
          <p:cNvPicPr>
            <a:picLocks noChangeAspect="1"/>
          </p:cNvPicPr>
          <p:nvPr/>
        </p:nvPicPr>
        <p:blipFill rotWithShape="1">
          <a:blip r:embed="rId48"/>
          <a:srcRect t="25844" b="25596"/>
          <a:stretch/>
        </p:blipFill>
        <p:spPr>
          <a:xfrm>
            <a:off x="6028334" y="8079835"/>
            <a:ext cx="1380497" cy="670381"/>
          </a:xfrm>
          <a:prstGeom prst="rect">
            <a:avLst/>
          </a:prstGeom>
        </p:spPr>
      </p:pic>
      <p:pic>
        <p:nvPicPr>
          <p:cNvPr id="38" name="Picture 37" descr="Text&#10;&#10;Description automatically generated">
            <a:extLst>
              <a:ext uri="{FF2B5EF4-FFF2-40B4-BE49-F238E27FC236}">
                <a16:creationId xmlns:a16="http://schemas.microsoft.com/office/drawing/2014/main" id="{25CD5025-3AB9-8B0F-092D-92C32516BFC1}"/>
              </a:ext>
            </a:extLst>
          </p:cNvPr>
          <p:cNvPicPr>
            <a:picLocks noChangeAspect="1"/>
          </p:cNvPicPr>
          <p:nvPr/>
        </p:nvPicPr>
        <p:blipFill>
          <a:blip r:embed="rId49"/>
          <a:stretch>
            <a:fillRect/>
          </a:stretch>
        </p:blipFill>
        <p:spPr>
          <a:xfrm>
            <a:off x="9952711" y="8091039"/>
            <a:ext cx="659178" cy="659178"/>
          </a:xfrm>
          <a:prstGeom prst="rect">
            <a:avLst/>
          </a:prstGeom>
        </p:spPr>
      </p:pic>
      <p:pic>
        <p:nvPicPr>
          <p:cNvPr id="40" name="Picture 39" descr="Shape&#10;&#10;Description automatically generated with medium confidence">
            <a:extLst>
              <a:ext uri="{FF2B5EF4-FFF2-40B4-BE49-F238E27FC236}">
                <a16:creationId xmlns:a16="http://schemas.microsoft.com/office/drawing/2014/main" id="{F68C2135-2C67-639A-38DC-0C86FE72EF05}"/>
              </a:ext>
            </a:extLst>
          </p:cNvPr>
          <p:cNvPicPr>
            <a:picLocks noChangeAspect="1"/>
          </p:cNvPicPr>
          <p:nvPr/>
        </p:nvPicPr>
        <p:blipFill>
          <a:blip r:embed="rId50"/>
          <a:stretch>
            <a:fillRect/>
          </a:stretch>
        </p:blipFill>
        <p:spPr>
          <a:xfrm>
            <a:off x="12075211" y="8074189"/>
            <a:ext cx="795512" cy="677658"/>
          </a:xfrm>
          <a:prstGeom prst="rect">
            <a:avLst/>
          </a:prstGeom>
        </p:spPr>
      </p:pic>
      <p:pic>
        <p:nvPicPr>
          <p:cNvPr id="46" name="Picture 45" descr="Logo&#10;&#10;Description automatically generated">
            <a:extLst>
              <a:ext uri="{FF2B5EF4-FFF2-40B4-BE49-F238E27FC236}">
                <a16:creationId xmlns:a16="http://schemas.microsoft.com/office/drawing/2014/main" id="{5BEEF2C0-DD67-A9A6-FC4B-8966DECDA9A5}"/>
              </a:ext>
            </a:extLst>
          </p:cNvPr>
          <p:cNvPicPr>
            <a:picLocks noChangeAspect="1"/>
          </p:cNvPicPr>
          <p:nvPr/>
        </p:nvPicPr>
        <p:blipFill>
          <a:blip r:embed="rId51"/>
          <a:stretch>
            <a:fillRect/>
          </a:stretch>
        </p:blipFill>
        <p:spPr>
          <a:xfrm>
            <a:off x="10825349" y="8074188"/>
            <a:ext cx="1034385" cy="679632"/>
          </a:xfrm>
          <a:prstGeom prst="rect">
            <a:avLst/>
          </a:prstGeom>
        </p:spPr>
      </p:pic>
      <p:pic>
        <p:nvPicPr>
          <p:cNvPr id="48" name="Picture 47" descr="Logo, company name&#10;&#10;Description automatically generated">
            <a:extLst>
              <a:ext uri="{FF2B5EF4-FFF2-40B4-BE49-F238E27FC236}">
                <a16:creationId xmlns:a16="http://schemas.microsoft.com/office/drawing/2014/main" id="{B54A1CF7-A88C-5942-81DB-D048B1952C72}"/>
              </a:ext>
            </a:extLst>
          </p:cNvPr>
          <p:cNvPicPr>
            <a:picLocks noChangeAspect="1"/>
          </p:cNvPicPr>
          <p:nvPr/>
        </p:nvPicPr>
        <p:blipFill>
          <a:blip r:embed="rId52"/>
          <a:stretch>
            <a:fillRect/>
          </a:stretch>
        </p:blipFill>
        <p:spPr>
          <a:xfrm>
            <a:off x="9078053" y="8079835"/>
            <a:ext cx="700517" cy="700517"/>
          </a:xfrm>
          <a:prstGeom prst="rect">
            <a:avLst/>
          </a:prstGeom>
        </p:spPr>
      </p:pic>
      <p:pic>
        <p:nvPicPr>
          <p:cNvPr id="50" name="Picture 49" descr="Shape&#10;&#10;Description automatically generated with medium confidence">
            <a:extLst>
              <a:ext uri="{FF2B5EF4-FFF2-40B4-BE49-F238E27FC236}">
                <a16:creationId xmlns:a16="http://schemas.microsoft.com/office/drawing/2014/main" id="{A8A571D1-A0C5-47C9-8913-87A2F0330B1E}"/>
              </a:ext>
            </a:extLst>
          </p:cNvPr>
          <p:cNvPicPr>
            <a:picLocks noChangeAspect="1"/>
          </p:cNvPicPr>
          <p:nvPr/>
        </p:nvPicPr>
        <p:blipFill>
          <a:blip r:embed="rId53"/>
          <a:stretch>
            <a:fillRect/>
          </a:stretch>
        </p:blipFill>
        <p:spPr>
          <a:xfrm>
            <a:off x="13857012" y="8086208"/>
            <a:ext cx="1252790" cy="660857"/>
          </a:xfrm>
          <a:prstGeom prst="rect">
            <a:avLst/>
          </a:prstGeom>
        </p:spPr>
      </p:pic>
      <p:pic>
        <p:nvPicPr>
          <p:cNvPr id="52" name="Picture 51" descr="Logo&#10;&#10;Description automatically generated">
            <a:extLst>
              <a:ext uri="{FF2B5EF4-FFF2-40B4-BE49-F238E27FC236}">
                <a16:creationId xmlns:a16="http://schemas.microsoft.com/office/drawing/2014/main" id="{54A0AA5A-A9E4-734C-832B-4C2CCD13558D}"/>
              </a:ext>
            </a:extLst>
          </p:cNvPr>
          <p:cNvPicPr>
            <a:picLocks noChangeAspect="1"/>
          </p:cNvPicPr>
          <p:nvPr/>
        </p:nvPicPr>
        <p:blipFill>
          <a:blip r:embed="rId54"/>
          <a:stretch>
            <a:fillRect/>
          </a:stretch>
        </p:blipFill>
        <p:spPr>
          <a:xfrm>
            <a:off x="13018569" y="8081651"/>
            <a:ext cx="664194" cy="664194"/>
          </a:xfrm>
          <a:prstGeom prst="rect">
            <a:avLst/>
          </a:prstGeom>
        </p:spPr>
      </p:pic>
      <p:pic>
        <p:nvPicPr>
          <p:cNvPr id="59" name="Picture 58" descr="Logo, company name&#10;&#10;Description automatically generated">
            <a:extLst>
              <a:ext uri="{FF2B5EF4-FFF2-40B4-BE49-F238E27FC236}">
                <a16:creationId xmlns:a16="http://schemas.microsoft.com/office/drawing/2014/main" id="{1703980F-F980-BCE4-26C2-7B27F6AD8F78}"/>
              </a:ext>
            </a:extLst>
          </p:cNvPr>
          <p:cNvPicPr>
            <a:picLocks noChangeAspect="1"/>
          </p:cNvPicPr>
          <p:nvPr/>
        </p:nvPicPr>
        <p:blipFill>
          <a:blip r:embed="rId55"/>
          <a:stretch>
            <a:fillRect/>
          </a:stretch>
        </p:blipFill>
        <p:spPr>
          <a:xfrm>
            <a:off x="16064474" y="8081651"/>
            <a:ext cx="698701" cy="698701"/>
          </a:xfrm>
          <a:prstGeom prst="rect">
            <a:avLst/>
          </a:prstGeom>
        </p:spPr>
      </p:pic>
      <p:pic>
        <p:nvPicPr>
          <p:cNvPr id="4" name="Picture 2" descr="Wine Dine and Play: At.Mosphere Burj Khalifa">
            <a:extLst>
              <a:ext uri="{FF2B5EF4-FFF2-40B4-BE49-F238E27FC236}">
                <a16:creationId xmlns:a16="http://schemas.microsoft.com/office/drawing/2014/main" id="{454C4E6E-3E23-CA1B-0183-4E6436FB4679}"/>
              </a:ext>
            </a:extLst>
          </p:cNvPr>
          <p:cNvPicPr>
            <a:picLocks noChangeAspect="1" noChangeArrowheads="1"/>
          </p:cNvPicPr>
          <p:nvPr/>
        </p:nvPicPr>
        <p:blipFill rotWithShape="1">
          <a:blip r:embed="rId56">
            <a:extLst>
              <a:ext uri="{28A0092B-C50C-407E-A947-70E740481C1C}">
                <a14:useLocalDpi xmlns:a14="http://schemas.microsoft.com/office/drawing/2010/main" val="0"/>
              </a:ext>
            </a:extLst>
          </a:blip>
          <a:srcRect b="32698"/>
          <a:stretch/>
        </p:blipFill>
        <p:spPr bwMode="auto">
          <a:xfrm>
            <a:off x="6149222" y="6214222"/>
            <a:ext cx="668374" cy="682097"/>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41" descr="Logo&#10;&#10;Description automatically generated">
            <a:extLst>
              <a:ext uri="{FF2B5EF4-FFF2-40B4-BE49-F238E27FC236}">
                <a16:creationId xmlns:a16="http://schemas.microsoft.com/office/drawing/2014/main" id="{6F5BD2C8-9803-8BFC-AA7A-4E5CB3D3E633}"/>
              </a:ext>
            </a:extLst>
          </p:cNvPr>
          <p:cNvPicPr>
            <a:picLocks noChangeAspect="1"/>
          </p:cNvPicPr>
          <p:nvPr/>
        </p:nvPicPr>
        <p:blipFill>
          <a:blip r:embed="rId57"/>
          <a:stretch>
            <a:fillRect/>
          </a:stretch>
        </p:blipFill>
        <p:spPr>
          <a:xfrm>
            <a:off x="8535330" y="7154632"/>
            <a:ext cx="672011" cy="672011"/>
          </a:xfrm>
          <a:prstGeom prst="rect">
            <a:avLst/>
          </a:prstGeom>
        </p:spPr>
      </p:pic>
      <p:pic>
        <p:nvPicPr>
          <p:cNvPr id="43" name="Picture 4" descr="Food delivery from restaurants nearest to you in Al Azra | Talabat">
            <a:extLst>
              <a:ext uri="{FF2B5EF4-FFF2-40B4-BE49-F238E27FC236}">
                <a16:creationId xmlns:a16="http://schemas.microsoft.com/office/drawing/2014/main" id="{63FA004D-5596-6BC2-2D02-E03F33F35FB9}"/>
              </a:ext>
            </a:extLst>
          </p:cNvPr>
          <p:cNvPicPr>
            <a:picLocks noChangeAspect="1" noChangeArrowheads="1"/>
          </p:cNvPicPr>
          <p:nvPr/>
        </p:nvPicPr>
        <p:blipFill>
          <a:blip r:embed="rId58">
            <a:extLst>
              <a:ext uri="{28A0092B-C50C-407E-A947-70E740481C1C}">
                <a14:useLocalDpi xmlns:a14="http://schemas.microsoft.com/office/drawing/2010/main" val="0"/>
              </a:ext>
            </a:extLst>
          </a:blip>
          <a:srcRect/>
          <a:stretch>
            <a:fillRect/>
          </a:stretch>
        </p:blipFill>
        <p:spPr bwMode="auto">
          <a:xfrm>
            <a:off x="3243928" y="6214868"/>
            <a:ext cx="757168" cy="681451"/>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59" descr="Icon&#10;&#10;Description automatically generated">
            <a:extLst>
              <a:ext uri="{FF2B5EF4-FFF2-40B4-BE49-F238E27FC236}">
                <a16:creationId xmlns:a16="http://schemas.microsoft.com/office/drawing/2014/main" id="{D9A7621C-B46C-BD35-F271-5AA64765EFC7}"/>
              </a:ext>
            </a:extLst>
          </p:cNvPr>
          <p:cNvPicPr>
            <a:picLocks noChangeAspect="1"/>
          </p:cNvPicPr>
          <p:nvPr/>
        </p:nvPicPr>
        <p:blipFill>
          <a:blip r:embed="rId59"/>
          <a:stretch>
            <a:fillRect/>
          </a:stretch>
        </p:blipFill>
        <p:spPr>
          <a:xfrm>
            <a:off x="5310484" y="8079057"/>
            <a:ext cx="679632" cy="679632"/>
          </a:xfrm>
          <a:prstGeom prst="rect">
            <a:avLst/>
          </a:prstGeom>
        </p:spPr>
      </p:pic>
      <p:pic>
        <p:nvPicPr>
          <p:cNvPr id="62" name="Picture 61" descr="Text&#10;&#10;Description automatically generated with medium confidence">
            <a:extLst>
              <a:ext uri="{FF2B5EF4-FFF2-40B4-BE49-F238E27FC236}">
                <a16:creationId xmlns:a16="http://schemas.microsoft.com/office/drawing/2014/main" id="{BF3F6AED-0C8E-424F-81C6-E7A07B62A901}"/>
              </a:ext>
            </a:extLst>
          </p:cNvPr>
          <p:cNvPicPr>
            <a:picLocks noChangeAspect="1"/>
          </p:cNvPicPr>
          <p:nvPr/>
        </p:nvPicPr>
        <p:blipFill>
          <a:blip r:embed="rId60"/>
          <a:stretch>
            <a:fillRect/>
          </a:stretch>
        </p:blipFill>
        <p:spPr>
          <a:xfrm>
            <a:off x="4879464" y="6214222"/>
            <a:ext cx="1168492" cy="679633"/>
          </a:xfrm>
          <a:prstGeom prst="rect">
            <a:avLst/>
          </a:prstGeom>
        </p:spPr>
      </p:pic>
      <p:pic>
        <p:nvPicPr>
          <p:cNvPr id="1024" name="Picture 1023" descr="Logo, company name&#10;&#10;Description automatically generated">
            <a:extLst>
              <a:ext uri="{FF2B5EF4-FFF2-40B4-BE49-F238E27FC236}">
                <a16:creationId xmlns:a16="http://schemas.microsoft.com/office/drawing/2014/main" id="{B44527E5-B2A1-5D77-FB69-42A8BA76F9B8}"/>
              </a:ext>
            </a:extLst>
          </p:cNvPr>
          <p:cNvPicPr>
            <a:picLocks noChangeAspect="1"/>
          </p:cNvPicPr>
          <p:nvPr/>
        </p:nvPicPr>
        <p:blipFill>
          <a:blip r:embed="rId61"/>
          <a:stretch>
            <a:fillRect/>
          </a:stretch>
        </p:blipFill>
        <p:spPr>
          <a:xfrm>
            <a:off x="4199179" y="6216832"/>
            <a:ext cx="686650" cy="686650"/>
          </a:xfrm>
          <a:prstGeom prst="rect">
            <a:avLst/>
          </a:prstGeom>
        </p:spPr>
      </p:pic>
      <p:pic>
        <p:nvPicPr>
          <p:cNvPr id="1031" name="Picture 1030" descr="Text&#10;&#10;Description automatically generated">
            <a:extLst>
              <a:ext uri="{FF2B5EF4-FFF2-40B4-BE49-F238E27FC236}">
                <a16:creationId xmlns:a16="http://schemas.microsoft.com/office/drawing/2014/main" id="{FF9D78AE-2998-B4D3-0D94-AB3B57EA1625}"/>
              </a:ext>
            </a:extLst>
          </p:cNvPr>
          <p:cNvPicPr>
            <a:picLocks noChangeAspect="1"/>
          </p:cNvPicPr>
          <p:nvPr/>
        </p:nvPicPr>
        <p:blipFill>
          <a:blip r:embed="rId62"/>
          <a:stretch>
            <a:fillRect/>
          </a:stretch>
        </p:blipFill>
        <p:spPr>
          <a:xfrm>
            <a:off x="6951718" y="4515779"/>
            <a:ext cx="1170628" cy="680745"/>
          </a:xfrm>
          <a:prstGeom prst="rect">
            <a:avLst/>
          </a:prstGeom>
        </p:spPr>
      </p:pic>
      <p:pic>
        <p:nvPicPr>
          <p:cNvPr id="1039" name="Picture 1038" descr="Text, logo, company name&#10;&#10;Description automatically generated">
            <a:extLst>
              <a:ext uri="{FF2B5EF4-FFF2-40B4-BE49-F238E27FC236}">
                <a16:creationId xmlns:a16="http://schemas.microsoft.com/office/drawing/2014/main" id="{C1BDC10F-07D0-AC44-3ADB-F666CD548020}"/>
              </a:ext>
            </a:extLst>
          </p:cNvPr>
          <p:cNvPicPr>
            <a:picLocks noChangeAspect="1"/>
          </p:cNvPicPr>
          <p:nvPr/>
        </p:nvPicPr>
        <p:blipFill>
          <a:blip r:embed="rId63"/>
          <a:stretch>
            <a:fillRect/>
          </a:stretch>
        </p:blipFill>
        <p:spPr>
          <a:xfrm>
            <a:off x="8468368" y="4439471"/>
            <a:ext cx="841461" cy="841461"/>
          </a:xfrm>
          <a:prstGeom prst="rect">
            <a:avLst/>
          </a:prstGeom>
        </p:spPr>
      </p:pic>
      <p:pic>
        <p:nvPicPr>
          <p:cNvPr id="1041" name="Picture 8" descr="Address Fujairah Resort + Spa - Hotel | EVINTRA">
            <a:extLst>
              <a:ext uri="{FF2B5EF4-FFF2-40B4-BE49-F238E27FC236}">
                <a16:creationId xmlns:a16="http://schemas.microsoft.com/office/drawing/2014/main" id="{3881CA9C-BF7A-E53D-3E06-CD4C5EB5932A}"/>
              </a:ext>
            </a:extLst>
          </p:cNvPr>
          <p:cNvPicPr>
            <a:picLocks noChangeAspect="1" noChangeArrowheads="1"/>
          </p:cNvPicPr>
          <p:nvPr/>
        </p:nvPicPr>
        <p:blipFill>
          <a:blip r:embed="rId64">
            <a:extLst>
              <a:ext uri="{28A0092B-C50C-407E-A947-70E740481C1C}">
                <a14:useLocalDpi xmlns:a14="http://schemas.microsoft.com/office/drawing/2010/main" val="0"/>
              </a:ext>
            </a:extLst>
          </a:blip>
          <a:srcRect/>
          <a:stretch>
            <a:fillRect/>
          </a:stretch>
        </p:blipFill>
        <p:spPr bwMode="auto">
          <a:xfrm>
            <a:off x="9677400" y="4441342"/>
            <a:ext cx="1382270" cy="669380"/>
          </a:xfrm>
          <a:prstGeom prst="rect">
            <a:avLst/>
          </a:prstGeom>
          <a:noFill/>
          <a:extLst>
            <a:ext uri="{909E8E84-426E-40DD-AFC4-6F175D3DCCD1}">
              <a14:hiddenFill xmlns:a14="http://schemas.microsoft.com/office/drawing/2010/main">
                <a:solidFill>
                  <a:srgbClr val="FFFFFF"/>
                </a:solidFill>
              </a14:hiddenFill>
            </a:ext>
          </a:extLst>
        </p:spPr>
      </p:pic>
      <p:pic>
        <p:nvPicPr>
          <p:cNvPr id="1045" name="Picture 1044">
            <a:extLst>
              <a:ext uri="{FF2B5EF4-FFF2-40B4-BE49-F238E27FC236}">
                <a16:creationId xmlns:a16="http://schemas.microsoft.com/office/drawing/2014/main" id="{C7398E7E-23CF-64D8-E1AC-DE40483A921E}"/>
              </a:ext>
            </a:extLst>
          </p:cNvPr>
          <p:cNvPicPr>
            <a:picLocks noChangeAspect="1"/>
          </p:cNvPicPr>
          <p:nvPr/>
        </p:nvPicPr>
        <p:blipFill>
          <a:blip r:embed="rId65"/>
          <a:stretch>
            <a:fillRect/>
          </a:stretch>
        </p:blipFill>
        <p:spPr>
          <a:xfrm>
            <a:off x="11334868" y="4440458"/>
            <a:ext cx="1447206" cy="720284"/>
          </a:xfrm>
          <a:prstGeom prst="rect">
            <a:avLst/>
          </a:prstGeom>
        </p:spPr>
      </p:pic>
      <p:pic>
        <p:nvPicPr>
          <p:cNvPr id="1046" name="Picture 10">
            <a:extLst>
              <a:ext uri="{FF2B5EF4-FFF2-40B4-BE49-F238E27FC236}">
                <a16:creationId xmlns:a16="http://schemas.microsoft.com/office/drawing/2014/main" id="{98792912-DC9F-DED8-33A2-56EE7A450078}"/>
              </a:ext>
            </a:extLst>
          </p:cNvPr>
          <p:cNvPicPr>
            <a:picLocks noChangeAspect="1" noChangeArrowheads="1"/>
          </p:cNvPicPr>
          <p:nvPr/>
        </p:nvPicPr>
        <p:blipFill>
          <a:blip r:embed="rId66">
            <a:extLst>
              <a:ext uri="{28A0092B-C50C-407E-A947-70E740481C1C}">
                <a14:useLocalDpi xmlns:a14="http://schemas.microsoft.com/office/drawing/2010/main" val="0"/>
              </a:ext>
            </a:extLst>
          </a:blip>
          <a:srcRect/>
          <a:stretch>
            <a:fillRect/>
          </a:stretch>
        </p:blipFill>
        <p:spPr bwMode="auto">
          <a:xfrm>
            <a:off x="13084709" y="4441370"/>
            <a:ext cx="1284459" cy="713588"/>
          </a:xfrm>
          <a:prstGeom prst="rect">
            <a:avLst/>
          </a:prstGeom>
          <a:noFill/>
          <a:extLst>
            <a:ext uri="{909E8E84-426E-40DD-AFC4-6F175D3DCCD1}">
              <a14:hiddenFill xmlns:a14="http://schemas.microsoft.com/office/drawing/2010/main">
                <a:solidFill>
                  <a:srgbClr val="FFFFFF"/>
                </a:solidFill>
              </a14:hiddenFill>
            </a:ext>
          </a:extLst>
        </p:spPr>
      </p:pic>
      <p:pic>
        <p:nvPicPr>
          <p:cNvPr id="1048" name="Picture 14" descr="SEVEN PALM">
            <a:extLst>
              <a:ext uri="{FF2B5EF4-FFF2-40B4-BE49-F238E27FC236}">
                <a16:creationId xmlns:a16="http://schemas.microsoft.com/office/drawing/2014/main" id="{1C869B5A-B79B-0E65-8264-DABE06DC726E}"/>
              </a:ext>
            </a:extLst>
          </p:cNvPr>
          <p:cNvPicPr>
            <a:picLocks noChangeAspect="1" noChangeArrowheads="1"/>
          </p:cNvPicPr>
          <p:nvPr/>
        </p:nvPicPr>
        <p:blipFill>
          <a:blip r:embed="rId67">
            <a:extLst>
              <a:ext uri="{28A0092B-C50C-407E-A947-70E740481C1C}">
                <a14:useLocalDpi xmlns:a14="http://schemas.microsoft.com/office/drawing/2010/main" val="0"/>
              </a:ext>
            </a:extLst>
          </a:blip>
          <a:srcRect/>
          <a:stretch>
            <a:fillRect/>
          </a:stretch>
        </p:blipFill>
        <p:spPr bwMode="auto">
          <a:xfrm>
            <a:off x="14492365" y="4432235"/>
            <a:ext cx="2270810" cy="660500"/>
          </a:xfrm>
          <a:prstGeom prst="rect">
            <a:avLst/>
          </a:prstGeom>
          <a:noFill/>
          <a:extLst>
            <a:ext uri="{909E8E84-426E-40DD-AFC4-6F175D3DCCD1}">
              <a14:hiddenFill xmlns:a14="http://schemas.microsoft.com/office/drawing/2010/main">
                <a:solidFill>
                  <a:srgbClr val="FFFFFF"/>
                </a:solidFill>
              </a14:hiddenFill>
            </a:ext>
          </a:extLst>
        </p:spPr>
      </p:pic>
      <p:pic>
        <p:nvPicPr>
          <p:cNvPr id="1052" name="Picture 1051" descr="Icon&#10;&#10;Description automatically generated">
            <a:extLst>
              <a:ext uri="{FF2B5EF4-FFF2-40B4-BE49-F238E27FC236}">
                <a16:creationId xmlns:a16="http://schemas.microsoft.com/office/drawing/2014/main" id="{415B6206-88AD-8DF5-7F66-73F88D34D785}"/>
              </a:ext>
            </a:extLst>
          </p:cNvPr>
          <p:cNvPicPr>
            <a:picLocks noChangeAspect="1"/>
          </p:cNvPicPr>
          <p:nvPr/>
        </p:nvPicPr>
        <p:blipFill>
          <a:blip r:embed="rId68"/>
          <a:stretch>
            <a:fillRect/>
          </a:stretch>
        </p:blipFill>
        <p:spPr>
          <a:xfrm>
            <a:off x="15253371" y="8091039"/>
            <a:ext cx="673969" cy="673969"/>
          </a:xfrm>
          <a:prstGeom prst="rect">
            <a:avLst/>
          </a:prstGeom>
        </p:spPr>
      </p:pic>
    </p:spTree>
    <p:extLst>
      <p:ext uri="{BB962C8B-B14F-4D97-AF65-F5344CB8AC3E}">
        <p14:creationId xmlns:p14="http://schemas.microsoft.com/office/powerpoint/2010/main" val="371981300"/>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0-#ppt_w/2"/>
                                          </p:val>
                                        </p:tav>
                                        <p:tav tm="100000">
                                          <p:val>
                                            <p:strVal val="#ppt_x"/>
                                          </p:val>
                                        </p:tav>
                                      </p:tavLst>
                                    </p:anim>
                                    <p:anim calcmode="lin" valueType="num">
                                      <p:cBhvr additive="base">
                                        <p:cTn id="8" dur="10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000" fill="hold"/>
                                        <p:tgtEl>
                                          <p:spTgt spid="5"/>
                                        </p:tgtEl>
                                        <p:attrNameLst>
                                          <p:attrName>ppt_x</p:attrName>
                                        </p:attrNameLst>
                                      </p:cBhvr>
                                      <p:tavLst>
                                        <p:tav tm="0">
                                          <p:val>
                                            <p:strVal val="0-#ppt_w/2"/>
                                          </p:val>
                                        </p:tav>
                                        <p:tav tm="100000">
                                          <p:val>
                                            <p:strVal val="#ppt_x"/>
                                          </p:val>
                                        </p:tav>
                                      </p:tavLst>
                                    </p:anim>
                                    <p:anim calcmode="lin" valueType="num">
                                      <p:cBhvr additive="base">
                                        <p:cTn id="12" dur="100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1000" fill="hold"/>
                                        <p:tgtEl>
                                          <p:spTgt spid="9"/>
                                        </p:tgtEl>
                                        <p:attrNameLst>
                                          <p:attrName>ppt_x</p:attrName>
                                        </p:attrNameLst>
                                      </p:cBhvr>
                                      <p:tavLst>
                                        <p:tav tm="0">
                                          <p:val>
                                            <p:strVal val="0-#ppt_w/2"/>
                                          </p:val>
                                        </p:tav>
                                        <p:tav tm="100000">
                                          <p:val>
                                            <p:strVal val="#ppt_x"/>
                                          </p:val>
                                        </p:tav>
                                      </p:tavLst>
                                    </p:anim>
                                    <p:anim calcmode="lin" valueType="num">
                                      <p:cBhvr additive="base">
                                        <p:cTn id="16" dur="1000" fill="hold"/>
                                        <p:tgtEl>
                                          <p:spTgt spid="9"/>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1000" fill="hold"/>
                                        <p:tgtEl>
                                          <p:spTgt spid="11"/>
                                        </p:tgtEl>
                                        <p:attrNameLst>
                                          <p:attrName>ppt_x</p:attrName>
                                        </p:attrNameLst>
                                      </p:cBhvr>
                                      <p:tavLst>
                                        <p:tav tm="0">
                                          <p:val>
                                            <p:strVal val="0-#ppt_w/2"/>
                                          </p:val>
                                        </p:tav>
                                        <p:tav tm="100000">
                                          <p:val>
                                            <p:strVal val="#ppt_x"/>
                                          </p:val>
                                        </p:tav>
                                      </p:tavLst>
                                    </p:anim>
                                    <p:anim calcmode="lin" valueType="num">
                                      <p:cBhvr additive="base">
                                        <p:cTn id="20" dur="1000" fill="hold"/>
                                        <p:tgtEl>
                                          <p:spTgt spid="11"/>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1000" fill="hold"/>
                                        <p:tgtEl>
                                          <p:spTgt spid="17"/>
                                        </p:tgtEl>
                                        <p:attrNameLst>
                                          <p:attrName>ppt_x</p:attrName>
                                        </p:attrNameLst>
                                      </p:cBhvr>
                                      <p:tavLst>
                                        <p:tav tm="0">
                                          <p:val>
                                            <p:strVal val="0-#ppt_w/2"/>
                                          </p:val>
                                        </p:tav>
                                        <p:tav tm="100000">
                                          <p:val>
                                            <p:strVal val="#ppt_x"/>
                                          </p:val>
                                        </p:tav>
                                      </p:tavLst>
                                    </p:anim>
                                    <p:anim calcmode="lin" valueType="num">
                                      <p:cBhvr additive="base">
                                        <p:cTn id="24" dur="1000" fill="hold"/>
                                        <p:tgtEl>
                                          <p:spTgt spid="17"/>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1000" fill="hold"/>
                                        <p:tgtEl>
                                          <p:spTgt spid="21"/>
                                        </p:tgtEl>
                                        <p:attrNameLst>
                                          <p:attrName>ppt_x</p:attrName>
                                        </p:attrNameLst>
                                      </p:cBhvr>
                                      <p:tavLst>
                                        <p:tav tm="0">
                                          <p:val>
                                            <p:strVal val="0-#ppt_w/2"/>
                                          </p:val>
                                        </p:tav>
                                        <p:tav tm="100000">
                                          <p:val>
                                            <p:strVal val="#ppt_x"/>
                                          </p:val>
                                        </p:tav>
                                      </p:tavLst>
                                    </p:anim>
                                    <p:anim calcmode="lin" valueType="num">
                                      <p:cBhvr additive="base">
                                        <p:cTn id="28" dur="1000" fill="hold"/>
                                        <p:tgtEl>
                                          <p:spTgt spid="21"/>
                                        </p:tgtEl>
                                        <p:attrNameLst>
                                          <p:attrName>ppt_y</p:attrName>
                                        </p:attrNameLst>
                                      </p:cBhvr>
                                      <p:tavLst>
                                        <p:tav tm="0">
                                          <p:val>
                                            <p:strVal val="#ppt_y"/>
                                          </p:val>
                                        </p:tav>
                                        <p:tav tm="100000">
                                          <p:val>
                                            <p:strVal val="#ppt_y"/>
                                          </p:val>
                                        </p:tav>
                                      </p:tavLst>
                                    </p:anim>
                                  </p:childTnLst>
                                </p:cTn>
                              </p:par>
                              <p:par>
                                <p:cTn id="29" presetID="2" presetClass="entr" presetSubtype="8" fill="hold" nodeType="withEffect">
                                  <p:stCondLst>
                                    <p:cond delay="0"/>
                                  </p:stCondLst>
                                  <p:childTnLst>
                                    <p:set>
                                      <p:cBhvr>
                                        <p:cTn id="30" dur="1" fill="hold">
                                          <p:stCondLst>
                                            <p:cond delay="0"/>
                                          </p:stCondLst>
                                        </p:cTn>
                                        <p:tgtEl>
                                          <p:spTgt spid="1026"/>
                                        </p:tgtEl>
                                        <p:attrNameLst>
                                          <p:attrName>style.visibility</p:attrName>
                                        </p:attrNameLst>
                                      </p:cBhvr>
                                      <p:to>
                                        <p:strVal val="visible"/>
                                      </p:to>
                                    </p:set>
                                    <p:anim calcmode="lin" valueType="num">
                                      <p:cBhvr additive="base">
                                        <p:cTn id="31" dur="1000" fill="hold"/>
                                        <p:tgtEl>
                                          <p:spTgt spid="1026"/>
                                        </p:tgtEl>
                                        <p:attrNameLst>
                                          <p:attrName>ppt_x</p:attrName>
                                        </p:attrNameLst>
                                      </p:cBhvr>
                                      <p:tavLst>
                                        <p:tav tm="0">
                                          <p:val>
                                            <p:strVal val="0-#ppt_w/2"/>
                                          </p:val>
                                        </p:tav>
                                        <p:tav tm="100000">
                                          <p:val>
                                            <p:strVal val="#ppt_x"/>
                                          </p:val>
                                        </p:tav>
                                      </p:tavLst>
                                    </p:anim>
                                    <p:anim calcmode="lin" valueType="num">
                                      <p:cBhvr additive="base">
                                        <p:cTn id="32" dur="1000" fill="hold"/>
                                        <p:tgtEl>
                                          <p:spTgt spid="1026"/>
                                        </p:tgtEl>
                                        <p:attrNameLst>
                                          <p:attrName>ppt_y</p:attrName>
                                        </p:attrNameLst>
                                      </p:cBhvr>
                                      <p:tavLst>
                                        <p:tav tm="0">
                                          <p:val>
                                            <p:strVal val="#ppt_y"/>
                                          </p:val>
                                        </p:tav>
                                        <p:tav tm="100000">
                                          <p:val>
                                            <p:strVal val="#ppt_y"/>
                                          </p:val>
                                        </p:tav>
                                      </p:tavLst>
                                    </p:anim>
                                  </p:childTnLst>
                                </p:cTn>
                              </p:par>
                              <p:par>
                                <p:cTn id="33" presetID="2" presetClass="entr" presetSubtype="8" fill="hold" nodeType="withEffect">
                                  <p:stCondLst>
                                    <p:cond delay="0"/>
                                  </p:stCondLst>
                                  <p:childTnLst>
                                    <p:set>
                                      <p:cBhvr>
                                        <p:cTn id="34" dur="1" fill="hold">
                                          <p:stCondLst>
                                            <p:cond delay="0"/>
                                          </p:stCondLst>
                                        </p:cTn>
                                        <p:tgtEl>
                                          <p:spTgt spid="1028"/>
                                        </p:tgtEl>
                                        <p:attrNameLst>
                                          <p:attrName>style.visibility</p:attrName>
                                        </p:attrNameLst>
                                      </p:cBhvr>
                                      <p:to>
                                        <p:strVal val="visible"/>
                                      </p:to>
                                    </p:set>
                                    <p:anim calcmode="lin" valueType="num">
                                      <p:cBhvr additive="base">
                                        <p:cTn id="35" dur="1000" fill="hold"/>
                                        <p:tgtEl>
                                          <p:spTgt spid="1028"/>
                                        </p:tgtEl>
                                        <p:attrNameLst>
                                          <p:attrName>ppt_x</p:attrName>
                                        </p:attrNameLst>
                                      </p:cBhvr>
                                      <p:tavLst>
                                        <p:tav tm="0">
                                          <p:val>
                                            <p:strVal val="0-#ppt_w/2"/>
                                          </p:val>
                                        </p:tav>
                                        <p:tav tm="100000">
                                          <p:val>
                                            <p:strVal val="#ppt_x"/>
                                          </p:val>
                                        </p:tav>
                                      </p:tavLst>
                                    </p:anim>
                                    <p:anim calcmode="lin" valueType="num">
                                      <p:cBhvr additive="base">
                                        <p:cTn id="36" dur="1000" fill="hold"/>
                                        <p:tgtEl>
                                          <p:spTgt spid="1028"/>
                                        </p:tgtEl>
                                        <p:attrNameLst>
                                          <p:attrName>ppt_y</p:attrName>
                                        </p:attrNameLst>
                                      </p:cBhvr>
                                      <p:tavLst>
                                        <p:tav tm="0">
                                          <p:val>
                                            <p:strVal val="#ppt_y"/>
                                          </p:val>
                                        </p:tav>
                                        <p:tav tm="100000">
                                          <p:val>
                                            <p:strVal val="#ppt_y"/>
                                          </p:val>
                                        </p:tav>
                                      </p:tavLst>
                                    </p:anim>
                                  </p:childTnLst>
                                </p:cTn>
                              </p:par>
                              <p:par>
                                <p:cTn id="37" presetID="2" presetClass="entr" presetSubtype="8" fill="hold" nodeType="withEffect">
                                  <p:stCondLst>
                                    <p:cond delay="0"/>
                                  </p:stCondLst>
                                  <p:childTnLst>
                                    <p:set>
                                      <p:cBhvr>
                                        <p:cTn id="38" dur="1" fill="hold">
                                          <p:stCondLst>
                                            <p:cond delay="0"/>
                                          </p:stCondLst>
                                        </p:cTn>
                                        <p:tgtEl>
                                          <p:spTgt spid="27"/>
                                        </p:tgtEl>
                                        <p:attrNameLst>
                                          <p:attrName>style.visibility</p:attrName>
                                        </p:attrNameLst>
                                      </p:cBhvr>
                                      <p:to>
                                        <p:strVal val="visible"/>
                                      </p:to>
                                    </p:set>
                                    <p:anim calcmode="lin" valueType="num">
                                      <p:cBhvr additive="base">
                                        <p:cTn id="39" dur="1000" fill="hold"/>
                                        <p:tgtEl>
                                          <p:spTgt spid="27"/>
                                        </p:tgtEl>
                                        <p:attrNameLst>
                                          <p:attrName>ppt_x</p:attrName>
                                        </p:attrNameLst>
                                      </p:cBhvr>
                                      <p:tavLst>
                                        <p:tav tm="0">
                                          <p:val>
                                            <p:strVal val="0-#ppt_w/2"/>
                                          </p:val>
                                        </p:tav>
                                        <p:tav tm="100000">
                                          <p:val>
                                            <p:strVal val="#ppt_x"/>
                                          </p:val>
                                        </p:tav>
                                      </p:tavLst>
                                    </p:anim>
                                    <p:anim calcmode="lin" valueType="num">
                                      <p:cBhvr additive="base">
                                        <p:cTn id="40" dur="1000" fill="hold"/>
                                        <p:tgtEl>
                                          <p:spTgt spid="27"/>
                                        </p:tgtEl>
                                        <p:attrNameLst>
                                          <p:attrName>ppt_y</p:attrName>
                                        </p:attrNameLst>
                                      </p:cBhvr>
                                      <p:tavLst>
                                        <p:tav tm="0">
                                          <p:val>
                                            <p:strVal val="#ppt_y"/>
                                          </p:val>
                                        </p:tav>
                                        <p:tav tm="100000">
                                          <p:val>
                                            <p:strVal val="#ppt_y"/>
                                          </p:val>
                                        </p:tav>
                                      </p:tavLst>
                                    </p:anim>
                                  </p:childTnLst>
                                </p:cTn>
                              </p:par>
                              <p:par>
                                <p:cTn id="41" presetID="2" presetClass="entr" presetSubtype="8" fill="hold" nodeType="withEffect">
                                  <p:stCondLst>
                                    <p:cond delay="0"/>
                                  </p:stCondLst>
                                  <p:childTnLst>
                                    <p:set>
                                      <p:cBhvr>
                                        <p:cTn id="42" dur="1" fill="hold">
                                          <p:stCondLst>
                                            <p:cond delay="0"/>
                                          </p:stCondLst>
                                        </p:cTn>
                                        <p:tgtEl>
                                          <p:spTgt spid="1030"/>
                                        </p:tgtEl>
                                        <p:attrNameLst>
                                          <p:attrName>style.visibility</p:attrName>
                                        </p:attrNameLst>
                                      </p:cBhvr>
                                      <p:to>
                                        <p:strVal val="visible"/>
                                      </p:to>
                                    </p:set>
                                    <p:anim calcmode="lin" valueType="num">
                                      <p:cBhvr additive="base">
                                        <p:cTn id="43" dur="1000" fill="hold"/>
                                        <p:tgtEl>
                                          <p:spTgt spid="1030"/>
                                        </p:tgtEl>
                                        <p:attrNameLst>
                                          <p:attrName>ppt_x</p:attrName>
                                        </p:attrNameLst>
                                      </p:cBhvr>
                                      <p:tavLst>
                                        <p:tav tm="0">
                                          <p:val>
                                            <p:strVal val="0-#ppt_w/2"/>
                                          </p:val>
                                        </p:tav>
                                        <p:tav tm="100000">
                                          <p:val>
                                            <p:strVal val="#ppt_x"/>
                                          </p:val>
                                        </p:tav>
                                      </p:tavLst>
                                    </p:anim>
                                    <p:anim calcmode="lin" valueType="num">
                                      <p:cBhvr additive="base">
                                        <p:cTn id="44" dur="1000" fill="hold"/>
                                        <p:tgtEl>
                                          <p:spTgt spid="1030"/>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2"/>
                                        </p:tgtEl>
                                        <p:attrNameLst>
                                          <p:attrName>style.visibility</p:attrName>
                                        </p:attrNameLst>
                                      </p:cBhvr>
                                      <p:to>
                                        <p:strVal val="visible"/>
                                      </p:to>
                                    </p:set>
                                    <p:anim calcmode="lin" valueType="num">
                                      <p:cBhvr additive="base">
                                        <p:cTn id="49" dur="1000" fill="hold"/>
                                        <p:tgtEl>
                                          <p:spTgt spid="2"/>
                                        </p:tgtEl>
                                        <p:attrNameLst>
                                          <p:attrName>ppt_x</p:attrName>
                                        </p:attrNameLst>
                                      </p:cBhvr>
                                      <p:tavLst>
                                        <p:tav tm="0">
                                          <p:val>
                                            <p:strVal val="0-#ppt_w/2"/>
                                          </p:val>
                                        </p:tav>
                                        <p:tav tm="100000">
                                          <p:val>
                                            <p:strVal val="#ppt_x"/>
                                          </p:val>
                                        </p:tav>
                                      </p:tavLst>
                                    </p:anim>
                                    <p:anim calcmode="lin" valueType="num">
                                      <p:cBhvr additive="base">
                                        <p:cTn id="50" dur="1000" fill="hold"/>
                                        <p:tgtEl>
                                          <p:spTgt spid="2"/>
                                        </p:tgtEl>
                                        <p:attrNameLst>
                                          <p:attrName>ppt_y</p:attrName>
                                        </p:attrNameLst>
                                      </p:cBhvr>
                                      <p:tavLst>
                                        <p:tav tm="0">
                                          <p:val>
                                            <p:strVal val="#ppt_y"/>
                                          </p:val>
                                        </p:tav>
                                        <p:tav tm="100000">
                                          <p:val>
                                            <p:strVal val="#ppt_y"/>
                                          </p:val>
                                        </p:tav>
                                      </p:tavLst>
                                    </p:anim>
                                  </p:childTnLst>
                                </p:cTn>
                              </p:par>
                              <p:par>
                                <p:cTn id="51" presetID="2" presetClass="entr" presetSubtype="8" fill="hold" nodeType="withEffect">
                                  <p:stCondLst>
                                    <p:cond delay="0"/>
                                  </p:stCondLst>
                                  <p:childTnLst>
                                    <p:set>
                                      <p:cBhvr>
                                        <p:cTn id="52" dur="1" fill="hold">
                                          <p:stCondLst>
                                            <p:cond delay="0"/>
                                          </p:stCondLst>
                                        </p:cTn>
                                        <p:tgtEl>
                                          <p:spTgt spid="29"/>
                                        </p:tgtEl>
                                        <p:attrNameLst>
                                          <p:attrName>style.visibility</p:attrName>
                                        </p:attrNameLst>
                                      </p:cBhvr>
                                      <p:to>
                                        <p:strVal val="visible"/>
                                      </p:to>
                                    </p:set>
                                    <p:anim calcmode="lin" valueType="num">
                                      <p:cBhvr additive="base">
                                        <p:cTn id="53" dur="1000" fill="hold"/>
                                        <p:tgtEl>
                                          <p:spTgt spid="29"/>
                                        </p:tgtEl>
                                        <p:attrNameLst>
                                          <p:attrName>ppt_x</p:attrName>
                                        </p:attrNameLst>
                                      </p:cBhvr>
                                      <p:tavLst>
                                        <p:tav tm="0">
                                          <p:val>
                                            <p:strVal val="0-#ppt_w/2"/>
                                          </p:val>
                                        </p:tav>
                                        <p:tav tm="100000">
                                          <p:val>
                                            <p:strVal val="#ppt_x"/>
                                          </p:val>
                                        </p:tav>
                                      </p:tavLst>
                                    </p:anim>
                                    <p:anim calcmode="lin" valueType="num">
                                      <p:cBhvr additive="base">
                                        <p:cTn id="54" dur="1000" fill="hold"/>
                                        <p:tgtEl>
                                          <p:spTgt spid="29"/>
                                        </p:tgtEl>
                                        <p:attrNameLst>
                                          <p:attrName>ppt_y</p:attrName>
                                        </p:attrNameLst>
                                      </p:cBhvr>
                                      <p:tavLst>
                                        <p:tav tm="0">
                                          <p:val>
                                            <p:strVal val="#ppt_y"/>
                                          </p:val>
                                        </p:tav>
                                        <p:tav tm="100000">
                                          <p:val>
                                            <p:strVal val="#ppt_y"/>
                                          </p:val>
                                        </p:tav>
                                      </p:tavLst>
                                    </p:anim>
                                  </p:childTnLst>
                                </p:cTn>
                              </p:par>
                              <p:par>
                                <p:cTn id="55" presetID="2" presetClass="entr" presetSubtype="8" fill="hold" nodeType="withEffect">
                                  <p:stCondLst>
                                    <p:cond delay="0"/>
                                  </p:stCondLst>
                                  <p:childTnLst>
                                    <p:set>
                                      <p:cBhvr>
                                        <p:cTn id="56" dur="1" fill="hold">
                                          <p:stCondLst>
                                            <p:cond delay="0"/>
                                          </p:stCondLst>
                                        </p:cTn>
                                        <p:tgtEl>
                                          <p:spTgt spid="31"/>
                                        </p:tgtEl>
                                        <p:attrNameLst>
                                          <p:attrName>style.visibility</p:attrName>
                                        </p:attrNameLst>
                                      </p:cBhvr>
                                      <p:to>
                                        <p:strVal val="visible"/>
                                      </p:to>
                                    </p:set>
                                    <p:anim calcmode="lin" valueType="num">
                                      <p:cBhvr additive="base">
                                        <p:cTn id="57" dur="1000" fill="hold"/>
                                        <p:tgtEl>
                                          <p:spTgt spid="31"/>
                                        </p:tgtEl>
                                        <p:attrNameLst>
                                          <p:attrName>ppt_x</p:attrName>
                                        </p:attrNameLst>
                                      </p:cBhvr>
                                      <p:tavLst>
                                        <p:tav tm="0">
                                          <p:val>
                                            <p:strVal val="0-#ppt_w/2"/>
                                          </p:val>
                                        </p:tav>
                                        <p:tav tm="100000">
                                          <p:val>
                                            <p:strVal val="#ppt_x"/>
                                          </p:val>
                                        </p:tav>
                                      </p:tavLst>
                                    </p:anim>
                                    <p:anim calcmode="lin" valueType="num">
                                      <p:cBhvr additive="base">
                                        <p:cTn id="58" dur="1000" fill="hold"/>
                                        <p:tgtEl>
                                          <p:spTgt spid="31"/>
                                        </p:tgtEl>
                                        <p:attrNameLst>
                                          <p:attrName>ppt_y</p:attrName>
                                        </p:attrNameLst>
                                      </p:cBhvr>
                                      <p:tavLst>
                                        <p:tav tm="0">
                                          <p:val>
                                            <p:strVal val="#ppt_y"/>
                                          </p:val>
                                        </p:tav>
                                        <p:tav tm="100000">
                                          <p:val>
                                            <p:strVal val="#ppt_y"/>
                                          </p:val>
                                        </p:tav>
                                      </p:tavLst>
                                    </p:anim>
                                  </p:childTnLst>
                                </p:cTn>
                              </p:par>
                              <p:par>
                                <p:cTn id="59" presetID="2" presetClass="entr" presetSubtype="8" fill="hold" nodeType="withEffect">
                                  <p:stCondLst>
                                    <p:cond delay="0"/>
                                  </p:stCondLst>
                                  <p:childTnLst>
                                    <p:set>
                                      <p:cBhvr>
                                        <p:cTn id="60" dur="1" fill="hold">
                                          <p:stCondLst>
                                            <p:cond delay="0"/>
                                          </p:stCondLst>
                                        </p:cTn>
                                        <p:tgtEl>
                                          <p:spTgt spid="33"/>
                                        </p:tgtEl>
                                        <p:attrNameLst>
                                          <p:attrName>style.visibility</p:attrName>
                                        </p:attrNameLst>
                                      </p:cBhvr>
                                      <p:to>
                                        <p:strVal val="visible"/>
                                      </p:to>
                                    </p:set>
                                    <p:anim calcmode="lin" valueType="num">
                                      <p:cBhvr additive="base">
                                        <p:cTn id="61" dur="1000" fill="hold"/>
                                        <p:tgtEl>
                                          <p:spTgt spid="33"/>
                                        </p:tgtEl>
                                        <p:attrNameLst>
                                          <p:attrName>ppt_x</p:attrName>
                                        </p:attrNameLst>
                                      </p:cBhvr>
                                      <p:tavLst>
                                        <p:tav tm="0">
                                          <p:val>
                                            <p:strVal val="0-#ppt_w/2"/>
                                          </p:val>
                                        </p:tav>
                                        <p:tav tm="100000">
                                          <p:val>
                                            <p:strVal val="#ppt_x"/>
                                          </p:val>
                                        </p:tav>
                                      </p:tavLst>
                                    </p:anim>
                                    <p:anim calcmode="lin" valueType="num">
                                      <p:cBhvr additive="base">
                                        <p:cTn id="62" dur="1000" fill="hold"/>
                                        <p:tgtEl>
                                          <p:spTgt spid="33"/>
                                        </p:tgtEl>
                                        <p:attrNameLst>
                                          <p:attrName>ppt_y</p:attrName>
                                        </p:attrNameLst>
                                      </p:cBhvr>
                                      <p:tavLst>
                                        <p:tav tm="0">
                                          <p:val>
                                            <p:strVal val="#ppt_y"/>
                                          </p:val>
                                        </p:tav>
                                        <p:tav tm="100000">
                                          <p:val>
                                            <p:strVal val="#ppt_y"/>
                                          </p:val>
                                        </p:tav>
                                      </p:tavLst>
                                    </p:anim>
                                  </p:childTnLst>
                                </p:cTn>
                              </p:par>
                              <p:par>
                                <p:cTn id="63" presetID="2" presetClass="entr" presetSubtype="8" fill="hold" nodeType="withEffect">
                                  <p:stCondLst>
                                    <p:cond delay="0"/>
                                  </p:stCondLst>
                                  <p:childTnLst>
                                    <p:set>
                                      <p:cBhvr>
                                        <p:cTn id="64" dur="1" fill="hold">
                                          <p:stCondLst>
                                            <p:cond delay="0"/>
                                          </p:stCondLst>
                                        </p:cTn>
                                        <p:tgtEl>
                                          <p:spTgt spid="35"/>
                                        </p:tgtEl>
                                        <p:attrNameLst>
                                          <p:attrName>style.visibility</p:attrName>
                                        </p:attrNameLst>
                                      </p:cBhvr>
                                      <p:to>
                                        <p:strVal val="visible"/>
                                      </p:to>
                                    </p:set>
                                    <p:anim calcmode="lin" valueType="num">
                                      <p:cBhvr additive="base">
                                        <p:cTn id="65" dur="1000" fill="hold"/>
                                        <p:tgtEl>
                                          <p:spTgt spid="35"/>
                                        </p:tgtEl>
                                        <p:attrNameLst>
                                          <p:attrName>ppt_x</p:attrName>
                                        </p:attrNameLst>
                                      </p:cBhvr>
                                      <p:tavLst>
                                        <p:tav tm="0">
                                          <p:val>
                                            <p:strVal val="0-#ppt_w/2"/>
                                          </p:val>
                                        </p:tav>
                                        <p:tav tm="100000">
                                          <p:val>
                                            <p:strVal val="#ppt_x"/>
                                          </p:val>
                                        </p:tav>
                                      </p:tavLst>
                                    </p:anim>
                                    <p:anim calcmode="lin" valueType="num">
                                      <p:cBhvr additive="base">
                                        <p:cTn id="66" dur="1000" fill="hold"/>
                                        <p:tgtEl>
                                          <p:spTgt spid="35"/>
                                        </p:tgtEl>
                                        <p:attrNameLst>
                                          <p:attrName>ppt_y</p:attrName>
                                        </p:attrNameLst>
                                      </p:cBhvr>
                                      <p:tavLst>
                                        <p:tav tm="0">
                                          <p:val>
                                            <p:strVal val="#ppt_y"/>
                                          </p:val>
                                        </p:tav>
                                        <p:tav tm="100000">
                                          <p:val>
                                            <p:strVal val="#ppt_y"/>
                                          </p:val>
                                        </p:tav>
                                      </p:tavLst>
                                    </p:anim>
                                  </p:childTnLst>
                                </p:cTn>
                              </p:par>
                              <p:par>
                                <p:cTn id="67" presetID="2" presetClass="entr" presetSubtype="8" fill="hold" nodeType="withEffect">
                                  <p:stCondLst>
                                    <p:cond delay="0"/>
                                  </p:stCondLst>
                                  <p:childTnLst>
                                    <p:set>
                                      <p:cBhvr>
                                        <p:cTn id="68" dur="1" fill="hold">
                                          <p:stCondLst>
                                            <p:cond delay="0"/>
                                          </p:stCondLst>
                                        </p:cTn>
                                        <p:tgtEl>
                                          <p:spTgt spid="37"/>
                                        </p:tgtEl>
                                        <p:attrNameLst>
                                          <p:attrName>style.visibility</p:attrName>
                                        </p:attrNameLst>
                                      </p:cBhvr>
                                      <p:to>
                                        <p:strVal val="visible"/>
                                      </p:to>
                                    </p:set>
                                    <p:anim calcmode="lin" valueType="num">
                                      <p:cBhvr additive="base">
                                        <p:cTn id="69" dur="1000" fill="hold"/>
                                        <p:tgtEl>
                                          <p:spTgt spid="37"/>
                                        </p:tgtEl>
                                        <p:attrNameLst>
                                          <p:attrName>ppt_x</p:attrName>
                                        </p:attrNameLst>
                                      </p:cBhvr>
                                      <p:tavLst>
                                        <p:tav tm="0">
                                          <p:val>
                                            <p:strVal val="0-#ppt_w/2"/>
                                          </p:val>
                                        </p:tav>
                                        <p:tav tm="100000">
                                          <p:val>
                                            <p:strVal val="#ppt_x"/>
                                          </p:val>
                                        </p:tav>
                                      </p:tavLst>
                                    </p:anim>
                                    <p:anim calcmode="lin" valueType="num">
                                      <p:cBhvr additive="base">
                                        <p:cTn id="70" dur="1000" fill="hold"/>
                                        <p:tgtEl>
                                          <p:spTgt spid="37"/>
                                        </p:tgtEl>
                                        <p:attrNameLst>
                                          <p:attrName>ppt_y</p:attrName>
                                        </p:attrNameLst>
                                      </p:cBhvr>
                                      <p:tavLst>
                                        <p:tav tm="0">
                                          <p:val>
                                            <p:strVal val="#ppt_y"/>
                                          </p:val>
                                        </p:tav>
                                        <p:tav tm="100000">
                                          <p:val>
                                            <p:strVal val="#ppt_y"/>
                                          </p:val>
                                        </p:tav>
                                      </p:tavLst>
                                    </p:anim>
                                  </p:childTnLst>
                                </p:cTn>
                              </p:par>
                              <p:par>
                                <p:cTn id="71" presetID="2" presetClass="entr" presetSubtype="8" fill="hold" nodeType="withEffect">
                                  <p:stCondLst>
                                    <p:cond delay="0"/>
                                  </p:stCondLst>
                                  <p:childTnLst>
                                    <p:set>
                                      <p:cBhvr>
                                        <p:cTn id="72" dur="1" fill="hold">
                                          <p:stCondLst>
                                            <p:cond delay="0"/>
                                          </p:stCondLst>
                                        </p:cTn>
                                        <p:tgtEl>
                                          <p:spTgt spid="39"/>
                                        </p:tgtEl>
                                        <p:attrNameLst>
                                          <p:attrName>style.visibility</p:attrName>
                                        </p:attrNameLst>
                                      </p:cBhvr>
                                      <p:to>
                                        <p:strVal val="visible"/>
                                      </p:to>
                                    </p:set>
                                    <p:anim calcmode="lin" valueType="num">
                                      <p:cBhvr additive="base">
                                        <p:cTn id="73" dur="1000" fill="hold"/>
                                        <p:tgtEl>
                                          <p:spTgt spid="39"/>
                                        </p:tgtEl>
                                        <p:attrNameLst>
                                          <p:attrName>ppt_x</p:attrName>
                                        </p:attrNameLst>
                                      </p:cBhvr>
                                      <p:tavLst>
                                        <p:tav tm="0">
                                          <p:val>
                                            <p:strVal val="0-#ppt_w/2"/>
                                          </p:val>
                                        </p:tav>
                                        <p:tav tm="100000">
                                          <p:val>
                                            <p:strVal val="#ppt_x"/>
                                          </p:val>
                                        </p:tav>
                                      </p:tavLst>
                                    </p:anim>
                                    <p:anim calcmode="lin" valueType="num">
                                      <p:cBhvr additive="base">
                                        <p:cTn id="74" dur="1000" fill="hold"/>
                                        <p:tgtEl>
                                          <p:spTgt spid="39"/>
                                        </p:tgtEl>
                                        <p:attrNameLst>
                                          <p:attrName>ppt_y</p:attrName>
                                        </p:attrNameLst>
                                      </p:cBhvr>
                                      <p:tavLst>
                                        <p:tav tm="0">
                                          <p:val>
                                            <p:strVal val="#ppt_y"/>
                                          </p:val>
                                        </p:tav>
                                        <p:tav tm="100000">
                                          <p:val>
                                            <p:strVal val="#ppt_y"/>
                                          </p:val>
                                        </p:tav>
                                      </p:tavLst>
                                    </p:anim>
                                  </p:childTnLst>
                                </p:cTn>
                              </p:par>
                              <p:par>
                                <p:cTn id="75" presetID="2" presetClass="entr" presetSubtype="8" fill="hold" nodeType="withEffect">
                                  <p:stCondLst>
                                    <p:cond delay="0"/>
                                  </p:stCondLst>
                                  <p:childTnLst>
                                    <p:set>
                                      <p:cBhvr>
                                        <p:cTn id="76" dur="1" fill="hold">
                                          <p:stCondLst>
                                            <p:cond delay="0"/>
                                          </p:stCondLst>
                                        </p:cTn>
                                        <p:tgtEl>
                                          <p:spTgt spid="41"/>
                                        </p:tgtEl>
                                        <p:attrNameLst>
                                          <p:attrName>style.visibility</p:attrName>
                                        </p:attrNameLst>
                                      </p:cBhvr>
                                      <p:to>
                                        <p:strVal val="visible"/>
                                      </p:to>
                                    </p:set>
                                    <p:anim calcmode="lin" valueType="num">
                                      <p:cBhvr additive="base">
                                        <p:cTn id="77" dur="1000" fill="hold"/>
                                        <p:tgtEl>
                                          <p:spTgt spid="41"/>
                                        </p:tgtEl>
                                        <p:attrNameLst>
                                          <p:attrName>ppt_x</p:attrName>
                                        </p:attrNameLst>
                                      </p:cBhvr>
                                      <p:tavLst>
                                        <p:tav tm="0">
                                          <p:val>
                                            <p:strVal val="0-#ppt_w/2"/>
                                          </p:val>
                                        </p:tav>
                                        <p:tav tm="100000">
                                          <p:val>
                                            <p:strVal val="#ppt_x"/>
                                          </p:val>
                                        </p:tav>
                                      </p:tavLst>
                                    </p:anim>
                                    <p:anim calcmode="lin" valueType="num">
                                      <p:cBhvr additive="base">
                                        <p:cTn id="78" dur="1000" fill="hold"/>
                                        <p:tgtEl>
                                          <p:spTgt spid="41"/>
                                        </p:tgtEl>
                                        <p:attrNameLst>
                                          <p:attrName>ppt_y</p:attrName>
                                        </p:attrNameLst>
                                      </p:cBhvr>
                                      <p:tavLst>
                                        <p:tav tm="0">
                                          <p:val>
                                            <p:strVal val="#ppt_y"/>
                                          </p:val>
                                        </p:tav>
                                        <p:tav tm="100000">
                                          <p:val>
                                            <p:strVal val="#ppt_y"/>
                                          </p:val>
                                        </p:tav>
                                      </p:tavLst>
                                    </p:anim>
                                  </p:childTnLst>
                                </p:cTn>
                              </p:par>
                              <p:par>
                                <p:cTn id="79" presetID="2" presetClass="entr" presetSubtype="8" fill="hold" nodeType="withEffect">
                                  <p:stCondLst>
                                    <p:cond delay="0"/>
                                  </p:stCondLst>
                                  <p:childTnLst>
                                    <p:set>
                                      <p:cBhvr>
                                        <p:cTn id="80" dur="1" fill="hold">
                                          <p:stCondLst>
                                            <p:cond delay="0"/>
                                          </p:stCondLst>
                                        </p:cTn>
                                        <p:tgtEl>
                                          <p:spTgt spid="45"/>
                                        </p:tgtEl>
                                        <p:attrNameLst>
                                          <p:attrName>style.visibility</p:attrName>
                                        </p:attrNameLst>
                                      </p:cBhvr>
                                      <p:to>
                                        <p:strVal val="visible"/>
                                      </p:to>
                                    </p:set>
                                    <p:anim calcmode="lin" valueType="num">
                                      <p:cBhvr additive="base">
                                        <p:cTn id="81" dur="1000" fill="hold"/>
                                        <p:tgtEl>
                                          <p:spTgt spid="45"/>
                                        </p:tgtEl>
                                        <p:attrNameLst>
                                          <p:attrName>ppt_x</p:attrName>
                                        </p:attrNameLst>
                                      </p:cBhvr>
                                      <p:tavLst>
                                        <p:tav tm="0">
                                          <p:val>
                                            <p:strVal val="0-#ppt_w/2"/>
                                          </p:val>
                                        </p:tav>
                                        <p:tav tm="100000">
                                          <p:val>
                                            <p:strVal val="#ppt_x"/>
                                          </p:val>
                                        </p:tav>
                                      </p:tavLst>
                                    </p:anim>
                                    <p:anim calcmode="lin" valueType="num">
                                      <p:cBhvr additive="base">
                                        <p:cTn id="82" dur="1000" fill="hold"/>
                                        <p:tgtEl>
                                          <p:spTgt spid="45"/>
                                        </p:tgtEl>
                                        <p:attrNameLst>
                                          <p:attrName>ppt_y</p:attrName>
                                        </p:attrNameLst>
                                      </p:cBhvr>
                                      <p:tavLst>
                                        <p:tav tm="0">
                                          <p:val>
                                            <p:strVal val="#ppt_y"/>
                                          </p:val>
                                        </p:tav>
                                        <p:tav tm="100000">
                                          <p:val>
                                            <p:strVal val="#ppt_y"/>
                                          </p:val>
                                        </p:tav>
                                      </p:tavLst>
                                    </p:anim>
                                  </p:childTnLst>
                                </p:cTn>
                              </p:par>
                              <p:par>
                                <p:cTn id="83" presetID="2" presetClass="entr" presetSubtype="8" fill="hold" nodeType="withEffect">
                                  <p:stCondLst>
                                    <p:cond delay="0"/>
                                  </p:stCondLst>
                                  <p:childTnLst>
                                    <p:set>
                                      <p:cBhvr>
                                        <p:cTn id="84" dur="1" fill="hold">
                                          <p:stCondLst>
                                            <p:cond delay="0"/>
                                          </p:stCondLst>
                                        </p:cTn>
                                        <p:tgtEl>
                                          <p:spTgt spid="47"/>
                                        </p:tgtEl>
                                        <p:attrNameLst>
                                          <p:attrName>style.visibility</p:attrName>
                                        </p:attrNameLst>
                                      </p:cBhvr>
                                      <p:to>
                                        <p:strVal val="visible"/>
                                      </p:to>
                                    </p:set>
                                    <p:anim calcmode="lin" valueType="num">
                                      <p:cBhvr additive="base">
                                        <p:cTn id="85" dur="1000" fill="hold"/>
                                        <p:tgtEl>
                                          <p:spTgt spid="47"/>
                                        </p:tgtEl>
                                        <p:attrNameLst>
                                          <p:attrName>ppt_x</p:attrName>
                                        </p:attrNameLst>
                                      </p:cBhvr>
                                      <p:tavLst>
                                        <p:tav tm="0">
                                          <p:val>
                                            <p:strVal val="0-#ppt_w/2"/>
                                          </p:val>
                                        </p:tav>
                                        <p:tav tm="100000">
                                          <p:val>
                                            <p:strVal val="#ppt_x"/>
                                          </p:val>
                                        </p:tav>
                                      </p:tavLst>
                                    </p:anim>
                                    <p:anim calcmode="lin" valueType="num">
                                      <p:cBhvr additive="base">
                                        <p:cTn id="86" dur="1000" fill="hold"/>
                                        <p:tgtEl>
                                          <p:spTgt spid="47"/>
                                        </p:tgtEl>
                                        <p:attrNameLst>
                                          <p:attrName>ppt_y</p:attrName>
                                        </p:attrNameLst>
                                      </p:cBhvr>
                                      <p:tavLst>
                                        <p:tav tm="0">
                                          <p:val>
                                            <p:strVal val="#ppt_y"/>
                                          </p:val>
                                        </p:tav>
                                        <p:tav tm="100000">
                                          <p:val>
                                            <p:strVal val="#ppt_y"/>
                                          </p:val>
                                        </p:tav>
                                      </p:tavLst>
                                    </p:anim>
                                  </p:childTnLst>
                                </p:cTn>
                              </p:par>
                              <p:par>
                                <p:cTn id="87" presetID="2" presetClass="entr" presetSubtype="8" fill="hold" nodeType="withEffect">
                                  <p:stCondLst>
                                    <p:cond delay="0"/>
                                  </p:stCondLst>
                                  <p:childTnLst>
                                    <p:set>
                                      <p:cBhvr>
                                        <p:cTn id="88" dur="1" fill="hold">
                                          <p:stCondLst>
                                            <p:cond delay="0"/>
                                          </p:stCondLst>
                                        </p:cTn>
                                        <p:tgtEl>
                                          <p:spTgt spid="49"/>
                                        </p:tgtEl>
                                        <p:attrNameLst>
                                          <p:attrName>style.visibility</p:attrName>
                                        </p:attrNameLst>
                                      </p:cBhvr>
                                      <p:to>
                                        <p:strVal val="visible"/>
                                      </p:to>
                                    </p:set>
                                    <p:anim calcmode="lin" valueType="num">
                                      <p:cBhvr additive="base">
                                        <p:cTn id="89" dur="1000" fill="hold"/>
                                        <p:tgtEl>
                                          <p:spTgt spid="49"/>
                                        </p:tgtEl>
                                        <p:attrNameLst>
                                          <p:attrName>ppt_x</p:attrName>
                                        </p:attrNameLst>
                                      </p:cBhvr>
                                      <p:tavLst>
                                        <p:tav tm="0">
                                          <p:val>
                                            <p:strVal val="0-#ppt_w/2"/>
                                          </p:val>
                                        </p:tav>
                                        <p:tav tm="100000">
                                          <p:val>
                                            <p:strVal val="#ppt_x"/>
                                          </p:val>
                                        </p:tav>
                                      </p:tavLst>
                                    </p:anim>
                                    <p:anim calcmode="lin" valueType="num">
                                      <p:cBhvr additive="base">
                                        <p:cTn id="90" dur="1000" fill="hold"/>
                                        <p:tgtEl>
                                          <p:spTgt spid="49"/>
                                        </p:tgtEl>
                                        <p:attrNameLst>
                                          <p:attrName>ppt_y</p:attrName>
                                        </p:attrNameLst>
                                      </p:cBhvr>
                                      <p:tavLst>
                                        <p:tav tm="0">
                                          <p:val>
                                            <p:strVal val="#ppt_y"/>
                                          </p:val>
                                        </p:tav>
                                        <p:tav tm="100000">
                                          <p:val>
                                            <p:strVal val="#ppt_y"/>
                                          </p:val>
                                        </p:tav>
                                      </p:tavLst>
                                    </p:anim>
                                  </p:childTnLst>
                                </p:cTn>
                              </p:par>
                              <p:par>
                                <p:cTn id="91" presetID="2" presetClass="entr" presetSubtype="8" fill="hold" nodeType="withEffect">
                                  <p:stCondLst>
                                    <p:cond delay="0"/>
                                  </p:stCondLst>
                                  <p:childTnLst>
                                    <p:set>
                                      <p:cBhvr>
                                        <p:cTn id="92" dur="1" fill="hold">
                                          <p:stCondLst>
                                            <p:cond delay="0"/>
                                          </p:stCondLst>
                                        </p:cTn>
                                        <p:tgtEl>
                                          <p:spTgt spid="51"/>
                                        </p:tgtEl>
                                        <p:attrNameLst>
                                          <p:attrName>style.visibility</p:attrName>
                                        </p:attrNameLst>
                                      </p:cBhvr>
                                      <p:to>
                                        <p:strVal val="visible"/>
                                      </p:to>
                                    </p:set>
                                    <p:anim calcmode="lin" valueType="num">
                                      <p:cBhvr additive="base">
                                        <p:cTn id="93" dur="1000" fill="hold"/>
                                        <p:tgtEl>
                                          <p:spTgt spid="51"/>
                                        </p:tgtEl>
                                        <p:attrNameLst>
                                          <p:attrName>ppt_x</p:attrName>
                                        </p:attrNameLst>
                                      </p:cBhvr>
                                      <p:tavLst>
                                        <p:tav tm="0">
                                          <p:val>
                                            <p:strVal val="0-#ppt_w/2"/>
                                          </p:val>
                                        </p:tav>
                                        <p:tav tm="100000">
                                          <p:val>
                                            <p:strVal val="#ppt_x"/>
                                          </p:val>
                                        </p:tav>
                                      </p:tavLst>
                                    </p:anim>
                                    <p:anim calcmode="lin" valueType="num">
                                      <p:cBhvr additive="base">
                                        <p:cTn id="94" dur="1000" fill="hold"/>
                                        <p:tgtEl>
                                          <p:spTgt spid="51"/>
                                        </p:tgtEl>
                                        <p:attrNameLst>
                                          <p:attrName>ppt_y</p:attrName>
                                        </p:attrNameLst>
                                      </p:cBhvr>
                                      <p:tavLst>
                                        <p:tav tm="0">
                                          <p:val>
                                            <p:strVal val="#ppt_y"/>
                                          </p:val>
                                        </p:tav>
                                        <p:tav tm="100000">
                                          <p:val>
                                            <p:strVal val="#ppt_y"/>
                                          </p:val>
                                        </p:tav>
                                      </p:tavLst>
                                    </p:anim>
                                  </p:childTnLst>
                                </p:cTn>
                              </p:par>
                              <p:par>
                                <p:cTn id="95" presetID="2" presetClass="entr" presetSubtype="8" fill="hold" nodeType="withEffect">
                                  <p:stCondLst>
                                    <p:cond delay="0"/>
                                  </p:stCondLst>
                                  <p:childTnLst>
                                    <p:set>
                                      <p:cBhvr>
                                        <p:cTn id="96" dur="1" fill="hold">
                                          <p:stCondLst>
                                            <p:cond delay="0"/>
                                          </p:stCondLst>
                                        </p:cTn>
                                        <p:tgtEl>
                                          <p:spTgt spid="53"/>
                                        </p:tgtEl>
                                        <p:attrNameLst>
                                          <p:attrName>style.visibility</p:attrName>
                                        </p:attrNameLst>
                                      </p:cBhvr>
                                      <p:to>
                                        <p:strVal val="visible"/>
                                      </p:to>
                                    </p:set>
                                    <p:anim calcmode="lin" valueType="num">
                                      <p:cBhvr additive="base">
                                        <p:cTn id="97" dur="1000" fill="hold"/>
                                        <p:tgtEl>
                                          <p:spTgt spid="53"/>
                                        </p:tgtEl>
                                        <p:attrNameLst>
                                          <p:attrName>ppt_x</p:attrName>
                                        </p:attrNameLst>
                                      </p:cBhvr>
                                      <p:tavLst>
                                        <p:tav tm="0">
                                          <p:val>
                                            <p:strVal val="0-#ppt_w/2"/>
                                          </p:val>
                                        </p:tav>
                                        <p:tav tm="100000">
                                          <p:val>
                                            <p:strVal val="#ppt_x"/>
                                          </p:val>
                                        </p:tav>
                                      </p:tavLst>
                                    </p:anim>
                                    <p:anim calcmode="lin" valueType="num">
                                      <p:cBhvr additive="base">
                                        <p:cTn id="98" dur="1000" fill="hold"/>
                                        <p:tgtEl>
                                          <p:spTgt spid="53"/>
                                        </p:tgtEl>
                                        <p:attrNameLst>
                                          <p:attrName>ppt_y</p:attrName>
                                        </p:attrNameLst>
                                      </p:cBhvr>
                                      <p:tavLst>
                                        <p:tav tm="0">
                                          <p:val>
                                            <p:strVal val="#ppt_y"/>
                                          </p:val>
                                        </p:tav>
                                        <p:tav tm="100000">
                                          <p:val>
                                            <p:strVal val="#ppt_y"/>
                                          </p:val>
                                        </p:tav>
                                      </p:tavLst>
                                    </p:anim>
                                  </p:childTnLst>
                                </p:cTn>
                              </p:par>
                              <p:par>
                                <p:cTn id="99" presetID="2" presetClass="entr" presetSubtype="8" fill="hold" nodeType="withEffect">
                                  <p:stCondLst>
                                    <p:cond delay="0"/>
                                  </p:stCondLst>
                                  <p:childTnLst>
                                    <p:set>
                                      <p:cBhvr>
                                        <p:cTn id="100" dur="1" fill="hold">
                                          <p:stCondLst>
                                            <p:cond delay="0"/>
                                          </p:stCondLst>
                                        </p:cTn>
                                        <p:tgtEl>
                                          <p:spTgt spid="55"/>
                                        </p:tgtEl>
                                        <p:attrNameLst>
                                          <p:attrName>style.visibility</p:attrName>
                                        </p:attrNameLst>
                                      </p:cBhvr>
                                      <p:to>
                                        <p:strVal val="visible"/>
                                      </p:to>
                                    </p:set>
                                    <p:anim calcmode="lin" valueType="num">
                                      <p:cBhvr additive="base">
                                        <p:cTn id="101" dur="1000" fill="hold"/>
                                        <p:tgtEl>
                                          <p:spTgt spid="55"/>
                                        </p:tgtEl>
                                        <p:attrNameLst>
                                          <p:attrName>ppt_x</p:attrName>
                                        </p:attrNameLst>
                                      </p:cBhvr>
                                      <p:tavLst>
                                        <p:tav tm="0">
                                          <p:val>
                                            <p:strVal val="0-#ppt_w/2"/>
                                          </p:val>
                                        </p:tav>
                                        <p:tav tm="100000">
                                          <p:val>
                                            <p:strVal val="#ppt_x"/>
                                          </p:val>
                                        </p:tav>
                                      </p:tavLst>
                                    </p:anim>
                                    <p:anim calcmode="lin" valueType="num">
                                      <p:cBhvr additive="base">
                                        <p:cTn id="102" dur="1000" fill="hold"/>
                                        <p:tgtEl>
                                          <p:spTgt spid="55"/>
                                        </p:tgtEl>
                                        <p:attrNameLst>
                                          <p:attrName>ppt_y</p:attrName>
                                        </p:attrNameLst>
                                      </p:cBhvr>
                                      <p:tavLst>
                                        <p:tav tm="0">
                                          <p:val>
                                            <p:strVal val="#ppt_y"/>
                                          </p:val>
                                        </p:tav>
                                        <p:tav tm="100000">
                                          <p:val>
                                            <p:strVal val="#ppt_y"/>
                                          </p:val>
                                        </p:tav>
                                      </p:tavLst>
                                    </p:anim>
                                  </p:childTnLst>
                                </p:cTn>
                              </p:par>
                              <p:par>
                                <p:cTn id="103" presetID="2" presetClass="entr" presetSubtype="8" fill="hold" nodeType="withEffect">
                                  <p:stCondLst>
                                    <p:cond delay="0"/>
                                  </p:stCondLst>
                                  <p:childTnLst>
                                    <p:set>
                                      <p:cBhvr>
                                        <p:cTn id="104" dur="1" fill="hold">
                                          <p:stCondLst>
                                            <p:cond delay="0"/>
                                          </p:stCondLst>
                                        </p:cTn>
                                        <p:tgtEl>
                                          <p:spTgt spid="6"/>
                                        </p:tgtEl>
                                        <p:attrNameLst>
                                          <p:attrName>style.visibility</p:attrName>
                                        </p:attrNameLst>
                                      </p:cBhvr>
                                      <p:to>
                                        <p:strVal val="visible"/>
                                      </p:to>
                                    </p:set>
                                    <p:anim calcmode="lin" valueType="num">
                                      <p:cBhvr additive="base">
                                        <p:cTn id="105" dur="1000" fill="hold"/>
                                        <p:tgtEl>
                                          <p:spTgt spid="6"/>
                                        </p:tgtEl>
                                        <p:attrNameLst>
                                          <p:attrName>ppt_x</p:attrName>
                                        </p:attrNameLst>
                                      </p:cBhvr>
                                      <p:tavLst>
                                        <p:tav tm="0">
                                          <p:val>
                                            <p:strVal val="0-#ppt_w/2"/>
                                          </p:val>
                                        </p:tav>
                                        <p:tav tm="100000">
                                          <p:val>
                                            <p:strVal val="#ppt_x"/>
                                          </p:val>
                                        </p:tav>
                                      </p:tavLst>
                                    </p:anim>
                                    <p:anim calcmode="lin" valueType="num">
                                      <p:cBhvr additive="base">
                                        <p:cTn id="106" dur="1000" fill="hold"/>
                                        <p:tgtEl>
                                          <p:spTgt spid="6"/>
                                        </p:tgtEl>
                                        <p:attrNameLst>
                                          <p:attrName>ppt_y</p:attrName>
                                        </p:attrNameLst>
                                      </p:cBhvr>
                                      <p:tavLst>
                                        <p:tav tm="0">
                                          <p:val>
                                            <p:strVal val="#ppt_y"/>
                                          </p:val>
                                        </p:tav>
                                        <p:tav tm="100000">
                                          <p:val>
                                            <p:strVal val="#ppt_y"/>
                                          </p:val>
                                        </p:tav>
                                      </p:tavLst>
                                    </p:anim>
                                  </p:childTnLst>
                                </p:cTn>
                              </p:par>
                              <p:par>
                                <p:cTn id="107" presetID="2" presetClass="entr" presetSubtype="8" fill="hold" nodeType="withEffect">
                                  <p:stCondLst>
                                    <p:cond delay="0"/>
                                  </p:stCondLst>
                                  <p:childTnLst>
                                    <p:set>
                                      <p:cBhvr>
                                        <p:cTn id="108" dur="1" fill="hold">
                                          <p:stCondLst>
                                            <p:cond delay="0"/>
                                          </p:stCondLst>
                                        </p:cTn>
                                        <p:tgtEl>
                                          <p:spTgt spid="1031"/>
                                        </p:tgtEl>
                                        <p:attrNameLst>
                                          <p:attrName>style.visibility</p:attrName>
                                        </p:attrNameLst>
                                      </p:cBhvr>
                                      <p:to>
                                        <p:strVal val="visible"/>
                                      </p:to>
                                    </p:set>
                                    <p:anim calcmode="lin" valueType="num">
                                      <p:cBhvr additive="base">
                                        <p:cTn id="109" dur="1000" fill="hold"/>
                                        <p:tgtEl>
                                          <p:spTgt spid="1031"/>
                                        </p:tgtEl>
                                        <p:attrNameLst>
                                          <p:attrName>ppt_x</p:attrName>
                                        </p:attrNameLst>
                                      </p:cBhvr>
                                      <p:tavLst>
                                        <p:tav tm="0">
                                          <p:val>
                                            <p:strVal val="0-#ppt_w/2"/>
                                          </p:val>
                                        </p:tav>
                                        <p:tav tm="100000">
                                          <p:val>
                                            <p:strVal val="#ppt_x"/>
                                          </p:val>
                                        </p:tav>
                                      </p:tavLst>
                                    </p:anim>
                                    <p:anim calcmode="lin" valueType="num">
                                      <p:cBhvr additive="base">
                                        <p:cTn id="110" dur="1000" fill="hold"/>
                                        <p:tgtEl>
                                          <p:spTgt spid="1031"/>
                                        </p:tgtEl>
                                        <p:attrNameLst>
                                          <p:attrName>ppt_y</p:attrName>
                                        </p:attrNameLst>
                                      </p:cBhvr>
                                      <p:tavLst>
                                        <p:tav tm="0">
                                          <p:val>
                                            <p:strVal val="#ppt_y"/>
                                          </p:val>
                                        </p:tav>
                                        <p:tav tm="100000">
                                          <p:val>
                                            <p:strVal val="#ppt_y"/>
                                          </p:val>
                                        </p:tav>
                                      </p:tavLst>
                                    </p:anim>
                                  </p:childTnLst>
                                </p:cTn>
                              </p:par>
                              <p:par>
                                <p:cTn id="111" presetID="2" presetClass="entr" presetSubtype="8" fill="hold" nodeType="withEffect">
                                  <p:stCondLst>
                                    <p:cond delay="0"/>
                                  </p:stCondLst>
                                  <p:childTnLst>
                                    <p:set>
                                      <p:cBhvr>
                                        <p:cTn id="112" dur="1" fill="hold">
                                          <p:stCondLst>
                                            <p:cond delay="0"/>
                                          </p:stCondLst>
                                        </p:cTn>
                                        <p:tgtEl>
                                          <p:spTgt spid="1039"/>
                                        </p:tgtEl>
                                        <p:attrNameLst>
                                          <p:attrName>style.visibility</p:attrName>
                                        </p:attrNameLst>
                                      </p:cBhvr>
                                      <p:to>
                                        <p:strVal val="visible"/>
                                      </p:to>
                                    </p:set>
                                    <p:anim calcmode="lin" valueType="num">
                                      <p:cBhvr additive="base">
                                        <p:cTn id="113" dur="1000" fill="hold"/>
                                        <p:tgtEl>
                                          <p:spTgt spid="1039"/>
                                        </p:tgtEl>
                                        <p:attrNameLst>
                                          <p:attrName>ppt_x</p:attrName>
                                        </p:attrNameLst>
                                      </p:cBhvr>
                                      <p:tavLst>
                                        <p:tav tm="0">
                                          <p:val>
                                            <p:strVal val="0-#ppt_w/2"/>
                                          </p:val>
                                        </p:tav>
                                        <p:tav tm="100000">
                                          <p:val>
                                            <p:strVal val="#ppt_x"/>
                                          </p:val>
                                        </p:tav>
                                      </p:tavLst>
                                    </p:anim>
                                    <p:anim calcmode="lin" valueType="num">
                                      <p:cBhvr additive="base">
                                        <p:cTn id="114" dur="1000" fill="hold"/>
                                        <p:tgtEl>
                                          <p:spTgt spid="1039"/>
                                        </p:tgtEl>
                                        <p:attrNameLst>
                                          <p:attrName>ppt_y</p:attrName>
                                        </p:attrNameLst>
                                      </p:cBhvr>
                                      <p:tavLst>
                                        <p:tav tm="0">
                                          <p:val>
                                            <p:strVal val="#ppt_y"/>
                                          </p:val>
                                        </p:tav>
                                        <p:tav tm="100000">
                                          <p:val>
                                            <p:strVal val="#ppt_y"/>
                                          </p:val>
                                        </p:tav>
                                      </p:tavLst>
                                    </p:anim>
                                  </p:childTnLst>
                                </p:cTn>
                              </p:par>
                              <p:par>
                                <p:cTn id="115" presetID="2" presetClass="entr" presetSubtype="8" fill="hold" nodeType="withEffect">
                                  <p:stCondLst>
                                    <p:cond delay="0"/>
                                  </p:stCondLst>
                                  <p:childTnLst>
                                    <p:set>
                                      <p:cBhvr>
                                        <p:cTn id="116" dur="1" fill="hold">
                                          <p:stCondLst>
                                            <p:cond delay="0"/>
                                          </p:stCondLst>
                                        </p:cTn>
                                        <p:tgtEl>
                                          <p:spTgt spid="1041"/>
                                        </p:tgtEl>
                                        <p:attrNameLst>
                                          <p:attrName>style.visibility</p:attrName>
                                        </p:attrNameLst>
                                      </p:cBhvr>
                                      <p:to>
                                        <p:strVal val="visible"/>
                                      </p:to>
                                    </p:set>
                                    <p:anim calcmode="lin" valueType="num">
                                      <p:cBhvr additive="base">
                                        <p:cTn id="117" dur="1000" fill="hold"/>
                                        <p:tgtEl>
                                          <p:spTgt spid="1041"/>
                                        </p:tgtEl>
                                        <p:attrNameLst>
                                          <p:attrName>ppt_x</p:attrName>
                                        </p:attrNameLst>
                                      </p:cBhvr>
                                      <p:tavLst>
                                        <p:tav tm="0">
                                          <p:val>
                                            <p:strVal val="0-#ppt_w/2"/>
                                          </p:val>
                                        </p:tav>
                                        <p:tav tm="100000">
                                          <p:val>
                                            <p:strVal val="#ppt_x"/>
                                          </p:val>
                                        </p:tav>
                                      </p:tavLst>
                                    </p:anim>
                                    <p:anim calcmode="lin" valueType="num">
                                      <p:cBhvr additive="base">
                                        <p:cTn id="118" dur="1000" fill="hold"/>
                                        <p:tgtEl>
                                          <p:spTgt spid="1041"/>
                                        </p:tgtEl>
                                        <p:attrNameLst>
                                          <p:attrName>ppt_y</p:attrName>
                                        </p:attrNameLst>
                                      </p:cBhvr>
                                      <p:tavLst>
                                        <p:tav tm="0">
                                          <p:val>
                                            <p:strVal val="#ppt_y"/>
                                          </p:val>
                                        </p:tav>
                                        <p:tav tm="100000">
                                          <p:val>
                                            <p:strVal val="#ppt_y"/>
                                          </p:val>
                                        </p:tav>
                                      </p:tavLst>
                                    </p:anim>
                                  </p:childTnLst>
                                </p:cTn>
                              </p:par>
                              <p:par>
                                <p:cTn id="119" presetID="2" presetClass="entr" presetSubtype="8" fill="hold" nodeType="withEffect">
                                  <p:stCondLst>
                                    <p:cond delay="0"/>
                                  </p:stCondLst>
                                  <p:childTnLst>
                                    <p:set>
                                      <p:cBhvr>
                                        <p:cTn id="120" dur="1" fill="hold">
                                          <p:stCondLst>
                                            <p:cond delay="0"/>
                                          </p:stCondLst>
                                        </p:cTn>
                                        <p:tgtEl>
                                          <p:spTgt spid="1045"/>
                                        </p:tgtEl>
                                        <p:attrNameLst>
                                          <p:attrName>style.visibility</p:attrName>
                                        </p:attrNameLst>
                                      </p:cBhvr>
                                      <p:to>
                                        <p:strVal val="visible"/>
                                      </p:to>
                                    </p:set>
                                    <p:anim calcmode="lin" valueType="num">
                                      <p:cBhvr additive="base">
                                        <p:cTn id="121" dur="1000" fill="hold"/>
                                        <p:tgtEl>
                                          <p:spTgt spid="1045"/>
                                        </p:tgtEl>
                                        <p:attrNameLst>
                                          <p:attrName>ppt_x</p:attrName>
                                        </p:attrNameLst>
                                      </p:cBhvr>
                                      <p:tavLst>
                                        <p:tav tm="0">
                                          <p:val>
                                            <p:strVal val="0-#ppt_w/2"/>
                                          </p:val>
                                        </p:tav>
                                        <p:tav tm="100000">
                                          <p:val>
                                            <p:strVal val="#ppt_x"/>
                                          </p:val>
                                        </p:tav>
                                      </p:tavLst>
                                    </p:anim>
                                    <p:anim calcmode="lin" valueType="num">
                                      <p:cBhvr additive="base">
                                        <p:cTn id="122" dur="1000" fill="hold"/>
                                        <p:tgtEl>
                                          <p:spTgt spid="1045"/>
                                        </p:tgtEl>
                                        <p:attrNameLst>
                                          <p:attrName>ppt_y</p:attrName>
                                        </p:attrNameLst>
                                      </p:cBhvr>
                                      <p:tavLst>
                                        <p:tav tm="0">
                                          <p:val>
                                            <p:strVal val="#ppt_y"/>
                                          </p:val>
                                        </p:tav>
                                        <p:tav tm="100000">
                                          <p:val>
                                            <p:strVal val="#ppt_y"/>
                                          </p:val>
                                        </p:tav>
                                      </p:tavLst>
                                    </p:anim>
                                  </p:childTnLst>
                                </p:cTn>
                              </p:par>
                              <p:par>
                                <p:cTn id="123" presetID="2" presetClass="entr" presetSubtype="8" fill="hold" nodeType="withEffect">
                                  <p:stCondLst>
                                    <p:cond delay="0"/>
                                  </p:stCondLst>
                                  <p:childTnLst>
                                    <p:set>
                                      <p:cBhvr>
                                        <p:cTn id="124" dur="1" fill="hold">
                                          <p:stCondLst>
                                            <p:cond delay="0"/>
                                          </p:stCondLst>
                                        </p:cTn>
                                        <p:tgtEl>
                                          <p:spTgt spid="1046"/>
                                        </p:tgtEl>
                                        <p:attrNameLst>
                                          <p:attrName>style.visibility</p:attrName>
                                        </p:attrNameLst>
                                      </p:cBhvr>
                                      <p:to>
                                        <p:strVal val="visible"/>
                                      </p:to>
                                    </p:set>
                                    <p:anim calcmode="lin" valueType="num">
                                      <p:cBhvr additive="base">
                                        <p:cTn id="125" dur="1000" fill="hold"/>
                                        <p:tgtEl>
                                          <p:spTgt spid="1046"/>
                                        </p:tgtEl>
                                        <p:attrNameLst>
                                          <p:attrName>ppt_x</p:attrName>
                                        </p:attrNameLst>
                                      </p:cBhvr>
                                      <p:tavLst>
                                        <p:tav tm="0">
                                          <p:val>
                                            <p:strVal val="0-#ppt_w/2"/>
                                          </p:val>
                                        </p:tav>
                                        <p:tav tm="100000">
                                          <p:val>
                                            <p:strVal val="#ppt_x"/>
                                          </p:val>
                                        </p:tav>
                                      </p:tavLst>
                                    </p:anim>
                                    <p:anim calcmode="lin" valueType="num">
                                      <p:cBhvr additive="base">
                                        <p:cTn id="126" dur="1000" fill="hold"/>
                                        <p:tgtEl>
                                          <p:spTgt spid="1046"/>
                                        </p:tgtEl>
                                        <p:attrNameLst>
                                          <p:attrName>ppt_y</p:attrName>
                                        </p:attrNameLst>
                                      </p:cBhvr>
                                      <p:tavLst>
                                        <p:tav tm="0">
                                          <p:val>
                                            <p:strVal val="#ppt_y"/>
                                          </p:val>
                                        </p:tav>
                                        <p:tav tm="100000">
                                          <p:val>
                                            <p:strVal val="#ppt_y"/>
                                          </p:val>
                                        </p:tav>
                                      </p:tavLst>
                                    </p:anim>
                                  </p:childTnLst>
                                </p:cTn>
                              </p:par>
                              <p:par>
                                <p:cTn id="127" presetID="2" presetClass="entr" presetSubtype="8" fill="hold" nodeType="withEffect">
                                  <p:stCondLst>
                                    <p:cond delay="0"/>
                                  </p:stCondLst>
                                  <p:childTnLst>
                                    <p:set>
                                      <p:cBhvr>
                                        <p:cTn id="128" dur="1" fill="hold">
                                          <p:stCondLst>
                                            <p:cond delay="0"/>
                                          </p:stCondLst>
                                        </p:cTn>
                                        <p:tgtEl>
                                          <p:spTgt spid="1048"/>
                                        </p:tgtEl>
                                        <p:attrNameLst>
                                          <p:attrName>style.visibility</p:attrName>
                                        </p:attrNameLst>
                                      </p:cBhvr>
                                      <p:to>
                                        <p:strVal val="visible"/>
                                      </p:to>
                                    </p:set>
                                    <p:anim calcmode="lin" valueType="num">
                                      <p:cBhvr additive="base">
                                        <p:cTn id="129" dur="1000" fill="hold"/>
                                        <p:tgtEl>
                                          <p:spTgt spid="1048"/>
                                        </p:tgtEl>
                                        <p:attrNameLst>
                                          <p:attrName>ppt_x</p:attrName>
                                        </p:attrNameLst>
                                      </p:cBhvr>
                                      <p:tavLst>
                                        <p:tav tm="0">
                                          <p:val>
                                            <p:strVal val="0-#ppt_w/2"/>
                                          </p:val>
                                        </p:tav>
                                        <p:tav tm="100000">
                                          <p:val>
                                            <p:strVal val="#ppt_x"/>
                                          </p:val>
                                        </p:tav>
                                      </p:tavLst>
                                    </p:anim>
                                    <p:anim calcmode="lin" valueType="num">
                                      <p:cBhvr additive="base">
                                        <p:cTn id="130" dur="1000" fill="hold"/>
                                        <p:tgtEl>
                                          <p:spTgt spid="1048"/>
                                        </p:tgtEl>
                                        <p:attrNameLst>
                                          <p:attrName>ppt_y</p:attrName>
                                        </p:attrNameLst>
                                      </p:cBhvr>
                                      <p:tavLst>
                                        <p:tav tm="0">
                                          <p:val>
                                            <p:strVal val="#ppt_y"/>
                                          </p:val>
                                        </p:tav>
                                        <p:tav tm="100000">
                                          <p:val>
                                            <p:strVal val="#ppt_y"/>
                                          </p:val>
                                        </p:tav>
                                      </p:tavLst>
                                    </p:anim>
                                  </p:childTnLst>
                                </p:cTn>
                              </p:par>
                            </p:childTnLst>
                          </p:cTn>
                        </p:par>
                      </p:childTnLst>
                    </p:cTn>
                  </p:par>
                  <p:par>
                    <p:cTn id="131" fill="hold">
                      <p:stCondLst>
                        <p:cond delay="indefinite"/>
                      </p:stCondLst>
                      <p:childTnLst>
                        <p:par>
                          <p:cTn id="132" fill="hold">
                            <p:stCondLst>
                              <p:cond delay="0"/>
                            </p:stCondLst>
                            <p:childTnLst>
                              <p:par>
                                <p:cTn id="133" presetID="2" presetClass="entr" presetSubtype="8" fill="hold" grpId="0" nodeType="clickEffect">
                                  <p:stCondLst>
                                    <p:cond delay="0"/>
                                  </p:stCondLst>
                                  <p:childTnLst>
                                    <p:set>
                                      <p:cBhvr>
                                        <p:cTn id="134" dur="1" fill="hold">
                                          <p:stCondLst>
                                            <p:cond delay="0"/>
                                          </p:stCondLst>
                                        </p:cTn>
                                        <p:tgtEl>
                                          <p:spTgt spid="56"/>
                                        </p:tgtEl>
                                        <p:attrNameLst>
                                          <p:attrName>style.visibility</p:attrName>
                                        </p:attrNameLst>
                                      </p:cBhvr>
                                      <p:to>
                                        <p:strVal val="visible"/>
                                      </p:to>
                                    </p:set>
                                    <p:anim calcmode="lin" valueType="num">
                                      <p:cBhvr additive="base">
                                        <p:cTn id="135" dur="1000" fill="hold"/>
                                        <p:tgtEl>
                                          <p:spTgt spid="56"/>
                                        </p:tgtEl>
                                        <p:attrNameLst>
                                          <p:attrName>ppt_x</p:attrName>
                                        </p:attrNameLst>
                                      </p:cBhvr>
                                      <p:tavLst>
                                        <p:tav tm="0">
                                          <p:val>
                                            <p:strVal val="0-#ppt_w/2"/>
                                          </p:val>
                                        </p:tav>
                                        <p:tav tm="100000">
                                          <p:val>
                                            <p:strVal val="#ppt_x"/>
                                          </p:val>
                                        </p:tav>
                                      </p:tavLst>
                                    </p:anim>
                                    <p:anim calcmode="lin" valueType="num">
                                      <p:cBhvr additive="base">
                                        <p:cTn id="136" dur="1000" fill="hold"/>
                                        <p:tgtEl>
                                          <p:spTgt spid="56"/>
                                        </p:tgtEl>
                                        <p:attrNameLst>
                                          <p:attrName>ppt_y</p:attrName>
                                        </p:attrNameLst>
                                      </p:cBhvr>
                                      <p:tavLst>
                                        <p:tav tm="0">
                                          <p:val>
                                            <p:strVal val="#ppt_y"/>
                                          </p:val>
                                        </p:tav>
                                        <p:tav tm="100000">
                                          <p:val>
                                            <p:strVal val="#ppt_y"/>
                                          </p:val>
                                        </p:tav>
                                      </p:tavLst>
                                    </p:anim>
                                  </p:childTnLst>
                                </p:cTn>
                              </p:par>
                              <p:par>
                                <p:cTn id="137" presetID="2" presetClass="entr" presetSubtype="8" fill="hold" nodeType="withEffect">
                                  <p:stCondLst>
                                    <p:cond delay="0"/>
                                  </p:stCondLst>
                                  <p:childTnLst>
                                    <p:set>
                                      <p:cBhvr>
                                        <p:cTn id="138" dur="1" fill="hold">
                                          <p:stCondLst>
                                            <p:cond delay="0"/>
                                          </p:stCondLst>
                                        </p:cTn>
                                        <p:tgtEl>
                                          <p:spTgt spid="57"/>
                                        </p:tgtEl>
                                        <p:attrNameLst>
                                          <p:attrName>style.visibility</p:attrName>
                                        </p:attrNameLst>
                                      </p:cBhvr>
                                      <p:to>
                                        <p:strVal val="visible"/>
                                      </p:to>
                                    </p:set>
                                    <p:anim calcmode="lin" valueType="num">
                                      <p:cBhvr additive="base">
                                        <p:cTn id="139" dur="1000" fill="hold"/>
                                        <p:tgtEl>
                                          <p:spTgt spid="57"/>
                                        </p:tgtEl>
                                        <p:attrNameLst>
                                          <p:attrName>ppt_x</p:attrName>
                                        </p:attrNameLst>
                                      </p:cBhvr>
                                      <p:tavLst>
                                        <p:tav tm="0">
                                          <p:val>
                                            <p:strVal val="0-#ppt_w/2"/>
                                          </p:val>
                                        </p:tav>
                                        <p:tav tm="100000">
                                          <p:val>
                                            <p:strVal val="#ppt_x"/>
                                          </p:val>
                                        </p:tav>
                                      </p:tavLst>
                                    </p:anim>
                                    <p:anim calcmode="lin" valueType="num">
                                      <p:cBhvr additive="base">
                                        <p:cTn id="140" dur="1000" fill="hold"/>
                                        <p:tgtEl>
                                          <p:spTgt spid="57"/>
                                        </p:tgtEl>
                                        <p:attrNameLst>
                                          <p:attrName>ppt_y</p:attrName>
                                        </p:attrNameLst>
                                      </p:cBhvr>
                                      <p:tavLst>
                                        <p:tav tm="0">
                                          <p:val>
                                            <p:strVal val="#ppt_y"/>
                                          </p:val>
                                        </p:tav>
                                        <p:tav tm="100000">
                                          <p:val>
                                            <p:strVal val="#ppt_y"/>
                                          </p:val>
                                        </p:tav>
                                      </p:tavLst>
                                    </p:anim>
                                  </p:childTnLst>
                                </p:cTn>
                              </p:par>
                              <p:par>
                                <p:cTn id="141" presetID="2" presetClass="entr" presetSubtype="8" fill="hold" nodeType="withEffect">
                                  <p:stCondLst>
                                    <p:cond delay="0"/>
                                  </p:stCondLst>
                                  <p:childTnLst>
                                    <p:set>
                                      <p:cBhvr>
                                        <p:cTn id="142" dur="1" fill="hold">
                                          <p:stCondLst>
                                            <p:cond delay="0"/>
                                          </p:stCondLst>
                                        </p:cTn>
                                        <p:tgtEl>
                                          <p:spTgt spid="1230"/>
                                        </p:tgtEl>
                                        <p:attrNameLst>
                                          <p:attrName>style.visibility</p:attrName>
                                        </p:attrNameLst>
                                      </p:cBhvr>
                                      <p:to>
                                        <p:strVal val="visible"/>
                                      </p:to>
                                    </p:set>
                                    <p:anim calcmode="lin" valueType="num">
                                      <p:cBhvr additive="base">
                                        <p:cTn id="143" dur="1000" fill="hold"/>
                                        <p:tgtEl>
                                          <p:spTgt spid="1230"/>
                                        </p:tgtEl>
                                        <p:attrNameLst>
                                          <p:attrName>ppt_x</p:attrName>
                                        </p:attrNameLst>
                                      </p:cBhvr>
                                      <p:tavLst>
                                        <p:tav tm="0">
                                          <p:val>
                                            <p:strVal val="0-#ppt_w/2"/>
                                          </p:val>
                                        </p:tav>
                                        <p:tav tm="100000">
                                          <p:val>
                                            <p:strVal val="#ppt_x"/>
                                          </p:val>
                                        </p:tav>
                                      </p:tavLst>
                                    </p:anim>
                                    <p:anim calcmode="lin" valueType="num">
                                      <p:cBhvr additive="base">
                                        <p:cTn id="144" dur="1000" fill="hold"/>
                                        <p:tgtEl>
                                          <p:spTgt spid="1230"/>
                                        </p:tgtEl>
                                        <p:attrNameLst>
                                          <p:attrName>ppt_y</p:attrName>
                                        </p:attrNameLst>
                                      </p:cBhvr>
                                      <p:tavLst>
                                        <p:tav tm="0">
                                          <p:val>
                                            <p:strVal val="#ppt_y"/>
                                          </p:val>
                                        </p:tav>
                                        <p:tav tm="100000">
                                          <p:val>
                                            <p:strVal val="#ppt_y"/>
                                          </p:val>
                                        </p:tav>
                                      </p:tavLst>
                                    </p:anim>
                                  </p:childTnLst>
                                </p:cTn>
                              </p:par>
                              <p:par>
                                <p:cTn id="145" presetID="2" presetClass="entr" presetSubtype="8" fill="hold" nodeType="withEffect">
                                  <p:stCondLst>
                                    <p:cond delay="0"/>
                                  </p:stCondLst>
                                  <p:childTnLst>
                                    <p:set>
                                      <p:cBhvr>
                                        <p:cTn id="146" dur="1" fill="hold">
                                          <p:stCondLst>
                                            <p:cond delay="0"/>
                                          </p:stCondLst>
                                        </p:cTn>
                                        <p:tgtEl>
                                          <p:spTgt spid="1236"/>
                                        </p:tgtEl>
                                        <p:attrNameLst>
                                          <p:attrName>style.visibility</p:attrName>
                                        </p:attrNameLst>
                                      </p:cBhvr>
                                      <p:to>
                                        <p:strVal val="visible"/>
                                      </p:to>
                                    </p:set>
                                    <p:anim calcmode="lin" valueType="num">
                                      <p:cBhvr additive="base">
                                        <p:cTn id="147" dur="1000" fill="hold"/>
                                        <p:tgtEl>
                                          <p:spTgt spid="1236"/>
                                        </p:tgtEl>
                                        <p:attrNameLst>
                                          <p:attrName>ppt_x</p:attrName>
                                        </p:attrNameLst>
                                      </p:cBhvr>
                                      <p:tavLst>
                                        <p:tav tm="0">
                                          <p:val>
                                            <p:strVal val="0-#ppt_w/2"/>
                                          </p:val>
                                        </p:tav>
                                        <p:tav tm="100000">
                                          <p:val>
                                            <p:strVal val="#ppt_x"/>
                                          </p:val>
                                        </p:tav>
                                      </p:tavLst>
                                    </p:anim>
                                    <p:anim calcmode="lin" valueType="num">
                                      <p:cBhvr additive="base">
                                        <p:cTn id="148" dur="1000" fill="hold"/>
                                        <p:tgtEl>
                                          <p:spTgt spid="1236"/>
                                        </p:tgtEl>
                                        <p:attrNameLst>
                                          <p:attrName>ppt_y</p:attrName>
                                        </p:attrNameLst>
                                      </p:cBhvr>
                                      <p:tavLst>
                                        <p:tav tm="0">
                                          <p:val>
                                            <p:strVal val="#ppt_y"/>
                                          </p:val>
                                        </p:tav>
                                        <p:tav tm="100000">
                                          <p:val>
                                            <p:strVal val="#ppt_y"/>
                                          </p:val>
                                        </p:tav>
                                      </p:tavLst>
                                    </p:anim>
                                  </p:childTnLst>
                                </p:cTn>
                              </p:par>
                              <p:par>
                                <p:cTn id="149" presetID="2" presetClass="entr" presetSubtype="8" fill="hold" nodeType="withEffect">
                                  <p:stCondLst>
                                    <p:cond delay="0"/>
                                  </p:stCondLst>
                                  <p:childTnLst>
                                    <p:set>
                                      <p:cBhvr>
                                        <p:cTn id="150" dur="1" fill="hold">
                                          <p:stCondLst>
                                            <p:cond delay="0"/>
                                          </p:stCondLst>
                                        </p:cTn>
                                        <p:tgtEl>
                                          <p:spTgt spid="1242"/>
                                        </p:tgtEl>
                                        <p:attrNameLst>
                                          <p:attrName>style.visibility</p:attrName>
                                        </p:attrNameLst>
                                      </p:cBhvr>
                                      <p:to>
                                        <p:strVal val="visible"/>
                                      </p:to>
                                    </p:set>
                                    <p:anim calcmode="lin" valueType="num">
                                      <p:cBhvr additive="base">
                                        <p:cTn id="151" dur="1000" fill="hold"/>
                                        <p:tgtEl>
                                          <p:spTgt spid="1242"/>
                                        </p:tgtEl>
                                        <p:attrNameLst>
                                          <p:attrName>ppt_x</p:attrName>
                                        </p:attrNameLst>
                                      </p:cBhvr>
                                      <p:tavLst>
                                        <p:tav tm="0">
                                          <p:val>
                                            <p:strVal val="0-#ppt_w/2"/>
                                          </p:val>
                                        </p:tav>
                                        <p:tav tm="100000">
                                          <p:val>
                                            <p:strVal val="#ppt_x"/>
                                          </p:val>
                                        </p:tav>
                                      </p:tavLst>
                                    </p:anim>
                                    <p:anim calcmode="lin" valueType="num">
                                      <p:cBhvr additive="base">
                                        <p:cTn id="152" dur="1000" fill="hold"/>
                                        <p:tgtEl>
                                          <p:spTgt spid="1242"/>
                                        </p:tgtEl>
                                        <p:attrNameLst>
                                          <p:attrName>ppt_y</p:attrName>
                                        </p:attrNameLst>
                                      </p:cBhvr>
                                      <p:tavLst>
                                        <p:tav tm="0">
                                          <p:val>
                                            <p:strVal val="#ppt_y"/>
                                          </p:val>
                                        </p:tav>
                                        <p:tav tm="100000">
                                          <p:val>
                                            <p:strVal val="#ppt_y"/>
                                          </p:val>
                                        </p:tav>
                                      </p:tavLst>
                                    </p:anim>
                                  </p:childTnLst>
                                </p:cTn>
                              </p:par>
                              <p:par>
                                <p:cTn id="153" presetID="2" presetClass="entr" presetSubtype="8" fill="hold" nodeType="withEffect">
                                  <p:stCondLst>
                                    <p:cond delay="0"/>
                                  </p:stCondLst>
                                  <p:childTnLst>
                                    <p:set>
                                      <p:cBhvr>
                                        <p:cTn id="154" dur="1" fill="hold">
                                          <p:stCondLst>
                                            <p:cond delay="0"/>
                                          </p:stCondLst>
                                        </p:cTn>
                                        <p:tgtEl>
                                          <p:spTgt spid="1258"/>
                                        </p:tgtEl>
                                        <p:attrNameLst>
                                          <p:attrName>style.visibility</p:attrName>
                                        </p:attrNameLst>
                                      </p:cBhvr>
                                      <p:to>
                                        <p:strVal val="visible"/>
                                      </p:to>
                                    </p:set>
                                    <p:anim calcmode="lin" valueType="num">
                                      <p:cBhvr additive="base">
                                        <p:cTn id="155" dur="1000" fill="hold"/>
                                        <p:tgtEl>
                                          <p:spTgt spid="1258"/>
                                        </p:tgtEl>
                                        <p:attrNameLst>
                                          <p:attrName>ppt_x</p:attrName>
                                        </p:attrNameLst>
                                      </p:cBhvr>
                                      <p:tavLst>
                                        <p:tav tm="0">
                                          <p:val>
                                            <p:strVal val="0-#ppt_w/2"/>
                                          </p:val>
                                        </p:tav>
                                        <p:tav tm="100000">
                                          <p:val>
                                            <p:strVal val="#ppt_x"/>
                                          </p:val>
                                        </p:tav>
                                      </p:tavLst>
                                    </p:anim>
                                    <p:anim calcmode="lin" valueType="num">
                                      <p:cBhvr additive="base">
                                        <p:cTn id="156" dur="1000" fill="hold"/>
                                        <p:tgtEl>
                                          <p:spTgt spid="1258"/>
                                        </p:tgtEl>
                                        <p:attrNameLst>
                                          <p:attrName>ppt_y</p:attrName>
                                        </p:attrNameLst>
                                      </p:cBhvr>
                                      <p:tavLst>
                                        <p:tav tm="0">
                                          <p:val>
                                            <p:strVal val="#ppt_y"/>
                                          </p:val>
                                        </p:tav>
                                        <p:tav tm="100000">
                                          <p:val>
                                            <p:strVal val="#ppt_y"/>
                                          </p:val>
                                        </p:tav>
                                      </p:tavLst>
                                    </p:anim>
                                  </p:childTnLst>
                                </p:cTn>
                              </p:par>
                              <p:par>
                                <p:cTn id="157" presetID="2" presetClass="entr" presetSubtype="8" fill="hold" nodeType="withEffect">
                                  <p:stCondLst>
                                    <p:cond delay="0"/>
                                  </p:stCondLst>
                                  <p:childTnLst>
                                    <p:set>
                                      <p:cBhvr>
                                        <p:cTn id="158" dur="1" fill="hold">
                                          <p:stCondLst>
                                            <p:cond delay="0"/>
                                          </p:stCondLst>
                                        </p:cTn>
                                        <p:tgtEl>
                                          <p:spTgt spid="1270"/>
                                        </p:tgtEl>
                                        <p:attrNameLst>
                                          <p:attrName>style.visibility</p:attrName>
                                        </p:attrNameLst>
                                      </p:cBhvr>
                                      <p:to>
                                        <p:strVal val="visible"/>
                                      </p:to>
                                    </p:set>
                                    <p:anim calcmode="lin" valueType="num">
                                      <p:cBhvr additive="base">
                                        <p:cTn id="159" dur="1000" fill="hold"/>
                                        <p:tgtEl>
                                          <p:spTgt spid="1270"/>
                                        </p:tgtEl>
                                        <p:attrNameLst>
                                          <p:attrName>ppt_x</p:attrName>
                                        </p:attrNameLst>
                                      </p:cBhvr>
                                      <p:tavLst>
                                        <p:tav tm="0">
                                          <p:val>
                                            <p:strVal val="0-#ppt_w/2"/>
                                          </p:val>
                                        </p:tav>
                                        <p:tav tm="100000">
                                          <p:val>
                                            <p:strVal val="#ppt_x"/>
                                          </p:val>
                                        </p:tav>
                                      </p:tavLst>
                                    </p:anim>
                                    <p:anim calcmode="lin" valueType="num">
                                      <p:cBhvr additive="base">
                                        <p:cTn id="160" dur="1000" fill="hold"/>
                                        <p:tgtEl>
                                          <p:spTgt spid="1270"/>
                                        </p:tgtEl>
                                        <p:attrNameLst>
                                          <p:attrName>ppt_y</p:attrName>
                                        </p:attrNameLst>
                                      </p:cBhvr>
                                      <p:tavLst>
                                        <p:tav tm="0">
                                          <p:val>
                                            <p:strVal val="#ppt_y"/>
                                          </p:val>
                                        </p:tav>
                                        <p:tav tm="100000">
                                          <p:val>
                                            <p:strVal val="#ppt_y"/>
                                          </p:val>
                                        </p:tav>
                                      </p:tavLst>
                                    </p:anim>
                                  </p:childTnLst>
                                </p:cTn>
                              </p:par>
                              <p:par>
                                <p:cTn id="161" presetID="2" presetClass="entr" presetSubtype="8" fill="hold" nodeType="withEffect">
                                  <p:stCondLst>
                                    <p:cond delay="0"/>
                                  </p:stCondLst>
                                  <p:childTnLst>
                                    <p:set>
                                      <p:cBhvr>
                                        <p:cTn id="162" dur="1" fill="hold">
                                          <p:stCondLst>
                                            <p:cond delay="0"/>
                                          </p:stCondLst>
                                        </p:cTn>
                                        <p:tgtEl>
                                          <p:spTgt spid="1286"/>
                                        </p:tgtEl>
                                        <p:attrNameLst>
                                          <p:attrName>style.visibility</p:attrName>
                                        </p:attrNameLst>
                                      </p:cBhvr>
                                      <p:to>
                                        <p:strVal val="visible"/>
                                      </p:to>
                                    </p:set>
                                    <p:anim calcmode="lin" valueType="num">
                                      <p:cBhvr additive="base">
                                        <p:cTn id="163" dur="1000" fill="hold"/>
                                        <p:tgtEl>
                                          <p:spTgt spid="1286"/>
                                        </p:tgtEl>
                                        <p:attrNameLst>
                                          <p:attrName>ppt_x</p:attrName>
                                        </p:attrNameLst>
                                      </p:cBhvr>
                                      <p:tavLst>
                                        <p:tav tm="0">
                                          <p:val>
                                            <p:strVal val="0-#ppt_w/2"/>
                                          </p:val>
                                        </p:tav>
                                        <p:tav tm="100000">
                                          <p:val>
                                            <p:strVal val="#ppt_x"/>
                                          </p:val>
                                        </p:tav>
                                      </p:tavLst>
                                    </p:anim>
                                    <p:anim calcmode="lin" valueType="num">
                                      <p:cBhvr additive="base">
                                        <p:cTn id="164" dur="1000" fill="hold"/>
                                        <p:tgtEl>
                                          <p:spTgt spid="1286"/>
                                        </p:tgtEl>
                                        <p:attrNameLst>
                                          <p:attrName>ppt_y</p:attrName>
                                        </p:attrNameLst>
                                      </p:cBhvr>
                                      <p:tavLst>
                                        <p:tav tm="0">
                                          <p:val>
                                            <p:strVal val="#ppt_y"/>
                                          </p:val>
                                        </p:tav>
                                        <p:tav tm="100000">
                                          <p:val>
                                            <p:strVal val="#ppt_y"/>
                                          </p:val>
                                        </p:tav>
                                      </p:tavLst>
                                    </p:anim>
                                  </p:childTnLst>
                                </p:cTn>
                              </p:par>
                              <p:par>
                                <p:cTn id="165" presetID="2" presetClass="entr" presetSubtype="8" fill="hold" nodeType="withEffect">
                                  <p:stCondLst>
                                    <p:cond delay="0"/>
                                  </p:stCondLst>
                                  <p:childTnLst>
                                    <p:set>
                                      <p:cBhvr>
                                        <p:cTn id="166" dur="1" fill="hold">
                                          <p:stCondLst>
                                            <p:cond delay="0"/>
                                          </p:stCondLst>
                                        </p:cTn>
                                        <p:tgtEl>
                                          <p:spTgt spid="1290"/>
                                        </p:tgtEl>
                                        <p:attrNameLst>
                                          <p:attrName>style.visibility</p:attrName>
                                        </p:attrNameLst>
                                      </p:cBhvr>
                                      <p:to>
                                        <p:strVal val="visible"/>
                                      </p:to>
                                    </p:set>
                                    <p:anim calcmode="lin" valueType="num">
                                      <p:cBhvr additive="base">
                                        <p:cTn id="167" dur="1000" fill="hold"/>
                                        <p:tgtEl>
                                          <p:spTgt spid="1290"/>
                                        </p:tgtEl>
                                        <p:attrNameLst>
                                          <p:attrName>ppt_x</p:attrName>
                                        </p:attrNameLst>
                                      </p:cBhvr>
                                      <p:tavLst>
                                        <p:tav tm="0">
                                          <p:val>
                                            <p:strVal val="0-#ppt_w/2"/>
                                          </p:val>
                                        </p:tav>
                                        <p:tav tm="100000">
                                          <p:val>
                                            <p:strVal val="#ppt_x"/>
                                          </p:val>
                                        </p:tav>
                                      </p:tavLst>
                                    </p:anim>
                                    <p:anim calcmode="lin" valueType="num">
                                      <p:cBhvr additive="base">
                                        <p:cTn id="168" dur="1000" fill="hold"/>
                                        <p:tgtEl>
                                          <p:spTgt spid="1290"/>
                                        </p:tgtEl>
                                        <p:attrNameLst>
                                          <p:attrName>ppt_y</p:attrName>
                                        </p:attrNameLst>
                                      </p:cBhvr>
                                      <p:tavLst>
                                        <p:tav tm="0">
                                          <p:val>
                                            <p:strVal val="#ppt_y"/>
                                          </p:val>
                                        </p:tav>
                                        <p:tav tm="100000">
                                          <p:val>
                                            <p:strVal val="#ppt_y"/>
                                          </p:val>
                                        </p:tav>
                                      </p:tavLst>
                                    </p:anim>
                                  </p:childTnLst>
                                </p:cTn>
                              </p:par>
                              <p:par>
                                <p:cTn id="169" presetID="2" presetClass="entr" presetSubtype="8" fill="hold" nodeType="withEffect">
                                  <p:stCondLst>
                                    <p:cond delay="0"/>
                                  </p:stCondLst>
                                  <p:childTnLst>
                                    <p:set>
                                      <p:cBhvr>
                                        <p:cTn id="170" dur="1" fill="hold">
                                          <p:stCondLst>
                                            <p:cond delay="0"/>
                                          </p:stCondLst>
                                        </p:cTn>
                                        <p:tgtEl>
                                          <p:spTgt spid="3"/>
                                        </p:tgtEl>
                                        <p:attrNameLst>
                                          <p:attrName>style.visibility</p:attrName>
                                        </p:attrNameLst>
                                      </p:cBhvr>
                                      <p:to>
                                        <p:strVal val="visible"/>
                                      </p:to>
                                    </p:set>
                                    <p:anim calcmode="lin" valueType="num">
                                      <p:cBhvr additive="base">
                                        <p:cTn id="171" dur="1000" fill="hold"/>
                                        <p:tgtEl>
                                          <p:spTgt spid="3"/>
                                        </p:tgtEl>
                                        <p:attrNameLst>
                                          <p:attrName>ppt_x</p:attrName>
                                        </p:attrNameLst>
                                      </p:cBhvr>
                                      <p:tavLst>
                                        <p:tav tm="0">
                                          <p:val>
                                            <p:strVal val="0-#ppt_w/2"/>
                                          </p:val>
                                        </p:tav>
                                        <p:tav tm="100000">
                                          <p:val>
                                            <p:strVal val="#ppt_x"/>
                                          </p:val>
                                        </p:tav>
                                      </p:tavLst>
                                    </p:anim>
                                    <p:anim calcmode="lin" valueType="num">
                                      <p:cBhvr additive="base">
                                        <p:cTn id="172" dur="1000" fill="hold"/>
                                        <p:tgtEl>
                                          <p:spTgt spid="3"/>
                                        </p:tgtEl>
                                        <p:attrNameLst>
                                          <p:attrName>ppt_y</p:attrName>
                                        </p:attrNameLst>
                                      </p:cBhvr>
                                      <p:tavLst>
                                        <p:tav tm="0">
                                          <p:val>
                                            <p:strVal val="#ppt_y"/>
                                          </p:val>
                                        </p:tav>
                                        <p:tav tm="100000">
                                          <p:val>
                                            <p:strVal val="#ppt_y"/>
                                          </p:val>
                                        </p:tav>
                                      </p:tavLst>
                                    </p:anim>
                                  </p:childTnLst>
                                </p:cTn>
                              </p:par>
                              <p:par>
                                <p:cTn id="173" presetID="2" presetClass="entr" presetSubtype="8" fill="hold" nodeType="withEffect">
                                  <p:stCondLst>
                                    <p:cond delay="0"/>
                                  </p:stCondLst>
                                  <p:childTnLst>
                                    <p:set>
                                      <p:cBhvr>
                                        <p:cTn id="174" dur="1" fill="hold">
                                          <p:stCondLst>
                                            <p:cond delay="0"/>
                                          </p:stCondLst>
                                        </p:cTn>
                                        <p:tgtEl>
                                          <p:spTgt spid="10"/>
                                        </p:tgtEl>
                                        <p:attrNameLst>
                                          <p:attrName>style.visibility</p:attrName>
                                        </p:attrNameLst>
                                      </p:cBhvr>
                                      <p:to>
                                        <p:strVal val="visible"/>
                                      </p:to>
                                    </p:set>
                                    <p:anim calcmode="lin" valueType="num">
                                      <p:cBhvr additive="base">
                                        <p:cTn id="175" dur="1000" fill="hold"/>
                                        <p:tgtEl>
                                          <p:spTgt spid="10"/>
                                        </p:tgtEl>
                                        <p:attrNameLst>
                                          <p:attrName>ppt_x</p:attrName>
                                        </p:attrNameLst>
                                      </p:cBhvr>
                                      <p:tavLst>
                                        <p:tav tm="0">
                                          <p:val>
                                            <p:strVal val="0-#ppt_w/2"/>
                                          </p:val>
                                        </p:tav>
                                        <p:tav tm="100000">
                                          <p:val>
                                            <p:strVal val="#ppt_x"/>
                                          </p:val>
                                        </p:tav>
                                      </p:tavLst>
                                    </p:anim>
                                    <p:anim calcmode="lin" valueType="num">
                                      <p:cBhvr additive="base">
                                        <p:cTn id="176" dur="1000" fill="hold"/>
                                        <p:tgtEl>
                                          <p:spTgt spid="10"/>
                                        </p:tgtEl>
                                        <p:attrNameLst>
                                          <p:attrName>ppt_y</p:attrName>
                                        </p:attrNameLst>
                                      </p:cBhvr>
                                      <p:tavLst>
                                        <p:tav tm="0">
                                          <p:val>
                                            <p:strVal val="#ppt_y"/>
                                          </p:val>
                                        </p:tav>
                                        <p:tav tm="100000">
                                          <p:val>
                                            <p:strVal val="#ppt_y"/>
                                          </p:val>
                                        </p:tav>
                                      </p:tavLst>
                                    </p:anim>
                                  </p:childTnLst>
                                </p:cTn>
                              </p:par>
                              <p:par>
                                <p:cTn id="177" presetID="2" presetClass="entr" presetSubtype="8" fill="hold" nodeType="withEffect">
                                  <p:stCondLst>
                                    <p:cond delay="0"/>
                                  </p:stCondLst>
                                  <p:childTnLst>
                                    <p:set>
                                      <p:cBhvr>
                                        <p:cTn id="178" dur="1" fill="hold">
                                          <p:stCondLst>
                                            <p:cond delay="0"/>
                                          </p:stCondLst>
                                        </p:cTn>
                                        <p:tgtEl>
                                          <p:spTgt spid="12"/>
                                        </p:tgtEl>
                                        <p:attrNameLst>
                                          <p:attrName>style.visibility</p:attrName>
                                        </p:attrNameLst>
                                      </p:cBhvr>
                                      <p:to>
                                        <p:strVal val="visible"/>
                                      </p:to>
                                    </p:set>
                                    <p:anim calcmode="lin" valueType="num">
                                      <p:cBhvr additive="base">
                                        <p:cTn id="179" dur="1000" fill="hold"/>
                                        <p:tgtEl>
                                          <p:spTgt spid="12"/>
                                        </p:tgtEl>
                                        <p:attrNameLst>
                                          <p:attrName>ppt_x</p:attrName>
                                        </p:attrNameLst>
                                      </p:cBhvr>
                                      <p:tavLst>
                                        <p:tav tm="0">
                                          <p:val>
                                            <p:strVal val="0-#ppt_w/2"/>
                                          </p:val>
                                        </p:tav>
                                        <p:tav tm="100000">
                                          <p:val>
                                            <p:strVal val="#ppt_x"/>
                                          </p:val>
                                        </p:tav>
                                      </p:tavLst>
                                    </p:anim>
                                    <p:anim calcmode="lin" valueType="num">
                                      <p:cBhvr additive="base">
                                        <p:cTn id="180" dur="1000" fill="hold"/>
                                        <p:tgtEl>
                                          <p:spTgt spid="12"/>
                                        </p:tgtEl>
                                        <p:attrNameLst>
                                          <p:attrName>ppt_y</p:attrName>
                                        </p:attrNameLst>
                                      </p:cBhvr>
                                      <p:tavLst>
                                        <p:tav tm="0">
                                          <p:val>
                                            <p:strVal val="#ppt_y"/>
                                          </p:val>
                                        </p:tav>
                                        <p:tav tm="100000">
                                          <p:val>
                                            <p:strVal val="#ppt_y"/>
                                          </p:val>
                                        </p:tav>
                                      </p:tavLst>
                                    </p:anim>
                                  </p:childTnLst>
                                </p:cTn>
                              </p:par>
                              <p:par>
                                <p:cTn id="181" presetID="2" presetClass="entr" presetSubtype="8" fill="hold" nodeType="withEffect">
                                  <p:stCondLst>
                                    <p:cond delay="0"/>
                                  </p:stCondLst>
                                  <p:childTnLst>
                                    <p:set>
                                      <p:cBhvr>
                                        <p:cTn id="182" dur="1" fill="hold">
                                          <p:stCondLst>
                                            <p:cond delay="0"/>
                                          </p:stCondLst>
                                        </p:cTn>
                                        <p:tgtEl>
                                          <p:spTgt spid="13"/>
                                        </p:tgtEl>
                                        <p:attrNameLst>
                                          <p:attrName>style.visibility</p:attrName>
                                        </p:attrNameLst>
                                      </p:cBhvr>
                                      <p:to>
                                        <p:strVal val="visible"/>
                                      </p:to>
                                    </p:set>
                                    <p:anim calcmode="lin" valueType="num">
                                      <p:cBhvr additive="base">
                                        <p:cTn id="183" dur="1000" fill="hold"/>
                                        <p:tgtEl>
                                          <p:spTgt spid="13"/>
                                        </p:tgtEl>
                                        <p:attrNameLst>
                                          <p:attrName>ppt_x</p:attrName>
                                        </p:attrNameLst>
                                      </p:cBhvr>
                                      <p:tavLst>
                                        <p:tav tm="0">
                                          <p:val>
                                            <p:strVal val="0-#ppt_w/2"/>
                                          </p:val>
                                        </p:tav>
                                        <p:tav tm="100000">
                                          <p:val>
                                            <p:strVal val="#ppt_x"/>
                                          </p:val>
                                        </p:tav>
                                      </p:tavLst>
                                    </p:anim>
                                    <p:anim calcmode="lin" valueType="num">
                                      <p:cBhvr additive="base">
                                        <p:cTn id="184" dur="1000" fill="hold"/>
                                        <p:tgtEl>
                                          <p:spTgt spid="13"/>
                                        </p:tgtEl>
                                        <p:attrNameLst>
                                          <p:attrName>ppt_y</p:attrName>
                                        </p:attrNameLst>
                                      </p:cBhvr>
                                      <p:tavLst>
                                        <p:tav tm="0">
                                          <p:val>
                                            <p:strVal val="#ppt_y"/>
                                          </p:val>
                                        </p:tav>
                                        <p:tav tm="100000">
                                          <p:val>
                                            <p:strVal val="#ppt_y"/>
                                          </p:val>
                                        </p:tav>
                                      </p:tavLst>
                                    </p:anim>
                                  </p:childTnLst>
                                </p:cTn>
                              </p:par>
                              <p:par>
                                <p:cTn id="185" presetID="2" presetClass="entr" presetSubtype="8" fill="hold" nodeType="withEffect">
                                  <p:stCondLst>
                                    <p:cond delay="0"/>
                                  </p:stCondLst>
                                  <p:childTnLst>
                                    <p:set>
                                      <p:cBhvr>
                                        <p:cTn id="186" dur="1" fill="hold">
                                          <p:stCondLst>
                                            <p:cond delay="0"/>
                                          </p:stCondLst>
                                        </p:cTn>
                                        <p:tgtEl>
                                          <p:spTgt spid="14"/>
                                        </p:tgtEl>
                                        <p:attrNameLst>
                                          <p:attrName>style.visibility</p:attrName>
                                        </p:attrNameLst>
                                      </p:cBhvr>
                                      <p:to>
                                        <p:strVal val="visible"/>
                                      </p:to>
                                    </p:set>
                                    <p:anim calcmode="lin" valueType="num">
                                      <p:cBhvr additive="base">
                                        <p:cTn id="187" dur="1000" fill="hold"/>
                                        <p:tgtEl>
                                          <p:spTgt spid="14"/>
                                        </p:tgtEl>
                                        <p:attrNameLst>
                                          <p:attrName>ppt_x</p:attrName>
                                        </p:attrNameLst>
                                      </p:cBhvr>
                                      <p:tavLst>
                                        <p:tav tm="0">
                                          <p:val>
                                            <p:strVal val="0-#ppt_w/2"/>
                                          </p:val>
                                        </p:tav>
                                        <p:tav tm="100000">
                                          <p:val>
                                            <p:strVal val="#ppt_x"/>
                                          </p:val>
                                        </p:tav>
                                      </p:tavLst>
                                    </p:anim>
                                    <p:anim calcmode="lin" valueType="num">
                                      <p:cBhvr additive="base">
                                        <p:cTn id="188" dur="1000" fill="hold"/>
                                        <p:tgtEl>
                                          <p:spTgt spid="14"/>
                                        </p:tgtEl>
                                        <p:attrNameLst>
                                          <p:attrName>ppt_y</p:attrName>
                                        </p:attrNameLst>
                                      </p:cBhvr>
                                      <p:tavLst>
                                        <p:tav tm="0">
                                          <p:val>
                                            <p:strVal val="#ppt_y"/>
                                          </p:val>
                                        </p:tav>
                                        <p:tav tm="100000">
                                          <p:val>
                                            <p:strVal val="#ppt_y"/>
                                          </p:val>
                                        </p:tav>
                                      </p:tavLst>
                                    </p:anim>
                                  </p:childTnLst>
                                </p:cTn>
                              </p:par>
                              <p:par>
                                <p:cTn id="189" presetID="2" presetClass="entr" presetSubtype="8" fill="hold" nodeType="withEffect">
                                  <p:stCondLst>
                                    <p:cond delay="0"/>
                                  </p:stCondLst>
                                  <p:childTnLst>
                                    <p:set>
                                      <p:cBhvr>
                                        <p:cTn id="190" dur="1" fill="hold">
                                          <p:stCondLst>
                                            <p:cond delay="0"/>
                                          </p:stCondLst>
                                        </p:cTn>
                                        <p:tgtEl>
                                          <p:spTgt spid="15"/>
                                        </p:tgtEl>
                                        <p:attrNameLst>
                                          <p:attrName>style.visibility</p:attrName>
                                        </p:attrNameLst>
                                      </p:cBhvr>
                                      <p:to>
                                        <p:strVal val="visible"/>
                                      </p:to>
                                    </p:set>
                                    <p:anim calcmode="lin" valueType="num">
                                      <p:cBhvr additive="base">
                                        <p:cTn id="191" dur="1000" fill="hold"/>
                                        <p:tgtEl>
                                          <p:spTgt spid="15"/>
                                        </p:tgtEl>
                                        <p:attrNameLst>
                                          <p:attrName>ppt_x</p:attrName>
                                        </p:attrNameLst>
                                      </p:cBhvr>
                                      <p:tavLst>
                                        <p:tav tm="0">
                                          <p:val>
                                            <p:strVal val="0-#ppt_w/2"/>
                                          </p:val>
                                        </p:tav>
                                        <p:tav tm="100000">
                                          <p:val>
                                            <p:strVal val="#ppt_x"/>
                                          </p:val>
                                        </p:tav>
                                      </p:tavLst>
                                    </p:anim>
                                    <p:anim calcmode="lin" valueType="num">
                                      <p:cBhvr additive="base">
                                        <p:cTn id="192" dur="1000" fill="hold"/>
                                        <p:tgtEl>
                                          <p:spTgt spid="15"/>
                                        </p:tgtEl>
                                        <p:attrNameLst>
                                          <p:attrName>ppt_y</p:attrName>
                                        </p:attrNameLst>
                                      </p:cBhvr>
                                      <p:tavLst>
                                        <p:tav tm="0">
                                          <p:val>
                                            <p:strVal val="#ppt_y"/>
                                          </p:val>
                                        </p:tav>
                                        <p:tav tm="100000">
                                          <p:val>
                                            <p:strVal val="#ppt_y"/>
                                          </p:val>
                                        </p:tav>
                                      </p:tavLst>
                                    </p:anim>
                                  </p:childTnLst>
                                </p:cTn>
                              </p:par>
                              <p:par>
                                <p:cTn id="193" presetID="2" presetClass="entr" presetSubtype="8" fill="hold" nodeType="withEffect">
                                  <p:stCondLst>
                                    <p:cond delay="0"/>
                                  </p:stCondLst>
                                  <p:childTnLst>
                                    <p:set>
                                      <p:cBhvr>
                                        <p:cTn id="194" dur="1" fill="hold">
                                          <p:stCondLst>
                                            <p:cond delay="0"/>
                                          </p:stCondLst>
                                        </p:cTn>
                                        <p:tgtEl>
                                          <p:spTgt spid="16"/>
                                        </p:tgtEl>
                                        <p:attrNameLst>
                                          <p:attrName>style.visibility</p:attrName>
                                        </p:attrNameLst>
                                      </p:cBhvr>
                                      <p:to>
                                        <p:strVal val="visible"/>
                                      </p:to>
                                    </p:set>
                                    <p:anim calcmode="lin" valueType="num">
                                      <p:cBhvr additive="base">
                                        <p:cTn id="195" dur="1000" fill="hold"/>
                                        <p:tgtEl>
                                          <p:spTgt spid="16"/>
                                        </p:tgtEl>
                                        <p:attrNameLst>
                                          <p:attrName>ppt_x</p:attrName>
                                        </p:attrNameLst>
                                      </p:cBhvr>
                                      <p:tavLst>
                                        <p:tav tm="0">
                                          <p:val>
                                            <p:strVal val="0-#ppt_w/2"/>
                                          </p:val>
                                        </p:tav>
                                        <p:tav tm="100000">
                                          <p:val>
                                            <p:strVal val="#ppt_x"/>
                                          </p:val>
                                        </p:tav>
                                      </p:tavLst>
                                    </p:anim>
                                    <p:anim calcmode="lin" valueType="num">
                                      <p:cBhvr additive="base">
                                        <p:cTn id="196" dur="1000" fill="hold"/>
                                        <p:tgtEl>
                                          <p:spTgt spid="16"/>
                                        </p:tgtEl>
                                        <p:attrNameLst>
                                          <p:attrName>ppt_y</p:attrName>
                                        </p:attrNameLst>
                                      </p:cBhvr>
                                      <p:tavLst>
                                        <p:tav tm="0">
                                          <p:val>
                                            <p:strVal val="#ppt_y"/>
                                          </p:val>
                                        </p:tav>
                                        <p:tav tm="100000">
                                          <p:val>
                                            <p:strVal val="#ppt_y"/>
                                          </p:val>
                                        </p:tav>
                                      </p:tavLst>
                                    </p:anim>
                                  </p:childTnLst>
                                </p:cTn>
                              </p:par>
                              <p:par>
                                <p:cTn id="197" presetID="2" presetClass="entr" presetSubtype="8" fill="hold" nodeType="withEffect">
                                  <p:stCondLst>
                                    <p:cond delay="0"/>
                                  </p:stCondLst>
                                  <p:childTnLst>
                                    <p:set>
                                      <p:cBhvr>
                                        <p:cTn id="198" dur="1" fill="hold">
                                          <p:stCondLst>
                                            <p:cond delay="0"/>
                                          </p:stCondLst>
                                        </p:cTn>
                                        <p:tgtEl>
                                          <p:spTgt spid="18"/>
                                        </p:tgtEl>
                                        <p:attrNameLst>
                                          <p:attrName>style.visibility</p:attrName>
                                        </p:attrNameLst>
                                      </p:cBhvr>
                                      <p:to>
                                        <p:strVal val="visible"/>
                                      </p:to>
                                    </p:set>
                                    <p:anim calcmode="lin" valueType="num">
                                      <p:cBhvr additive="base">
                                        <p:cTn id="199" dur="1000" fill="hold"/>
                                        <p:tgtEl>
                                          <p:spTgt spid="18"/>
                                        </p:tgtEl>
                                        <p:attrNameLst>
                                          <p:attrName>ppt_x</p:attrName>
                                        </p:attrNameLst>
                                      </p:cBhvr>
                                      <p:tavLst>
                                        <p:tav tm="0">
                                          <p:val>
                                            <p:strVal val="0-#ppt_w/2"/>
                                          </p:val>
                                        </p:tav>
                                        <p:tav tm="100000">
                                          <p:val>
                                            <p:strVal val="#ppt_x"/>
                                          </p:val>
                                        </p:tav>
                                      </p:tavLst>
                                    </p:anim>
                                    <p:anim calcmode="lin" valueType="num">
                                      <p:cBhvr additive="base">
                                        <p:cTn id="200" dur="1000" fill="hold"/>
                                        <p:tgtEl>
                                          <p:spTgt spid="18"/>
                                        </p:tgtEl>
                                        <p:attrNameLst>
                                          <p:attrName>ppt_y</p:attrName>
                                        </p:attrNameLst>
                                      </p:cBhvr>
                                      <p:tavLst>
                                        <p:tav tm="0">
                                          <p:val>
                                            <p:strVal val="#ppt_y"/>
                                          </p:val>
                                        </p:tav>
                                        <p:tav tm="100000">
                                          <p:val>
                                            <p:strVal val="#ppt_y"/>
                                          </p:val>
                                        </p:tav>
                                      </p:tavLst>
                                    </p:anim>
                                  </p:childTnLst>
                                </p:cTn>
                              </p:par>
                              <p:par>
                                <p:cTn id="201" presetID="2" presetClass="entr" presetSubtype="8" fill="hold" nodeType="withEffect">
                                  <p:stCondLst>
                                    <p:cond delay="0"/>
                                  </p:stCondLst>
                                  <p:childTnLst>
                                    <p:set>
                                      <p:cBhvr>
                                        <p:cTn id="202" dur="1" fill="hold">
                                          <p:stCondLst>
                                            <p:cond delay="0"/>
                                          </p:stCondLst>
                                        </p:cTn>
                                        <p:tgtEl>
                                          <p:spTgt spid="19"/>
                                        </p:tgtEl>
                                        <p:attrNameLst>
                                          <p:attrName>style.visibility</p:attrName>
                                        </p:attrNameLst>
                                      </p:cBhvr>
                                      <p:to>
                                        <p:strVal val="visible"/>
                                      </p:to>
                                    </p:set>
                                    <p:anim calcmode="lin" valueType="num">
                                      <p:cBhvr additive="base">
                                        <p:cTn id="203" dur="1000" fill="hold"/>
                                        <p:tgtEl>
                                          <p:spTgt spid="19"/>
                                        </p:tgtEl>
                                        <p:attrNameLst>
                                          <p:attrName>ppt_x</p:attrName>
                                        </p:attrNameLst>
                                      </p:cBhvr>
                                      <p:tavLst>
                                        <p:tav tm="0">
                                          <p:val>
                                            <p:strVal val="0-#ppt_w/2"/>
                                          </p:val>
                                        </p:tav>
                                        <p:tav tm="100000">
                                          <p:val>
                                            <p:strVal val="#ppt_x"/>
                                          </p:val>
                                        </p:tav>
                                      </p:tavLst>
                                    </p:anim>
                                    <p:anim calcmode="lin" valueType="num">
                                      <p:cBhvr additive="base">
                                        <p:cTn id="204" dur="1000" fill="hold"/>
                                        <p:tgtEl>
                                          <p:spTgt spid="19"/>
                                        </p:tgtEl>
                                        <p:attrNameLst>
                                          <p:attrName>ppt_y</p:attrName>
                                        </p:attrNameLst>
                                      </p:cBhvr>
                                      <p:tavLst>
                                        <p:tav tm="0">
                                          <p:val>
                                            <p:strVal val="#ppt_y"/>
                                          </p:val>
                                        </p:tav>
                                        <p:tav tm="100000">
                                          <p:val>
                                            <p:strVal val="#ppt_y"/>
                                          </p:val>
                                        </p:tav>
                                      </p:tavLst>
                                    </p:anim>
                                  </p:childTnLst>
                                </p:cTn>
                              </p:par>
                              <p:par>
                                <p:cTn id="205" presetID="2" presetClass="entr" presetSubtype="8" fill="hold" nodeType="withEffect">
                                  <p:stCondLst>
                                    <p:cond delay="0"/>
                                  </p:stCondLst>
                                  <p:childTnLst>
                                    <p:set>
                                      <p:cBhvr>
                                        <p:cTn id="206" dur="1" fill="hold">
                                          <p:stCondLst>
                                            <p:cond delay="0"/>
                                          </p:stCondLst>
                                        </p:cTn>
                                        <p:tgtEl>
                                          <p:spTgt spid="20"/>
                                        </p:tgtEl>
                                        <p:attrNameLst>
                                          <p:attrName>style.visibility</p:attrName>
                                        </p:attrNameLst>
                                      </p:cBhvr>
                                      <p:to>
                                        <p:strVal val="visible"/>
                                      </p:to>
                                    </p:set>
                                    <p:anim calcmode="lin" valueType="num">
                                      <p:cBhvr additive="base">
                                        <p:cTn id="207" dur="1000" fill="hold"/>
                                        <p:tgtEl>
                                          <p:spTgt spid="20"/>
                                        </p:tgtEl>
                                        <p:attrNameLst>
                                          <p:attrName>ppt_x</p:attrName>
                                        </p:attrNameLst>
                                      </p:cBhvr>
                                      <p:tavLst>
                                        <p:tav tm="0">
                                          <p:val>
                                            <p:strVal val="0-#ppt_w/2"/>
                                          </p:val>
                                        </p:tav>
                                        <p:tav tm="100000">
                                          <p:val>
                                            <p:strVal val="#ppt_x"/>
                                          </p:val>
                                        </p:tav>
                                      </p:tavLst>
                                    </p:anim>
                                    <p:anim calcmode="lin" valueType="num">
                                      <p:cBhvr additive="base">
                                        <p:cTn id="208" dur="1000" fill="hold"/>
                                        <p:tgtEl>
                                          <p:spTgt spid="20"/>
                                        </p:tgtEl>
                                        <p:attrNameLst>
                                          <p:attrName>ppt_y</p:attrName>
                                        </p:attrNameLst>
                                      </p:cBhvr>
                                      <p:tavLst>
                                        <p:tav tm="0">
                                          <p:val>
                                            <p:strVal val="#ppt_y"/>
                                          </p:val>
                                        </p:tav>
                                        <p:tav tm="100000">
                                          <p:val>
                                            <p:strVal val="#ppt_y"/>
                                          </p:val>
                                        </p:tav>
                                      </p:tavLst>
                                    </p:anim>
                                  </p:childTnLst>
                                </p:cTn>
                              </p:par>
                              <p:par>
                                <p:cTn id="209" presetID="2" presetClass="entr" presetSubtype="8" fill="hold" nodeType="withEffect">
                                  <p:stCondLst>
                                    <p:cond delay="0"/>
                                  </p:stCondLst>
                                  <p:childTnLst>
                                    <p:set>
                                      <p:cBhvr>
                                        <p:cTn id="210" dur="1" fill="hold">
                                          <p:stCondLst>
                                            <p:cond delay="0"/>
                                          </p:stCondLst>
                                        </p:cTn>
                                        <p:tgtEl>
                                          <p:spTgt spid="22"/>
                                        </p:tgtEl>
                                        <p:attrNameLst>
                                          <p:attrName>style.visibility</p:attrName>
                                        </p:attrNameLst>
                                      </p:cBhvr>
                                      <p:to>
                                        <p:strVal val="visible"/>
                                      </p:to>
                                    </p:set>
                                    <p:anim calcmode="lin" valueType="num">
                                      <p:cBhvr additive="base">
                                        <p:cTn id="211" dur="1000" fill="hold"/>
                                        <p:tgtEl>
                                          <p:spTgt spid="22"/>
                                        </p:tgtEl>
                                        <p:attrNameLst>
                                          <p:attrName>ppt_x</p:attrName>
                                        </p:attrNameLst>
                                      </p:cBhvr>
                                      <p:tavLst>
                                        <p:tav tm="0">
                                          <p:val>
                                            <p:strVal val="0-#ppt_w/2"/>
                                          </p:val>
                                        </p:tav>
                                        <p:tav tm="100000">
                                          <p:val>
                                            <p:strVal val="#ppt_x"/>
                                          </p:val>
                                        </p:tav>
                                      </p:tavLst>
                                    </p:anim>
                                    <p:anim calcmode="lin" valueType="num">
                                      <p:cBhvr additive="base">
                                        <p:cTn id="212" dur="1000" fill="hold"/>
                                        <p:tgtEl>
                                          <p:spTgt spid="22"/>
                                        </p:tgtEl>
                                        <p:attrNameLst>
                                          <p:attrName>ppt_y</p:attrName>
                                        </p:attrNameLst>
                                      </p:cBhvr>
                                      <p:tavLst>
                                        <p:tav tm="0">
                                          <p:val>
                                            <p:strVal val="#ppt_y"/>
                                          </p:val>
                                        </p:tav>
                                        <p:tav tm="100000">
                                          <p:val>
                                            <p:strVal val="#ppt_y"/>
                                          </p:val>
                                        </p:tav>
                                      </p:tavLst>
                                    </p:anim>
                                  </p:childTnLst>
                                </p:cTn>
                              </p:par>
                              <p:par>
                                <p:cTn id="213" presetID="2" presetClass="entr" presetSubtype="8" fill="hold" nodeType="withEffect">
                                  <p:stCondLst>
                                    <p:cond delay="0"/>
                                  </p:stCondLst>
                                  <p:childTnLst>
                                    <p:set>
                                      <p:cBhvr>
                                        <p:cTn id="214" dur="1" fill="hold">
                                          <p:stCondLst>
                                            <p:cond delay="0"/>
                                          </p:stCondLst>
                                        </p:cTn>
                                        <p:tgtEl>
                                          <p:spTgt spid="23"/>
                                        </p:tgtEl>
                                        <p:attrNameLst>
                                          <p:attrName>style.visibility</p:attrName>
                                        </p:attrNameLst>
                                      </p:cBhvr>
                                      <p:to>
                                        <p:strVal val="visible"/>
                                      </p:to>
                                    </p:set>
                                    <p:anim calcmode="lin" valueType="num">
                                      <p:cBhvr additive="base">
                                        <p:cTn id="215" dur="1000" fill="hold"/>
                                        <p:tgtEl>
                                          <p:spTgt spid="23"/>
                                        </p:tgtEl>
                                        <p:attrNameLst>
                                          <p:attrName>ppt_x</p:attrName>
                                        </p:attrNameLst>
                                      </p:cBhvr>
                                      <p:tavLst>
                                        <p:tav tm="0">
                                          <p:val>
                                            <p:strVal val="0-#ppt_w/2"/>
                                          </p:val>
                                        </p:tav>
                                        <p:tav tm="100000">
                                          <p:val>
                                            <p:strVal val="#ppt_x"/>
                                          </p:val>
                                        </p:tav>
                                      </p:tavLst>
                                    </p:anim>
                                    <p:anim calcmode="lin" valueType="num">
                                      <p:cBhvr additive="base">
                                        <p:cTn id="216" dur="1000" fill="hold"/>
                                        <p:tgtEl>
                                          <p:spTgt spid="23"/>
                                        </p:tgtEl>
                                        <p:attrNameLst>
                                          <p:attrName>ppt_y</p:attrName>
                                        </p:attrNameLst>
                                      </p:cBhvr>
                                      <p:tavLst>
                                        <p:tav tm="0">
                                          <p:val>
                                            <p:strVal val="#ppt_y"/>
                                          </p:val>
                                        </p:tav>
                                        <p:tav tm="100000">
                                          <p:val>
                                            <p:strVal val="#ppt_y"/>
                                          </p:val>
                                        </p:tav>
                                      </p:tavLst>
                                    </p:anim>
                                  </p:childTnLst>
                                </p:cTn>
                              </p:par>
                              <p:par>
                                <p:cTn id="217" presetID="2" presetClass="entr" presetSubtype="8" fill="hold" nodeType="withEffect">
                                  <p:stCondLst>
                                    <p:cond delay="0"/>
                                  </p:stCondLst>
                                  <p:childTnLst>
                                    <p:set>
                                      <p:cBhvr>
                                        <p:cTn id="218" dur="1" fill="hold">
                                          <p:stCondLst>
                                            <p:cond delay="0"/>
                                          </p:stCondLst>
                                        </p:cTn>
                                        <p:tgtEl>
                                          <p:spTgt spid="24"/>
                                        </p:tgtEl>
                                        <p:attrNameLst>
                                          <p:attrName>style.visibility</p:attrName>
                                        </p:attrNameLst>
                                      </p:cBhvr>
                                      <p:to>
                                        <p:strVal val="visible"/>
                                      </p:to>
                                    </p:set>
                                    <p:anim calcmode="lin" valueType="num">
                                      <p:cBhvr additive="base">
                                        <p:cTn id="219" dur="1000" fill="hold"/>
                                        <p:tgtEl>
                                          <p:spTgt spid="24"/>
                                        </p:tgtEl>
                                        <p:attrNameLst>
                                          <p:attrName>ppt_x</p:attrName>
                                        </p:attrNameLst>
                                      </p:cBhvr>
                                      <p:tavLst>
                                        <p:tav tm="0">
                                          <p:val>
                                            <p:strVal val="0-#ppt_w/2"/>
                                          </p:val>
                                        </p:tav>
                                        <p:tav tm="100000">
                                          <p:val>
                                            <p:strVal val="#ppt_x"/>
                                          </p:val>
                                        </p:tav>
                                      </p:tavLst>
                                    </p:anim>
                                    <p:anim calcmode="lin" valueType="num">
                                      <p:cBhvr additive="base">
                                        <p:cTn id="220" dur="1000" fill="hold"/>
                                        <p:tgtEl>
                                          <p:spTgt spid="24"/>
                                        </p:tgtEl>
                                        <p:attrNameLst>
                                          <p:attrName>ppt_y</p:attrName>
                                        </p:attrNameLst>
                                      </p:cBhvr>
                                      <p:tavLst>
                                        <p:tav tm="0">
                                          <p:val>
                                            <p:strVal val="#ppt_y"/>
                                          </p:val>
                                        </p:tav>
                                        <p:tav tm="100000">
                                          <p:val>
                                            <p:strVal val="#ppt_y"/>
                                          </p:val>
                                        </p:tav>
                                      </p:tavLst>
                                    </p:anim>
                                  </p:childTnLst>
                                </p:cTn>
                              </p:par>
                              <p:par>
                                <p:cTn id="221" presetID="2" presetClass="entr" presetSubtype="8" fill="hold" nodeType="withEffect">
                                  <p:stCondLst>
                                    <p:cond delay="0"/>
                                  </p:stCondLst>
                                  <p:childTnLst>
                                    <p:set>
                                      <p:cBhvr>
                                        <p:cTn id="222" dur="1" fill="hold">
                                          <p:stCondLst>
                                            <p:cond delay="0"/>
                                          </p:stCondLst>
                                        </p:cTn>
                                        <p:tgtEl>
                                          <p:spTgt spid="25"/>
                                        </p:tgtEl>
                                        <p:attrNameLst>
                                          <p:attrName>style.visibility</p:attrName>
                                        </p:attrNameLst>
                                      </p:cBhvr>
                                      <p:to>
                                        <p:strVal val="visible"/>
                                      </p:to>
                                    </p:set>
                                    <p:anim calcmode="lin" valueType="num">
                                      <p:cBhvr additive="base">
                                        <p:cTn id="223" dur="1000" fill="hold"/>
                                        <p:tgtEl>
                                          <p:spTgt spid="25"/>
                                        </p:tgtEl>
                                        <p:attrNameLst>
                                          <p:attrName>ppt_x</p:attrName>
                                        </p:attrNameLst>
                                      </p:cBhvr>
                                      <p:tavLst>
                                        <p:tav tm="0">
                                          <p:val>
                                            <p:strVal val="0-#ppt_w/2"/>
                                          </p:val>
                                        </p:tav>
                                        <p:tav tm="100000">
                                          <p:val>
                                            <p:strVal val="#ppt_x"/>
                                          </p:val>
                                        </p:tav>
                                      </p:tavLst>
                                    </p:anim>
                                    <p:anim calcmode="lin" valueType="num">
                                      <p:cBhvr additive="base">
                                        <p:cTn id="224" dur="1000" fill="hold"/>
                                        <p:tgtEl>
                                          <p:spTgt spid="25"/>
                                        </p:tgtEl>
                                        <p:attrNameLst>
                                          <p:attrName>ppt_y</p:attrName>
                                        </p:attrNameLst>
                                      </p:cBhvr>
                                      <p:tavLst>
                                        <p:tav tm="0">
                                          <p:val>
                                            <p:strVal val="#ppt_y"/>
                                          </p:val>
                                        </p:tav>
                                        <p:tav tm="100000">
                                          <p:val>
                                            <p:strVal val="#ppt_y"/>
                                          </p:val>
                                        </p:tav>
                                      </p:tavLst>
                                    </p:anim>
                                  </p:childTnLst>
                                </p:cTn>
                              </p:par>
                              <p:par>
                                <p:cTn id="225" presetID="2" presetClass="entr" presetSubtype="8" fill="hold" nodeType="withEffect">
                                  <p:stCondLst>
                                    <p:cond delay="0"/>
                                  </p:stCondLst>
                                  <p:childTnLst>
                                    <p:set>
                                      <p:cBhvr>
                                        <p:cTn id="226" dur="1" fill="hold">
                                          <p:stCondLst>
                                            <p:cond delay="0"/>
                                          </p:stCondLst>
                                        </p:cTn>
                                        <p:tgtEl>
                                          <p:spTgt spid="26"/>
                                        </p:tgtEl>
                                        <p:attrNameLst>
                                          <p:attrName>style.visibility</p:attrName>
                                        </p:attrNameLst>
                                      </p:cBhvr>
                                      <p:to>
                                        <p:strVal val="visible"/>
                                      </p:to>
                                    </p:set>
                                    <p:anim calcmode="lin" valueType="num">
                                      <p:cBhvr additive="base">
                                        <p:cTn id="227" dur="1000" fill="hold"/>
                                        <p:tgtEl>
                                          <p:spTgt spid="26"/>
                                        </p:tgtEl>
                                        <p:attrNameLst>
                                          <p:attrName>ppt_x</p:attrName>
                                        </p:attrNameLst>
                                      </p:cBhvr>
                                      <p:tavLst>
                                        <p:tav tm="0">
                                          <p:val>
                                            <p:strVal val="0-#ppt_w/2"/>
                                          </p:val>
                                        </p:tav>
                                        <p:tav tm="100000">
                                          <p:val>
                                            <p:strVal val="#ppt_x"/>
                                          </p:val>
                                        </p:tav>
                                      </p:tavLst>
                                    </p:anim>
                                    <p:anim calcmode="lin" valueType="num">
                                      <p:cBhvr additive="base">
                                        <p:cTn id="228" dur="1000" fill="hold"/>
                                        <p:tgtEl>
                                          <p:spTgt spid="26"/>
                                        </p:tgtEl>
                                        <p:attrNameLst>
                                          <p:attrName>ppt_y</p:attrName>
                                        </p:attrNameLst>
                                      </p:cBhvr>
                                      <p:tavLst>
                                        <p:tav tm="0">
                                          <p:val>
                                            <p:strVal val="#ppt_y"/>
                                          </p:val>
                                        </p:tav>
                                        <p:tav tm="100000">
                                          <p:val>
                                            <p:strVal val="#ppt_y"/>
                                          </p:val>
                                        </p:tav>
                                      </p:tavLst>
                                    </p:anim>
                                  </p:childTnLst>
                                </p:cTn>
                              </p:par>
                              <p:par>
                                <p:cTn id="229" presetID="2" presetClass="entr" presetSubtype="8" fill="hold" nodeType="withEffect">
                                  <p:stCondLst>
                                    <p:cond delay="0"/>
                                  </p:stCondLst>
                                  <p:childTnLst>
                                    <p:set>
                                      <p:cBhvr>
                                        <p:cTn id="230" dur="1" fill="hold">
                                          <p:stCondLst>
                                            <p:cond delay="0"/>
                                          </p:stCondLst>
                                        </p:cTn>
                                        <p:tgtEl>
                                          <p:spTgt spid="28"/>
                                        </p:tgtEl>
                                        <p:attrNameLst>
                                          <p:attrName>style.visibility</p:attrName>
                                        </p:attrNameLst>
                                      </p:cBhvr>
                                      <p:to>
                                        <p:strVal val="visible"/>
                                      </p:to>
                                    </p:set>
                                    <p:anim calcmode="lin" valueType="num">
                                      <p:cBhvr additive="base">
                                        <p:cTn id="231" dur="1000" fill="hold"/>
                                        <p:tgtEl>
                                          <p:spTgt spid="28"/>
                                        </p:tgtEl>
                                        <p:attrNameLst>
                                          <p:attrName>ppt_x</p:attrName>
                                        </p:attrNameLst>
                                      </p:cBhvr>
                                      <p:tavLst>
                                        <p:tav tm="0">
                                          <p:val>
                                            <p:strVal val="0-#ppt_w/2"/>
                                          </p:val>
                                        </p:tav>
                                        <p:tav tm="100000">
                                          <p:val>
                                            <p:strVal val="#ppt_x"/>
                                          </p:val>
                                        </p:tav>
                                      </p:tavLst>
                                    </p:anim>
                                    <p:anim calcmode="lin" valueType="num">
                                      <p:cBhvr additive="base">
                                        <p:cTn id="232" dur="1000" fill="hold"/>
                                        <p:tgtEl>
                                          <p:spTgt spid="28"/>
                                        </p:tgtEl>
                                        <p:attrNameLst>
                                          <p:attrName>ppt_y</p:attrName>
                                        </p:attrNameLst>
                                      </p:cBhvr>
                                      <p:tavLst>
                                        <p:tav tm="0">
                                          <p:val>
                                            <p:strVal val="#ppt_y"/>
                                          </p:val>
                                        </p:tav>
                                        <p:tav tm="100000">
                                          <p:val>
                                            <p:strVal val="#ppt_y"/>
                                          </p:val>
                                        </p:tav>
                                      </p:tavLst>
                                    </p:anim>
                                  </p:childTnLst>
                                </p:cTn>
                              </p:par>
                              <p:par>
                                <p:cTn id="233" presetID="2" presetClass="entr" presetSubtype="8" fill="hold" nodeType="withEffect">
                                  <p:stCondLst>
                                    <p:cond delay="0"/>
                                  </p:stCondLst>
                                  <p:childTnLst>
                                    <p:set>
                                      <p:cBhvr>
                                        <p:cTn id="234" dur="1" fill="hold">
                                          <p:stCondLst>
                                            <p:cond delay="0"/>
                                          </p:stCondLst>
                                        </p:cTn>
                                        <p:tgtEl>
                                          <p:spTgt spid="32"/>
                                        </p:tgtEl>
                                        <p:attrNameLst>
                                          <p:attrName>style.visibility</p:attrName>
                                        </p:attrNameLst>
                                      </p:cBhvr>
                                      <p:to>
                                        <p:strVal val="visible"/>
                                      </p:to>
                                    </p:set>
                                    <p:anim calcmode="lin" valueType="num">
                                      <p:cBhvr additive="base">
                                        <p:cTn id="235" dur="1000" fill="hold"/>
                                        <p:tgtEl>
                                          <p:spTgt spid="32"/>
                                        </p:tgtEl>
                                        <p:attrNameLst>
                                          <p:attrName>ppt_x</p:attrName>
                                        </p:attrNameLst>
                                      </p:cBhvr>
                                      <p:tavLst>
                                        <p:tav tm="0">
                                          <p:val>
                                            <p:strVal val="0-#ppt_w/2"/>
                                          </p:val>
                                        </p:tav>
                                        <p:tav tm="100000">
                                          <p:val>
                                            <p:strVal val="#ppt_x"/>
                                          </p:val>
                                        </p:tav>
                                      </p:tavLst>
                                    </p:anim>
                                    <p:anim calcmode="lin" valueType="num">
                                      <p:cBhvr additive="base">
                                        <p:cTn id="236" dur="1000" fill="hold"/>
                                        <p:tgtEl>
                                          <p:spTgt spid="32"/>
                                        </p:tgtEl>
                                        <p:attrNameLst>
                                          <p:attrName>ppt_y</p:attrName>
                                        </p:attrNameLst>
                                      </p:cBhvr>
                                      <p:tavLst>
                                        <p:tav tm="0">
                                          <p:val>
                                            <p:strVal val="#ppt_y"/>
                                          </p:val>
                                        </p:tav>
                                        <p:tav tm="100000">
                                          <p:val>
                                            <p:strVal val="#ppt_y"/>
                                          </p:val>
                                        </p:tav>
                                      </p:tavLst>
                                    </p:anim>
                                  </p:childTnLst>
                                </p:cTn>
                              </p:par>
                              <p:par>
                                <p:cTn id="237" presetID="2" presetClass="entr" presetSubtype="8" fill="hold" nodeType="withEffect">
                                  <p:stCondLst>
                                    <p:cond delay="0"/>
                                  </p:stCondLst>
                                  <p:childTnLst>
                                    <p:set>
                                      <p:cBhvr>
                                        <p:cTn id="238" dur="1" fill="hold">
                                          <p:stCondLst>
                                            <p:cond delay="0"/>
                                          </p:stCondLst>
                                        </p:cTn>
                                        <p:tgtEl>
                                          <p:spTgt spid="34"/>
                                        </p:tgtEl>
                                        <p:attrNameLst>
                                          <p:attrName>style.visibility</p:attrName>
                                        </p:attrNameLst>
                                      </p:cBhvr>
                                      <p:to>
                                        <p:strVal val="visible"/>
                                      </p:to>
                                    </p:set>
                                    <p:anim calcmode="lin" valueType="num">
                                      <p:cBhvr additive="base">
                                        <p:cTn id="239" dur="1000" fill="hold"/>
                                        <p:tgtEl>
                                          <p:spTgt spid="34"/>
                                        </p:tgtEl>
                                        <p:attrNameLst>
                                          <p:attrName>ppt_x</p:attrName>
                                        </p:attrNameLst>
                                      </p:cBhvr>
                                      <p:tavLst>
                                        <p:tav tm="0">
                                          <p:val>
                                            <p:strVal val="0-#ppt_w/2"/>
                                          </p:val>
                                        </p:tav>
                                        <p:tav tm="100000">
                                          <p:val>
                                            <p:strVal val="#ppt_x"/>
                                          </p:val>
                                        </p:tav>
                                      </p:tavLst>
                                    </p:anim>
                                    <p:anim calcmode="lin" valueType="num">
                                      <p:cBhvr additive="base">
                                        <p:cTn id="240" dur="1000" fill="hold"/>
                                        <p:tgtEl>
                                          <p:spTgt spid="34"/>
                                        </p:tgtEl>
                                        <p:attrNameLst>
                                          <p:attrName>ppt_y</p:attrName>
                                        </p:attrNameLst>
                                      </p:cBhvr>
                                      <p:tavLst>
                                        <p:tav tm="0">
                                          <p:val>
                                            <p:strVal val="#ppt_y"/>
                                          </p:val>
                                        </p:tav>
                                        <p:tav tm="100000">
                                          <p:val>
                                            <p:strVal val="#ppt_y"/>
                                          </p:val>
                                        </p:tav>
                                      </p:tavLst>
                                    </p:anim>
                                  </p:childTnLst>
                                </p:cTn>
                              </p:par>
                              <p:par>
                                <p:cTn id="241" presetID="2" presetClass="entr" presetSubtype="8" fill="hold" nodeType="withEffect">
                                  <p:stCondLst>
                                    <p:cond delay="0"/>
                                  </p:stCondLst>
                                  <p:childTnLst>
                                    <p:set>
                                      <p:cBhvr>
                                        <p:cTn id="242" dur="1" fill="hold">
                                          <p:stCondLst>
                                            <p:cond delay="0"/>
                                          </p:stCondLst>
                                        </p:cTn>
                                        <p:tgtEl>
                                          <p:spTgt spid="36"/>
                                        </p:tgtEl>
                                        <p:attrNameLst>
                                          <p:attrName>style.visibility</p:attrName>
                                        </p:attrNameLst>
                                      </p:cBhvr>
                                      <p:to>
                                        <p:strVal val="visible"/>
                                      </p:to>
                                    </p:set>
                                    <p:anim calcmode="lin" valueType="num">
                                      <p:cBhvr additive="base">
                                        <p:cTn id="243" dur="1000" fill="hold"/>
                                        <p:tgtEl>
                                          <p:spTgt spid="36"/>
                                        </p:tgtEl>
                                        <p:attrNameLst>
                                          <p:attrName>ppt_x</p:attrName>
                                        </p:attrNameLst>
                                      </p:cBhvr>
                                      <p:tavLst>
                                        <p:tav tm="0">
                                          <p:val>
                                            <p:strVal val="0-#ppt_w/2"/>
                                          </p:val>
                                        </p:tav>
                                        <p:tav tm="100000">
                                          <p:val>
                                            <p:strVal val="#ppt_x"/>
                                          </p:val>
                                        </p:tav>
                                      </p:tavLst>
                                    </p:anim>
                                    <p:anim calcmode="lin" valueType="num">
                                      <p:cBhvr additive="base">
                                        <p:cTn id="244" dur="1000" fill="hold"/>
                                        <p:tgtEl>
                                          <p:spTgt spid="36"/>
                                        </p:tgtEl>
                                        <p:attrNameLst>
                                          <p:attrName>ppt_y</p:attrName>
                                        </p:attrNameLst>
                                      </p:cBhvr>
                                      <p:tavLst>
                                        <p:tav tm="0">
                                          <p:val>
                                            <p:strVal val="#ppt_y"/>
                                          </p:val>
                                        </p:tav>
                                        <p:tav tm="100000">
                                          <p:val>
                                            <p:strVal val="#ppt_y"/>
                                          </p:val>
                                        </p:tav>
                                      </p:tavLst>
                                    </p:anim>
                                  </p:childTnLst>
                                </p:cTn>
                              </p:par>
                              <p:par>
                                <p:cTn id="245" presetID="2" presetClass="entr" presetSubtype="8" fill="hold" nodeType="withEffect">
                                  <p:stCondLst>
                                    <p:cond delay="0"/>
                                  </p:stCondLst>
                                  <p:childTnLst>
                                    <p:set>
                                      <p:cBhvr>
                                        <p:cTn id="246" dur="1" fill="hold">
                                          <p:stCondLst>
                                            <p:cond delay="0"/>
                                          </p:stCondLst>
                                        </p:cTn>
                                        <p:tgtEl>
                                          <p:spTgt spid="38"/>
                                        </p:tgtEl>
                                        <p:attrNameLst>
                                          <p:attrName>style.visibility</p:attrName>
                                        </p:attrNameLst>
                                      </p:cBhvr>
                                      <p:to>
                                        <p:strVal val="visible"/>
                                      </p:to>
                                    </p:set>
                                    <p:anim calcmode="lin" valueType="num">
                                      <p:cBhvr additive="base">
                                        <p:cTn id="247" dur="1000" fill="hold"/>
                                        <p:tgtEl>
                                          <p:spTgt spid="38"/>
                                        </p:tgtEl>
                                        <p:attrNameLst>
                                          <p:attrName>ppt_x</p:attrName>
                                        </p:attrNameLst>
                                      </p:cBhvr>
                                      <p:tavLst>
                                        <p:tav tm="0">
                                          <p:val>
                                            <p:strVal val="0-#ppt_w/2"/>
                                          </p:val>
                                        </p:tav>
                                        <p:tav tm="100000">
                                          <p:val>
                                            <p:strVal val="#ppt_x"/>
                                          </p:val>
                                        </p:tav>
                                      </p:tavLst>
                                    </p:anim>
                                    <p:anim calcmode="lin" valueType="num">
                                      <p:cBhvr additive="base">
                                        <p:cTn id="248" dur="1000" fill="hold"/>
                                        <p:tgtEl>
                                          <p:spTgt spid="38"/>
                                        </p:tgtEl>
                                        <p:attrNameLst>
                                          <p:attrName>ppt_y</p:attrName>
                                        </p:attrNameLst>
                                      </p:cBhvr>
                                      <p:tavLst>
                                        <p:tav tm="0">
                                          <p:val>
                                            <p:strVal val="#ppt_y"/>
                                          </p:val>
                                        </p:tav>
                                        <p:tav tm="100000">
                                          <p:val>
                                            <p:strVal val="#ppt_y"/>
                                          </p:val>
                                        </p:tav>
                                      </p:tavLst>
                                    </p:anim>
                                  </p:childTnLst>
                                </p:cTn>
                              </p:par>
                              <p:par>
                                <p:cTn id="249" presetID="2" presetClass="entr" presetSubtype="8" fill="hold" nodeType="withEffect">
                                  <p:stCondLst>
                                    <p:cond delay="0"/>
                                  </p:stCondLst>
                                  <p:childTnLst>
                                    <p:set>
                                      <p:cBhvr>
                                        <p:cTn id="250" dur="1" fill="hold">
                                          <p:stCondLst>
                                            <p:cond delay="0"/>
                                          </p:stCondLst>
                                        </p:cTn>
                                        <p:tgtEl>
                                          <p:spTgt spid="40"/>
                                        </p:tgtEl>
                                        <p:attrNameLst>
                                          <p:attrName>style.visibility</p:attrName>
                                        </p:attrNameLst>
                                      </p:cBhvr>
                                      <p:to>
                                        <p:strVal val="visible"/>
                                      </p:to>
                                    </p:set>
                                    <p:anim calcmode="lin" valueType="num">
                                      <p:cBhvr additive="base">
                                        <p:cTn id="251" dur="1000" fill="hold"/>
                                        <p:tgtEl>
                                          <p:spTgt spid="40"/>
                                        </p:tgtEl>
                                        <p:attrNameLst>
                                          <p:attrName>ppt_x</p:attrName>
                                        </p:attrNameLst>
                                      </p:cBhvr>
                                      <p:tavLst>
                                        <p:tav tm="0">
                                          <p:val>
                                            <p:strVal val="0-#ppt_w/2"/>
                                          </p:val>
                                        </p:tav>
                                        <p:tav tm="100000">
                                          <p:val>
                                            <p:strVal val="#ppt_x"/>
                                          </p:val>
                                        </p:tav>
                                      </p:tavLst>
                                    </p:anim>
                                    <p:anim calcmode="lin" valueType="num">
                                      <p:cBhvr additive="base">
                                        <p:cTn id="252" dur="1000" fill="hold"/>
                                        <p:tgtEl>
                                          <p:spTgt spid="40"/>
                                        </p:tgtEl>
                                        <p:attrNameLst>
                                          <p:attrName>ppt_y</p:attrName>
                                        </p:attrNameLst>
                                      </p:cBhvr>
                                      <p:tavLst>
                                        <p:tav tm="0">
                                          <p:val>
                                            <p:strVal val="#ppt_y"/>
                                          </p:val>
                                        </p:tav>
                                        <p:tav tm="100000">
                                          <p:val>
                                            <p:strVal val="#ppt_y"/>
                                          </p:val>
                                        </p:tav>
                                      </p:tavLst>
                                    </p:anim>
                                  </p:childTnLst>
                                </p:cTn>
                              </p:par>
                              <p:par>
                                <p:cTn id="253" presetID="2" presetClass="entr" presetSubtype="8" fill="hold" nodeType="withEffect">
                                  <p:stCondLst>
                                    <p:cond delay="0"/>
                                  </p:stCondLst>
                                  <p:childTnLst>
                                    <p:set>
                                      <p:cBhvr>
                                        <p:cTn id="254" dur="1" fill="hold">
                                          <p:stCondLst>
                                            <p:cond delay="0"/>
                                          </p:stCondLst>
                                        </p:cTn>
                                        <p:tgtEl>
                                          <p:spTgt spid="46"/>
                                        </p:tgtEl>
                                        <p:attrNameLst>
                                          <p:attrName>style.visibility</p:attrName>
                                        </p:attrNameLst>
                                      </p:cBhvr>
                                      <p:to>
                                        <p:strVal val="visible"/>
                                      </p:to>
                                    </p:set>
                                    <p:anim calcmode="lin" valueType="num">
                                      <p:cBhvr additive="base">
                                        <p:cTn id="255" dur="1000" fill="hold"/>
                                        <p:tgtEl>
                                          <p:spTgt spid="46"/>
                                        </p:tgtEl>
                                        <p:attrNameLst>
                                          <p:attrName>ppt_x</p:attrName>
                                        </p:attrNameLst>
                                      </p:cBhvr>
                                      <p:tavLst>
                                        <p:tav tm="0">
                                          <p:val>
                                            <p:strVal val="0-#ppt_w/2"/>
                                          </p:val>
                                        </p:tav>
                                        <p:tav tm="100000">
                                          <p:val>
                                            <p:strVal val="#ppt_x"/>
                                          </p:val>
                                        </p:tav>
                                      </p:tavLst>
                                    </p:anim>
                                    <p:anim calcmode="lin" valueType="num">
                                      <p:cBhvr additive="base">
                                        <p:cTn id="256" dur="1000" fill="hold"/>
                                        <p:tgtEl>
                                          <p:spTgt spid="46"/>
                                        </p:tgtEl>
                                        <p:attrNameLst>
                                          <p:attrName>ppt_y</p:attrName>
                                        </p:attrNameLst>
                                      </p:cBhvr>
                                      <p:tavLst>
                                        <p:tav tm="0">
                                          <p:val>
                                            <p:strVal val="#ppt_y"/>
                                          </p:val>
                                        </p:tav>
                                        <p:tav tm="100000">
                                          <p:val>
                                            <p:strVal val="#ppt_y"/>
                                          </p:val>
                                        </p:tav>
                                      </p:tavLst>
                                    </p:anim>
                                  </p:childTnLst>
                                </p:cTn>
                              </p:par>
                              <p:par>
                                <p:cTn id="257" presetID="2" presetClass="entr" presetSubtype="8" fill="hold" nodeType="withEffect">
                                  <p:stCondLst>
                                    <p:cond delay="0"/>
                                  </p:stCondLst>
                                  <p:childTnLst>
                                    <p:set>
                                      <p:cBhvr>
                                        <p:cTn id="258" dur="1" fill="hold">
                                          <p:stCondLst>
                                            <p:cond delay="0"/>
                                          </p:stCondLst>
                                        </p:cTn>
                                        <p:tgtEl>
                                          <p:spTgt spid="48"/>
                                        </p:tgtEl>
                                        <p:attrNameLst>
                                          <p:attrName>style.visibility</p:attrName>
                                        </p:attrNameLst>
                                      </p:cBhvr>
                                      <p:to>
                                        <p:strVal val="visible"/>
                                      </p:to>
                                    </p:set>
                                    <p:anim calcmode="lin" valueType="num">
                                      <p:cBhvr additive="base">
                                        <p:cTn id="259" dur="1000" fill="hold"/>
                                        <p:tgtEl>
                                          <p:spTgt spid="48"/>
                                        </p:tgtEl>
                                        <p:attrNameLst>
                                          <p:attrName>ppt_x</p:attrName>
                                        </p:attrNameLst>
                                      </p:cBhvr>
                                      <p:tavLst>
                                        <p:tav tm="0">
                                          <p:val>
                                            <p:strVal val="0-#ppt_w/2"/>
                                          </p:val>
                                        </p:tav>
                                        <p:tav tm="100000">
                                          <p:val>
                                            <p:strVal val="#ppt_x"/>
                                          </p:val>
                                        </p:tav>
                                      </p:tavLst>
                                    </p:anim>
                                    <p:anim calcmode="lin" valueType="num">
                                      <p:cBhvr additive="base">
                                        <p:cTn id="260" dur="1000" fill="hold"/>
                                        <p:tgtEl>
                                          <p:spTgt spid="48"/>
                                        </p:tgtEl>
                                        <p:attrNameLst>
                                          <p:attrName>ppt_y</p:attrName>
                                        </p:attrNameLst>
                                      </p:cBhvr>
                                      <p:tavLst>
                                        <p:tav tm="0">
                                          <p:val>
                                            <p:strVal val="#ppt_y"/>
                                          </p:val>
                                        </p:tav>
                                        <p:tav tm="100000">
                                          <p:val>
                                            <p:strVal val="#ppt_y"/>
                                          </p:val>
                                        </p:tav>
                                      </p:tavLst>
                                    </p:anim>
                                  </p:childTnLst>
                                </p:cTn>
                              </p:par>
                              <p:par>
                                <p:cTn id="261" presetID="2" presetClass="entr" presetSubtype="8" fill="hold" nodeType="withEffect">
                                  <p:stCondLst>
                                    <p:cond delay="0"/>
                                  </p:stCondLst>
                                  <p:childTnLst>
                                    <p:set>
                                      <p:cBhvr>
                                        <p:cTn id="262" dur="1" fill="hold">
                                          <p:stCondLst>
                                            <p:cond delay="0"/>
                                          </p:stCondLst>
                                        </p:cTn>
                                        <p:tgtEl>
                                          <p:spTgt spid="50"/>
                                        </p:tgtEl>
                                        <p:attrNameLst>
                                          <p:attrName>style.visibility</p:attrName>
                                        </p:attrNameLst>
                                      </p:cBhvr>
                                      <p:to>
                                        <p:strVal val="visible"/>
                                      </p:to>
                                    </p:set>
                                    <p:anim calcmode="lin" valueType="num">
                                      <p:cBhvr additive="base">
                                        <p:cTn id="263" dur="1000" fill="hold"/>
                                        <p:tgtEl>
                                          <p:spTgt spid="50"/>
                                        </p:tgtEl>
                                        <p:attrNameLst>
                                          <p:attrName>ppt_x</p:attrName>
                                        </p:attrNameLst>
                                      </p:cBhvr>
                                      <p:tavLst>
                                        <p:tav tm="0">
                                          <p:val>
                                            <p:strVal val="0-#ppt_w/2"/>
                                          </p:val>
                                        </p:tav>
                                        <p:tav tm="100000">
                                          <p:val>
                                            <p:strVal val="#ppt_x"/>
                                          </p:val>
                                        </p:tav>
                                      </p:tavLst>
                                    </p:anim>
                                    <p:anim calcmode="lin" valueType="num">
                                      <p:cBhvr additive="base">
                                        <p:cTn id="264" dur="1000" fill="hold"/>
                                        <p:tgtEl>
                                          <p:spTgt spid="50"/>
                                        </p:tgtEl>
                                        <p:attrNameLst>
                                          <p:attrName>ppt_y</p:attrName>
                                        </p:attrNameLst>
                                      </p:cBhvr>
                                      <p:tavLst>
                                        <p:tav tm="0">
                                          <p:val>
                                            <p:strVal val="#ppt_y"/>
                                          </p:val>
                                        </p:tav>
                                        <p:tav tm="100000">
                                          <p:val>
                                            <p:strVal val="#ppt_y"/>
                                          </p:val>
                                        </p:tav>
                                      </p:tavLst>
                                    </p:anim>
                                  </p:childTnLst>
                                </p:cTn>
                              </p:par>
                              <p:par>
                                <p:cTn id="265" presetID="2" presetClass="entr" presetSubtype="8" fill="hold" nodeType="withEffect">
                                  <p:stCondLst>
                                    <p:cond delay="0"/>
                                  </p:stCondLst>
                                  <p:childTnLst>
                                    <p:set>
                                      <p:cBhvr>
                                        <p:cTn id="266" dur="1" fill="hold">
                                          <p:stCondLst>
                                            <p:cond delay="0"/>
                                          </p:stCondLst>
                                        </p:cTn>
                                        <p:tgtEl>
                                          <p:spTgt spid="52"/>
                                        </p:tgtEl>
                                        <p:attrNameLst>
                                          <p:attrName>style.visibility</p:attrName>
                                        </p:attrNameLst>
                                      </p:cBhvr>
                                      <p:to>
                                        <p:strVal val="visible"/>
                                      </p:to>
                                    </p:set>
                                    <p:anim calcmode="lin" valueType="num">
                                      <p:cBhvr additive="base">
                                        <p:cTn id="267" dur="1000" fill="hold"/>
                                        <p:tgtEl>
                                          <p:spTgt spid="52"/>
                                        </p:tgtEl>
                                        <p:attrNameLst>
                                          <p:attrName>ppt_x</p:attrName>
                                        </p:attrNameLst>
                                      </p:cBhvr>
                                      <p:tavLst>
                                        <p:tav tm="0">
                                          <p:val>
                                            <p:strVal val="0-#ppt_w/2"/>
                                          </p:val>
                                        </p:tav>
                                        <p:tav tm="100000">
                                          <p:val>
                                            <p:strVal val="#ppt_x"/>
                                          </p:val>
                                        </p:tav>
                                      </p:tavLst>
                                    </p:anim>
                                    <p:anim calcmode="lin" valueType="num">
                                      <p:cBhvr additive="base">
                                        <p:cTn id="268" dur="1000" fill="hold"/>
                                        <p:tgtEl>
                                          <p:spTgt spid="52"/>
                                        </p:tgtEl>
                                        <p:attrNameLst>
                                          <p:attrName>ppt_y</p:attrName>
                                        </p:attrNameLst>
                                      </p:cBhvr>
                                      <p:tavLst>
                                        <p:tav tm="0">
                                          <p:val>
                                            <p:strVal val="#ppt_y"/>
                                          </p:val>
                                        </p:tav>
                                        <p:tav tm="100000">
                                          <p:val>
                                            <p:strVal val="#ppt_y"/>
                                          </p:val>
                                        </p:tav>
                                      </p:tavLst>
                                    </p:anim>
                                  </p:childTnLst>
                                </p:cTn>
                              </p:par>
                              <p:par>
                                <p:cTn id="269" presetID="2" presetClass="entr" presetSubtype="8" fill="hold" nodeType="withEffect">
                                  <p:stCondLst>
                                    <p:cond delay="0"/>
                                  </p:stCondLst>
                                  <p:childTnLst>
                                    <p:set>
                                      <p:cBhvr>
                                        <p:cTn id="270" dur="1" fill="hold">
                                          <p:stCondLst>
                                            <p:cond delay="0"/>
                                          </p:stCondLst>
                                        </p:cTn>
                                        <p:tgtEl>
                                          <p:spTgt spid="59"/>
                                        </p:tgtEl>
                                        <p:attrNameLst>
                                          <p:attrName>style.visibility</p:attrName>
                                        </p:attrNameLst>
                                      </p:cBhvr>
                                      <p:to>
                                        <p:strVal val="visible"/>
                                      </p:to>
                                    </p:set>
                                    <p:anim calcmode="lin" valueType="num">
                                      <p:cBhvr additive="base">
                                        <p:cTn id="271" dur="1000" fill="hold"/>
                                        <p:tgtEl>
                                          <p:spTgt spid="59"/>
                                        </p:tgtEl>
                                        <p:attrNameLst>
                                          <p:attrName>ppt_x</p:attrName>
                                        </p:attrNameLst>
                                      </p:cBhvr>
                                      <p:tavLst>
                                        <p:tav tm="0">
                                          <p:val>
                                            <p:strVal val="0-#ppt_w/2"/>
                                          </p:val>
                                        </p:tav>
                                        <p:tav tm="100000">
                                          <p:val>
                                            <p:strVal val="#ppt_x"/>
                                          </p:val>
                                        </p:tav>
                                      </p:tavLst>
                                    </p:anim>
                                    <p:anim calcmode="lin" valueType="num">
                                      <p:cBhvr additive="base">
                                        <p:cTn id="272" dur="1000" fill="hold"/>
                                        <p:tgtEl>
                                          <p:spTgt spid="59"/>
                                        </p:tgtEl>
                                        <p:attrNameLst>
                                          <p:attrName>ppt_y</p:attrName>
                                        </p:attrNameLst>
                                      </p:cBhvr>
                                      <p:tavLst>
                                        <p:tav tm="0">
                                          <p:val>
                                            <p:strVal val="#ppt_y"/>
                                          </p:val>
                                        </p:tav>
                                        <p:tav tm="100000">
                                          <p:val>
                                            <p:strVal val="#ppt_y"/>
                                          </p:val>
                                        </p:tav>
                                      </p:tavLst>
                                    </p:anim>
                                  </p:childTnLst>
                                </p:cTn>
                              </p:par>
                              <p:par>
                                <p:cTn id="273" presetID="2" presetClass="entr" presetSubtype="8" fill="hold" nodeType="withEffect">
                                  <p:stCondLst>
                                    <p:cond delay="0"/>
                                  </p:stCondLst>
                                  <p:childTnLst>
                                    <p:set>
                                      <p:cBhvr>
                                        <p:cTn id="274" dur="1" fill="hold">
                                          <p:stCondLst>
                                            <p:cond delay="0"/>
                                          </p:stCondLst>
                                        </p:cTn>
                                        <p:tgtEl>
                                          <p:spTgt spid="4"/>
                                        </p:tgtEl>
                                        <p:attrNameLst>
                                          <p:attrName>style.visibility</p:attrName>
                                        </p:attrNameLst>
                                      </p:cBhvr>
                                      <p:to>
                                        <p:strVal val="visible"/>
                                      </p:to>
                                    </p:set>
                                    <p:anim calcmode="lin" valueType="num">
                                      <p:cBhvr additive="base">
                                        <p:cTn id="275" dur="1000" fill="hold"/>
                                        <p:tgtEl>
                                          <p:spTgt spid="4"/>
                                        </p:tgtEl>
                                        <p:attrNameLst>
                                          <p:attrName>ppt_x</p:attrName>
                                        </p:attrNameLst>
                                      </p:cBhvr>
                                      <p:tavLst>
                                        <p:tav tm="0">
                                          <p:val>
                                            <p:strVal val="0-#ppt_w/2"/>
                                          </p:val>
                                        </p:tav>
                                        <p:tav tm="100000">
                                          <p:val>
                                            <p:strVal val="#ppt_x"/>
                                          </p:val>
                                        </p:tav>
                                      </p:tavLst>
                                    </p:anim>
                                    <p:anim calcmode="lin" valueType="num">
                                      <p:cBhvr additive="base">
                                        <p:cTn id="276" dur="1000" fill="hold"/>
                                        <p:tgtEl>
                                          <p:spTgt spid="4"/>
                                        </p:tgtEl>
                                        <p:attrNameLst>
                                          <p:attrName>ppt_y</p:attrName>
                                        </p:attrNameLst>
                                      </p:cBhvr>
                                      <p:tavLst>
                                        <p:tav tm="0">
                                          <p:val>
                                            <p:strVal val="#ppt_y"/>
                                          </p:val>
                                        </p:tav>
                                        <p:tav tm="100000">
                                          <p:val>
                                            <p:strVal val="#ppt_y"/>
                                          </p:val>
                                        </p:tav>
                                      </p:tavLst>
                                    </p:anim>
                                  </p:childTnLst>
                                </p:cTn>
                              </p:par>
                              <p:par>
                                <p:cTn id="277" presetID="2" presetClass="entr" presetSubtype="8" fill="hold" nodeType="withEffect">
                                  <p:stCondLst>
                                    <p:cond delay="0"/>
                                  </p:stCondLst>
                                  <p:childTnLst>
                                    <p:set>
                                      <p:cBhvr>
                                        <p:cTn id="278" dur="1" fill="hold">
                                          <p:stCondLst>
                                            <p:cond delay="0"/>
                                          </p:stCondLst>
                                        </p:cTn>
                                        <p:tgtEl>
                                          <p:spTgt spid="42"/>
                                        </p:tgtEl>
                                        <p:attrNameLst>
                                          <p:attrName>style.visibility</p:attrName>
                                        </p:attrNameLst>
                                      </p:cBhvr>
                                      <p:to>
                                        <p:strVal val="visible"/>
                                      </p:to>
                                    </p:set>
                                    <p:anim calcmode="lin" valueType="num">
                                      <p:cBhvr additive="base">
                                        <p:cTn id="279" dur="1000" fill="hold"/>
                                        <p:tgtEl>
                                          <p:spTgt spid="42"/>
                                        </p:tgtEl>
                                        <p:attrNameLst>
                                          <p:attrName>ppt_x</p:attrName>
                                        </p:attrNameLst>
                                      </p:cBhvr>
                                      <p:tavLst>
                                        <p:tav tm="0">
                                          <p:val>
                                            <p:strVal val="0-#ppt_w/2"/>
                                          </p:val>
                                        </p:tav>
                                        <p:tav tm="100000">
                                          <p:val>
                                            <p:strVal val="#ppt_x"/>
                                          </p:val>
                                        </p:tav>
                                      </p:tavLst>
                                    </p:anim>
                                    <p:anim calcmode="lin" valueType="num">
                                      <p:cBhvr additive="base">
                                        <p:cTn id="280" dur="1000" fill="hold"/>
                                        <p:tgtEl>
                                          <p:spTgt spid="42"/>
                                        </p:tgtEl>
                                        <p:attrNameLst>
                                          <p:attrName>ppt_y</p:attrName>
                                        </p:attrNameLst>
                                      </p:cBhvr>
                                      <p:tavLst>
                                        <p:tav tm="0">
                                          <p:val>
                                            <p:strVal val="#ppt_y"/>
                                          </p:val>
                                        </p:tav>
                                        <p:tav tm="100000">
                                          <p:val>
                                            <p:strVal val="#ppt_y"/>
                                          </p:val>
                                        </p:tav>
                                      </p:tavLst>
                                    </p:anim>
                                  </p:childTnLst>
                                </p:cTn>
                              </p:par>
                              <p:par>
                                <p:cTn id="281" presetID="2" presetClass="entr" presetSubtype="8" fill="hold" nodeType="withEffect">
                                  <p:stCondLst>
                                    <p:cond delay="0"/>
                                  </p:stCondLst>
                                  <p:childTnLst>
                                    <p:set>
                                      <p:cBhvr>
                                        <p:cTn id="282" dur="1" fill="hold">
                                          <p:stCondLst>
                                            <p:cond delay="0"/>
                                          </p:stCondLst>
                                        </p:cTn>
                                        <p:tgtEl>
                                          <p:spTgt spid="43"/>
                                        </p:tgtEl>
                                        <p:attrNameLst>
                                          <p:attrName>style.visibility</p:attrName>
                                        </p:attrNameLst>
                                      </p:cBhvr>
                                      <p:to>
                                        <p:strVal val="visible"/>
                                      </p:to>
                                    </p:set>
                                    <p:anim calcmode="lin" valueType="num">
                                      <p:cBhvr additive="base">
                                        <p:cTn id="283" dur="1000" fill="hold"/>
                                        <p:tgtEl>
                                          <p:spTgt spid="43"/>
                                        </p:tgtEl>
                                        <p:attrNameLst>
                                          <p:attrName>ppt_x</p:attrName>
                                        </p:attrNameLst>
                                      </p:cBhvr>
                                      <p:tavLst>
                                        <p:tav tm="0">
                                          <p:val>
                                            <p:strVal val="0-#ppt_w/2"/>
                                          </p:val>
                                        </p:tav>
                                        <p:tav tm="100000">
                                          <p:val>
                                            <p:strVal val="#ppt_x"/>
                                          </p:val>
                                        </p:tav>
                                      </p:tavLst>
                                    </p:anim>
                                    <p:anim calcmode="lin" valueType="num">
                                      <p:cBhvr additive="base">
                                        <p:cTn id="284" dur="1000" fill="hold"/>
                                        <p:tgtEl>
                                          <p:spTgt spid="43"/>
                                        </p:tgtEl>
                                        <p:attrNameLst>
                                          <p:attrName>ppt_y</p:attrName>
                                        </p:attrNameLst>
                                      </p:cBhvr>
                                      <p:tavLst>
                                        <p:tav tm="0">
                                          <p:val>
                                            <p:strVal val="#ppt_y"/>
                                          </p:val>
                                        </p:tav>
                                        <p:tav tm="100000">
                                          <p:val>
                                            <p:strVal val="#ppt_y"/>
                                          </p:val>
                                        </p:tav>
                                      </p:tavLst>
                                    </p:anim>
                                  </p:childTnLst>
                                </p:cTn>
                              </p:par>
                              <p:par>
                                <p:cTn id="285" presetID="2" presetClass="entr" presetSubtype="8" fill="hold" nodeType="withEffect">
                                  <p:stCondLst>
                                    <p:cond delay="0"/>
                                  </p:stCondLst>
                                  <p:childTnLst>
                                    <p:set>
                                      <p:cBhvr>
                                        <p:cTn id="286" dur="1" fill="hold">
                                          <p:stCondLst>
                                            <p:cond delay="0"/>
                                          </p:stCondLst>
                                        </p:cTn>
                                        <p:tgtEl>
                                          <p:spTgt spid="60"/>
                                        </p:tgtEl>
                                        <p:attrNameLst>
                                          <p:attrName>style.visibility</p:attrName>
                                        </p:attrNameLst>
                                      </p:cBhvr>
                                      <p:to>
                                        <p:strVal val="visible"/>
                                      </p:to>
                                    </p:set>
                                    <p:anim calcmode="lin" valueType="num">
                                      <p:cBhvr additive="base">
                                        <p:cTn id="287" dur="1000" fill="hold"/>
                                        <p:tgtEl>
                                          <p:spTgt spid="60"/>
                                        </p:tgtEl>
                                        <p:attrNameLst>
                                          <p:attrName>ppt_x</p:attrName>
                                        </p:attrNameLst>
                                      </p:cBhvr>
                                      <p:tavLst>
                                        <p:tav tm="0">
                                          <p:val>
                                            <p:strVal val="0-#ppt_w/2"/>
                                          </p:val>
                                        </p:tav>
                                        <p:tav tm="100000">
                                          <p:val>
                                            <p:strVal val="#ppt_x"/>
                                          </p:val>
                                        </p:tav>
                                      </p:tavLst>
                                    </p:anim>
                                    <p:anim calcmode="lin" valueType="num">
                                      <p:cBhvr additive="base">
                                        <p:cTn id="288" dur="1000" fill="hold"/>
                                        <p:tgtEl>
                                          <p:spTgt spid="60"/>
                                        </p:tgtEl>
                                        <p:attrNameLst>
                                          <p:attrName>ppt_y</p:attrName>
                                        </p:attrNameLst>
                                      </p:cBhvr>
                                      <p:tavLst>
                                        <p:tav tm="0">
                                          <p:val>
                                            <p:strVal val="#ppt_y"/>
                                          </p:val>
                                        </p:tav>
                                        <p:tav tm="100000">
                                          <p:val>
                                            <p:strVal val="#ppt_y"/>
                                          </p:val>
                                        </p:tav>
                                      </p:tavLst>
                                    </p:anim>
                                  </p:childTnLst>
                                </p:cTn>
                              </p:par>
                              <p:par>
                                <p:cTn id="289" presetID="2" presetClass="entr" presetSubtype="8" fill="hold" nodeType="withEffect">
                                  <p:stCondLst>
                                    <p:cond delay="0"/>
                                  </p:stCondLst>
                                  <p:childTnLst>
                                    <p:set>
                                      <p:cBhvr>
                                        <p:cTn id="290" dur="1" fill="hold">
                                          <p:stCondLst>
                                            <p:cond delay="0"/>
                                          </p:stCondLst>
                                        </p:cTn>
                                        <p:tgtEl>
                                          <p:spTgt spid="62"/>
                                        </p:tgtEl>
                                        <p:attrNameLst>
                                          <p:attrName>style.visibility</p:attrName>
                                        </p:attrNameLst>
                                      </p:cBhvr>
                                      <p:to>
                                        <p:strVal val="visible"/>
                                      </p:to>
                                    </p:set>
                                    <p:anim calcmode="lin" valueType="num">
                                      <p:cBhvr additive="base">
                                        <p:cTn id="291" dur="1000" fill="hold"/>
                                        <p:tgtEl>
                                          <p:spTgt spid="62"/>
                                        </p:tgtEl>
                                        <p:attrNameLst>
                                          <p:attrName>ppt_x</p:attrName>
                                        </p:attrNameLst>
                                      </p:cBhvr>
                                      <p:tavLst>
                                        <p:tav tm="0">
                                          <p:val>
                                            <p:strVal val="0-#ppt_w/2"/>
                                          </p:val>
                                        </p:tav>
                                        <p:tav tm="100000">
                                          <p:val>
                                            <p:strVal val="#ppt_x"/>
                                          </p:val>
                                        </p:tav>
                                      </p:tavLst>
                                    </p:anim>
                                    <p:anim calcmode="lin" valueType="num">
                                      <p:cBhvr additive="base">
                                        <p:cTn id="292" dur="1000" fill="hold"/>
                                        <p:tgtEl>
                                          <p:spTgt spid="62"/>
                                        </p:tgtEl>
                                        <p:attrNameLst>
                                          <p:attrName>ppt_y</p:attrName>
                                        </p:attrNameLst>
                                      </p:cBhvr>
                                      <p:tavLst>
                                        <p:tav tm="0">
                                          <p:val>
                                            <p:strVal val="#ppt_y"/>
                                          </p:val>
                                        </p:tav>
                                        <p:tav tm="100000">
                                          <p:val>
                                            <p:strVal val="#ppt_y"/>
                                          </p:val>
                                        </p:tav>
                                      </p:tavLst>
                                    </p:anim>
                                  </p:childTnLst>
                                </p:cTn>
                              </p:par>
                              <p:par>
                                <p:cTn id="293" presetID="2" presetClass="entr" presetSubtype="8" fill="hold" nodeType="withEffect">
                                  <p:stCondLst>
                                    <p:cond delay="0"/>
                                  </p:stCondLst>
                                  <p:childTnLst>
                                    <p:set>
                                      <p:cBhvr>
                                        <p:cTn id="294" dur="1" fill="hold">
                                          <p:stCondLst>
                                            <p:cond delay="0"/>
                                          </p:stCondLst>
                                        </p:cTn>
                                        <p:tgtEl>
                                          <p:spTgt spid="1024"/>
                                        </p:tgtEl>
                                        <p:attrNameLst>
                                          <p:attrName>style.visibility</p:attrName>
                                        </p:attrNameLst>
                                      </p:cBhvr>
                                      <p:to>
                                        <p:strVal val="visible"/>
                                      </p:to>
                                    </p:set>
                                    <p:anim calcmode="lin" valueType="num">
                                      <p:cBhvr additive="base">
                                        <p:cTn id="295" dur="1000" fill="hold"/>
                                        <p:tgtEl>
                                          <p:spTgt spid="1024"/>
                                        </p:tgtEl>
                                        <p:attrNameLst>
                                          <p:attrName>ppt_x</p:attrName>
                                        </p:attrNameLst>
                                      </p:cBhvr>
                                      <p:tavLst>
                                        <p:tav tm="0">
                                          <p:val>
                                            <p:strVal val="0-#ppt_w/2"/>
                                          </p:val>
                                        </p:tav>
                                        <p:tav tm="100000">
                                          <p:val>
                                            <p:strVal val="#ppt_x"/>
                                          </p:val>
                                        </p:tav>
                                      </p:tavLst>
                                    </p:anim>
                                    <p:anim calcmode="lin" valueType="num">
                                      <p:cBhvr additive="base">
                                        <p:cTn id="296" dur="1000" fill="hold"/>
                                        <p:tgtEl>
                                          <p:spTgt spid="1024"/>
                                        </p:tgtEl>
                                        <p:attrNameLst>
                                          <p:attrName>ppt_y</p:attrName>
                                        </p:attrNameLst>
                                      </p:cBhvr>
                                      <p:tavLst>
                                        <p:tav tm="0">
                                          <p:val>
                                            <p:strVal val="#ppt_y"/>
                                          </p:val>
                                        </p:tav>
                                        <p:tav tm="100000">
                                          <p:val>
                                            <p:strVal val="#ppt_y"/>
                                          </p:val>
                                        </p:tav>
                                      </p:tavLst>
                                    </p:anim>
                                  </p:childTnLst>
                                </p:cTn>
                              </p:par>
                              <p:par>
                                <p:cTn id="297" presetID="2" presetClass="entr" presetSubtype="8" fill="hold" nodeType="withEffect">
                                  <p:stCondLst>
                                    <p:cond delay="0"/>
                                  </p:stCondLst>
                                  <p:childTnLst>
                                    <p:set>
                                      <p:cBhvr>
                                        <p:cTn id="298" dur="1" fill="hold">
                                          <p:stCondLst>
                                            <p:cond delay="0"/>
                                          </p:stCondLst>
                                        </p:cTn>
                                        <p:tgtEl>
                                          <p:spTgt spid="1052"/>
                                        </p:tgtEl>
                                        <p:attrNameLst>
                                          <p:attrName>style.visibility</p:attrName>
                                        </p:attrNameLst>
                                      </p:cBhvr>
                                      <p:to>
                                        <p:strVal val="visible"/>
                                      </p:to>
                                    </p:set>
                                    <p:anim calcmode="lin" valueType="num">
                                      <p:cBhvr additive="base">
                                        <p:cTn id="299" dur="1000" fill="hold"/>
                                        <p:tgtEl>
                                          <p:spTgt spid="1052"/>
                                        </p:tgtEl>
                                        <p:attrNameLst>
                                          <p:attrName>ppt_x</p:attrName>
                                        </p:attrNameLst>
                                      </p:cBhvr>
                                      <p:tavLst>
                                        <p:tav tm="0">
                                          <p:val>
                                            <p:strVal val="0-#ppt_w/2"/>
                                          </p:val>
                                        </p:tav>
                                        <p:tav tm="100000">
                                          <p:val>
                                            <p:strVal val="#ppt_x"/>
                                          </p:val>
                                        </p:tav>
                                      </p:tavLst>
                                    </p:anim>
                                    <p:anim calcmode="lin" valueType="num">
                                      <p:cBhvr additive="base">
                                        <p:cTn id="300" dur="1000" fill="hold"/>
                                        <p:tgtEl>
                                          <p:spTgt spid="10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 grpId="0" animBg="1"/>
      <p:bldP spid="56" grpId="0" animBg="1"/>
    </p:bld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itle 50">
            <a:extLst>
              <a:ext uri="{FF2B5EF4-FFF2-40B4-BE49-F238E27FC236}">
                <a16:creationId xmlns:a16="http://schemas.microsoft.com/office/drawing/2014/main" id="{4C8520A3-1407-7B1A-EED6-A24D64207C1A}"/>
              </a:ext>
            </a:extLst>
          </p:cNvPr>
          <p:cNvSpPr>
            <a:spLocks noGrp="1"/>
          </p:cNvSpPr>
          <p:nvPr>
            <p:ph type="ctrTitle"/>
          </p:nvPr>
        </p:nvSpPr>
        <p:spPr>
          <a:xfrm>
            <a:off x="516170" y="1201580"/>
            <a:ext cx="2277830" cy="284320"/>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14 w 10000"/>
              <a:gd name="connsiteY0" fmla="*/ 699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699 h 10000"/>
              <a:gd name="connsiteX0" fmla="*/ 0 w 10014"/>
              <a:gd name="connsiteY0" fmla="*/ 0 h 10602"/>
              <a:gd name="connsiteX1" fmla="*/ 10014 w 10014"/>
              <a:gd name="connsiteY1" fmla="*/ 602 h 10602"/>
              <a:gd name="connsiteX2" fmla="*/ 10014 w 10014"/>
              <a:gd name="connsiteY2" fmla="*/ 10602 h 10602"/>
              <a:gd name="connsiteX3" fmla="*/ 14 w 10014"/>
              <a:gd name="connsiteY3" fmla="*/ 10602 h 10602"/>
              <a:gd name="connsiteX4" fmla="*/ 0 w 10014"/>
              <a:gd name="connsiteY4" fmla="*/ 0 h 10602"/>
              <a:gd name="connsiteX0" fmla="*/ 0 w 10014"/>
              <a:gd name="connsiteY0" fmla="*/ 0 h 10212"/>
              <a:gd name="connsiteX1" fmla="*/ 10014 w 10014"/>
              <a:gd name="connsiteY1" fmla="*/ 212 h 10212"/>
              <a:gd name="connsiteX2" fmla="*/ 10014 w 10014"/>
              <a:gd name="connsiteY2" fmla="*/ 10212 h 10212"/>
              <a:gd name="connsiteX3" fmla="*/ 14 w 10014"/>
              <a:gd name="connsiteY3" fmla="*/ 10212 h 10212"/>
              <a:gd name="connsiteX4" fmla="*/ 0 w 10014"/>
              <a:gd name="connsiteY4" fmla="*/ 0 h 10212"/>
              <a:gd name="connsiteX0" fmla="*/ 41 w 10000"/>
              <a:gd name="connsiteY0" fmla="*/ 48 h 10000"/>
              <a:gd name="connsiteX1" fmla="*/ 10000 w 10000"/>
              <a:gd name="connsiteY1" fmla="*/ 0 h 10000"/>
              <a:gd name="connsiteX2" fmla="*/ 10000 w 10000"/>
              <a:gd name="connsiteY2" fmla="*/ 10000 h 10000"/>
              <a:gd name="connsiteX3" fmla="*/ 0 w 10000"/>
              <a:gd name="connsiteY3" fmla="*/ 10000 h 10000"/>
              <a:gd name="connsiteX4" fmla="*/ 41 w 10000"/>
              <a:gd name="connsiteY4" fmla="*/ 48 h 10000"/>
              <a:gd name="connsiteX0" fmla="*/ 1 w 10001"/>
              <a:gd name="connsiteY0" fmla="*/ 0 h 10342"/>
              <a:gd name="connsiteX1" fmla="*/ 10001 w 10001"/>
              <a:gd name="connsiteY1" fmla="*/ 342 h 10342"/>
              <a:gd name="connsiteX2" fmla="*/ 10001 w 10001"/>
              <a:gd name="connsiteY2" fmla="*/ 10342 h 10342"/>
              <a:gd name="connsiteX3" fmla="*/ 1 w 10001"/>
              <a:gd name="connsiteY3" fmla="*/ 10342 h 10342"/>
              <a:gd name="connsiteX4" fmla="*/ 1 w 10001"/>
              <a:gd name="connsiteY4" fmla="*/ 0 h 10342"/>
              <a:gd name="connsiteX0" fmla="*/ 1 w 10001"/>
              <a:gd name="connsiteY0" fmla="*/ 48 h 10000"/>
              <a:gd name="connsiteX1" fmla="*/ 10001 w 10001"/>
              <a:gd name="connsiteY1" fmla="*/ 0 h 10000"/>
              <a:gd name="connsiteX2" fmla="*/ 10001 w 10001"/>
              <a:gd name="connsiteY2" fmla="*/ 10000 h 10000"/>
              <a:gd name="connsiteX3" fmla="*/ 1 w 10001"/>
              <a:gd name="connsiteY3" fmla="*/ 10000 h 10000"/>
              <a:gd name="connsiteX4" fmla="*/ 1 w 10001"/>
              <a:gd name="connsiteY4" fmla="*/ 48 h 10000"/>
              <a:gd name="connsiteX0" fmla="*/ 14 w 10000"/>
              <a:gd name="connsiteY0" fmla="*/ 56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568 h 10000"/>
              <a:gd name="connsiteX0" fmla="*/ 14 w 10000"/>
              <a:gd name="connsiteY0" fmla="*/ 30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308 h 10000"/>
              <a:gd name="connsiteX0" fmla="*/ 14 w 10000"/>
              <a:gd name="connsiteY0" fmla="*/ 30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308 h 10000"/>
              <a:gd name="connsiteX0" fmla="*/ 14 w 10000"/>
              <a:gd name="connsiteY0" fmla="*/ 17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178 h 10000"/>
              <a:gd name="connsiteX0" fmla="*/ 14 w 10000"/>
              <a:gd name="connsiteY0" fmla="*/ 178 h 10000"/>
              <a:gd name="connsiteX1" fmla="*/ 10000 w 10000"/>
              <a:gd name="connsiteY1" fmla="*/ 0 h 10000"/>
              <a:gd name="connsiteX2" fmla="*/ 9628 w 10000"/>
              <a:gd name="connsiteY2" fmla="*/ 9870 h 10000"/>
              <a:gd name="connsiteX3" fmla="*/ 0 w 10000"/>
              <a:gd name="connsiteY3" fmla="*/ 10000 h 10000"/>
              <a:gd name="connsiteX4" fmla="*/ 14 w 10000"/>
              <a:gd name="connsiteY4" fmla="*/ 178 h 10000"/>
              <a:gd name="connsiteX0" fmla="*/ 2 w 9988"/>
              <a:gd name="connsiteY0" fmla="*/ 178 h 10000"/>
              <a:gd name="connsiteX1" fmla="*/ 9988 w 9988"/>
              <a:gd name="connsiteY1" fmla="*/ 0 h 10000"/>
              <a:gd name="connsiteX2" fmla="*/ 9616 w 9988"/>
              <a:gd name="connsiteY2" fmla="*/ 9870 h 10000"/>
              <a:gd name="connsiteX3" fmla="*/ 6 w 9988"/>
              <a:gd name="connsiteY3" fmla="*/ 10000 h 10000"/>
              <a:gd name="connsiteX4" fmla="*/ 2 w 9988"/>
              <a:gd name="connsiteY4" fmla="*/ 178 h 10000"/>
              <a:gd name="connsiteX0" fmla="*/ 2 w 10000"/>
              <a:gd name="connsiteY0" fmla="*/ 178 h 10000"/>
              <a:gd name="connsiteX1" fmla="*/ 10000 w 10000"/>
              <a:gd name="connsiteY1" fmla="*/ 0 h 10000"/>
              <a:gd name="connsiteX2" fmla="*/ 9628 w 10000"/>
              <a:gd name="connsiteY2" fmla="*/ 9870 h 10000"/>
              <a:gd name="connsiteX3" fmla="*/ 6 w 10000"/>
              <a:gd name="connsiteY3" fmla="*/ 10000 h 10000"/>
              <a:gd name="connsiteX4" fmla="*/ 2 w 10000"/>
              <a:gd name="connsiteY4" fmla="*/ 178 h 10000"/>
              <a:gd name="connsiteX0" fmla="*/ 2 w 10000"/>
              <a:gd name="connsiteY0" fmla="*/ 91 h 9913"/>
              <a:gd name="connsiteX1" fmla="*/ 10000 w 10000"/>
              <a:gd name="connsiteY1" fmla="*/ 0 h 9913"/>
              <a:gd name="connsiteX2" fmla="*/ 9628 w 10000"/>
              <a:gd name="connsiteY2" fmla="*/ 9783 h 9913"/>
              <a:gd name="connsiteX3" fmla="*/ 6 w 10000"/>
              <a:gd name="connsiteY3" fmla="*/ 9913 h 9913"/>
              <a:gd name="connsiteX4" fmla="*/ 2 w 10000"/>
              <a:gd name="connsiteY4" fmla="*/ 91 h 9913"/>
              <a:gd name="connsiteX0" fmla="*/ 2 w 9982"/>
              <a:gd name="connsiteY0" fmla="*/ 0 h 9908"/>
              <a:gd name="connsiteX1" fmla="*/ 9982 w 9982"/>
              <a:gd name="connsiteY1" fmla="*/ 170 h 9908"/>
              <a:gd name="connsiteX2" fmla="*/ 9628 w 9982"/>
              <a:gd name="connsiteY2" fmla="*/ 9777 h 9908"/>
              <a:gd name="connsiteX3" fmla="*/ 6 w 9982"/>
              <a:gd name="connsiteY3" fmla="*/ 9908 h 9908"/>
              <a:gd name="connsiteX4" fmla="*/ 2 w 9982"/>
              <a:gd name="connsiteY4" fmla="*/ 0 h 9908"/>
              <a:gd name="connsiteX0" fmla="*/ 2 w 10205"/>
              <a:gd name="connsiteY0" fmla="*/ 0 h 10000"/>
              <a:gd name="connsiteX1" fmla="*/ 10205 w 10205"/>
              <a:gd name="connsiteY1" fmla="*/ 38 h 10000"/>
              <a:gd name="connsiteX2" fmla="*/ 9645 w 10205"/>
              <a:gd name="connsiteY2" fmla="*/ 9868 h 10000"/>
              <a:gd name="connsiteX3" fmla="*/ 6 w 10205"/>
              <a:gd name="connsiteY3" fmla="*/ 10000 h 10000"/>
              <a:gd name="connsiteX4" fmla="*/ 2 w 10205"/>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05" h="10000">
                <a:moveTo>
                  <a:pt x="2" y="0"/>
                </a:moveTo>
                <a:lnTo>
                  <a:pt x="10205" y="38"/>
                </a:lnTo>
                <a:cubicBezTo>
                  <a:pt x="10018" y="3315"/>
                  <a:pt x="9832" y="6591"/>
                  <a:pt x="9645" y="9868"/>
                </a:cubicBezTo>
                <a:lnTo>
                  <a:pt x="6" y="10000"/>
                </a:lnTo>
                <a:cubicBezTo>
                  <a:pt x="11" y="6844"/>
                  <a:pt x="-3" y="3156"/>
                  <a:pt x="2" y="0"/>
                </a:cubicBezTo>
                <a:close/>
              </a:path>
            </a:pathLst>
          </a:custGeom>
          <a:solidFill>
            <a:srgbClr val="000066"/>
          </a:solidFill>
        </p:spPr>
        <p:txBody>
          <a:bodyPr anchor="ctr"/>
          <a:lstStyle/>
          <a:p>
            <a:pPr>
              <a:lnSpc>
                <a:spcPct val="100000"/>
              </a:lnSpc>
            </a:pPr>
            <a:r>
              <a:rPr lang="en-US" sz="1400" b="1" spc="300" dirty="0">
                <a:latin typeface="Montserrat" pitchFamily="2" charset="0"/>
              </a:rPr>
              <a:t>SUPERMARKETS</a:t>
            </a:r>
          </a:p>
        </p:txBody>
      </p:sp>
      <p:cxnSp>
        <p:nvCxnSpPr>
          <p:cNvPr id="27" name="Straight Connector 26">
            <a:extLst>
              <a:ext uri="{FF2B5EF4-FFF2-40B4-BE49-F238E27FC236}">
                <a16:creationId xmlns:a16="http://schemas.microsoft.com/office/drawing/2014/main" id="{3BCFE265-9DDF-4927-63A7-B1F3D3386B94}"/>
              </a:ext>
            </a:extLst>
          </p:cNvPr>
          <p:cNvCxnSpPr>
            <a:cxnSpLocks/>
            <a:stCxn id="7" idx="1"/>
          </p:cNvCxnSpPr>
          <p:nvPr/>
        </p:nvCxnSpPr>
        <p:spPr>
          <a:xfrm>
            <a:off x="2794000" y="1202660"/>
            <a:ext cx="13982700" cy="44807"/>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sp>
        <p:nvSpPr>
          <p:cNvPr id="56" name="Title 50">
            <a:extLst>
              <a:ext uri="{FF2B5EF4-FFF2-40B4-BE49-F238E27FC236}">
                <a16:creationId xmlns:a16="http://schemas.microsoft.com/office/drawing/2014/main" id="{28DF43C2-1C33-698E-BA2C-CC68194D7EF3}"/>
              </a:ext>
            </a:extLst>
          </p:cNvPr>
          <p:cNvSpPr txBox="1">
            <a:spLocks/>
          </p:cNvSpPr>
          <p:nvPr/>
        </p:nvSpPr>
        <p:spPr>
          <a:xfrm>
            <a:off x="516168" y="6346962"/>
            <a:ext cx="4271731" cy="284319"/>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14 w 10000"/>
              <a:gd name="connsiteY0" fmla="*/ 699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699 h 10000"/>
              <a:gd name="connsiteX0" fmla="*/ 0 w 10014"/>
              <a:gd name="connsiteY0" fmla="*/ 0 h 10602"/>
              <a:gd name="connsiteX1" fmla="*/ 10014 w 10014"/>
              <a:gd name="connsiteY1" fmla="*/ 602 h 10602"/>
              <a:gd name="connsiteX2" fmla="*/ 10014 w 10014"/>
              <a:gd name="connsiteY2" fmla="*/ 10602 h 10602"/>
              <a:gd name="connsiteX3" fmla="*/ 14 w 10014"/>
              <a:gd name="connsiteY3" fmla="*/ 10602 h 10602"/>
              <a:gd name="connsiteX4" fmla="*/ 0 w 10014"/>
              <a:gd name="connsiteY4" fmla="*/ 0 h 10602"/>
              <a:gd name="connsiteX0" fmla="*/ 0 w 10014"/>
              <a:gd name="connsiteY0" fmla="*/ 0 h 10212"/>
              <a:gd name="connsiteX1" fmla="*/ 10014 w 10014"/>
              <a:gd name="connsiteY1" fmla="*/ 212 h 10212"/>
              <a:gd name="connsiteX2" fmla="*/ 10014 w 10014"/>
              <a:gd name="connsiteY2" fmla="*/ 10212 h 10212"/>
              <a:gd name="connsiteX3" fmla="*/ 14 w 10014"/>
              <a:gd name="connsiteY3" fmla="*/ 10212 h 10212"/>
              <a:gd name="connsiteX4" fmla="*/ 0 w 10014"/>
              <a:gd name="connsiteY4" fmla="*/ 0 h 10212"/>
              <a:gd name="connsiteX0" fmla="*/ 41 w 10000"/>
              <a:gd name="connsiteY0" fmla="*/ 48 h 10000"/>
              <a:gd name="connsiteX1" fmla="*/ 10000 w 10000"/>
              <a:gd name="connsiteY1" fmla="*/ 0 h 10000"/>
              <a:gd name="connsiteX2" fmla="*/ 10000 w 10000"/>
              <a:gd name="connsiteY2" fmla="*/ 10000 h 10000"/>
              <a:gd name="connsiteX3" fmla="*/ 0 w 10000"/>
              <a:gd name="connsiteY3" fmla="*/ 10000 h 10000"/>
              <a:gd name="connsiteX4" fmla="*/ 41 w 10000"/>
              <a:gd name="connsiteY4" fmla="*/ 48 h 10000"/>
              <a:gd name="connsiteX0" fmla="*/ 1 w 10001"/>
              <a:gd name="connsiteY0" fmla="*/ 0 h 10342"/>
              <a:gd name="connsiteX1" fmla="*/ 10001 w 10001"/>
              <a:gd name="connsiteY1" fmla="*/ 342 h 10342"/>
              <a:gd name="connsiteX2" fmla="*/ 10001 w 10001"/>
              <a:gd name="connsiteY2" fmla="*/ 10342 h 10342"/>
              <a:gd name="connsiteX3" fmla="*/ 1 w 10001"/>
              <a:gd name="connsiteY3" fmla="*/ 10342 h 10342"/>
              <a:gd name="connsiteX4" fmla="*/ 1 w 10001"/>
              <a:gd name="connsiteY4" fmla="*/ 0 h 10342"/>
              <a:gd name="connsiteX0" fmla="*/ 1 w 10001"/>
              <a:gd name="connsiteY0" fmla="*/ 48 h 10000"/>
              <a:gd name="connsiteX1" fmla="*/ 10001 w 10001"/>
              <a:gd name="connsiteY1" fmla="*/ 0 h 10000"/>
              <a:gd name="connsiteX2" fmla="*/ 10001 w 10001"/>
              <a:gd name="connsiteY2" fmla="*/ 10000 h 10000"/>
              <a:gd name="connsiteX3" fmla="*/ 1 w 10001"/>
              <a:gd name="connsiteY3" fmla="*/ 10000 h 10000"/>
              <a:gd name="connsiteX4" fmla="*/ 1 w 10001"/>
              <a:gd name="connsiteY4" fmla="*/ 48 h 10000"/>
              <a:gd name="connsiteX0" fmla="*/ 14 w 10000"/>
              <a:gd name="connsiteY0" fmla="*/ 56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568 h 10000"/>
              <a:gd name="connsiteX0" fmla="*/ 14 w 10000"/>
              <a:gd name="connsiteY0" fmla="*/ 30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308 h 10000"/>
              <a:gd name="connsiteX0" fmla="*/ 14 w 10000"/>
              <a:gd name="connsiteY0" fmla="*/ 30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308 h 10000"/>
              <a:gd name="connsiteX0" fmla="*/ 14 w 10000"/>
              <a:gd name="connsiteY0" fmla="*/ 17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178 h 10000"/>
              <a:gd name="connsiteX0" fmla="*/ 14 w 10000"/>
              <a:gd name="connsiteY0" fmla="*/ 178 h 10000"/>
              <a:gd name="connsiteX1" fmla="*/ 10000 w 10000"/>
              <a:gd name="connsiteY1" fmla="*/ 0 h 10000"/>
              <a:gd name="connsiteX2" fmla="*/ 9628 w 10000"/>
              <a:gd name="connsiteY2" fmla="*/ 9870 h 10000"/>
              <a:gd name="connsiteX3" fmla="*/ 0 w 10000"/>
              <a:gd name="connsiteY3" fmla="*/ 10000 h 10000"/>
              <a:gd name="connsiteX4" fmla="*/ 14 w 10000"/>
              <a:gd name="connsiteY4" fmla="*/ 178 h 10000"/>
              <a:gd name="connsiteX0" fmla="*/ 2 w 9988"/>
              <a:gd name="connsiteY0" fmla="*/ 178 h 10000"/>
              <a:gd name="connsiteX1" fmla="*/ 9988 w 9988"/>
              <a:gd name="connsiteY1" fmla="*/ 0 h 10000"/>
              <a:gd name="connsiteX2" fmla="*/ 9616 w 9988"/>
              <a:gd name="connsiteY2" fmla="*/ 9870 h 10000"/>
              <a:gd name="connsiteX3" fmla="*/ 6 w 9988"/>
              <a:gd name="connsiteY3" fmla="*/ 10000 h 10000"/>
              <a:gd name="connsiteX4" fmla="*/ 2 w 9988"/>
              <a:gd name="connsiteY4" fmla="*/ 178 h 10000"/>
              <a:gd name="connsiteX0" fmla="*/ 2 w 10000"/>
              <a:gd name="connsiteY0" fmla="*/ 178 h 10000"/>
              <a:gd name="connsiteX1" fmla="*/ 10000 w 10000"/>
              <a:gd name="connsiteY1" fmla="*/ 0 h 10000"/>
              <a:gd name="connsiteX2" fmla="*/ 9628 w 10000"/>
              <a:gd name="connsiteY2" fmla="*/ 9870 h 10000"/>
              <a:gd name="connsiteX3" fmla="*/ 6 w 10000"/>
              <a:gd name="connsiteY3" fmla="*/ 10000 h 10000"/>
              <a:gd name="connsiteX4" fmla="*/ 2 w 10000"/>
              <a:gd name="connsiteY4" fmla="*/ 178 h 10000"/>
              <a:gd name="connsiteX0" fmla="*/ 2 w 10000"/>
              <a:gd name="connsiteY0" fmla="*/ 91 h 9913"/>
              <a:gd name="connsiteX1" fmla="*/ 10000 w 10000"/>
              <a:gd name="connsiteY1" fmla="*/ 0 h 9913"/>
              <a:gd name="connsiteX2" fmla="*/ 9628 w 10000"/>
              <a:gd name="connsiteY2" fmla="*/ 9783 h 9913"/>
              <a:gd name="connsiteX3" fmla="*/ 6 w 10000"/>
              <a:gd name="connsiteY3" fmla="*/ 9913 h 9913"/>
              <a:gd name="connsiteX4" fmla="*/ 2 w 10000"/>
              <a:gd name="connsiteY4" fmla="*/ 91 h 9913"/>
              <a:gd name="connsiteX0" fmla="*/ 2 w 9982"/>
              <a:gd name="connsiteY0" fmla="*/ 0 h 9908"/>
              <a:gd name="connsiteX1" fmla="*/ 9982 w 9982"/>
              <a:gd name="connsiteY1" fmla="*/ 170 h 9908"/>
              <a:gd name="connsiteX2" fmla="*/ 9628 w 9982"/>
              <a:gd name="connsiteY2" fmla="*/ 9777 h 9908"/>
              <a:gd name="connsiteX3" fmla="*/ 6 w 9982"/>
              <a:gd name="connsiteY3" fmla="*/ 9908 h 9908"/>
              <a:gd name="connsiteX4" fmla="*/ 2 w 9982"/>
              <a:gd name="connsiteY4" fmla="*/ 0 h 9908"/>
              <a:gd name="connsiteX0" fmla="*/ 2 w 10205"/>
              <a:gd name="connsiteY0" fmla="*/ 0 h 10000"/>
              <a:gd name="connsiteX1" fmla="*/ 10205 w 10205"/>
              <a:gd name="connsiteY1" fmla="*/ 38 h 10000"/>
              <a:gd name="connsiteX2" fmla="*/ 9645 w 10205"/>
              <a:gd name="connsiteY2" fmla="*/ 9868 h 10000"/>
              <a:gd name="connsiteX3" fmla="*/ 6 w 10205"/>
              <a:gd name="connsiteY3" fmla="*/ 10000 h 10000"/>
              <a:gd name="connsiteX4" fmla="*/ 2 w 10205"/>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05" h="10000">
                <a:moveTo>
                  <a:pt x="2" y="0"/>
                </a:moveTo>
                <a:lnTo>
                  <a:pt x="10205" y="38"/>
                </a:lnTo>
                <a:cubicBezTo>
                  <a:pt x="10018" y="3315"/>
                  <a:pt x="9832" y="6591"/>
                  <a:pt x="9645" y="9868"/>
                </a:cubicBezTo>
                <a:lnTo>
                  <a:pt x="6" y="10000"/>
                </a:lnTo>
                <a:cubicBezTo>
                  <a:pt x="11" y="6844"/>
                  <a:pt x="-3" y="3156"/>
                  <a:pt x="2" y="0"/>
                </a:cubicBezTo>
                <a:close/>
              </a:path>
            </a:pathLst>
          </a:custGeom>
          <a:solidFill>
            <a:srgbClr val="000066"/>
          </a:solidFill>
        </p:spPr>
        <p:txBody>
          <a:bodyPr vert="horz" lIns="91440" tIns="45720" rIns="91440" bIns="45720" rtlCol="0" anchor="ctr">
            <a:noAutofit/>
          </a:bodyPr>
          <a:lstStyle>
            <a:lvl1pPr algn="l" defTabSz="1280160" rtl="0" eaLnBrk="1" latinLnBrk="0" hangingPunct="1">
              <a:lnSpc>
                <a:spcPct val="90000"/>
              </a:lnSpc>
              <a:spcBef>
                <a:spcPct val="0"/>
              </a:spcBef>
              <a:buNone/>
              <a:defRPr sz="5939" kern="1200" cap="all" spc="445" baseline="0">
                <a:solidFill>
                  <a:schemeClr val="bg1"/>
                </a:solidFill>
                <a:latin typeface="Bahnschrift" panose="020B0502040204020203" pitchFamily="34" charset="0"/>
                <a:ea typeface="+mj-ea"/>
                <a:cs typeface="+mj-cs"/>
              </a:defRPr>
            </a:lvl1pPr>
          </a:lstStyle>
          <a:p>
            <a:pPr>
              <a:lnSpc>
                <a:spcPct val="100000"/>
              </a:lnSpc>
            </a:pPr>
            <a:r>
              <a:rPr lang="en-US" sz="1400" b="1" spc="300" dirty="0">
                <a:latin typeface="Montserrat" pitchFamily="2" charset="0"/>
              </a:rPr>
              <a:t>QUICK SERVICE RESTAURANTS</a:t>
            </a:r>
          </a:p>
        </p:txBody>
      </p:sp>
      <p:cxnSp>
        <p:nvCxnSpPr>
          <p:cNvPr id="57" name="Straight Connector 56">
            <a:extLst>
              <a:ext uri="{FF2B5EF4-FFF2-40B4-BE49-F238E27FC236}">
                <a16:creationId xmlns:a16="http://schemas.microsoft.com/office/drawing/2014/main" id="{5263E1CF-0483-26BB-059E-F5F816EEA9AA}"/>
              </a:ext>
            </a:extLst>
          </p:cNvPr>
          <p:cNvCxnSpPr>
            <a:cxnSpLocks/>
            <a:stCxn id="56" idx="1"/>
          </p:cNvCxnSpPr>
          <p:nvPr/>
        </p:nvCxnSpPr>
        <p:spPr>
          <a:xfrm>
            <a:off x="4787899" y="6348042"/>
            <a:ext cx="11988801" cy="41595"/>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pic>
        <p:nvPicPr>
          <p:cNvPr id="10" name="Picture 9" descr="Logo, company name&#10;&#10;Description automatically generated">
            <a:extLst>
              <a:ext uri="{FF2B5EF4-FFF2-40B4-BE49-F238E27FC236}">
                <a16:creationId xmlns:a16="http://schemas.microsoft.com/office/drawing/2014/main" id="{B431ADCE-2095-69DB-FFB4-DB395B51178A}"/>
              </a:ext>
            </a:extLst>
          </p:cNvPr>
          <p:cNvPicPr>
            <a:picLocks noChangeAspect="1"/>
          </p:cNvPicPr>
          <p:nvPr/>
        </p:nvPicPr>
        <p:blipFill rotWithShape="1">
          <a:blip r:embed="rId2"/>
          <a:srcRect t="28806" b="31202"/>
          <a:stretch/>
        </p:blipFill>
        <p:spPr>
          <a:xfrm>
            <a:off x="3526311" y="1684198"/>
            <a:ext cx="1641171" cy="656333"/>
          </a:xfrm>
          <a:prstGeom prst="rect">
            <a:avLst/>
          </a:prstGeom>
        </p:spPr>
      </p:pic>
      <p:pic>
        <p:nvPicPr>
          <p:cNvPr id="13" name="Picture 12" descr="A picture containing shape&#10;&#10;Description automatically generated">
            <a:extLst>
              <a:ext uri="{FF2B5EF4-FFF2-40B4-BE49-F238E27FC236}">
                <a16:creationId xmlns:a16="http://schemas.microsoft.com/office/drawing/2014/main" id="{4493ABCA-ADAA-0066-C9D9-9704282036B3}"/>
              </a:ext>
            </a:extLst>
          </p:cNvPr>
          <p:cNvPicPr>
            <a:picLocks noChangeAspect="1"/>
          </p:cNvPicPr>
          <p:nvPr/>
        </p:nvPicPr>
        <p:blipFill rotWithShape="1">
          <a:blip r:embed="rId3"/>
          <a:srcRect t="8934" b="11976"/>
          <a:stretch/>
        </p:blipFill>
        <p:spPr>
          <a:xfrm>
            <a:off x="6610147" y="1684197"/>
            <a:ext cx="833562" cy="656333"/>
          </a:xfrm>
          <a:prstGeom prst="rect">
            <a:avLst/>
          </a:prstGeom>
        </p:spPr>
      </p:pic>
      <p:pic>
        <p:nvPicPr>
          <p:cNvPr id="18" name="Picture 17" descr="Text&#10;&#10;Description automatically generated with medium confidence">
            <a:extLst>
              <a:ext uri="{FF2B5EF4-FFF2-40B4-BE49-F238E27FC236}">
                <a16:creationId xmlns:a16="http://schemas.microsoft.com/office/drawing/2014/main" id="{F99C98D7-DC9E-6FA7-7AA2-8A8C65C52796}"/>
              </a:ext>
            </a:extLst>
          </p:cNvPr>
          <p:cNvPicPr>
            <a:picLocks noChangeAspect="1"/>
          </p:cNvPicPr>
          <p:nvPr/>
        </p:nvPicPr>
        <p:blipFill rotWithShape="1">
          <a:blip r:embed="rId4"/>
          <a:srcRect t="9494" b="14153"/>
          <a:stretch/>
        </p:blipFill>
        <p:spPr>
          <a:xfrm>
            <a:off x="7676848" y="1684431"/>
            <a:ext cx="1894999" cy="656100"/>
          </a:xfrm>
          <a:prstGeom prst="rect">
            <a:avLst/>
          </a:prstGeom>
        </p:spPr>
      </p:pic>
      <p:pic>
        <p:nvPicPr>
          <p:cNvPr id="20" name="Picture 19" descr="Logo, company name&#10;&#10;Description automatically generated">
            <a:extLst>
              <a:ext uri="{FF2B5EF4-FFF2-40B4-BE49-F238E27FC236}">
                <a16:creationId xmlns:a16="http://schemas.microsoft.com/office/drawing/2014/main" id="{68BEFE1D-CD8D-7560-8CC6-28C70DC8FCA0}"/>
              </a:ext>
            </a:extLst>
          </p:cNvPr>
          <p:cNvPicPr>
            <a:picLocks noChangeAspect="1"/>
          </p:cNvPicPr>
          <p:nvPr/>
        </p:nvPicPr>
        <p:blipFill>
          <a:blip r:embed="rId5"/>
          <a:stretch>
            <a:fillRect/>
          </a:stretch>
        </p:blipFill>
        <p:spPr>
          <a:xfrm>
            <a:off x="5312177" y="1692644"/>
            <a:ext cx="927202" cy="656334"/>
          </a:xfrm>
          <a:prstGeom prst="rect">
            <a:avLst/>
          </a:prstGeom>
        </p:spPr>
      </p:pic>
      <p:sp>
        <p:nvSpPr>
          <p:cNvPr id="22" name="Title 50">
            <a:extLst>
              <a:ext uri="{FF2B5EF4-FFF2-40B4-BE49-F238E27FC236}">
                <a16:creationId xmlns:a16="http://schemas.microsoft.com/office/drawing/2014/main" id="{F09058B6-65F4-8577-BDE5-1737AFCF119C}"/>
              </a:ext>
            </a:extLst>
          </p:cNvPr>
          <p:cNvSpPr txBox="1">
            <a:spLocks/>
          </p:cNvSpPr>
          <p:nvPr/>
        </p:nvSpPr>
        <p:spPr>
          <a:xfrm>
            <a:off x="516168" y="4565968"/>
            <a:ext cx="3166831" cy="284319"/>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14 w 10000"/>
              <a:gd name="connsiteY0" fmla="*/ 699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699 h 10000"/>
              <a:gd name="connsiteX0" fmla="*/ 0 w 10014"/>
              <a:gd name="connsiteY0" fmla="*/ 0 h 10602"/>
              <a:gd name="connsiteX1" fmla="*/ 10014 w 10014"/>
              <a:gd name="connsiteY1" fmla="*/ 602 h 10602"/>
              <a:gd name="connsiteX2" fmla="*/ 10014 w 10014"/>
              <a:gd name="connsiteY2" fmla="*/ 10602 h 10602"/>
              <a:gd name="connsiteX3" fmla="*/ 14 w 10014"/>
              <a:gd name="connsiteY3" fmla="*/ 10602 h 10602"/>
              <a:gd name="connsiteX4" fmla="*/ 0 w 10014"/>
              <a:gd name="connsiteY4" fmla="*/ 0 h 10602"/>
              <a:gd name="connsiteX0" fmla="*/ 0 w 10014"/>
              <a:gd name="connsiteY0" fmla="*/ 0 h 10212"/>
              <a:gd name="connsiteX1" fmla="*/ 10014 w 10014"/>
              <a:gd name="connsiteY1" fmla="*/ 212 h 10212"/>
              <a:gd name="connsiteX2" fmla="*/ 10014 w 10014"/>
              <a:gd name="connsiteY2" fmla="*/ 10212 h 10212"/>
              <a:gd name="connsiteX3" fmla="*/ 14 w 10014"/>
              <a:gd name="connsiteY3" fmla="*/ 10212 h 10212"/>
              <a:gd name="connsiteX4" fmla="*/ 0 w 10014"/>
              <a:gd name="connsiteY4" fmla="*/ 0 h 10212"/>
              <a:gd name="connsiteX0" fmla="*/ 41 w 10000"/>
              <a:gd name="connsiteY0" fmla="*/ 48 h 10000"/>
              <a:gd name="connsiteX1" fmla="*/ 10000 w 10000"/>
              <a:gd name="connsiteY1" fmla="*/ 0 h 10000"/>
              <a:gd name="connsiteX2" fmla="*/ 10000 w 10000"/>
              <a:gd name="connsiteY2" fmla="*/ 10000 h 10000"/>
              <a:gd name="connsiteX3" fmla="*/ 0 w 10000"/>
              <a:gd name="connsiteY3" fmla="*/ 10000 h 10000"/>
              <a:gd name="connsiteX4" fmla="*/ 41 w 10000"/>
              <a:gd name="connsiteY4" fmla="*/ 48 h 10000"/>
              <a:gd name="connsiteX0" fmla="*/ 1 w 10001"/>
              <a:gd name="connsiteY0" fmla="*/ 0 h 10342"/>
              <a:gd name="connsiteX1" fmla="*/ 10001 w 10001"/>
              <a:gd name="connsiteY1" fmla="*/ 342 h 10342"/>
              <a:gd name="connsiteX2" fmla="*/ 10001 w 10001"/>
              <a:gd name="connsiteY2" fmla="*/ 10342 h 10342"/>
              <a:gd name="connsiteX3" fmla="*/ 1 w 10001"/>
              <a:gd name="connsiteY3" fmla="*/ 10342 h 10342"/>
              <a:gd name="connsiteX4" fmla="*/ 1 w 10001"/>
              <a:gd name="connsiteY4" fmla="*/ 0 h 10342"/>
              <a:gd name="connsiteX0" fmla="*/ 1 w 10001"/>
              <a:gd name="connsiteY0" fmla="*/ 48 h 10000"/>
              <a:gd name="connsiteX1" fmla="*/ 10001 w 10001"/>
              <a:gd name="connsiteY1" fmla="*/ 0 h 10000"/>
              <a:gd name="connsiteX2" fmla="*/ 10001 w 10001"/>
              <a:gd name="connsiteY2" fmla="*/ 10000 h 10000"/>
              <a:gd name="connsiteX3" fmla="*/ 1 w 10001"/>
              <a:gd name="connsiteY3" fmla="*/ 10000 h 10000"/>
              <a:gd name="connsiteX4" fmla="*/ 1 w 10001"/>
              <a:gd name="connsiteY4" fmla="*/ 48 h 10000"/>
              <a:gd name="connsiteX0" fmla="*/ 14 w 10000"/>
              <a:gd name="connsiteY0" fmla="*/ 56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568 h 10000"/>
              <a:gd name="connsiteX0" fmla="*/ 14 w 10000"/>
              <a:gd name="connsiteY0" fmla="*/ 30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308 h 10000"/>
              <a:gd name="connsiteX0" fmla="*/ 14 w 10000"/>
              <a:gd name="connsiteY0" fmla="*/ 30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308 h 10000"/>
              <a:gd name="connsiteX0" fmla="*/ 14 w 10000"/>
              <a:gd name="connsiteY0" fmla="*/ 17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178 h 10000"/>
              <a:gd name="connsiteX0" fmla="*/ 14 w 10000"/>
              <a:gd name="connsiteY0" fmla="*/ 178 h 10000"/>
              <a:gd name="connsiteX1" fmla="*/ 10000 w 10000"/>
              <a:gd name="connsiteY1" fmla="*/ 0 h 10000"/>
              <a:gd name="connsiteX2" fmla="*/ 9628 w 10000"/>
              <a:gd name="connsiteY2" fmla="*/ 9870 h 10000"/>
              <a:gd name="connsiteX3" fmla="*/ 0 w 10000"/>
              <a:gd name="connsiteY3" fmla="*/ 10000 h 10000"/>
              <a:gd name="connsiteX4" fmla="*/ 14 w 10000"/>
              <a:gd name="connsiteY4" fmla="*/ 178 h 10000"/>
              <a:gd name="connsiteX0" fmla="*/ 2 w 9988"/>
              <a:gd name="connsiteY0" fmla="*/ 178 h 10000"/>
              <a:gd name="connsiteX1" fmla="*/ 9988 w 9988"/>
              <a:gd name="connsiteY1" fmla="*/ 0 h 10000"/>
              <a:gd name="connsiteX2" fmla="*/ 9616 w 9988"/>
              <a:gd name="connsiteY2" fmla="*/ 9870 h 10000"/>
              <a:gd name="connsiteX3" fmla="*/ 6 w 9988"/>
              <a:gd name="connsiteY3" fmla="*/ 10000 h 10000"/>
              <a:gd name="connsiteX4" fmla="*/ 2 w 9988"/>
              <a:gd name="connsiteY4" fmla="*/ 178 h 10000"/>
              <a:gd name="connsiteX0" fmla="*/ 2 w 10000"/>
              <a:gd name="connsiteY0" fmla="*/ 178 h 10000"/>
              <a:gd name="connsiteX1" fmla="*/ 10000 w 10000"/>
              <a:gd name="connsiteY1" fmla="*/ 0 h 10000"/>
              <a:gd name="connsiteX2" fmla="*/ 9628 w 10000"/>
              <a:gd name="connsiteY2" fmla="*/ 9870 h 10000"/>
              <a:gd name="connsiteX3" fmla="*/ 6 w 10000"/>
              <a:gd name="connsiteY3" fmla="*/ 10000 h 10000"/>
              <a:gd name="connsiteX4" fmla="*/ 2 w 10000"/>
              <a:gd name="connsiteY4" fmla="*/ 178 h 10000"/>
              <a:gd name="connsiteX0" fmla="*/ 2 w 10000"/>
              <a:gd name="connsiteY0" fmla="*/ 91 h 9913"/>
              <a:gd name="connsiteX1" fmla="*/ 10000 w 10000"/>
              <a:gd name="connsiteY1" fmla="*/ 0 h 9913"/>
              <a:gd name="connsiteX2" fmla="*/ 9628 w 10000"/>
              <a:gd name="connsiteY2" fmla="*/ 9783 h 9913"/>
              <a:gd name="connsiteX3" fmla="*/ 6 w 10000"/>
              <a:gd name="connsiteY3" fmla="*/ 9913 h 9913"/>
              <a:gd name="connsiteX4" fmla="*/ 2 w 10000"/>
              <a:gd name="connsiteY4" fmla="*/ 91 h 9913"/>
              <a:gd name="connsiteX0" fmla="*/ 2 w 9982"/>
              <a:gd name="connsiteY0" fmla="*/ 0 h 9908"/>
              <a:gd name="connsiteX1" fmla="*/ 9982 w 9982"/>
              <a:gd name="connsiteY1" fmla="*/ 170 h 9908"/>
              <a:gd name="connsiteX2" fmla="*/ 9628 w 9982"/>
              <a:gd name="connsiteY2" fmla="*/ 9777 h 9908"/>
              <a:gd name="connsiteX3" fmla="*/ 6 w 9982"/>
              <a:gd name="connsiteY3" fmla="*/ 9908 h 9908"/>
              <a:gd name="connsiteX4" fmla="*/ 2 w 9982"/>
              <a:gd name="connsiteY4" fmla="*/ 0 h 9908"/>
              <a:gd name="connsiteX0" fmla="*/ 2 w 10205"/>
              <a:gd name="connsiteY0" fmla="*/ 0 h 10000"/>
              <a:gd name="connsiteX1" fmla="*/ 10205 w 10205"/>
              <a:gd name="connsiteY1" fmla="*/ 38 h 10000"/>
              <a:gd name="connsiteX2" fmla="*/ 9645 w 10205"/>
              <a:gd name="connsiteY2" fmla="*/ 9868 h 10000"/>
              <a:gd name="connsiteX3" fmla="*/ 6 w 10205"/>
              <a:gd name="connsiteY3" fmla="*/ 10000 h 10000"/>
              <a:gd name="connsiteX4" fmla="*/ 2 w 10205"/>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05" h="10000">
                <a:moveTo>
                  <a:pt x="2" y="0"/>
                </a:moveTo>
                <a:lnTo>
                  <a:pt x="10205" y="38"/>
                </a:lnTo>
                <a:cubicBezTo>
                  <a:pt x="10018" y="3315"/>
                  <a:pt x="9832" y="6591"/>
                  <a:pt x="9645" y="9868"/>
                </a:cubicBezTo>
                <a:lnTo>
                  <a:pt x="6" y="10000"/>
                </a:lnTo>
                <a:cubicBezTo>
                  <a:pt x="11" y="6844"/>
                  <a:pt x="-3" y="3156"/>
                  <a:pt x="2" y="0"/>
                </a:cubicBezTo>
                <a:close/>
              </a:path>
            </a:pathLst>
          </a:custGeom>
          <a:solidFill>
            <a:srgbClr val="000066"/>
          </a:solidFill>
        </p:spPr>
        <p:txBody>
          <a:bodyPr vert="horz" lIns="91440" tIns="45720" rIns="91440" bIns="45720" rtlCol="0" anchor="ctr">
            <a:noAutofit/>
          </a:bodyPr>
          <a:lstStyle>
            <a:lvl1pPr algn="l" defTabSz="1280160" rtl="0" eaLnBrk="1" latinLnBrk="0" hangingPunct="1">
              <a:lnSpc>
                <a:spcPct val="90000"/>
              </a:lnSpc>
              <a:spcBef>
                <a:spcPct val="0"/>
              </a:spcBef>
              <a:buNone/>
              <a:defRPr sz="5939" kern="1200" cap="all" spc="445" baseline="0">
                <a:solidFill>
                  <a:schemeClr val="bg1"/>
                </a:solidFill>
                <a:latin typeface="Bahnschrift" panose="020B0502040204020203" pitchFamily="34" charset="0"/>
                <a:ea typeface="+mj-ea"/>
                <a:cs typeface="+mj-cs"/>
              </a:defRPr>
            </a:lvl1pPr>
          </a:lstStyle>
          <a:p>
            <a:pPr>
              <a:lnSpc>
                <a:spcPct val="100000"/>
              </a:lnSpc>
            </a:pPr>
            <a:r>
              <a:rPr lang="en-US" sz="1400" b="1" spc="300" dirty="0">
                <a:latin typeface="Montserrat" pitchFamily="2" charset="0"/>
              </a:rPr>
              <a:t>CLUBS &amp; FOOD HALLS</a:t>
            </a:r>
          </a:p>
        </p:txBody>
      </p:sp>
      <p:cxnSp>
        <p:nvCxnSpPr>
          <p:cNvPr id="23" name="Straight Connector 22">
            <a:extLst>
              <a:ext uri="{FF2B5EF4-FFF2-40B4-BE49-F238E27FC236}">
                <a16:creationId xmlns:a16="http://schemas.microsoft.com/office/drawing/2014/main" id="{4B03993E-B369-4D20-5F9B-50F451C5CDF3}"/>
              </a:ext>
            </a:extLst>
          </p:cNvPr>
          <p:cNvCxnSpPr>
            <a:cxnSpLocks/>
            <a:stCxn id="22" idx="1"/>
          </p:cNvCxnSpPr>
          <p:nvPr/>
        </p:nvCxnSpPr>
        <p:spPr>
          <a:xfrm>
            <a:off x="3682999" y="4567048"/>
            <a:ext cx="13093700" cy="44807"/>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pic>
        <p:nvPicPr>
          <p:cNvPr id="26" name="Picture 25" descr="Logo&#10;&#10;Description automatically generated">
            <a:extLst>
              <a:ext uri="{FF2B5EF4-FFF2-40B4-BE49-F238E27FC236}">
                <a16:creationId xmlns:a16="http://schemas.microsoft.com/office/drawing/2014/main" id="{8BB8BE87-9BE8-7561-911D-BAA69F4F77AC}"/>
              </a:ext>
            </a:extLst>
          </p:cNvPr>
          <p:cNvPicPr>
            <a:picLocks noChangeAspect="1"/>
          </p:cNvPicPr>
          <p:nvPr/>
        </p:nvPicPr>
        <p:blipFill>
          <a:blip r:embed="rId6"/>
          <a:stretch>
            <a:fillRect/>
          </a:stretch>
        </p:blipFill>
        <p:spPr>
          <a:xfrm>
            <a:off x="1663700" y="5260131"/>
            <a:ext cx="772051" cy="651813"/>
          </a:xfrm>
          <a:prstGeom prst="rect">
            <a:avLst/>
          </a:prstGeom>
        </p:spPr>
      </p:pic>
      <p:pic>
        <p:nvPicPr>
          <p:cNvPr id="30" name="Picture 29" descr="Logo&#10;&#10;Description automatically generated">
            <a:extLst>
              <a:ext uri="{FF2B5EF4-FFF2-40B4-BE49-F238E27FC236}">
                <a16:creationId xmlns:a16="http://schemas.microsoft.com/office/drawing/2014/main" id="{0793F37B-0359-30D1-A593-2360797CEE5E}"/>
              </a:ext>
            </a:extLst>
          </p:cNvPr>
          <p:cNvPicPr>
            <a:picLocks noChangeAspect="1"/>
          </p:cNvPicPr>
          <p:nvPr/>
        </p:nvPicPr>
        <p:blipFill>
          <a:blip r:embed="rId7"/>
          <a:stretch>
            <a:fillRect/>
          </a:stretch>
        </p:blipFill>
        <p:spPr>
          <a:xfrm>
            <a:off x="516168" y="5260131"/>
            <a:ext cx="763347" cy="656100"/>
          </a:xfrm>
          <a:prstGeom prst="rect">
            <a:avLst/>
          </a:prstGeom>
        </p:spPr>
      </p:pic>
      <p:pic>
        <p:nvPicPr>
          <p:cNvPr id="34" name="Picture 33" descr="Logo, company name&#10;&#10;Description automatically generated">
            <a:extLst>
              <a:ext uri="{FF2B5EF4-FFF2-40B4-BE49-F238E27FC236}">
                <a16:creationId xmlns:a16="http://schemas.microsoft.com/office/drawing/2014/main" id="{231BAA42-4D0E-8563-45A1-020EF982AE3A}"/>
              </a:ext>
            </a:extLst>
          </p:cNvPr>
          <p:cNvPicPr>
            <a:picLocks noChangeAspect="1"/>
          </p:cNvPicPr>
          <p:nvPr/>
        </p:nvPicPr>
        <p:blipFill>
          <a:blip r:embed="rId8"/>
          <a:stretch>
            <a:fillRect/>
          </a:stretch>
        </p:blipFill>
        <p:spPr>
          <a:xfrm>
            <a:off x="4885752" y="5260130"/>
            <a:ext cx="1130965" cy="653362"/>
          </a:xfrm>
          <a:prstGeom prst="rect">
            <a:avLst/>
          </a:prstGeom>
        </p:spPr>
      </p:pic>
      <p:pic>
        <p:nvPicPr>
          <p:cNvPr id="38" name="Picture 37" descr="Logo&#10;&#10;Description automatically generated">
            <a:extLst>
              <a:ext uri="{FF2B5EF4-FFF2-40B4-BE49-F238E27FC236}">
                <a16:creationId xmlns:a16="http://schemas.microsoft.com/office/drawing/2014/main" id="{88906879-1D07-B1A9-0F89-B0167715D00E}"/>
              </a:ext>
            </a:extLst>
          </p:cNvPr>
          <p:cNvPicPr>
            <a:picLocks noChangeAspect="1"/>
          </p:cNvPicPr>
          <p:nvPr/>
        </p:nvPicPr>
        <p:blipFill>
          <a:blip r:embed="rId9"/>
          <a:stretch>
            <a:fillRect/>
          </a:stretch>
        </p:blipFill>
        <p:spPr>
          <a:xfrm>
            <a:off x="3852844" y="5260130"/>
            <a:ext cx="651813" cy="651813"/>
          </a:xfrm>
          <a:prstGeom prst="rect">
            <a:avLst/>
          </a:prstGeom>
        </p:spPr>
      </p:pic>
      <p:pic>
        <p:nvPicPr>
          <p:cNvPr id="42" name="Picture 41" descr="Logo, company name&#10;&#10;Description automatically generated">
            <a:extLst>
              <a:ext uri="{FF2B5EF4-FFF2-40B4-BE49-F238E27FC236}">
                <a16:creationId xmlns:a16="http://schemas.microsoft.com/office/drawing/2014/main" id="{9323CE3E-92BA-7077-FB98-CC9A67EE46F8}"/>
              </a:ext>
            </a:extLst>
          </p:cNvPr>
          <p:cNvPicPr>
            <a:picLocks noChangeAspect="1"/>
          </p:cNvPicPr>
          <p:nvPr/>
        </p:nvPicPr>
        <p:blipFill rotWithShape="1">
          <a:blip r:embed="rId10"/>
          <a:srcRect l="11763" t="14256" r="20042" b="17225"/>
          <a:stretch/>
        </p:blipFill>
        <p:spPr>
          <a:xfrm>
            <a:off x="2819936" y="5262948"/>
            <a:ext cx="648723" cy="651813"/>
          </a:xfrm>
          <a:prstGeom prst="rect">
            <a:avLst/>
          </a:prstGeom>
        </p:spPr>
      </p:pic>
      <p:pic>
        <p:nvPicPr>
          <p:cNvPr id="44" name="Picture 43" descr="Icon&#10;&#10;Description automatically generated">
            <a:extLst>
              <a:ext uri="{FF2B5EF4-FFF2-40B4-BE49-F238E27FC236}">
                <a16:creationId xmlns:a16="http://schemas.microsoft.com/office/drawing/2014/main" id="{25423B04-9D56-EB02-D65A-387138960247}"/>
              </a:ext>
            </a:extLst>
          </p:cNvPr>
          <p:cNvPicPr>
            <a:picLocks noChangeAspect="1"/>
          </p:cNvPicPr>
          <p:nvPr/>
        </p:nvPicPr>
        <p:blipFill>
          <a:blip r:embed="rId11"/>
          <a:stretch>
            <a:fillRect/>
          </a:stretch>
        </p:blipFill>
        <p:spPr>
          <a:xfrm>
            <a:off x="516168" y="1684198"/>
            <a:ext cx="2844110" cy="656333"/>
          </a:xfrm>
          <a:prstGeom prst="rect">
            <a:avLst/>
          </a:prstGeom>
        </p:spPr>
      </p:pic>
      <p:sp>
        <p:nvSpPr>
          <p:cNvPr id="48" name="Title 50">
            <a:extLst>
              <a:ext uri="{FF2B5EF4-FFF2-40B4-BE49-F238E27FC236}">
                <a16:creationId xmlns:a16="http://schemas.microsoft.com/office/drawing/2014/main" id="{08B18C31-6DA0-7D1C-CF92-6DE76B2089A6}"/>
              </a:ext>
            </a:extLst>
          </p:cNvPr>
          <p:cNvSpPr txBox="1">
            <a:spLocks/>
          </p:cNvSpPr>
          <p:nvPr/>
        </p:nvSpPr>
        <p:spPr>
          <a:xfrm>
            <a:off x="516170" y="2713325"/>
            <a:ext cx="2277830" cy="284320"/>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14 w 10000"/>
              <a:gd name="connsiteY0" fmla="*/ 699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699 h 10000"/>
              <a:gd name="connsiteX0" fmla="*/ 0 w 10014"/>
              <a:gd name="connsiteY0" fmla="*/ 0 h 10602"/>
              <a:gd name="connsiteX1" fmla="*/ 10014 w 10014"/>
              <a:gd name="connsiteY1" fmla="*/ 602 h 10602"/>
              <a:gd name="connsiteX2" fmla="*/ 10014 w 10014"/>
              <a:gd name="connsiteY2" fmla="*/ 10602 h 10602"/>
              <a:gd name="connsiteX3" fmla="*/ 14 w 10014"/>
              <a:gd name="connsiteY3" fmla="*/ 10602 h 10602"/>
              <a:gd name="connsiteX4" fmla="*/ 0 w 10014"/>
              <a:gd name="connsiteY4" fmla="*/ 0 h 10602"/>
              <a:gd name="connsiteX0" fmla="*/ 0 w 10014"/>
              <a:gd name="connsiteY0" fmla="*/ 0 h 10212"/>
              <a:gd name="connsiteX1" fmla="*/ 10014 w 10014"/>
              <a:gd name="connsiteY1" fmla="*/ 212 h 10212"/>
              <a:gd name="connsiteX2" fmla="*/ 10014 w 10014"/>
              <a:gd name="connsiteY2" fmla="*/ 10212 h 10212"/>
              <a:gd name="connsiteX3" fmla="*/ 14 w 10014"/>
              <a:gd name="connsiteY3" fmla="*/ 10212 h 10212"/>
              <a:gd name="connsiteX4" fmla="*/ 0 w 10014"/>
              <a:gd name="connsiteY4" fmla="*/ 0 h 10212"/>
              <a:gd name="connsiteX0" fmla="*/ 41 w 10000"/>
              <a:gd name="connsiteY0" fmla="*/ 48 h 10000"/>
              <a:gd name="connsiteX1" fmla="*/ 10000 w 10000"/>
              <a:gd name="connsiteY1" fmla="*/ 0 h 10000"/>
              <a:gd name="connsiteX2" fmla="*/ 10000 w 10000"/>
              <a:gd name="connsiteY2" fmla="*/ 10000 h 10000"/>
              <a:gd name="connsiteX3" fmla="*/ 0 w 10000"/>
              <a:gd name="connsiteY3" fmla="*/ 10000 h 10000"/>
              <a:gd name="connsiteX4" fmla="*/ 41 w 10000"/>
              <a:gd name="connsiteY4" fmla="*/ 48 h 10000"/>
              <a:gd name="connsiteX0" fmla="*/ 1 w 10001"/>
              <a:gd name="connsiteY0" fmla="*/ 0 h 10342"/>
              <a:gd name="connsiteX1" fmla="*/ 10001 w 10001"/>
              <a:gd name="connsiteY1" fmla="*/ 342 h 10342"/>
              <a:gd name="connsiteX2" fmla="*/ 10001 w 10001"/>
              <a:gd name="connsiteY2" fmla="*/ 10342 h 10342"/>
              <a:gd name="connsiteX3" fmla="*/ 1 w 10001"/>
              <a:gd name="connsiteY3" fmla="*/ 10342 h 10342"/>
              <a:gd name="connsiteX4" fmla="*/ 1 w 10001"/>
              <a:gd name="connsiteY4" fmla="*/ 0 h 10342"/>
              <a:gd name="connsiteX0" fmla="*/ 1 w 10001"/>
              <a:gd name="connsiteY0" fmla="*/ 48 h 10000"/>
              <a:gd name="connsiteX1" fmla="*/ 10001 w 10001"/>
              <a:gd name="connsiteY1" fmla="*/ 0 h 10000"/>
              <a:gd name="connsiteX2" fmla="*/ 10001 w 10001"/>
              <a:gd name="connsiteY2" fmla="*/ 10000 h 10000"/>
              <a:gd name="connsiteX3" fmla="*/ 1 w 10001"/>
              <a:gd name="connsiteY3" fmla="*/ 10000 h 10000"/>
              <a:gd name="connsiteX4" fmla="*/ 1 w 10001"/>
              <a:gd name="connsiteY4" fmla="*/ 48 h 10000"/>
              <a:gd name="connsiteX0" fmla="*/ 14 w 10000"/>
              <a:gd name="connsiteY0" fmla="*/ 56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568 h 10000"/>
              <a:gd name="connsiteX0" fmla="*/ 14 w 10000"/>
              <a:gd name="connsiteY0" fmla="*/ 30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308 h 10000"/>
              <a:gd name="connsiteX0" fmla="*/ 14 w 10000"/>
              <a:gd name="connsiteY0" fmla="*/ 30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308 h 10000"/>
              <a:gd name="connsiteX0" fmla="*/ 14 w 10000"/>
              <a:gd name="connsiteY0" fmla="*/ 178 h 10000"/>
              <a:gd name="connsiteX1" fmla="*/ 10000 w 10000"/>
              <a:gd name="connsiteY1" fmla="*/ 0 h 10000"/>
              <a:gd name="connsiteX2" fmla="*/ 10000 w 10000"/>
              <a:gd name="connsiteY2" fmla="*/ 10000 h 10000"/>
              <a:gd name="connsiteX3" fmla="*/ 0 w 10000"/>
              <a:gd name="connsiteY3" fmla="*/ 10000 h 10000"/>
              <a:gd name="connsiteX4" fmla="*/ 14 w 10000"/>
              <a:gd name="connsiteY4" fmla="*/ 178 h 10000"/>
              <a:gd name="connsiteX0" fmla="*/ 14 w 10000"/>
              <a:gd name="connsiteY0" fmla="*/ 178 h 10000"/>
              <a:gd name="connsiteX1" fmla="*/ 10000 w 10000"/>
              <a:gd name="connsiteY1" fmla="*/ 0 h 10000"/>
              <a:gd name="connsiteX2" fmla="*/ 9628 w 10000"/>
              <a:gd name="connsiteY2" fmla="*/ 9870 h 10000"/>
              <a:gd name="connsiteX3" fmla="*/ 0 w 10000"/>
              <a:gd name="connsiteY3" fmla="*/ 10000 h 10000"/>
              <a:gd name="connsiteX4" fmla="*/ 14 w 10000"/>
              <a:gd name="connsiteY4" fmla="*/ 178 h 10000"/>
              <a:gd name="connsiteX0" fmla="*/ 2 w 9988"/>
              <a:gd name="connsiteY0" fmla="*/ 178 h 10000"/>
              <a:gd name="connsiteX1" fmla="*/ 9988 w 9988"/>
              <a:gd name="connsiteY1" fmla="*/ 0 h 10000"/>
              <a:gd name="connsiteX2" fmla="*/ 9616 w 9988"/>
              <a:gd name="connsiteY2" fmla="*/ 9870 h 10000"/>
              <a:gd name="connsiteX3" fmla="*/ 6 w 9988"/>
              <a:gd name="connsiteY3" fmla="*/ 10000 h 10000"/>
              <a:gd name="connsiteX4" fmla="*/ 2 w 9988"/>
              <a:gd name="connsiteY4" fmla="*/ 178 h 10000"/>
              <a:gd name="connsiteX0" fmla="*/ 2 w 10000"/>
              <a:gd name="connsiteY0" fmla="*/ 178 h 10000"/>
              <a:gd name="connsiteX1" fmla="*/ 10000 w 10000"/>
              <a:gd name="connsiteY1" fmla="*/ 0 h 10000"/>
              <a:gd name="connsiteX2" fmla="*/ 9628 w 10000"/>
              <a:gd name="connsiteY2" fmla="*/ 9870 h 10000"/>
              <a:gd name="connsiteX3" fmla="*/ 6 w 10000"/>
              <a:gd name="connsiteY3" fmla="*/ 10000 h 10000"/>
              <a:gd name="connsiteX4" fmla="*/ 2 w 10000"/>
              <a:gd name="connsiteY4" fmla="*/ 178 h 10000"/>
              <a:gd name="connsiteX0" fmla="*/ 2 w 10000"/>
              <a:gd name="connsiteY0" fmla="*/ 91 h 9913"/>
              <a:gd name="connsiteX1" fmla="*/ 10000 w 10000"/>
              <a:gd name="connsiteY1" fmla="*/ 0 h 9913"/>
              <a:gd name="connsiteX2" fmla="*/ 9628 w 10000"/>
              <a:gd name="connsiteY2" fmla="*/ 9783 h 9913"/>
              <a:gd name="connsiteX3" fmla="*/ 6 w 10000"/>
              <a:gd name="connsiteY3" fmla="*/ 9913 h 9913"/>
              <a:gd name="connsiteX4" fmla="*/ 2 w 10000"/>
              <a:gd name="connsiteY4" fmla="*/ 91 h 9913"/>
              <a:gd name="connsiteX0" fmla="*/ 2 w 9982"/>
              <a:gd name="connsiteY0" fmla="*/ 0 h 9908"/>
              <a:gd name="connsiteX1" fmla="*/ 9982 w 9982"/>
              <a:gd name="connsiteY1" fmla="*/ 170 h 9908"/>
              <a:gd name="connsiteX2" fmla="*/ 9628 w 9982"/>
              <a:gd name="connsiteY2" fmla="*/ 9777 h 9908"/>
              <a:gd name="connsiteX3" fmla="*/ 6 w 9982"/>
              <a:gd name="connsiteY3" fmla="*/ 9908 h 9908"/>
              <a:gd name="connsiteX4" fmla="*/ 2 w 9982"/>
              <a:gd name="connsiteY4" fmla="*/ 0 h 9908"/>
              <a:gd name="connsiteX0" fmla="*/ 2 w 10205"/>
              <a:gd name="connsiteY0" fmla="*/ 0 h 10000"/>
              <a:gd name="connsiteX1" fmla="*/ 10205 w 10205"/>
              <a:gd name="connsiteY1" fmla="*/ 38 h 10000"/>
              <a:gd name="connsiteX2" fmla="*/ 9645 w 10205"/>
              <a:gd name="connsiteY2" fmla="*/ 9868 h 10000"/>
              <a:gd name="connsiteX3" fmla="*/ 6 w 10205"/>
              <a:gd name="connsiteY3" fmla="*/ 10000 h 10000"/>
              <a:gd name="connsiteX4" fmla="*/ 2 w 10205"/>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05" h="10000">
                <a:moveTo>
                  <a:pt x="2" y="0"/>
                </a:moveTo>
                <a:lnTo>
                  <a:pt x="10205" y="38"/>
                </a:lnTo>
                <a:cubicBezTo>
                  <a:pt x="10018" y="3315"/>
                  <a:pt x="9832" y="6591"/>
                  <a:pt x="9645" y="9868"/>
                </a:cubicBezTo>
                <a:lnTo>
                  <a:pt x="6" y="10000"/>
                </a:lnTo>
                <a:cubicBezTo>
                  <a:pt x="11" y="6844"/>
                  <a:pt x="-3" y="3156"/>
                  <a:pt x="2" y="0"/>
                </a:cubicBezTo>
                <a:close/>
              </a:path>
            </a:pathLst>
          </a:custGeom>
          <a:solidFill>
            <a:srgbClr val="000066"/>
          </a:solidFill>
        </p:spPr>
        <p:txBody>
          <a:bodyPr vert="horz" lIns="91440" tIns="45720" rIns="91440" bIns="45720" rtlCol="0" anchor="ctr">
            <a:noAutofit/>
          </a:bodyPr>
          <a:lstStyle>
            <a:lvl1pPr algn="l" defTabSz="1280160" rtl="0" eaLnBrk="1" latinLnBrk="0" hangingPunct="1">
              <a:lnSpc>
                <a:spcPct val="90000"/>
              </a:lnSpc>
              <a:spcBef>
                <a:spcPct val="0"/>
              </a:spcBef>
              <a:buNone/>
              <a:defRPr sz="5939" kern="1200" cap="all" spc="445" baseline="0">
                <a:solidFill>
                  <a:schemeClr val="bg1"/>
                </a:solidFill>
                <a:latin typeface="Bahnschrift" panose="020B0502040204020203" pitchFamily="34" charset="0"/>
                <a:ea typeface="+mj-ea"/>
                <a:cs typeface="+mj-cs"/>
              </a:defRPr>
            </a:lvl1pPr>
          </a:lstStyle>
          <a:p>
            <a:pPr>
              <a:lnSpc>
                <a:spcPct val="100000"/>
              </a:lnSpc>
            </a:pPr>
            <a:r>
              <a:rPr lang="en-US" sz="1400" b="1" spc="300" dirty="0">
                <a:latin typeface="Montserrat" pitchFamily="2" charset="0"/>
              </a:rPr>
              <a:t>DARK KITCHENS</a:t>
            </a:r>
          </a:p>
        </p:txBody>
      </p:sp>
      <p:cxnSp>
        <p:nvCxnSpPr>
          <p:cNvPr id="50" name="Straight Connector 49">
            <a:extLst>
              <a:ext uri="{FF2B5EF4-FFF2-40B4-BE49-F238E27FC236}">
                <a16:creationId xmlns:a16="http://schemas.microsoft.com/office/drawing/2014/main" id="{03DA3E1F-DB66-9744-B824-D5515AA40FA7}"/>
              </a:ext>
            </a:extLst>
          </p:cNvPr>
          <p:cNvCxnSpPr>
            <a:cxnSpLocks/>
            <a:stCxn id="48" idx="1"/>
          </p:cNvCxnSpPr>
          <p:nvPr/>
        </p:nvCxnSpPr>
        <p:spPr>
          <a:xfrm>
            <a:off x="2794000" y="2714405"/>
            <a:ext cx="13982700" cy="44807"/>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pic>
        <p:nvPicPr>
          <p:cNvPr id="62" name="Picture 61" descr="Graphical user interface, application&#10;&#10;Description automatically generated">
            <a:extLst>
              <a:ext uri="{FF2B5EF4-FFF2-40B4-BE49-F238E27FC236}">
                <a16:creationId xmlns:a16="http://schemas.microsoft.com/office/drawing/2014/main" id="{84670543-3335-50CA-1ECD-A6A0DCB66383}"/>
              </a:ext>
            </a:extLst>
          </p:cNvPr>
          <p:cNvPicPr>
            <a:picLocks noChangeAspect="1"/>
          </p:cNvPicPr>
          <p:nvPr/>
        </p:nvPicPr>
        <p:blipFill rotWithShape="1">
          <a:blip r:embed="rId12"/>
          <a:srcRect t="30008" b="28131"/>
          <a:stretch/>
        </p:blipFill>
        <p:spPr>
          <a:xfrm>
            <a:off x="517763" y="3295698"/>
            <a:ext cx="1567372" cy="656100"/>
          </a:xfrm>
          <a:prstGeom prst="rect">
            <a:avLst/>
          </a:prstGeom>
        </p:spPr>
      </p:pic>
      <p:pic>
        <p:nvPicPr>
          <p:cNvPr id="1024" name="Picture 1023" descr="A picture containing logo&#10;&#10;Description automatically generated">
            <a:extLst>
              <a:ext uri="{FF2B5EF4-FFF2-40B4-BE49-F238E27FC236}">
                <a16:creationId xmlns:a16="http://schemas.microsoft.com/office/drawing/2014/main" id="{D88E5D91-64B2-5622-4E10-46B695E6EC1C}"/>
              </a:ext>
            </a:extLst>
          </p:cNvPr>
          <p:cNvPicPr>
            <a:picLocks noChangeAspect="1"/>
          </p:cNvPicPr>
          <p:nvPr/>
        </p:nvPicPr>
        <p:blipFill>
          <a:blip r:embed="rId13"/>
          <a:stretch>
            <a:fillRect/>
          </a:stretch>
        </p:blipFill>
        <p:spPr>
          <a:xfrm>
            <a:off x="3752277" y="3296749"/>
            <a:ext cx="592782" cy="655049"/>
          </a:xfrm>
          <a:prstGeom prst="rect">
            <a:avLst/>
          </a:prstGeom>
        </p:spPr>
      </p:pic>
      <p:pic>
        <p:nvPicPr>
          <p:cNvPr id="1027" name="Picture 1026" descr="A picture containing logo&#10;&#10;Description automatically generated">
            <a:extLst>
              <a:ext uri="{FF2B5EF4-FFF2-40B4-BE49-F238E27FC236}">
                <a16:creationId xmlns:a16="http://schemas.microsoft.com/office/drawing/2014/main" id="{CBF7C726-0AEF-4F26-00A9-8A8407B470B3}"/>
              </a:ext>
            </a:extLst>
          </p:cNvPr>
          <p:cNvPicPr>
            <a:picLocks noChangeAspect="1"/>
          </p:cNvPicPr>
          <p:nvPr/>
        </p:nvPicPr>
        <p:blipFill>
          <a:blip r:embed="rId14"/>
          <a:stretch>
            <a:fillRect/>
          </a:stretch>
        </p:blipFill>
        <p:spPr>
          <a:xfrm>
            <a:off x="2570006" y="3295699"/>
            <a:ext cx="693952" cy="656100"/>
          </a:xfrm>
          <a:prstGeom prst="rect">
            <a:avLst/>
          </a:prstGeom>
        </p:spPr>
      </p:pic>
      <p:pic>
        <p:nvPicPr>
          <p:cNvPr id="1031" name="Picture 1030" descr="A picture containing text, clipart&#10;&#10;Description automatically generated">
            <a:extLst>
              <a:ext uri="{FF2B5EF4-FFF2-40B4-BE49-F238E27FC236}">
                <a16:creationId xmlns:a16="http://schemas.microsoft.com/office/drawing/2014/main" id="{FBF8B430-A215-BA7C-886C-D2F98CE18D66}"/>
              </a:ext>
            </a:extLst>
          </p:cNvPr>
          <p:cNvPicPr>
            <a:picLocks noChangeAspect="1"/>
          </p:cNvPicPr>
          <p:nvPr/>
        </p:nvPicPr>
        <p:blipFill>
          <a:blip r:embed="rId15"/>
          <a:stretch>
            <a:fillRect/>
          </a:stretch>
        </p:blipFill>
        <p:spPr>
          <a:xfrm>
            <a:off x="4816234" y="3295698"/>
            <a:ext cx="655049" cy="655049"/>
          </a:xfrm>
          <a:prstGeom prst="rect">
            <a:avLst/>
          </a:prstGeom>
        </p:spPr>
      </p:pic>
      <p:pic>
        <p:nvPicPr>
          <p:cNvPr id="1033" name="Picture 1032" descr="Logo, company name&#10;&#10;Description automatically generated">
            <a:extLst>
              <a:ext uri="{FF2B5EF4-FFF2-40B4-BE49-F238E27FC236}">
                <a16:creationId xmlns:a16="http://schemas.microsoft.com/office/drawing/2014/main" id="{412BE822-AA7E-456A-F5DF-B4EB4CCE5FDB}"/>
              </a:ext>
            </a:extLst>
          </p:cNvPr>
          <p:cNvPicPr>
            <a:picLocks noChangeAspect="1"/>
          </p:cNvPicPr>
          <p:nvPr/>
        </p:nvPicPr>
        <p:blipFill rotWithShape="1">
          <a:blip r:embed="rId16"/>
          <a:srcRect l="6790" t="25479" r="5614" b="27610"/>
          <a:stretch/>
        </p:blipFill>
        <p:spPr>
          <a:xfrm>
            <a:off x="5960949" y="3292891"/>
            <a:ext cx="2344386" cy="655049"/>
          </a:xfrm>
          <a:prstGeom prst="rect">
            <a:avLst/>
          </a:prstGeom>
        </p:spPr>
      </p:pic>
      <p:pic>
        <p:nvPicPr>
          <p:cNvPr id="1035" name="Picture 1034" descr="Logo, company name&#10;&#10;Description automatically generated">
            <a:extLst>
              <a:ext uri="{FF2B5EF4-FFF2-40B4-BE49-F238E27FC236}">
                <a16:creationId xmlns:a16="http://schemas.microsoft.com/office/drawing/2014/main" id="{11C1459F-39B7-2E8D-BB47-94A25D7C4BE0}"/>
              </a:ext>
            </a:extLst>
          </p:cNvPr>
          <p:cNvPicPr>
            <a:picLocks noChangeAspect="1"/>
          </p:cNvPicPr>
          <p:nvPr/>
        </p:nvPicPr>
        <p:blipFill>
          <a:blip r:embed="rId17"/>
          <a:stretch>
            <a:fillRect/>
          </a:stretch>
        </p:blipFill>
        <p:spPr>
          <a:xfrm>
            <a:off x="8667185" y="3292891"/>
            <a:ext cx="833402" cy="655049"/>
          </a:xfrm>
          <a:prstGeom prst="rect">
            <a:avLst/>
          </a:prstGeom>
        </p:spPr>
      </p:pic>
      <p:pic>
        <p:nvPicPr>
          <p:cNvPr id="1037" name="Picture 1036" descr="A picture containing logo&#10;&#10;Description automatically generated">
            <a:extLst>
              <a:ext uri="{FF2B5EF4-FFF2-40B4-BE49-F238E27FC236}">
                <a16:creationId xmlns:a16="http://schemas.microsoft.com/office/drawing/2014/main" id="{D386EDC8-8245-94AF-8741-7E88A9D525DB}"/>
              </a:ext>
            </a:extLst>
          </p:cNvPr>
          <p:cNvPicPr>
            <a:picLocks noChangeAspect="1"/>
          </p:cNvPicPr>
          <p:nvPr/>
        </p:nvPicPr>
        <p:blipFill>
          <a:blip r:embed="rId18"/>
          <a:stretch>
            <a:fillRect/>
          </a:stretch>
        </p:blipFill>
        <p:spPr>
          <a:xfrm>
            <a:off x="10024382" y="3292891"/>
            <a:ext cx="673115" cy="673115"/>
          </a:xfrm>
          <a:prstGeom prst="rect">
            <a:avLst/>
          </a:prstGeom>
        </p:spPr>
      </p:pic>
      <p:pic>
        <p:nvPicPr>
          <p:cNvPr id="3" name="Picture 2" descr="Logo&#10;&#10;Description automatically generated">
            <a:extLst>
              <a:ext uri="{FF2B5EF4-FFF2-40B4-BE49-F238E27FC236}">
                <a16:creationId xmlns:a16="http://schemas.microsoft.com/office/drawing/2014/main" id="{81F5D56D-037A-166D-4884-24AE0BEFDC1A}"/>
              </a:ext>
            </a:extLst>
          </p:cNvPr>
          <p:cNvPicPr>
            <a:picLocks noChangeAspect="1"/>
          </p:cNvPicPr>
          <p:nvPr/>
        </p:nvPicPr>
        <p:blipFill>
          <a:blip r:embed="rId19"/>
          <a:stretch>
            <a:fillRect/>
          </a:stretch>
        </p:blipFill>
        <p:spPr>
          <a:xfrm>
            <a:off x="6156110" y="7861514"/>
            <a:ext cx="1001786" cy="666643"/>
          </a:xfrm>
          <a:prstGeom prst="rect">
            <a:avLst/>
          </a:prstGeom>
        </p:spPr>
      </p:pic>
      <p:pic>
        <p:nvPicPr>
          <p:cNvPr id="5" name="Picture 4" descr="Logo, company name&#10;&#10;Description automatically generated">
            <a:extLst>
              <a:ext uri="{FF2B5EF4-FFF2-40B4-BE49-F238E27FC236}">
                <a16:creationId xmlns:a16="http://schemas.microsoft.com/office/drawing/2014/main" id="{6D0D6474-CDF8-1DBC-6B24-9784C5FFAA2F}"/>
              </a:ext>
            </a:extLst>
          </p:cNvPr>
          <p:cNvPicPr>
            <a:picLocks noChangeAspect="1"/>
          </p:cNvPicPr>
          <p:nvPr/>
        </p:nvPicPr>
        <p:blipFill>
          <a:blip r:embed="rId20"/>
          <a:stretch>
            <a:fillRect/>
          </a:stretch>
        </p:blipFill>
        <p:spPr>
          <a:xfrm>
            <a:off x="5174034" y="7861514"/>
            <a:ext cx="666643" cy="666643"/>
          </a:xfrm>
          <a:prstGeom prst="rect">
            <a:avLst/>
          </a:prstGeom>
        </p:spPr>
      </p:pic>
      <p:pic>
        <p:nvPicPr>
          <p:cNvPr id="8" name="Picture 7" descr="A picture containing logo&#10;&#10;Description automatically generated">
            <a:extLst>
              <a:ext uri="{FF2B5EF4-FFF2-40B4-BE49-F238E27FC236}">
                <a16:creationId xmlns:a16="http://schemas.microsoft.com/office/drawing/2014/main" id="{EDFF4828-40A1-3972-3A07-6924B3F2BB55}"/>
              </a:ext>
            </a:extLst>
          </p:cNvPr>
          <p:cNvPicPr>
            <a:picLocks noChangeAspect="1"/>
          </p:cNvPicPr>
          <p:nvPr/>
        </p:nvPicPr>
        <p:blipFill>
          <a:blip r:embed="rId21"/>
          <a:stretch>
            <a:fillRect/>
          </a:stretch>
        </p:blipFill>
        <p:spPr>
          <a:xfrm>
            <a:off x="3203197" y="7861514"/>
            <a:ext cx="666643" cy="666643"/>
          </a:xfrm>
          <a:prstGeom prst="rect">
            <a:avLst/>
          </a:prstGeom>
        </p:spPr>
      </p:pic>
      <p:pic>
        <p:nvPicPr>
          <p:cNvPr id="11" name="Picture 10" descr="Logo, company name&#10;&#10;Description automatically generated">
            <a:extLst>
              <a:ext uri="{FF2B5EF4-FFF2-40B4-BE49-F238E27FC236}">
                <a16:creationId xmlns:a16="http://schemas.microsoft.com/office/drawing/2014/main" id="{59F52BE1-E1F0-0F10-44E2-BC764B88F659}"/>
              </a:ext>
            </a:extLst>
          </p:cNvPr>
          <p:cNvPicPr>
            <a:picLocks noChangeAspect="1"/>
          </p:cNvPicPr>
          <p:nvPr/>
        </p:nvPicPr>
        <p:blipFill>
          <a:blip r:embed="rId22"/>
          <a:stretch>
            <a:fillRect/>
          </a:stretch>
        </p:blipFill>
        <p:spPr>
          <a:xfrm>
            <a:off x="516168" y="7861514"/>
            <a:ext cx="1382835" cy="667871"/>
          </a:xfrm>
          <a:prstGeom prst="rect">
            <a:avLst/>
          </a:prstGeom>
        </p:spPr>
      </p:pic>
      <p:pic>
        <p:nvPicPr>
          <p:cNvPr id="14" name="Picture 13" descr="Logo, company name&#10;&#10;Description automatically generated">
            <a:extLst>
              <a:ext uri="{FF2B5EF4-FFF2-40B4-BE49-F238E27FC236}">
                <a16:creationId xmlns:a16="http://schemas.microsoft.com/office/drawing/2014/main" id="{739D2AEA-8163-BA7C-FF92-AA08A76D84B0}"/>
              </a:ext>
            </a:extLst>
          </p:cNvPr>
          <p:cNvPicPr>
            <a:picLocks noChangeAspect="1"/>
          </p:cNvPicPr>
          <p:nvPr/>
        </p:nvPicPr>
        <p:blipFill>
          <a:blip r:embed="rId23"/>
          <a:stretch>
            <a:fillRect/>
          </a:stretch>
        </p:blipFill>
        <p:spPr>
          <a:xfrm>
            <a:off x="2220733" y="7862742"/>
            <a:ext cx="666643" cy="666643"/>
          </a:xfrm>
          <a:prstGeom prst="rect">
            <a:avLst/>
          </a:prstGeom>
        </p:spPr>
      </p:pic>
      <p:pic>
        <p:nvPicPr>
          <p:cNvPr id="16" name="Picture 15" descr="Logo, company name&#10;&#10;Description automatically generated">
            <a:extLst>
              <a:ext uri="{FF2B5EF4-FFF2-40B4-BE49-F238E27FC236}">
                <a16:creationId xmlns:a16="http://schemas.microsoft.com/office/drawing/2014/main" id="{EA927925-CCB7-C76A-D68E-5E67A0430A14}"/>
              </a:ext>
            </a:extLst>
          </p:cNvPr>
          <p:cNvPicPr>
            <a:picLocks noChangeAspect="1"/>
          </p:cNvPicPr>
          <p:nvPr/>
        </p:nvPicPr>
        <p:blipFill>
          <a:blip r:embed="rId24"/>
          <a:stretch>
            <a:fillRect/>
          </a:stretch>
        </p:blipFill>
        <p:spPr>
          <a:xfrm>
            <a:off x="4185661" y="7861514"/>
            <a:ext cx="666643" cy="666643"/>
          </a:xfrm>
          <a:prstGeom prst="rect">
            <a:avLst/>
          </a:prstGeom>
        </p:spPr>
      </p:pic>
      <p:pic>
        <p:nvPicPr>
          <p:cNvPr id="19" name="Picture 18" descr="Logo, company name&#10;&#10;Description automatically generated">
            <a:extLst>
              <a:ext uri="{FF2B5EF4-FFF2-40B4-BE49-F238E27FC236}">
                <a16:creationId xmlns:a16="http://schemas.microsoft.com/office/drawing/2014/main" id="{DD98EA92-D094-0839-C382-0CB58ABA6537}"/>
              </a:ext>
            </a:extLst>
          </p:cNvPr>
          <p:cNvPicPr>
            <a:picLocks noChangeAspect="1"/>
          </p:cNvPicPr>
          <p:nvPr/>
        </p:nvPicPr>
        <p:blipFill>
          <a:blip r:embed="rId25"/>
          <a:stretch>
            <a:fillRect/>
          </a:stretch>
        </p:blipFill>
        <p:spPr>
          <a:xfrm>
            <a:off x="7265050" y="6929358"/>
            <a:ext cx="1591871" cy="673661"/>
          </a:xfrm>
          <a:prstGeom prst="rect">
            <a:avLst/>
          </a:prstGeom>
        </p:spPr>
      </p:pic>
      <p:pic>
        <p:nvPicPr>
          <p:cNvPr id="24" name="Picture 23" descr="A picture containing logo&#10;&#10;Description automatically generated">
            <a:extLst>
              <a:ext uri="{FF2B5EF4-FFF2-40B4-BE49-F238E27FC236}">
                <a16:creationId xmlns:a16="http://schemas.microsoft.com/office/drawing/2014/main" id="{06A2AF64-4FEF-1CBC-B1C7-199258CD05AA}"/>
              </a:ext>
            </a:extLst>
          </p:cNvPr>
          <p:cNvPicPr>
            <a:picLocks noChangeAspect="1"/>
          </p:cNvPicPr>
          <p:nvPr/>
        </p:nvPicPr>
        <p:blipFill>
          <a:blip r:embed="rId26"/>
          <a:stretch>
            <a:fillRect/>
          </a:stretch>
        </p:blipFill>
        <p:spPr>
          <a:xfrm>
            <a:off x="14567640" y="6929358"/>
            <a:ext cx="626277" cy="626277"/>
          </a:xfrm>
          <a:prstGeom prst="rect">
            <a:avLst/>
          </a:prstGeom>
        </p:spPr>
      </p:pic>
      <p:pic>
        <p:nvPicPr>
          <p:cNvPr id="28" name="Picture 27" descr="Logo&#10;&#10;Description automatically generated">
            <a:extLst>
              <a:ext uri="{FF2B5EF4-FFF2-40B4-BE49-F238E27FC236}">
                <a16:creationId xmlns:a16="http://schemas.microsoft.com/office/drawing/2014/main" id="{2588CF80-D963-61BD-F743-291347557462}"/>
              </a:ext>
            </a:extLst>
          </p:cNvPr>
          <p:cNvPicPr>
            <a:picLocks noChangeAspect="1"/>
          </p:cNvPicPr>
          <p:nvPr/>
        </p:nvPicPr>
        <p:blipFill>
          <a:blip r:embed="rId27"/>
          <a:stretch>
            <a:fillRect/>
          </a:stretch>
        </p:blipFill>
        <p:spPr>
          <a:xfrm>
            <a:off x="6156109" y="6933346"/>
            <a:ext cx="835578" cy="669128"/>
          </a:xfrm>
          <a:prstGeom prst="rect">
            <a:avLst/>
          </a:prstGeom>
        </p:spPr>
      </p:pic>
      <p:pic>
        <p:nvPicPr>
          <p:cNvPr id="31" name="Picture 30" descr="Logo, company name&#10;&#10;Description automatically generated">
            <a:extLst>
              <a:ext uri="{FF2B5EF4-FFF2-40B4-BE49-F238E27FC236}">
                <a16:creationId xmlns:a16="http://schemas.microsoft.com/office/drawing/2014/main" id="{870F3693-6294-A1E8-0CE3-D8B57D6ED4FC}"/>
              </a:ext>
            </a:extLst>
          </p:cNvPr>
          <p:cNvPicPr>
            <a:picLocks noChangeAspect="1"/>
          </p:cNvPicPr>
          <p:nvPr/>
        </p:nvPicPr>
        <p:blipFill>
          <a:blip r:embed="rId28"/>
          <a:stretch>
            <a:fillRect/>
          </a:stretch>
        </p:blipFill>
        <p:spPr>
          <a:xfrm>
            <a:off x="5214414" y="6929358"/>
            <a:ext cx="673115" cy="673115"/>
          </a:xfrm>
          <a:prstGeom prst="rect">
            <a:avLst/>
          </a:prstGeom>
        </p:spPr>
      </p:pic>
      <p:pic>
        <p:nvPicPr>
          <p:cNvPr id="33" name="Picture 32" descr="A close-up of a logo&#10;&#10;Description automatically generated with low confidence">
            <a:extLst>
              <a:ext uri="{FF2B5EF4-FFF2-40B4-BE49-F238E27FC236}">
                <a16:creationId xmlns:a16="http://schemas.microsoft.com/office/drawing/2014/main" id="{E1F90F7B-599D-CF48-EB99-7F52DE62D27E}"/>
              </a:ext>
            </a:extLst>
          </p:cNvPr>
          <p:cNvPicPr>
            <a:picLocks noChangeAspect="1"/>
          </p:cNvPicPr>
          <p:nvPr/>
        </p:nvPicPr>
        <p:blipFill>
          <a:blip r:embed="rId29"/>
          <a:stretch>
            <a:fillRect/>
          </a:stretch>
        </p:blipFill>
        <p:spPr>
          <a:xfrm>
            <a:off x="2781097" y="6929358"/>
            <a:ext cx="2164738" cy="673115"/>
          </a:xfrm>
          <a:prstGeom prst="rect">
            <a:avLst/>
          </a:prstGeom>
        </p:spPr>
      </p:pic>
      <p:pic>
        <p:nvPicPr>
          <p:cNvPr id="36" name="Picture 35" descr="A red and white license plate&#10;&#10;Description automatically generated with medium confidence">
            <a:extLst>
              <a:ext uri="{FF2B5EF4-FFF2-40B4-BE49-F238E27FC236}">
                <a16:creationId xmlns:a16="http://schemas.microsoft.com/office/drawing/2014/main" id="{D422FC96-1374-1A9E-6357-507A6208325F}"/>
              </a:ext>
            </a:extLst>
          </p:cNvPr>
          <p:cNvPicPr>
            <a:picLocks noChangeAspect="1"/>
          </p:cNvPicPr>
          <p:nvPr/>
        </p:nvPicPr>
        <p:blipFill>
          <a:blip r:embed="rId30"/>
          <a:stretch>
            <a:fillRect/>
          </a:stretch>
        </p:blipFill>
        <p:spPr>
          <a:xfrm>
            <a:off x="1574644" y="6929358"/>
            <a:ext cx="937874" cy="673115"/>
          </a:xfrm>
          <a:prstGeom prst="rect">
            <a:avLst/>
          </a:prstGeom>
        </p:spPr>
      </p:pic>
      <p:pic>
        <p:nvPicPr>
          <p:cNvPr id="39" name="Picture 38" descr="Logo, company name&#10;&#10;Description automatically generated">
            <a:extLst>
              <a:ext uri="{FF2B5EF4-FFF2-40B4-BE49-F238E27FC236}">
                <a16:creationId xmlns:a16="http://schemas.microsoft.com/office/drawing/2014/main" id="{216C4882-FADC-8E68-C3C0-E1C98006F42F}"/>
              </a:ext>
            </a:extLst>
          </p:cNvPr>
          <p:cNvPicPr>
            <a:picLocks noChangeAspect="1"/>
          </p:cNvPicPr>
          <p:nvPr/>
        </p:nvPicPr>
        <p:blipFill>
          <a:blip r:embed="rId31"/>
          <a:stretch>
            <a:fillRect/>
          </a:stretch>
        </p:blipFill>
        <p:spPr>
          <a:xfrm>
            <a:off x="516168" y="6929358"/>
            <a:ext cx="786379" cy="673115"/>
          </a:xfrm>
          <a:prstGeom prst="rect">
            <a:avLst/>
          </a:prstGeom>
        </p:spPr>
      </p:pic>
      <p:pic>
        <p:nvPicPr>
          <p:cNvPr id="41" name="Picture 40" descr="A picture containing text, clipart&#10;&#10;Description automatically generated">
            <a:extLst>
              <a:ext uri="{FF2B5EF4-FFF2-40B4-BE49-F238E27FC236}">
                <a16:creationId xmlns:a16="http://schemas.microsoft.com/office/drawing/2014/main" id="{EB20BB1E-CC54-AD36-D796-3FD77CA6C984}"/>
              </a:ext>
            </a:extLst>
          </p:cNvPr>
          <p:cNvPicPr>
            <a:picLocks noChangeAspect="1"/>
          </p:cNvPicPr>
          <p:nvPr/>
        </p:nvPicPr>
        <p:blipFill>
          <a:blip r:embed="rId32"/>
          <a:stretch>
            <a:fillRect/>
          </a:stretch>
        </p:blipFill>
        <p:spPr>
          <a:xfrm>
            <a:off x="10759399" y="7861514"/>
            <a:ext cx="666643" cy="666643"/>
          </a:xfrm>
          <a:prstGeom prst="rect">
            <a:avLst/>
          </a:prstGeom>
        </p:spPr>
      </p:pic>
      <p:pic>
        <p:nvPicPr>
          <p:cNvPr id="45" name="Picture 44" descr="Shape&#10;&#10;Description automatically generated with medium confidence">
            <a:extLst>
              <a:ext uri="{FF2B5EF4-FFF2-40B4-BE49-F238E27FC236}">
                <a16:creationId xmlns:a16="http://schemas.microsoft.com/office/drawing/2014/main" id="{BB90B1C0-FC3E-58F5-D618-624B423A8C59}"/>
              </a:ext>
            </a:extLst>
          </p:cNvPr>
          <p:cNvPicPr>
            <a:picLocks noChangeAspect="1"/>
          </p:cNvPicPr>
          <p:nvPr/>
        </p:nvPicPr>
        <p:blipFill>
          <a:blip r:embed="rId33"/>
          <a:stretch>
            <a:fillRect/>
          </a:stretch>
        </p:blipFill>
        <p:spPr>
          <a:xfrm>
            <a:off x="9887610" y="7972178"/>
            <a:ext cx="555980" cy="555980"/>
          </a:xfrm>
          <a:prstGeom prst="rect">
            <a:avLst/>
          </a:prstGeom>
        </p:spPr>
      </p:pic>
      <p:pic>
        <p:nvPicPr>
          <p:cNvPr id="47" name="Picture 46" descr="Logo&#10;&#10;Description automatically generated">
            <a:extLst>
              <a:ext uri="{FF2B5EF4-FFF2-40B4-BE49-F238E27FC236}">
                <a16:creationId xmlns:a16="http://schemas.microsoft.com/office/drawing/2014/main" id="{B16CDFD8-7786-074D-178C-BEBA46966AED}"/>
              </a:ext>
            </a:extLst>
          </p:cNvPr>
          <p:cNvPicPr>
            <a:picLocks noChangeAspect="1"/>
          </p:cNvPicPr>
          <p:nvPr/>
        </p:nvPicPr>
        <p:blipFill>
          <a:blip r:embed="rId34"/>
          <a:stretch>
            <a:fillRect/>
          </a:stretch>
        </p:blipFill>
        <p:spPr>
          <a:xfrm>
            <a:off x="12740562" y="6929359"/>
            <a:ext cx="612481" cy="626276"/>
          </a:xfrm>
          <a:prstGeom prst="rect">
            <a:avLst/>
          </a:prstGeom>
        </p:spPr>
      </p:pic>
      <p:pic>
        <p:nvPicPr>
          <p:cNvPr id="51" name="Picture 50" descr="A picture containing clipart&#10;&#10;Description automatically generated">
            <a:extLst>
              <a:ext uri="{FF2B5EF4-FFF2-40B4-BE49-F238E27FC236}">
                <a16:creationId xmlns:a16="http://schemas.microsoft.com/office/drawing/2014/main" id="{1FAC448B-AA96-1CA6-C775-701C56A1AE14}"/>
              </a:ext>
            </a:extLst>
          </p:cNvPr>
          <p:cNvPicPr>
            <a:picLocks noChangeAspect="1"/>
          </p:cNvPicPr>
          <p:nvPr/>
        </p:nvPicPr>
        <p:blipFill>
          <a:blip r:embed="rId35"/>
          <a:stretch>
            <a:fillRect/>
          </a:stretch>
        </p:blipFill>
        <p:spPr>
          <a:xfrm>
            <a:off x="13626406" y="6929358"/>
            <a:ext cx="667871" cy="667871"/>
          </a:xfrm>
          <a:prstGeom prst="rect">
            <a:avLst/>
          </a:prstGeom>
        </p:spPr>
      </p:pic>
      <p:pic>
        <p:nvPicPr>
          <p:cNvPr id="53" name="Picture 52" descr="Logo, company name&#10;&#10;Description automatically generated">
            <a:extLst>
              <a:ext uri="{FF2B5EF4-FFF2-40B4-BE49-F238E27FC236}">
                <a16:creationId xmlns:a16="http://schemas.microsoft.com/office/drawing/2014/main" id="{FA66F3A8-B6D8-757E-58B5-287F2678716E}"/>
              </a:ext>
            </a:extLst>
          </p:cNvPr>
          <p:cNvPicPr>
            <a:picLocks noChangeAspect="1"/>
          </p:cNvPicPr>
          <p:nvPr/>
        </p:nvPicPr>
        <p:blipFill rotWithShape="1">
          <a:blip r:embed="rId36"/>
          <a:srcRect t="23724" b="20787"/>
          <a:stretch/>
        </p:blipFill>
        <p:spPr>
          <a:xfrm>
            <a:off x="10923166" y="6929358"/>
            <a:ext cx="1544033" cy="667871"/>
          </a:xfrm>
          <a:prstGeom prst="rect">
            <a:avLst/>
          </a:prstGeom>
        </p:spPr>
      </p:pic>
      <p:pic>
        <p:nvPicPr>
          <p:cNvPr id="55" name="Picture 54" descr="A picture containing text, clipart&#10;&#10;Description automatically generated">
            <a:extLst>
              <a:ext uri="{FF2B5EF4-FFF2-40B4-BE49-F238E27FC236}">
                <a16:creationId xmlns:a16="http://schemas.microsoft.com/office/drawing/2014/main" id="{5F10BB14-FA85-3A43-FF1C-8E4578D63DB8}"/>
              </a:ext>
            </a:extLst>
          </p:cNvPr>
          <p:cNvPicPr>
            <a:picLocks noChangeAspect="1"/>
          </p:cNvPicPr>
          <p:nvPr/>
        </p:nvPicPr>
        <p:blipFill>
          <a:blip r:embed="rId37"/>
          <a:stretch>
            <a:fillRect/>
          </a:stretch>
        </p:blipFill>
        <p:spPr>
          <a:xfrm>
            <a:off x="9130284" y="6934602"/>
            <a:ext cx="1519519" cy="667871"/>
          </a:xfrm>
          <a:prstGeom prst="rect">
            <a:avLst/>
          </a:prstGeom>
        </p:spPr>
      </p:pic>
      <p:pic>
        <p:nvPicPr>
          <p:cNvPr id="59" name="Picture 58" descr="Logo, company name&#10;&#10;Description automatically generated">
            <a:extLst>
              <a:ext uri="{FF2B5EF4-FFF2-40B4-BE49-F238E27FC236}">
                <a16:creationId xmlns:a16="http://schemas.microsoft.com/office/drawing/2014/main" id="{B1360AF8-2859-781C-0407-6E06ACDD57FD}"/>
              </a:ext>
            </a:extLst>
          </p:cNvPr>
          <p:cNvPicPr>
            <a:picLocks noChangeAspect="1"/>
          </p:cNvPicPr>
          <p:nvPr/>
        </p:nvPicPr>
        <p:blipFill rotWithShape="1">
          <a:blip r:embed="rId38"/>
          <a:srcRect l="645" t="18222" r="-645" b="11085"/>
          <a:stretch/>
        </p:blipFill>
        <p:spPr>
          <a:xfrm>
            <a:off x="8464353" y="7861514"/>
            <a:ext cx="1107448" cy="666643"/>
          </a:xfrm>
          <a:prstGeom prst="rect">
            <a:avLst/>
          </a:prstGeom>
        </p:spPr>
      </p:pic>
      <p:pic>
        <p:nvPicPr>
          <p:cNvPr id="61" name="Picture 60" descr="Logo, company name&#10;&#10;Description automatically generated">
            <a:extLst>
              <a:ext uri="{FF2B5EF4-FFF2-40B4-BE49-F238E27FC236}">
                <a16:creationId xmlns:a16="http://schemas.microsoft.com/office/drawing/2014/main" id="{F5376A94-AC00-3F13-4403-98160D2E2B90}"/>
              </a:ext>
            </a:extLst>
          </p:cNvPr>
          <p:cNvPicPr>
            <a:picLocks noChangeAspect="1"/>
          </p:cNvPicPr>
          <p:nvPr/>
        </p:nvPicPr>
        <p:blipFill>
          <a:blip r:embed="rId39"/>
          <a:stretch>
            <a:fillRect/>
          </a:stretch>
        </p:blipFill>
        <p:spPr>
          <a:xfrm>
            <a:off x="7481888" y="7861515"/>
            <a:ext cx="666644" cy="666644"/>
          </a:xfrm>
          <a:prstGeom prst="rect">
            <a:avLst/>
          </a:prstGeom>
        </p:spPr>
      </p:pic>
    </p:spTree>
    <p:extLst>
      <p:ext uri="{BB962C8B-B14F-4D97-AF65-F5344CB8AC3E}">
        <p14:creationId xmlns:p14="http://schemas.microsoft.com/office/powerpoint/2010/main" val="932418853"/>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1+#ppt_w/2"/>
                                          </p:val>
                                        </p:tav>
                                        <p:tav tm="100000">
                                          <p:val>
                                            <p:strVal val="#ppt_x"/>
                                          </p:val>
                                        </p:tav>
                                      </p:tavLst>
                                    </p:anim>
                                    <p:anim calcmode="lin" valueType="num">
                                      <p:cBhvr additive="base">
                                        <p:cTn id="8" dur="10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1000" fill="hold"/>
                                        <p:tgtEl>
                                          <p:spTgt spid="27"/>
                                        </p:tgtEl>
                                        <p:attrNameLst>
                                          <p:attrName>ppt_x</p:attrName>
                                        </p:attrNameLst>
                                      </p:cBhvr>
                                      <p:tavLst>
                                        <p:tav tm="0">
                                          <p:val>
                                            <p:strVal val="1+#ppt_w/2"/>
                                          </p:val>
                                        </p:tav>
                                        <p:tav tm="100000">
                                          <p:val>
                                            <p:strVal val="#ppt_x"/>
                                          </p:val>
                                        </p:tav>
                                      </p:tavLst>
                                    </p:anim>
                                    <p:anim calcmode="lin" valueType="num">
                                      <p:cBhvr additive="base">
                                        <p:cTn id="12" dur="1000" fill="hold"/>
                                        <p:tgtEl>
                                          <p:spTgt spid="27"/>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cBhvr additive="base">
                                        <p:cTn id="15" dur="1000" fill="hold"/>
                                        <p:tgtEl>
                                          <p:spTgt spid="20"/>
                                        </p:tgtEl>
                                        <p:attrNameLst>
                                          <p:attrName>ppt_x</p:attrName>
                                        </p:attrNameLst>
                                      </p:cBhvr>
                                      <p:tavLst>
                                        <p:tav tm="0">
                                          <p:val>
                                            <p:strVal val="1+#ppt_w/2"/>
                                          </p:val>
                                        </p:tav>
                                        <p:tav tm="100000">
                                          <p:val>
                                            <p:strVal val="#ppt_x"/>
                                          </p:val>
                                        </p:tav>
                                      </p:tavLst>
                                    </p:anim>
                                    <p:anim calcmode="lin" valueType="num">
                                      <p:cBhvr additive="base">
                                        <p:cTn id="16" dur="1000" fill="hold"/>
                                        <p:tgtEl>
                                          <p:spTgt spid="20"/>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1000" fill="hold"/>
                                        <p:tgtEl>
                                          <p:spTgt spid="10"/>
                                        </p:tgtEl>
                                        <p:attrNameLst>
                                          <p:attrName>ppt_x</p:attrName>
                                        </p:attrNameLst>
                                      </p:cBhvr>
                                      <p:tavLst>
                                        <p:tav tm="0">
                                          <p:val>
                                            <p:strVal val="1+#ppt_w/2"/>
                                          </p:val>
                                        </p:tav>
                                        <p:tav tm="100000">
                                          <p:val>
                                            <p:strVal val="#ppt_x"/>
                                          </p:val>
                                        </p:tav>
                                      </p:tavLst>
                                    </p:anim>
                                    <p:anim calcmode="lin" valueType="num">
                                      <p:cBhvr additive="base">
                                        <p:cTn id="20" dur="1000" fill="hold"/>
                                        <p:tgtEl>
                                          <p:spTgt spid="10"/>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1000" fill="hold"/>
                                        <p:tgtEl>
                                          <p:spTgt spid="13"/>
                                        </p:tgtEl>
                                        <p:attrNameLst>
                                          <p:attrName>ppt_x</p:attrName>
                                        </p:attrNameLst>
                                      </p:cBhvr>
                                      <p:tavLst>
                                        <p:tav tm="0">
                                          <p:val>
                                            <p:strVal val="1+#ppt_w/2"/>
                                          </p:val>
                                        </p:tav>
                                        <p:tav tm="100000">
                                          <p:val>
                                            <p:strVal val="#ppt_x"/>
                                          </p:val>
                                        </p:tav>
                                      </p:tavLst>
                                    </p:anim>
                                    <p:anim calcmode="lin" valueType="num">
                                      <p:cBhvr additive="base">
                                        <p:cTn id="24" dur="1000" fill="hold"/>
                                        <p:tgtEl>
                                          <p:spTgt spid="13"/>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0"/>
                                  </p:stCondLst>
                                  <p:childTnLst>
                                    <p:set>
                                      <p:cBhvr>
                                        <p:cTn id="26" dur="1" fill="hold">
                                          <p:stCondLst>
                                            <p:cond delay="0"/>
                                          </p:stCondLst>
                                        </p:cTn>
                                        <p:tgtEl>
                                          <p:spTgt spid="44"/>
                                        </p:tgtEl>
                                        <p:attrNameLst>
                                          <p:attrName>style.visibility</p:attrName>
                                        </p:attrNameLst>
                                      </p:cBhvr>
                                      <p:to>
                                        <p:strVal val="visible"/>
                                      </p:to>
                                    </p:set>
                                    <p:anim calcmode="lin" valueType="num">
                                      <p:cBhvr additive="base">
                                        <p:cTn id="27" dur="1000" fill="hold"/>
                                        <p:tgtEl>
                                          <p:spTgt spid="44"/>
                                        </p:tgtEl>
                                        <p:attrNameLst>
                                          <p:attrName>ppt_x</p:attrName>
                                        </p:attrNameLst>
                                      </p:cBhvr>
                                      <p:tavLst>
                                        <p:tav tm="0">
                                          <p:val>
                                            <p:strVal val="1+#ppt_w/2"/>
                                          </p:val>
                                        </p:tav>
                                        <p:tav tm="100000">
                                          <p:val>
                                            <p:strVal val="#ppt_x"/>
                                          </p:val>
                                        </p:tav>
                                      </p:tavLst>
                                    </p:anim>
                                    <p:anim calcmode="lin" valueType="num">
                                      <p:cBhvr additive="base">
                                        <p:cTn id="28" dur="1000" fill="hold"/>
                                        <p:tgtEl>
                                          <p:spTgt spid="44"/>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additive="base">
                                        <p:cTn id="31" dur="1000" fill="hold"/>
                                        <p:tgtEl>
                                          <p:spTgt spid="18"/>
                                        </p:tgtEl>
                                        <p:attrNameLst>
                                          <p:attrName>ppt_x</p:attrName>
                                        </p:attrNameLst>
                                      </p:cBhvr>
                                      <p:tavLst>
                                        <p:tav tm="0">
                                          <p:val>
                                            <p:strVal val="1+#ppt_w/2"/>
                                          </p:val>
                                        </p:tav>
                                        <p:tav tm="100000">
                                          <p:val>
                                            <p:strVal val="#ppt_x"/>
                                          </p:val>
                                        </p:tav>
                                      </p:tavLst>
                                    </p:anim>
                                    <p:anim calcmode="lin" valueType="num">
                                      <p:cBhvr additive="base">
                                        <p:cTn id="32" dur="10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grpId="0" nodeType="clickEffect">
                                  <p:stCondLst>
                                    <p:cond delay="0"/>
                                  </p:stCondLst>
                                  <p:childTnLst>
                                    <p:set>
                                      <p:cBhvr>
                                        <p:cTn id="36" dur="1" fill="hold">
                                          <p:stCondLst>
                                            <p:cond delay="0"/>
                                          </p:stCondLst>
                                        </p:cTn>
                                        <p:tgtEl>
                                          <p:spTgt spid="48"/>
                                        </p:tgtEl>
                                        <p:attrNameLst>
                                          <p:attrName>style.visibility</p:attrName>
                                        </p:attrNameLst>
                                      </p:cBhvr>
                                      <p:to>
                                        <p:strVal val="visible"/>
                                      </p:to>
                                    </p:set>
                                    <p:anim calcmode="lin" valueType="num">
                                      <p:cBhvr additive="base">
                                        <p:cTn id="37" dur="1000" fill="hold"/>
                                        <p:tgtEl>
                                          <p:spTgt spid="48"/>
                                        </p:tgtEl>
                                        <p:attrNameLst>
                                          <p:attrName>ppt_x</p:attrName>
                                        </p:attrNameLst>
                                      </p:cBhvr>
                                      <p:tavLst>
                                        <p:tav tm="0">
                                          <p:val>
                                            <p:strVal val="1+#ppt_w/2"/>
                                          </p:val>
                                        </p:tav>
                                        <p:tav tm="100000">
                                          <p:val>
                                            <p:strVal val="#ppt_x"/>
                                          </p:val>
                                        </p:tav>
                                      </p:tavLst>
                                    </p:anim>
                                    <p:anim calcmode="lin" valueType="num">
                                      <p:cBhvr additive="base">
                                        <p:cTn id="38" dur="1000" fill="hold"/>
                                        <p:tgtEl>
                                          <p:spTgt spid="48"/>
                                        </p:tgtEl>
                                        <p:attrNameLst>
                                          <p:attrName>ppt_y</p:attrName>
                                        </p:attrNameLst>
                                      </p:cBhvr>
                                      <p:tavLst>
                                        <p:tav tm="0">
                                          <p:val>
                                            <p:strVal val="#ppt_y"/>
                                          </p:val>
                                        </p:tav>
                                        <p:tav tm="100000">
                                          <p:val>
                                            <p:strVal val="#ppt_y"/>
                                          </p:val>
                                        </p:tav>
                                      </p:tavLst>
                                    </p:anim>
                                  </p:childTnLst>
                                </p:cTn>
                              </p:par>
                              <p:par>
                                <p:cTn id="39" presetID="2" presetClass="entr" presetSubtype="2" fill="hold" nodeType="withEffect">
                                  <p:stCondLst>
                                    <p:cond delay="0"/>
                                  </p:stCondLst>
                                  <p:childTnLst>
                                    <p:set>
                                      <p:cBhvr>
                                        <p:cTn id="40" dur="1" fill="hold">
                                          <p:stCondLst>
                                            <p:cond delay="0"/>
                                          </p:stCondLst>
                                        </p:cTn>
                                        <p:tgtEl>
                                          <p:spTgt spid="50"/>
                                        </p:tgtEl>
                                        <p:attrNameLst>
                                          <p:attrName>style.visibility</p:attrName>
                                        </p:attrNameLst>
                                      </p:cBhvr>
                                      <p:to>
                                        <p:strVal val="visible"/>
                                      </p:to>
                                    </p:set>
                                    <p:anim calcmode="lin" valueType="num">
                                      <p:cBhvr additive="base">
                                        <p:cTn id="41" dur="1000" fill="hold"/>
                                        <p:tgtEl>
                                          <p:spTgt spid="50"/>
                                        </p:tgtEl>
                                        <p:attrNameLst>
                                          <p:attrName>ppt_x</p:attrName>
                                        </p:attrNameLst>
                                      </p:cBhvr>
                                      <p:tavLst>
                                        <p:tav tm="0">
                                          <p:val>
                                            <p:strVal val="1+#ppt_w/2"/>
                                          </p:val>
                                        </p:tav>
                                        <p:tav tm="100000">
                                          <p:val>
                                            <p:strVal val="#ppt_x"/>
                                          </p:val>
                                        </p:tav>
                                      </p:tavLst>
                                    </p:anim>
                                    <p:anim calcmode="lin" valueType="num">
                                      <p:cBhvr additive="base">
                                        <p:cTn id="42" dur="1000" fill="hold"/>
                                        <p:tgtEl>
                                          <p:spTgt spid="50"/>
                                        </p:tgtEl>
                                        <p:attrNameLst>
                                          <p:attrName>ppt_y</p:attrName>
                                        </p:attrNameLst>
                                      </p:cBhvr>
                                      <p:tavLst>
                                        <p:tav tm="0">
                                          <p:val>
                                            <p:strVal val="#ppt_y"/>
                                          </p:val>
                                        </p:tav>
                                        <p:tav tm="100000">
                                          <p:val>
                                            <p:strVal val="#ppt_y"/>
                                          </p:val>
                                        </p:tav>
                                      </p:tavLst>
                                    </p:anim>
                                  </p:childTnLst>
                                </p:cTn>
                              </p:par>
                              <p:par>
                                <p:cTn id="43" presetID="2" presetClass="entr" presetSubtype="2" fill="hold" nodeType="withEffect">
                                  <p:stCondLst>
                                    <p:cond delay="0"/>
                                  </p:stCondLst>
                                  <p:childTnLst>
                                    <p:set>
                                      <p:cBhvr>
                                        <p:cTn id="44" dur="1" fill="hold">
                                          <p:stCondLst>
                                            <p:cond delay="0"/>
                                          </p:stCondLst>
                                        </p:cTn>
                                        <p:tgtEl>
                                          <p:spTgt spid="62"/>
                                        </p:tgtEl>
                                        <p:attrNameLst>
                                          <p:attrName>style.visibility</p:attrName>
                                        </p:attrNameLst>
                                      </p:cBhvr>
                                      <p:to>
                                        <p:strVal val="visible"/>
                                      </p:to>
                                    </p:set>
                                    <p:anim calcmode="lin" valueType="num">
                                      <p:cBhvr additive="base">
                                        <p:cTn id="45" dur="1000" fill="hold"/>
                                        <p:tgtEl>
                                          <p:spTgt spid="62"/>
                                        </p:tgtEl>
                                        <p:attrNameLst>
                                          <p:attrName>ppt_x</p:attrName>
                                        </p:attrNameLst>
                                      </p:cBhvr>
                                      <p:tavLst>
                                        <p:tav tm="0">
                                          <p:val>
                                            <p:strVal val="1+#ppt_w/2"/>
                                          </p:val>
                                        </p:tav>
                                        <p:tav tm="100000">
                                          <p:val>
                                            <p:strVal val="#ppt_x"/>
                                          </p:val>
                                        </p:tav>
                                      </p:tavLst>
                                    </p:anim>
                                    <p:anim calcmode="lin" valueType="num">
                                      <p:cBhvr additive="base">
                                        <p:cTn id="46" dur="1000" fill="hold"/>
                                        <p:tgtEl>
                                          <p:spTgt spid="62"/>
                                        </p:tgtEl>
                                        <p:attrNameLst>
                                          <p:attrName>ppt_y</p:attrName>
                                        </p:attrNameLst>
                                      </p:cBhvr>
                                      <p:tavLst>
                                        <p:tav tm="0">
                                          <p:val>
                                            <p:strVal val="#ppt_y"/>
                                          </p:val>
                                        </p:tav>
                                        <p:tav tm="100000">
                                          <p:val>
                                            <p:strVal val="#ppt_y"/>
                                          </p:val>
                                        </p:tav>
                                      </p:tavLst>
                                    </p:anim>
                                  </p:childTnLst>
                                </p:cTn>
                              </p:par>
                              <p:par>
                                <p:cTn id="47" presetID="2" presetClass="entr" presetSubtype="2" fill="hold" nodeType="withEffect">
                                  <p:stCondLst>
                                    <p:cond delay="0"/>
                                  </p:stCondLst>
                                  <p:childTnLst>
                                    <p:set>
                                      <p:cBhvr>
                                        <p:cTn id="48" dur="1" fill="hold">
                                          <p:stCondLst>
                                            <p:cond delay="0"/>
                                          </p:stCondLst>
                                        </p:cTn>
                                        <p:tgtEl>
                                          <p:spTgt spid="1024"/>
                                        </p:tgtEl>
                                        <p:attrNameLst>
                                          <p:attrName>style.visibility</p:attrName>
                                        </p:attrNameLst>
                                      </p:cBhvr>
                                      <p:to>
                                        <p:strVal val="visible"/>
                                      </p:to>
                                    </p:set>
                                    <p:anim calcmode="lin" valueType="num">
                                      <p:cBhvr additive="base">
                                        <p:cTn id="49" dur="1000" fill="hold"/>
                                        <p:tgtEl>
                                          <p:spTgt spid="1024"/>
                                        </p:tgtEl>
                                        <p:attrNameLst>
                                          <p:attrName>ppt_x</p:attrName>
                                        </p:attrNameLst>
                                      </p:cBhvr>
                                      <p:tavLst>
                                        <p:tav tm="0">
                                          <p:val>
                                            <p:strVal val="1+#ppt_w/2"/>
                                          </p:val>
                                        </p:tav>
                                        <p:tav tm="100000">
                                          <p:val>
                                            <p:strVal val="#ppt_x"/>
                                          </p:val>
                                        </p:tav>
                                      </p:tavLst>
                                    </p:anim>
                                    <p:anim calcmode="lin" valueType="num">
                                      <p:cBhvr additive="base">
                                        <p:cTn id="50" dur="1000" fill="hold"/>
                                        <p:tgtEl>
                                          <p:spTgt spid="1024"/>
                                        </p:tgtEl>
                                        <p:attrNameLst>
                                          <p:attrName>ppt_y</p:attrName>
                                        </p:attrNameLst>
                                      </p:cBhvr>
                                      <p:tavLst>
                                        <p:tav tm="0">
                                          <p:val>
                                            <p:strVal val="#ppt_y"/>
                                          </p:val>
                                        </p:tav>
                                        <p:tav tm="100000">
                                          <p:val>
                                            <p:strVal val="#ppt_y"/>
                                          </p:val>
                                        </p:tav>
                                      </p:tavLst>
                                    </p:anim>
                                  </p:childTnLst>
                                </p:cTn>
                              </p:par>
                              <p:par>
                                <p:cTn id="51" presetID="2" presetClass="entr" presetSubtype="2" fill="hold" nodeType="withEffect">
                                  <p:stCondLst>
                                    <p:cond delay="0"/>
                                  </p:stCondLst>
                                  <p:childTnLst>
                                    <p:set>
                                      <p:cBhvr>
                                        <p:cTn id="52" dur="1" fill="hold">
                                          <p:stCondLst>
                                            <p:cond delay="0"/>
                                          </p:stCondLst>
                                        </p:cTn>
                                        <p:tgtEl>
                                          <p:spTgt spid="1027"/>
                                        </p:tgtEl>
                                        <p:attrNameLst>
                                          <p:attrName>style.visibility</p:attrName>
                                        </p:attrNameLst>
                                      </p:cBhvr>
                                      <p:to>
                                        <p:strVal val="visible"/>
                                      </p:to>
                                    </p:set>
                                    <p:anim calcmode="lin" valueType="num">
                                      <p:cBhvr additive="base">
                                        <p:cTn id="53" dur="1000" fill="hold"/>
                                        <p:tgtEl>
                                          <p:spTgt spid="1027"/>
                                        </p:tgtEl>
                                        <p:attrNameLst>
                                          <p:attrName>ppt_x</p:attrName>
                                        </p:attrNameLst>
                                      </p:cBhvr>
                                      <p:tavLst>
                                        <p:tav tm="0">
                                          <p:val>
                                            <p:strVal val="1+#ppt_w/2"/>
                                          </p:val>
                                        </p:tav>
                                        <p:tav tm="100000">
                                          <p:val>
                                            <p:strVal val="#ppt_x"/>
                                          </p:val>
                                        </p:tav>
                                      </p:tavLst>
                                    </p:anim>
                                    <p:anim calcmode="lin" valueType="num">
                                      <p:cBhvr additive="base">
                                        <p:cTn id="54" dur="1000" fill="hold"/>
                                        <p:tgtEl>
                                          <p:spTgt spid="1027"/>
                                        </p:tgtEl>
                                        <p:attrNameLst>
                                          <p:attrName>ppt_y</p:attrName>
                                        </p:attrNameLst>
                                      </p:cBhvr>
                                      <p:tavLst>
                                        <p:tav tm="0">
                                          <p:val>
                                            <p:strVal val="#ppt_y"/>
                                          </p:val>
                                        </p:tav>
                                        <p:tav tm="100000">
                                          <p:val>
                                            <p:strVal val="#ppt_y"/>
                                          </p:val>
                                        </p:tav>
                                      </p:tavLst>
                                    </p:anim>
                                  </p:childTnLst>
                                </p:cTn>
                              </p:par>
                              <p:par>
                                <p:cTn id="55" presetID="2" presetClass="entr" presetSubtype="2" fill="hold" nodeType="withEffect">
                                  <p:stCondLst>
                                    <p:cond delay="0"/>
                                  </p:stCondLst>
                                  <p:childTnLst>
                                    <p:set>
                                      <p:cBhvr>
                                        <p:cTn id="56" dur="1" fill="hold">
                                          <p:stCondLst>
                                            <p:cond delay="0"/>
                                          </p:stCondLst>
                                        </p:cTn>
                                        <p:tgtEl>
                                          <p:spTgt spid="1031"/>
                                        </p:tgtEl>
                                        <p:attrNameLst>
                                          <p:attrName>style.visibility</p:attrName>
                                        </p:attrNameLst>
                                      </p:cBhvr>
                                      <p:to>
                                        <p:strVal val="visible"/>
                                      </p:to>
                                    </p:set>
                                    <p:anim calcmode="lin" valueType="num">
                                      <p:cBhvr additive="base">
                                        <p:cTn id="57" dur="1000" fill="hold"/>
                                        <p:tgtEl>
                                          <p:spTgt spid="1031"/>
                                        </p:tgtEl>
                                        <p:attrNameLst>
                                          <p:attrName>ppt_x</p:attrName>
                                        </p:attrNameLst>
                                      </p:cBhvr>
                                      <p:tavLst>
                                        <p:tav tm="0">
                                          <p:val>
                                            <p:strVal val="1+#ppt_w/2"/>
                                          </p:val>
                                        </p:tav>
                                        <p:tav tm="100000">
                                          <p:val>
                                            <p:strVal val="#ppt_x"/>
                                          </p:val>
                                        </p:tav>
                                      </p:tavLst>
                                    </p:anim>
                                    <p:anim calcmode="lin" valueType="num">
                                      <p:cBhvr additive="base">
                                        <p:cTn id="58" dur="1000" fill="hold"/>
                                        <p:tgtEl>
                                          <p:spTgt spid="1031"/>
                                        </p:tgtEl>
                                        <p:attrNameLst>
                                          <p:attrName>ppt_y</p:attrName>
                                        </p:attrNameLst>
                                      </p:cBhvr>
                                      <p:tavLst>
                                        <p:tav tm="0">
                                          <p:val>
                                            <p:strVal val="#ppt_y"/>
                                          </p:val>
                                        </p:tav>
                                        <p:tav tm="100000">
                                          <p:val>
                                            <p:strVal val="#ppt_y"/>
                                          </p:val>
                                        </p:tav>
                                      </p:tavLst>
                                    </p:anim>
                                  </p:childTnLst>
                                </p:cTn>
                              </p:par>
                              <p:par>
                                <p:cTn id="59" presetID="2" presetClass="entr" presetSubtype="2" fill="hold" nodeType="withEffect">
                                  <p:stCondLst>
                                    <p:cond delay="0"/>
                                  </p:stCondLst>
                                  <p:childTnLst>
                                    <p:set>
                                      <p:cBhvr>
                                        <p:cTn id="60" dur="1" fill="hold">
                                          <p:stCondLst>
                                            <p:cond delay="0"/>
                                          </p:stCondLst>
                                        </p:cTn>
                                        <p:tgtEl>
                                          <p:spTgt spid="1035"/>
                                        </p:tgtEl>
                                        <p:attrNameLst>
                                          <p:attrName>style.visibility</p:attrName>
                                        </p:attrNameLst>
                                      </p:cBhvr>
                                      <p:to>
                                        <p:strVal val="visible"/>
                                      </p:to>
                                    </p:set>
                                    <p:anim calcmode="lin" valueType="num">
                                      <p:cBhvr additive="base">
                                        <p:cTn id="61" dur="1000" fill="hold"/>
                                        <p:tgtEl>
                                          <p:spTgt spid="1035"/>
                                        </p:tgtEl>
                                        <p:attrNameLst>
                                          <p:attrName>ppt_x</p:attrName>
                                        </p:attrNameLst>
                                      </p:cBhvr>
                                      <p:tavLst>
                                        <p:tav tm="0">
                                          <p:val>
                                            <p:strVal val="1+#ppt_w/2"/>
                                          </p:val>
                                        </p:tav>
                                        <p:tav tm="100000">
                                          <p:val>
                                            <p:strVal val="#ppt_x"/>
                                          </p:val>
                                        </p:tav>
                                      </p:tavLst>
                                    </p:anim>
                                    <p:anim calcmode="lin" valueType="num">
                                      <p:cBhvr additive="base">
                                        <p:cTn id="62" dur="1000" fill="hold"/>
                                        <p:tgtEl>
                                          <p:spTgt spid="1035"/>
                                        </p:tgtEl>
                                        <p:attrNameLst>
                                          <p:attrName>ppt_y</p:attrName>
                                        </p:attrNameLst>
                                      </p:cBhvr>
                                      <p:tavLst>
                                        <p:tav tm="0">
                                          <p:val>
                                            <p:strVal val="#ppt_y"/>
                                          </p:val>
                                        </p:tav>
                                        <p:tav tm="100000">
                                          <p:val>
                                            <p:strVal val="#ppt_y"/>
                                          </p:val>
                                        </p:tav>
                                      </p:tavLst>
                                    </p:anim>
                                  </p:childTnLst>
                                </p:cTn>
                              </p:par>
                              <p:par>
                                <p:cTn id="63" presetID="2" presetClass="entr" presetSubtype="2" fill="hold" nodeType="withEffect">
                                  <p:stCondLst>
                                    <p:cond delay="0"/>
                                  </p:stCondLst>
                                  <p:childTnLst>
                                    <p:set>
                                      <p:cBhvr>
                                        <p:cTn id="64" dur="1" fill="hold">
                                          <p:stCondLst>
                                            <p:cond delay="0"/>
                                          </p:stCondLst>
                                        </p:cTn>
                                        <p:tgtEl>
                                          <p:spTgt spid="1037"/>
                                        </p:tgtEl>
                                        <p:attrNameLst>
                                          <p:attrName>style.visibility</p:attrName>
                                        </p:attrNameLst>
                                      </p:cBhvr>
                                      <p:to>
                                        <p:strVal val="visible"/>
                                      </p:to>
                                    </p:set>
                                    <p:anim calcmode="lin" valueType="num">
                                      <p:cBhvr additive="base">
                                        <p:cTn id="65" dur="1000" fill="hold"/>
                                        <p:tgtEl>
                                          <p:spTgt spid="1037"/>
                                        </p:tgtEl>
                                        <p:attrNameLst>
                                          <p:attrName>ppt_x</p:attrName>
                                        </p:attrNameLst>
                                      </p:cBhvr>
                                      <p:tavLst>
                                        <p:tav tm="0">
                                          <p:val>
                                            <p:strVal val="1+#ppt_w/2"/>
                                          </p:val>
                                        </p:tav>
                                        <p:tav tm="100000">
                                          <p:val>
                                            <p:strVal val="#ppt_x"/>
                                          </p:val>
                                        </p:tav>
                                      </p:tavLst>
                                    </p:anim>
                                    <p:anim calcmode="lin" valueType="num">
                                      <p:cBhvr additive="base">
                                        <p:cTn id="66" dur="1000" fill="hold"/>
                                        <p:tgtEl>
                                          <p:spTgt spid="1037"/>
                                        </p:tgtEl>
                                        <p:attrNameLst>
                                          <p:attrName>ppt_y</p:attrName>
                                        </p:attrNameLst>
                                      </p:cBhvr>
                                      <p:tavLst>
                                        <p:tav tm="0">
                                          <p:val>
                                            <p:strVal val="#ppt_y"/>
                                          </p:val>
                                        </p:tav>
                                        <p:tav tm="100000">
                                          <p:val>
                                            <p:strVal val="#ppt_y"/>
                                          </p:val>
                                        </p:tav>
                                      </p:tavLst>
                                    </p:anim>
                                  </p:childTnLst>
                                </p:cTn>
                              </p:par>
                              <p:par>
                                <p:cTn id="67" presetID="2" presetClass="entr" presetSubtype="2" fill="hold" nodeType="withEffect">
                                  <p:stCondLst>
                                    <p:cond delay="0"/>
                                  </p:stCondLst>
                                  <p:childTnLst>
                                    <p:set>
                                      <p:cBhvr>
                                        <p:cTn id="68" dur="1" fill="hold">
                                          <p:stCondLst>
                                            <p:cond delay="0"/>
                                          </p:stCondLst>
                                        </p:cTn>
                                        <p:tgtEl>
                                          <p:spTgt spid="1033"/>
                                        </p:tgtEl>
                                        <p:attrNameLst>
                                          <p:attrName>style.visibility</p:attrName>
                                        </p:attrNameLst>
                                      </p:cBhvr>
                                      <p:to>
                                        <p:strVal val="visible"/>
                                      </p:to>
                                    </p:set>
                                    <p:anim calcmode="lin" valueType="num">
                                      <p:cBhvr additive="base">
                                        <p:cTn id="69" dur="1000" fill="hold"/>
                                        <p:tgtEl>
                                          <p:spTgt spid="1033"/>
                                        </p:tgtEl>
                                        <p:attrNameLst>
                                          <p:attrName>ppt_x</p:attrName>
                                        </p:attrNameLst>
                                      </p:cBhvr>
                                      <p:tavLst>
                                        <p:tav tm="0">
                                          <p:val>
                                            <p:strVal val="1+#ppt_w/2"/>
                                          </p:val>
                                        </p:tav>
                                        <p:tav tm="100000">
                                          <p:val>
                                            <p:strVal val="#ppt_x"/>
                                          </p:val>
                                        </p:tav>
                                      </p:tavLst>
                                    </p:anim>
                                    <p:anim calcmode="lin" valueType="num">
                                      <p:cBhvr additive="base">
                                        <p:cTn id="70" dur="1000" fill="hold"/>
                                        <p:tgtEl>
                                          <p:spTgt spid="1033"/>
                                        </p:tgtEl>
                                        <p:attrNameLst>
                                          <p:attrName>ppt_y</p:attrName>
                                        </p:attrNameLst>
                                      </p:cBhvr>
                                      <p:tavLst>
                                        <p:tav tm="0">
                                          <p:val>
                                            <p:strVal val="#ppt_y"/>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 presetClass="entr" presetSubtype="2" fill="hold" grpId="0" nodeType="clickEffect">
                                  <p:stCondLst>
                                    <p:cond delay="0"/>
                                  </p:stCondLst>
                                  <p:childTnLst>
                                    <p:set>
                                      <p:cBhvr>
                                        <p:cTn id="74" dur="1" fill="hold">
                                          <p:stCondLst>
                                            <p:cond delay="0"/>
                                          </p:stCondLst>
                                        </p:cTn>
                                        <p:tgtEl>
                                          <p:spTgt spid="22"/>
                                        </p:tgtEl>
                                        <p:attrNameLst>
                                          <p:attrName>style.visibility</p:attrName>
                                        </p:attrNameLst>
                                      </p:cBhvr>
                                      <p:to>
                                        <p:strVal val="visible"/>
                                      </p:to>
                                    </p:set>
                                    <p:anim calcmode="lin" valueType="num">
                                      <p:cBhvr additive="base">
                                        <p:cTn id="75" dur="1000" fill="hold"/>
                                        <p:tgtEl>
                                          <p:spTgt spid="22"/>
                                        </p:tgtEl>
                                        <p:attrNameLst>
                                          <p:attrName>ppt_x</p:attrName>
                                        </p:attrNameLst>
                                      </p:cBhvr>
                                      <p:tavLst>
                                        <p:tav tm="0">
                                          <p:val>
                                            <p:strVal val="1+#ppt_w/2"/>
                                          </p:val>
                                        </p:tav>
                                        <p:tav tm="100000">
                                          <p:val>
                                            <p:strVal val="#ppt_x"/>
                                          </p:val>
                                        </p:tav>
                                      </p:tavLst>
                                    </p:anim>
                                    <p:anim calcmode="lin" valueType="num">
                                      <p:cBhvr additive="base">
                                        <p:cTn id="76" dur="1000" fill="hold"/>
                                        <p:tgtEl>
                                          <p:spTgt spid="22"/>
                                        </p:tgtEl>
                                        <p:attrNameLst>
                                          <p:attrName>ppt_y</p:attrName>
                                        </p:attrNameLst>
                                      </p:cBhvr>
                                      <p:tavLst>
                                        <p:tav tm="0">
                                          <p:val>
                                            <p:strVal val="#ppt_y"/>
                                          </p:val>
                                        </p:tav>
                                        <p:tav tm="100000">
                                          <p:val>
                                            <p:strVal val="#ppt_y"/>
                                          </p:val>
                                        </p:tav>
                                      </p:tavLst>
                                    </p:anim>
                                  </p:childTnLst>
                                </p:cTn>
                              </p:par>
                              <p:par>
                                <p:cTn id="77" presetID="2" presetClass="entr" presetSubtype="2" fill="hold" nodeType="withEffect">
                                  <p:stCondLst>
                                    <p:cond delay="0"/>
                                  </p:stCondLst>
                                  <p:childTnLst>
                                    <p:set>
                                      <p:cBhvr>
                                        <p:cTn id="78" dur="1" fill="hold">
                                          <p:stCondLst>
                                            <p:cond delay="0"/>
                                          </p:stCondLst>
                                        </p:cTn>
                                        <p:tgtEl>
                                          <p:spTgt spid="23"/>
                                        </p:tgtEl>
                                        <p:attrNameLst>
                                          <p:attrName>style.visibility</p:attrName>
                                        </p:attrNameLst>
                                      </p:cBhvr>
                                      <p:to>
                                        <p:strVal val="visible"/>
                                      </p:to>
                                    </p:set>
                                    <p:anim calcmode="lin" valueType="num">
                                      <p:cBhvr additive="base">
                                        <p:cTn id="79" dur="1000" fill="hold"/>
                                        <p:tgtEl>
                                          <p:spTgt spid="23"/>
                                        </p:tgtEl>
                                        <p:attrNameLst>
                                          <p:attrName>ppt_x</p:attrName>
                                        </p:attrNameLst>
                                      </p:cBhvr>
                                      <p:tavLst>
                                        <p:tav tm="0">
                                          <p:val>
                                            <p:strVal val="1+#ppt_w/2"/>
                                          </p:val>
                                        </p:tav>
                                        <p:tav tm="100000">
                                          <p:val>
                                            <p:strVal val="#ppt_x"/>
                                          </p:val>
                                        </p:tav>
                                      </p:tavLst>
                                    </p:anim>
                                    <p:anim calcmode="lin" valueType="num">
                                      <p:cBhvr additive="base">
                                        <p:cTn id="80" dur="1000" fill="hold"/>
                                        <p:tgtEl>
                                          <p:spTgt spid="23"/>
                                        </p:tgtEl>
                                        <p:attrNameLst>
                                          <p:attrName>ppt_y</p:attrName>
                                        </p:attrNameLst>
                                      </p:cBhvr>
                                      <p:tavLst>
                                        <p:tav tm="0">
                                          <p:val>
                                            <p:strVal val="#ppt_y"/>
                                          </p:val>
                                        </p:tav>
                                        <p:tav tm="100000">
                                          <p:val>
                                            <p:strVal val="#ppt_y"/>
                                          </p:val>
                                        </p:tav>
                                      </p:tavLst>
                                    </p:anim>
                                  </p:childTnLst>
                                </p:cTn>
                              </p:par>
                              <p:par>
                                <p:cTn id="81" presetID="2" presetClass="entr" presetSubtype="2" fill="hold" nodeType="withEffect">
                                  <p:stCondLst>
                                    <p:cond delay="0"/>
                                  </p:stCondLst>
                                  <p:childTnLst>
                                    <p:set>
                                      <p:cBhvr>
                                        <p:cTn id="82" dur="1" fill="hold">
                                          <p:stCondLst>
                                            <p:cond delay="0"/>
                                          </p:stCondLst>
                                        </p:cTn>
                                        <p:tgtEl>
                                          <p:spTgt spid="26"/>
                                        </p:tgtEl>
                                        <p:attrNameLst>
                                          <p:attrName>style.visibility</p:attrName>
                                        </p:attrNameLst>
                                      </p:cBhvr>
                                      <p:to>
                                        <p:strVal val="visible"/>
                                      </p:to>
                                    </p:set>
                                    <p:anim calcmode="lin" valueType="num">
                                      <p:cBhvr additive="base">
                                        <p:cTn id="83" dur="1000" fill="hold"/>
                                        <p:tgtEl>
                                          <p:spTgt spid="26"/>
                                        </p:tgtEl>
                                        <p:attrNameLst>
                                          <p:attrName>ppt_x</p:attrName>
                                        </p:attrNameLst>
                                      </p:cBhvr>
                                      <p:tavLst>
                                        <p:tav tm="0">
                                          <p:val>
                                            <p:strVal val="1+#ppt_w/2"/>
                                          </p:val>
                                        </p:tav>
                                        <p:tav tm="100000">
                                          <p:val>
                                            <p:strVal val="#ppt_x"/>
                                          </p:val>
                                        </p:tav>
                                      </p:tavLst>
                                    </p:anim>
                                    <p:anim calcmode="lin" valueType="num">
                                      <p:cBhvr additive="base">
                                        <p:cTn id="84" dur="1000" fill="hold"/>
                                        <p:tgtEl>
                                          <p:spTgt spid="26"/>
                                        </p:tgtEl>
                                        <p:attrNameLst>
                                          <p:attrName>ppt_y</p:attrName>
                                        </p:attrNameLst>
                                      </p:cBhvr>
                                      <p:tavLst>
                                        <p:tav tm="0">
                                          <p:val>
                                            <p:strVal val="#ppt_y"/>
                                          </p:val>
                                        </p:tav>
                                        <p:tav tm="100000">
                                          <p:val>
                                            <p:strVal val="#ppt_y"/>
                                          </p:val>
                                        </p:tav>
                                      </p:tavLst>
                                    </p:anim>
                                  </p:childTnLst>
                                </p:cTn>
                              </p:par>
                              <p:par>
                                <p:cTn id="85" presetID="2" presetClass="entr" presetSubtype="2" fill="hold" nodeType="withEffect">
                                  <p:stCondLst>
                                    <p:cond delay="0"/>
                                  </p:stCondLst>
                                  <p:childTnLst>
                                    <p:set>
                                      <p:cBhvr>
                                        <p:cTn id="86" dur="1" fill="hold">
                                          <p:stCondLst>
                                            <p:cond delay="0"/>
                                          </p:stCondLst>
                                        </p:cTn>
                                        <p:tgtEl>
                                          <p:spTgt spid="30"/>
                                        </p:tgtEl>
                                        <p:attrNameLst>
                                          <p:attrName>style.visibility</p:attrName>
                                        </p:attrNameLst>
                                      </p:cBhvr>
                                      <p:to>
                                        <p:strVal val="visible"/>
                                      </p:to>
                                    </p:set>
                                    <p:anim calcmode="lin" valueType="num">
                                      <p:cBhvr additive="base">
                                        <p:cTn id="87" dur="1000" fill="hold"/>
                                        <p:tgtEl>
                                          <p:spTgt spid="30"/>
                                        </p:tgtEl>
                                        <p:attrNameLst>
                                          <p:attrName>ppt_x</p:attrName>
                                        </p:attrNameLst>
                                      </p:cBhvr>
                                      <p:tavLst>
                                        <p:tav tm="0">
                                          <p:val>
                                            <p:strVal val="1+#ppt_w/2"/>
                                          </p:val>
                                        </p:tav>
                                        <p:tav tm="100000">
                                          <p:val>
                                            <p:strVal val="#ppt_x"/>
                                          </p:val>
                                        </p:tav>
                                      </p:tavLst>
                                    </p:anim>
                                    <p:anim calcmode="lin" valueType="num">
                                      <p:cBhvr additive="base">
                                        <p:cTn id="88" dur="1000" fill="hold"/>
                                        <p:tgtEl>
                                          <p:spTgt spid="30"/>
                                        </p:tgtEl>
                                        <p:attrNameLst>
                                          <p:attrName>ppt_y</p:attrName>
                                        </p:attrNameLst>
                                      </p:cBhvr>
                                      <p:tavLst>
                                        <p:tav tm="0">
                                          <p:val>
                                            <p:strVal val="#ppt_y"/>
                                          </p:val>
                                        </p:tav>
                                        <p:tav tm="100000">
                                          <p:val>
                                            <p:strVal val="#ppt_y"/>
                                          </p:val>
                                        </p:tav>
                                      </p:tavLst>
                                    </p:anim>
                                  </p:childTnLst>
                                </p:cTn>
                              </p:par>
                              <p:par>
                                <p:cTn id="89" presetID="2" presetClass="entr" presetSubtype="2" fill="hold" nodeType="withEffect">
                                  <p:stCondLst>
                                    <p:cond delay="0"/>
                                  </p:stCondLst>
                                  <p:childTnLst>
                                    <p:set>
                                      <p:cBhvr>
                                        <p:cTn id="90" dur="1" fill="hold">
                                          <p:stCondLst>
                                            <p:cond delay="0"/>
                                          </p:stCondLst>
                                        </p:cTn>
                                        <p:tgtEl>
                                          <p:spTgt spid="34"/>
                                        </p:tgtEl>
                                        <p:attrNameLst>
                                          <p:attrName>style.visibility</p:attrName>
                                        </p:attrNameLst>
                                      </p:cBhvr>
                                      <p:to>
                                        <p:strVal val="visible"/>
                                      </p:to>
                                    </p:set>
                                    <p:anim calcmode="lin" valueType="num">
                                      <p:cBhvr additive="base">
                                        <p:cTn id="91" dur="1000" fill="hold"/>
                                        <p:tgtEl>
                                          <p:spTgt spid="34"/>
                                        </p:tgtEl>
                                        <p:attrNameLst>
                                          <p:attrName>ppt_x</p:attrName>
                                        </p:attrNameLst>
                                      </p:cBhvr>
                                      <p:tavLst>
                                        <p:tav tm="0">
                                          <p:val>
                                            <p:strVal val="1+#ppt_w/2"/>
                                          </p:val>
                                        </p:tav>
                                        <p:tav tm="100000">
                                          <p:val>
                                            <p:strVal val="#ppt_x"/>
                                          </p:val>
                                        </p:tav>
                                      </p:tavLst>
                                    </p:anim>
                                    <p:anim calcmode="lin" valueType="num">
                                      <p:cBhvr additive="base">
                                        <p:cTn id="92" dur="1000" fill="hold"/>
                                        <p:tgtEl>
                                          <p:spTgt spid="34"/>
                                        </p:tgtEl>
                                        <p:attrNameLst>
                                          <p:attrName>ppt_y</p:attrName>
                                        </p:attrNameLst>
                                      </p:cBhvr>
                                      <p:tavLst>
                                        <p:tav tm="0">
                                          <p:val>
                                            <p:strVal val="#ppt_y"/>
                                          </p:val>
                                        </p:tav>
                                        <p:tav tm="100000">
                                          <p:val>
                                            <p:strVal val="#ppt_y"/>
                                          </p:val>
                                        </p:tav>
                                      </p:tavLst>
                                    </p:anim>
                                  </p:childTnLst>
                                </p:cTn>
                              </p:par>
                              <p:par>
                                <p:cTn id="93" presetID="2" presetClass="entr" presetSubtype="2" fill="hold" nodeType="withEffect">
                                  <p:stCondLst>
                                    <p:cond delay="0"/>
                                  </p:stCondLst>
                                  <p:childTnLst>
                                    <p:set>
                                      <p:cBhvr>
                                        <p:cTn id="94" dur="1" fill="hold">
                                          <p:stCondLst>
                                            <p:cond delay="0"/>
                                          </p:stCondLst>
                                        </p:cTn>
                                        <p:tgtEl>
                                          <p:spTgt spid="38"/>
                                        </p:tgtEl>
                                        <p:attrNameLst>
                                          <p:attrName>style.visibility</p:attrName>
                                        </p:attrNameLst>
                                      </p:cBhvr>
                                      <p:to>
                                        <p:strVal val="visible"/>
                                      </p:to>
                                    </p:set>
                                    <p:anim calcmode="lin" valueType="num">
                                      <p:cBhvr additive="base">
                                        <p:cTn id="95" dur="1000" fill="hold"/>
                                        <p:tgtEl>
                                          <p:spTgt spid="38"/>
                                        </p:tgtEl>
                                        <p:attrNameLst>
                                          <p:attrName>ppt_x</p:attrName>
                                        </p:attrNameLst>
                                      </p:cBhvr>
                                      <p:tavLst>
                                        <p:tav tm="0">
                                          <p:val>
                                            <p:strVal val="1+#ppt_w/2"/>
                                          </p:val>
                                        </p:tav>
                                        <p:tav tm="100000">
                                          <p:val>
                                            <p:strVal val="#ppt_x"/>
                                          </p:val>
                                        </p:tav>
                                      </p:tavLst>
                                    </p:anim>
                                    <p:anim calcmode="lin" valueType="num">
                                      <p:cBhvr additive="base">
                                        <p:cTn id="96" dur="1000" fill="hold"/>
                                        <p:tgtEl>
                                          <p:spTgt spid="38"/>
                                        </p:tgtEl>
                                        <p:attrNameLst>
                                          <p:attrName>ppt_y</p:attrName>
                                        </p:attrNameLst>
                                      </p:cBhvr>
                                      <p:tavLst>
                                        <p:tav tm="0">
                                          <p:val>
                                            <p:strVal val="#ppt_y"/>
                                          </p:val>
                                        </p:tav>
                                        <p:tav tm="100000">
                                          <p:val>
                                            <p:strVal val="#ppt_y"/>
                                          </p:val>
                                        </p:tav>
                                      </p:tavLst>
                                    </p:anim>
                                  </p:childTnLst>
                                </p:cTn>
                              </p:par>
                              <p:par>
                                <p:cTn id="97" presetID="2" presetClass="entr" presetSubtype="2" fill="hold" nodeType="withEffect">
                                  <p:stCondLst>
                                    <p:cond delay="0"/>
                                  </p:stCondLst>
                                  <p:childTnLst>
                                    <p:set>
                                      <p:cBhvr>
                                        <p:cTn id="98" dur="1" fill="hold">
                                          <p:stCondLst>
                                            <p:cond delay="0"/>
                                          </p:stCondLst>
                                        </p:cTn>
                                        <p:tgtEl>
                                          <p:spTgt spid="42"/>
                                        </p:tgtEl>
                                        <p:attrNameLst>
                                          <p:attrName>style.visibility</p:attrName>
                                        </p:attrNameLst>
                                      </p:cBhvr>
                                      <p:to>
                                        <p:strVal val="visible"/>
                                      </p:to>
                                    </p:set>
                                    <p:anim calcmode="lin" valueType="num">
                                      <p:cBhvr additive="base">
                                        <p:cTn id="99" dur="1000" fill="hold"/>
                                        <p:tgtEl>
                                          <p:spTgt spid="42"/>
                                        </p:tgtEl>
                                        <p:attrNameLst>
                                          <p:attrName>ppt_x</p:attrName>
                                        </p:attrNameLst>
                                      </p:cBhvr>
                                      <p:tavLst>
                                        <p:tav tm="0">
                                          <p:val>
                                            <p:strVal val="1+#ppt_w/2"/>
                                          </p:val>
                                        </p:tav>
                                        <p:tav tm="100000">
                                          <p:val>
                                            <p:strVal val="#ppt_x"/>
                                          </p:val>
                                        </p:tav>
                                      </p:tavLst>
                                    </p:anim>
                                    <p:anim calcmode="lin" valueType="num">
                                      <p:cBhvr additive="base">
                                        <p:cTn id="100" dur="1000" fill="hold"/>
                                        <p:tgtEl>
                                          <p:spTgt spid="42"/>
                                        </p:tgtEl>
                                        <p:attrNameLst>
                                          <p:attrName>ppt_y</p:attrName>
                                        </p:attrNameLst>
                                      </p:cBhvr>
                                      <p:tavLst>
                                        <p:tav tm="0">
                                          <p:val>
                                            <p:strVal val="#ppt_y"/>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2" presetClass="entr" presetSubtype="2" fill="hold" grpId="0" nodeType="clickEffect">
                                  <p:stCondLst>
                                    <p:cond delay="0"/>
                                  </p:stCondLst>
                                  <p:childTnLst>
                                    <p:set>
                                      <p:cBhvr>
                                        <p:cTn id="104" dur="1" fill="hold">
                                          <p:stCondLst>
                                            <p:cond delay="0"/>
                                          </p:stCondLst>
                                        </p:cTn>
                                        <p:tgtEl>
                                          <p:spTgt spid="56"/>
                                        </p:tgtEl>
                                        <p:attrNameLst>
                                          <p:attrName>style.visibility</p:attrName>
                                        </p:attrNameLst>
                                      </p:cBhvr>
                                      <p:to>
                                        <p:strVal val="visible"/>
                                      </p:to>
                                    </p:set>
                                    <p:anim calcmode="lin" valueType="num">
                                      <p:cBhvr additive="base">
                                        <p:cTn id="105" dur="1000" fill="hold"/>
                                        <p:tgtEl>
                                          <p:spTgt spid="56"/>
                                        </p:tgtEl>
                                        <p:attrNameLst>
                                          <p:attrName>ppt_x</p:attrName>
                                        </p:attrNameLst>
                                      </p:cBhvr>
                                      <p:tavLst>
                                        <p:tav tm="0">
                                          <p:val>
                                            <p:strVal val="1+#ppt_w/2"/>
                                          </p:val>
                                        </p:tav>
                                        <p:tav tm="100000">
                                          <p:val>
                                            <p:strVal val="#ppt_x"/>
                                          </p:val>
                                        </p:tav>
                                      </p:tavLst>
                                    </p:anim>
                                    <p:anim calcmode="lin" valueType="num">
                                      <p:cBhvr additive="base">
                                        <p:cTn id="106" dur="1000" fill="hold"/>
                                        <p:tgtEl>
                                          <p:spTgt spid="56"/>
                                        </p:tgtEl>
                                        <p:attrNameLst>
                                          <p:attrName>ppt_y</p:attrName>
                                        </p:attrNameLst>
                                      </p:cBhvr>
                                      <p:tavLst>
                                        <p:tav tm="0">
                                          <p:val>
                                            <p:strVal val="#ppt_y"/>
                                          </p:val>
                                        </p:tav>
                                        <p:tav tm="100000">
                                          <p:val>
                                            <p:strVal val="#ppt_y"/>
                                          </p:val>
                                        </p:tav>
                                      </p:tavLst>
                                    </p:anim>
                                  </p:childTnLst>
                                </p:cTn>
                              </p:par>
                              <p:par>
                                <p:cTn id="107" presetID="2" presetClass="entr" presetSubtype="2" fill="hold" nodeType="withEffect">
                                  <p:stCondLst>
                                    <p:cond delay="0"/>
                                  </p:stCondLst>
                                  <p:childTnLst>
                                    <p:set>
                                      <p:cBhvr>
                                        <p:cTn id="108" dur="1" fill="hold">
                                          <p:stCondLst>
                                            <p:cond delay="0"/>
                                          </p:stCondLst>
                                        </p:cTn>
                                        <p:tgtEl>
                                          <p:spTgt spid="3"/>
                                        </p:tgtEl>
                                        <p:attrNameLst>
                                          <p:attrName>style.visibility</p:attrName>
                                        </p:attrNameLst>
                                      </p:cBhvr>
                                      <p:to>
                                        <p:strVal val="visible"/>
                                      </p:to>
                                    </p:set>
                                    <p:anim calcmode="lin" valueType="num">
                                      <p:cBhvr additive="base">
                                        <p:cTn id="109" dur="1000" fill="hold"/>
                                        <p:tgtEl>
                                          <p:spTgt spid="3"/>
                                        </p:tgtEl>
                                        <p:attrNameLst>
                                          <p:attrName>ppt_x</p:attrName>
                                        </p:attrNameLst>
                                      </p:cBhvr>
                                      <p:tavLst>
                                        <p:tav tm="0">
                                          <p:val>
                                            <p:strVal val="1+#ppt_w/2"/>
                                          </p:val>
                                        </p:tav>
                                        <p:tav tm="100000">
                                          <p:val>
                                            <p:strVal val="#ppt_x"/>
                                          </p:val>
                                        </p:tav>
                                      </p:tavLst>
                                    </p:anim>
                                    <p:anim calcmode="lin" valueType="num">
                                      <p:cBhvr additive="base">
                                        <p:cTn id="110" dur="1000" fill="hold"/>
                                        <p:tgtEl>
                                          <p:spTgt spid="3"/>
                                        </p:tgtEl>
                                        <p:attrNameLst>
                                          <p:attrName>ppt_y</p:attrName>
                                        </p:attrNameLst>
                                      </p:cBhvr>
                                      <p:tavLst>
                                        <p:tav tm="0">
                                          <p:val>
                                            <p:strVal val="#ppt_y"/>
                                          </p:val>
                                        </p:tav>
                                        <p:tav tm="100000">
                                          <p:val>
                                            <p:strVal val="#ppt_y"/>
                                          </p:val>
                                        </p:tav>
                                      </p:tavLst>
                                    </p:anim>
                                  </p:childTnLst>
                                </p:cTn>
                              </p:par>
                              <p:par>
                                <p:cTn id="111" presetID="2" presetClass="entr" presetSubtype="2" fill="hold" nodeType="withEffect">
                                  <p:stCondLst>
                                    <p:cond delay="0"/>
                                  </p:stCondLst>
                                  <p:childTnLst>
                                    <p:set>
                                      <p:cBhvr>
                                        <p:cTn id="112" dur="1" fill="hold">
                                          <p:stCondLst>
                                            <p:cond delay="0"/>
                                          </p:stCondLst>
                                        </p:cTn>
                                        <p:tgtEl>
                                          <p:spTgt spid="5"/>
                                        </p:tgtEl>
                                        <p:attrNameLst>
                                          <p:attrName>style.visibility</p:attrName>
                                        </p:attrNameLst>
                                      </p:cBhvr>
                                      <p:to>
                                        <p:strVal val="visible"/>
                                      </p:to>
                                    </p:set>
                                    <p:anim calcmode="lin" valueType="num">
                                      <p:cBhvr additive="base">
                                        <p:cTn id="113" dur="1000" fill="hold"/>
                                        <p:tgtEl>
                                          <p:spTgt spid="5"/>
                                        </p:tgtEl>
                                        <p:attrNameLst>
                                          <p:attrName>ppt_x</p:attrName>
                                        </p:attrNameLst>
                                      </p:cBhvr>
                                      <p:tavLst>
                                        <p:tav tm="0">
                                          <p:val>
                                            <p:strVal val="1+#ppt_w/2"/>
                                          </p:val>
                                        </p:tav>
                                        <p:tav tm="100000">
                                          <p:val>
                                            <p:strVal val="#ppt_x"/>
                                          </p:val>
                                        </p:tav>
                                      </p:tavLst>
                                    </p:anim>
                                    <p:anim calcmode="lin" valueType="num">
                                      <p:cBhvr additive="base">
                                        <p:cTn id="114" dur="1000" fill="hold"/>
                                        <p:tgtEl>
                                          <p:spTgt spid="5"/>
                                        </p:tgtEl>
                                        <p:attrNameLst>
                                          <p:attrName>ppt_y</p:attrName>
                                        </p:attrNameLst>
                                      </p:cBhvr>
                                      <p:tavLst>
                                        <p:tav tm="0">
                                          <p:val>
                                            <p:strVal val="#ppt_y"/>
                                          </p:val>
                                        </p:tav>
                                        <p:tav tm="100000">
                                          <p:val>
                                            <p:strVal val="#ppt_y"/>
                                          </p:val>
                                        </p:tav>
                                      </p:tavLst>
                                    </p:anim>
                                  </p:childTnLst>
                                </p:cTn>
                              </p:par>
                              <p:par>
                                <p:cTn id="115" presetID="2" presetClass="entr" presetSubtype="2" fill="hold" nodeType="withEffect">
                                  <p:stCondLst>
                                    <p:cond delay="0"/>
                                  </p:stCondLst>
                                  <p:childTnLst>
                                    <p:set>
                                      <p:cBhvr>
                                        <p:cTn id="116" dur="1" fill="hold">
                                          <p:stCondLst>
                                            <p:cond delay="0"/>
                                          </p:stCondLst>
                                        </p:cTn>
                                        <p:tgtEl>
                                          <p:spTgt spid="8"/>
                                        </p:tgtEl>
                                        <p:attrNameLst>
                                          <p:attrName>style.visibility</p:attrName>
                                        </p:attrNameLst>
                                      </p:cBhvr>
                                      <p:to>
                                        <p:strVal val="visible"/>
                                      </p:to>
                                    </p:set>
                                    <p:anim calcmode="lin" valueType="num">
                                      <p:cBhvr additive="base">
                                        <p:cTn id="117" dur="1000" fill="hold"/>
                                        <p:tgtEl>
                                          <p:spTgt spid="8"/>
                                        </p:tgtEl>
                                        <p:attrNameLst>
                                          <p:attrName>ppt_x</p:attrName>
                                        </p:attrNameLst>
                                      </p:cBhvr>
                                      <p:tavLst>
                                        <p:tav tm="0">
                                          <p:val>
                                            <p:strVal val="1+#ppt_w/2"/>
                                          </p:val>
                                        </p:tav>
                                        <p:tav tm="100000">
                                          <p:val>
                                            <p:strVal val="#ppt_x"/>
                                          </p:val>
                                        </p:tav>
                                      </p:tavLst>
                                    </p:anim>
                                    <p:anim calcmode="lin" valueType="num">
                                      <p:cBhvr additive="base">
                                        <p:cTn id="118" dur="1000" fill="hold"/>
                                        <p:tgtEl>
                                          <p:spTgt spid="8"/>
                                        </p:tgtEl>
                                        <p:attrNameLst>
                                          <p:attrName>ppt_y</p:attrName>
                                        </p:attrNameLst>
                                      </p:cBhvr>
                                      <p:tavLst>
                                        <p:tav tm="0">
                                          <p:val>
                                            <p:strVal val="#ppt_y"/>
                                          </p:val>
                                        </p:tav>
                                        <p:tav tm="100000">
                                          <p:val>
                                            <p:strVal val="#ppt_y"/>
                                          </p:val>
                                        </p:tav>
                                      </p:tavLst>
                                    </p:anim>
                                  </p:childTnLst>
                                </p:cTn>
                              </p:par>
                              <p:par>
                                <p:cTn id="119" presetID="2" presetClass="entr" presetSubtype="2" fill="hold" nodeType="withEffect">
                                  <p:stCondLst>
                                    <p:cond delay="0"/>
                                  </p:stCondLst>
                                  <p:childTnLst>
                                    <p:set>
                                      <p:cBhvr>
                                        <p:cTn id="120" dur="1" fill="hold">
                                          <p:stCondLst>
                                            <p:cond delay="0"/>
                                          </p:stCondLst>
                                        </p:cTn>
                                        <p:tgtEl>
                                          <p:spTgt spid="11"/>
                                        </p:tgtEl>
                                        <p:attrNameLst>
                                          <p:attrName>style.visibility</p:attrName>
                                        </p:attrNameLst>
                                      </p:cBhvr>
                                      <p:to>
                                        <p:strVal val="visible"/>
                                      </p:to>
                                    </p:set>
                                    <p:anim calcmode="lin" valueType="num">
                                      <p:cBhvr additive="base">
                                        <p:cTn id="121" dur="1000" fill="hold"/>
                                        <p:tgtEl>
                                          <p:spTgt spid="11"/>
                                        </p:tgtEl>
                                        <p:attrNameLst>
                                          <p:attrName>ppt_x</p:attrName>
                                        </p:attrNameLst>
                                      </p:cBhvr>
                                      <p:tavLst>
                                        <p:tav tm="0">
                                          <p:val>
                                            <p:strVal val="1+#ppt_w/2"/>
                                          </p:val>
                                        </p:tav>
                                        <p:tav tm="100000">
                                          <p:val>
                                            <p:strVal val="#ppt_x"/>
                                          </p:val>
                                        </p:tav>
                                      </p:tavLst>
                                    </p:anim>
                                    <p:anim calcmode="lin" valueType="num">
                                      <p:cBhvr additive="base">
                                        <p:cTn id="122" dur="1000" fill="hold"/>
                                        <p:tgtEl>
                                          <p:spTgt spid="11"/>
                                        </p:tgtEl>
                                        <p:attrNameLst>
                                          <p:attrName>ppt_y</p:attrName>
                                        </p:attrNameLst>
                                      </p:cBhvr>
                                      <p:tavLst>
                                        <p:tav tm="0">
                                          <p:val>
                                            <p:strVal val="#ppt_y"/>
                                          </p:val>
                                        </p:tav>
                                        <p:tav tm="100000">
                                          <p:val>
                                            <p:strVal val="#ppt_y"/>
                                          </p:val>
                                        </p:tav>
                                      </p:tavLst>
                                    </p:anim>
                                  </p:childTnLst>
                                </p:cTn>
                              </p:par>
                              <p:par>
                                <p:cTn id="123" presetID="2" presetClass="entr" presetSubtype="2" fill="hold" nodeType="withEffect">
                                  <p:stCondLst>
                                    <p:cond delay="0"/>
                                  </p:stCondLst>
                                  <p:childTnLst>
                                    <p:set>
                                      <p:cBhvr>
                                        <p:cTn id="124" dur="1" fill="hold">
                                          <p:stCondLst>
                                            <p:cond delay="0"/>
                                          </p:stCondLst>
                                        </p:cTn>
                                        <p:tgtEl>
                                          <p:spTgt spid="14"/>
                                        </p:tgtEl>
                                        <p:attrNameLst>
                                          <p:attrName>style.visibility</p:attrName>
                                        </p:attrNameLst>
                                      </p:cBhvr>
                                      <p:to>
                                        <p:strVal val="visible"/>
                                      </p:to>
                                    </p:set>
                                    <p:anim calcmode="lin" valueType="num">
                                      <p:cBhvr additive="base">
                                        <p:cTn id="125" dur="1000" fill="hold"/>
                                        <p:tgtEl>
                                          <p:spTgt spid="14"/>
                                        </p:tgtEl>
                                        <p:attrNameLst>
                                          <p:attrName>ppt_x</p:attrName>
                                        </p:attrNameLst>
                                      </p:cBhvr>
                                      <p:tavLst>
                                        <p:tav tm="0">
                                          <p:val>
                                            <p:strVal val="1+#ppt_w/2"/>
                                          </p:val>
                                        </p:tav>
                                        <p:tav tm="100000">
                                          <p:val>
                                            <p:strVal val="#ppt_x"/>
                                          </p:val>
                                        </p:tav>
                                      </p:tavLst>
                                    </p:anim>
                                    <p:anim calcmode="lin" valueType="num">
                                      <p:cBhvr additive="base">
                                        <p:cTn id="126" dur="1000" fill="hold"/>
                                        <p:tgtEl>
                                          <p:spTgt spid="14"/>
                                        </p:tgtEl>
                                        <p:attrNameLst>
                                          <p:attrName>ppt_y</p:attrName>
                                        </p:attrNameLst>
                                      </p:cBhvr>
                                      <p:tavLst>
                                        <p:tav tm="0">
                                          <p:val>
                                            <p:strVal val="#ppt_y"/>
                                          </p:val>
                                        </p:tav>
                                        <p:tav tm="100000">
                                          <p:val>
                                            <p:strVal val="#ppt_y"/>
                                          </p:val>
                                        </p:tav>
                                      </p:tavLst>
                                    </p:anim>
                                  </p:childTnLst>
                                </p:cTn>
                              </p:par>
                              <p:par>
                                <p:cTn id="127" presetID="2" presetClass="entr" presetSubtype="2" fill="hold" nodeType="withEffect">
                                  <p:stCondLst>
                                    <p:cond delay="0"/>
                                  </p:stCondLst>
                                  <p:childTnLst>
                                    <p:set>
                                      <p:cBhvr>
                                        <p:cTn id="128" dur="1" fill="hold">
                                          <p:stCondLst>
                                            <p:cond delay="0"/>
                                          </p:stCondLst>
                                        </p:cTn>
                                        <p:tgtEl>
                                          <p:spTgt spid="16"/>
                                        </p:tgtEl>
                                        <p:attrNameLst>
                                          <p:attrName>style.visibility</p:attrName>
                                        </p:attrNameLst>
                                      </p:cBhvr>
                                      <p:to>
                                        <p:strVal val="visible"/>
                                      </p:to>
                                    </p:set>
                                    <p:anim calcmode="lin" valueType="num">
                                      <p:cBhvr additive="base">
                                        <p:cTn id="129" dur="1000" fill="hold"/>
                                        <p:tgtEl>
                                          <p:spTgt spid="16"/>
                                        </p:tgtEl>
                                        <p:attrNameLst>
                                          <p:attrName>ppt_x</p:attrName>
                                        </p:attrNameLst>
                                      </p:cBhvr>
                                      <p:tavLst>
                                        <p:tav tm="0">
                                          <p:val>
                                            <p:strVal val="1+#ppt_w/2"/>
                                          </p:val>
                                        </p:tav>
                                        <p:tav tm="100000">
                                          <p:val>
                                            <p:strVal val="#ppt_x"/>
                                          </p:val>
                                        </p:tav>
                                      </p:tavLst>
                                    </p:anim>
                                    <p:anim calcmode="lin" valueType="num">
                                      <p:cBhvr additive="base">
                                        <p:cTn id="130" dur="1000" fill="hold"/>
                                        <p:tgtEl>
                                          <p:spTgt spid="16"/>
                                        </p:tgtEl>
                                        <p:attrNameLst>
                                          <p:attrName>ppt_y</p:attrName>
                                        </p:attrNameLst>
                                      </p:cBhvr>
                                      <p:tavLst>
                                        <p:tav tm="0">
                                          <p:val>
                                            <p:strVal val="#ppt_y"/>
                                          </p:val>
                                        </p:tav>
                                        <p:tav tm="100000">
                                          <p:val>
                                            <p:strVal val="#ppt_y"/>
                                          </p:val>
                                        </p:tav>
                                      </p:tavLst>
                                    </p:anim>
                                  </p:childTnLst>
                                </p:cTn>
                              </p:par>
                              <p:par>
                                <p:cTn id="131" presetID="2" presetClass="entr" presetSubtype="2" fill="hold" nodeType="withEffect">
                                  <p:stCondLst>
                                    <p:cond delay="0"/>
                                  </p:stCondLst>
                                  <p:childTnLst>
                                    <p:set>
                                      <p:cBhvr>
                                        <p:cTn id="132" dur="1" fill="hold">
                                          <p:stCondLst>
                                            <p:cond delay="0"/>
                                          </p:stCondLst>
                                        </p:cTn>
                                        <p:tgtEl>
                                          <p:spTgt spid="19"/>
                                        </p:tgtEl>
                                        <p:attrNameLst>
                                          <p:attrName>style.visibility</p:attrName>
                                        </p:attrNameLst>
                                      </p:cBhvr>
                                      <p:to>
                                        <p:strVal val="visible"/>
                                      </p:to>
                                    </p:set>
                                    <p:anim calcmode="lin" valueType="num">
                                      <p:cBhvr additive="base">
                                        <p:cTn id="133" dur="1000" fill="hold"/>
                                        <p:tgtEl>
                                          <p:spTgt spid="19"/>
                                        </p:tgtEl>
                                        <p:attrNameLst>
                                          <p:attrName>ppt_x</p:attrName>
                                        </p:attrNameLst>
                                      </p:cBhvr>
                                      <p:tavLst>
                                        <p:tav tm="0">
                                          <p:val>
                                            <p:strVal val="1+#ppt_w/2"/>
                                          </p:val>
                                        </p:tav>
                                        <p:tav tm="100000">
                                          <p:val>
                                            <p:strVal val="#ppt_x"/>
                                          </p:val>
                                        </p:tav>
                                      </p:tavLst>
                                    </p:anim>
                                    <p:anim calcmode="lin" valueType="num">
                                      <p:cBhvr additive="base">
                                        <p:cTn id="134" dur="1000" fill="hold"/>
                                        <p:tgtEl>
                                          <p:spTgt spid="19"/>
                                        </p:tgtEl>
                                        <p:attrNameLst>
                                          <p:attrName>ppt_y</p:attrName>
                                        </p:attrNameLst>
                                      </p:cBhvr>
                                      <p:tavLst>
                                        <p:tav tm="0">
                                          <p:val>
                                            <p:strVal val="#ppt_y"/>
                                          </p:val>
                                        </p:tav>
                                        <p:tav tm="100000">
                                          <p:val>
                                            <p:strVal val="#ppt_y"/>
                                          </p:val>
                                        </p:tav>
                                      </p:tavLst>
                                    </p:anim>
                                  </p:childTnLst>
                                </p:cTn>
                              </p:par>
                              <p:par>
                                <p:cTn id="135" presetID="2" presetClass="entr" presetSubtype="2" fill="hold" nodeType="withEffect">
                                  <p:stCondLst>
                                    <p:cond delay="0"/>
                                  </p:stCondLst>
                                  <p:childTnLst>
                                    <p:set>
                                      <p:cBhvr>
                                        <p:cTn id="136" dur="1" fill="hold">
                                          <p:stCondLst>
                                            <p:cond delay="0"/>
                                          </p:stCondLst>
                                        </p:cTn>
                                        <p:tgtEl>
                                          <p:spTgt spid="24"/>
                                        </p:tgtEl>
                                        <p:attrNameLst>
                                          <p:attrName>style.visibility</p:attrName>
                                        </p:attrNameLst>
                                      </p:cBhvr>
                                      <p:to>
                                        <p:strVal val="visible"/>
                                      </p:to>
                                    </p:set>
                                    <p:anim calcmode="lin" valueType="num">
                                      <p:cBhvr additive="base">
                                        <p:cTn id="137" dur="1000" fill="hold"/>
                                        <p:tgtEl>
                                          <p:spTgt spid="24"/>
                                        </p:tgtEl>
                                        <p:attrNameLst>
                                          <p:attrName>ppt_x</p:attrName>
                                        </p:attrNameLst>
                                      </p:cBhvr>
                                      <p:tavLst>
                                        <p:tav tm="0">
                                          <p:val>
                                            <p:strVal val="1+#ppt_w/2"/>
                                          </p:val>
                                        </p:tav>
                                        <p:tav tm="100000">
                                          <p:val>
                                            <p:strVal val="#ppt_x"/>
                                          </p:val>
                                        </p:tav>
                                      </p:tavLst>
                                    </p:anim>
                                    <p:anim calcmode="lin" valueType="num">
                                      <p:cBhvr additive="base">
                                        <p:cTn id="138" dur="1000" fill="hold"/>
                                        <p:tgtEl>
                                          <p:spTgt spid="24"/>
                                        </p:tgtEl>
                                        <p:attrNameLst>
                                          <p:attrName>ppt_y</p:attrName>
                                        </p:attrNameLst>
                                      </p:cBhvr>
                                      <p:tavLst>
                                        <p:tav tm="0">
                                          <p:val>
                                            <p:strVal val="#ppt_y"/>
                                          </p:val>
                                        </p:tav>
                                        <p:tav tm="100000">
                                          <p:val>
                                            <p:strVal val="#ppt_y"/>
                                          </p:val>
                                        </p:tav>
                                      </p:tavLst>
                                    </p:anim>
                                  </p:childTnLst>
                                </p:cTn>
                              </p:par>
                              <p:par>
                                <p:cTn id="139" presetID="2" presetClass="entr" presetSubtype="2" fill="hold" nodeType="withEffect">
                                  <p:stCondLst>
                                    <p:cond delay="0"/>
                                  </p:stCondLst>
                                  <p:childTnLst>
                                    <p:set>
                                      <p:cBhvr>
                                        <p:cTn id="140" dur="1" fill="hold">
                                          <p:stCondLst>
                                            <p:cond delay="0"/>
                                          </p:stCondLst>
                                        </p:cTn>
                                        <p:tgtEl>
                                          <p:spTgt spid="28"/>
                                        </p:tgtEl>
                                        <p:attrNameLst>
                                          <p:attrName>style.visibility</p:attrName>
                                        </p:attrNameLst>
                                      </p:cBhvr>
                                      <p:to>
                                        <p:strVal val="visible"/>
                                      </p:to>
                                    </p:set>
                                    <p:anim calcmode="lin" valueType="num">
                                      <p:cBhvr additive="base">
                                        <p:cTn id="141" dur="1000" fill="hold"/>
                                        <p:tgtEl>
                                          <p:spTgt spid="28"/>
                                        </p:tgtEl>
                                        <p:attrNameLst>
                                          <p:attrName>ppt_x</p:attrName>
                                        </p:attrNameLst>
                                      </p:cBhvr>
                                      <p:tavLst>
                                        <p:tav tm="0">
                                          <p:val>
                                            <p:strVal val="1+#ppt_w/2"/>
                                          </p:val>
                                        </p:tav>
                                        <p:tav tm="100000">
                                          <p:val>
                                            <p:strVal val="#ppt_x"/>
                                          </p:val>
                                        </p:tav>
                                      </p:tavLst>
                                    </p:anim>
                                    <p:anim calcmode="lin" valueType="num">
                                      <p:cBhvr additive="base">
                                        <p:cTn id="142" dur="1000" fill="hold"/>
                                        <p:tgtEl>
                                          <p:spTgt spid="28"/>
                                        </p:tgtEl>
                                        <p:attrNameLst>
                                          <p:attrName>ppt_y</p:attrName>
                                        </p:attrNameLst>
                                      </p:cBhvr>
                                      <p:tavLst>
                                        <p:tav tm="0">
                                          <p:val>
                                            <p:strVal val="#ppt_y"/>
                                          </p:val>
                                        </p:tav>
                                        <p:tav tm="100000">
                                          <p:val>
                                            <p:strVal val="#ppt_y"/>
                                          </p:val>
                                        </p:tav>
                                      </p:tavLst>
                                    </p:anim>
                                  </p:childTnLst>
                                </p:cTn>
                              </p:par>
                              <p:par>
                                <p:cTn id="143" presetID="2" presetClass="entr" presetSubtype="2" fill="hold" nodeType="withEffect">
                                  <p:stCondLst>
                                    <p:cond delay="0"/>
                                  </p:stCondLst>
                                  <p:childTnLst>
                                    <p:set>
                                      <p:cBhvr>
                                        <p:cTn id="144" dur="1" fill="hold">
                                          <p:stCondLst>
                                            <p:cond delay="0"/>
                                          </p:stCondLst>
                                        </p:cTn>
                                        <p:tgtEl>
                                          <p:spTgt spid="31"/>
                                        </p:tgtEl>
                                        <p:attrNameLst>
                                          <p:attrName>style.visibility</p:attrName>
                                        </p:attrNameLst>
                                      </p:cBhvr>
                                      <p:to>
                                        <p:strVal val="visible"/>
                                      </p:to>
                                    </p:set>
                                    <p:anim calcmode="lin" valueType="num">
                                      <p:cBhvr additive="base">
                                        <p:cTn id="145" dur="1000" fill="hold"/>
                                        <p:tgtEl>
                                          <p:spTgt spid="31"/>
                                        </p:tgtEl>
                                        <p:attrNameLst>
                                          <p:attrName>ppt_x</p:attrName>
                                        </p:attrNameLst>
                                      </p:cBhvr>
                                      <p:tavLst>
                                        <p:tav tm="0">
                                          <p:val>
                                            <p:strVal val="1+#ppt_w/2"/>
                                          </p:val>
                                        </p:tav>
                                        <p:tav tm="100000">
                                          <p:val>
                                            <p:strVal val="#ppt_x"/>
                                          </p:val>
                                        </p:tav>
                                      </p:tavLst>
                                    </p:anim>
                                    <p:anim calcmode="lin" valueType="num">
                                      <p:cBhvr additive="base">
                                        <p:cTn id="146" dur="1000" fill="hold"/>
                                        <p:tgtEl>
                                          <p:spTgt spid="31"/>
                                        </p:tgtEl>
                                        <p:attrNameLst>
                                          <p:attrName>ppt_y</p:attrName>
                                        </p:attrNameLst>
                                      </p:cBhvr>
                                      <p:tavLst>
                                        <p:tav tm="0">
                                          <p:val>
                                            <p:strVal val="#ppt_y"/>
                                          </p:val>
                                        </p:tav>
                                        <p:tav tm="100000">
                                          <p:val>
                                            <p:strVal val="#ppt_y"/>
                                          </p:val>
                                        </p:tav>
                                      </p:tavLst>
                                    </p:anim>
                                  </p:childTnLst>
                                </p:cTn>
                              </p:par>
                              <p:par>
                                <p:cTn id="147" presetID="2" presetClass="entr" presetSubtype="2" fill="hold" nodeType="withEffect">
                                  <p:stCondLst>
                                    <p:cond delay="0"/>
                                  </p:stCondLst>
                                  <p:childTnLst>
                                    <p:set>
                                      <p:cBhvr>
                                        <p:cTn id="148" dur="1" fill="hold">
                                          <p:stCondLst>
                                            <p:cond delay="0"/>
                                          </p:stCondLst>
                                        </p:cTn>
                                        <p:tgtEl>
                                          <p:spTgt spid="33"/>
                                        </p:tgtEl>
                                        <p:attrNameLst>
                                          <p:attrName>style.visibility</p:attrName>
                                        </p:attrNameLst>
                                      </p:cBhvr>
                                      <p:to>
                                        <p:strVal val="visible"/>
                                      </p:to>
                                    </p:set>
                                    <p:anim calcmode="lin" valueType="num">
                                      <p:cBhvr additive="base">
                                        <p:cTn id="149" dur="1000" fill="hold"/>
                                        <p:tgtEl>
                                          <p:spTgt spid="33"/>
                                        </p:tgtEl>
                                        <p:attrNameLst>
                                          <p:attrName>ppt_x</p:attrName>
                                        </p:attrNameLst>
                                      </p:cBhvr>
                                      <p:tavLst>
                                        <p:tav tm="0">
                                          <p:val>
                                            <p:strVal val="1+#ppt_w/2"/>
                                          </p:val>
                                        </p:tav>
                                        <p:tav tm="100000">
                                          <p:val>
                                            <p:strVal val="#ppt_x"/>
                                          </p:val>
                                        </p:tav>
                                      </p:tavLst>
                                    </p:anim>
                                    <p:anim calcmode="lin" valueType="num">
                                      <p:cBhvr additive="base">
                                        <p:cTn id="150" dur="1000" fill="hold"/>
                                        <p:tgtEl>
                                          <p:spTgt spid="33"/>
                                        </p:tgtEl>
                                        <p:attrNameLst>
                                          <p:attrName>ppt_y</p:attrName>
                                        </p:attrNameLst>
                                      </p:cBhvr>
                                      <p:tavLst>
                                        <p:tav tm="0">
                                          <p:val>
                                            <p:strVal val="#ppt_y"/>
                                          </p:val>
                                        </p:tav>
                                        <p:tav tm="100000">
                                          <p:val>
                                            <p:strVal val="#ppt_y"/>
                                          </p:val>
                                        </p:tav>
                                      </p:tavLst>
                                    </p:anim>
                                  </p:childTnLst>
                                </p:cTn>
                              </p:par>
                              <p:par>
                                <p:cTn id="151" presetID="2" presetClass="entr" presetSubtype="2" fill="hold" nodeType="withEffect">
                                  <p:stCondLst>
                                    <p:cond delay="0"/>
                                  </p:stCondLst>
                                  <p:childTnLst>
                                    <p:set>
                                      <p:cBhvr>
                                        <p:cTn id="152" dur="1" fill="hold">
                                          <p:stCondLst>
                                            <p:cond delay="0"/>
                                          </p:stCondLst>
                                        </p:cTn>
                                        <p:tgtEl>
                                          <p:spTgt spid="36"/>
                                        </p:tgtEl>
                                        <p:attrNameLst>
                                          <p:attrName>style.visibility</p:attrName>
                                        </p:attrNameLst>
                                      </p:cBhvr>
                                      <p:to>
                                        <p:strVal val="visible"/>
                                      </p:to>
                                    </p:set>
                                    <p:anim calcmode="lin" valueType="num">
                                      <p:cBhvr additive="base">
                                        <p:cTn id="153" dur="1000" fill="hold"/>
                                        <p:tgtEl>
                                          <p:spTgt spid="36"/>
                                        </p:tgtEl>
                                        <p:attrNameLst>
                                          <p:attrName>ppt_x</p:attrName>
                                        </p:attrNameLst>
                                      </p:cBhvr>
                                      <p:tavLst>
                                        <p:tav tm="0">
                                          <p:val>
                                            <p:strVal val="1+#ppt_w/2"/>
                                          </p:val>
                                        </p:tav>
                                        <p:tav tm="100000">
                                          <p:val>
                                            <p:strVal val="#ppt_x"/>
                                          </p:val>
                                        </p:tav>
                                      </p:tavLst>
                                    </p:anim>
                                    <p:anim calcmode="lin" valueType="num">
                                      <p:cBhvr additive="base">
                                        <p:cTn id="154" dur="1000" fill="hold"/>
                                        <p:tgtEl>
                                          <p:spTgt spid="36"/>
                                        </p:tgtEl>
                                        <p:attrNameLst>
                                          <p:attrName>ppt_y</p:attrName>
                                        </p:attrNameLst>
                                      </p:cBhvr>
                                      <p:tavLst>
                                        <p:tav tm="0">
                                          <p:val>
                                            <p:strVal val="#ppt_y"/>
                                          </p:val>
                                        </p:tav>
                                        <p:tav tm="100000">
                                          <p:val>
                                            <p:strVal val="#ppt_y"/>
                                          </p:val>
                                        </p:tav>
                                      </p:tavLst>
                                    </p:anim>
                                  </p:childTnLst>
                                </p:cTn>
                              </p:par>
                              <p:par>
                                <p:cTn id="155" presetID="2" presetClass="entr" presetSubtype="2" fill="hold" nodeType="withEffect">
                                  <p:stCondLst>
                                    <p:cond delay="0"/>
                                  </p:stCondLst>
                                  <p:childTnLst>
                                    <p:set>
                                      <p:cBhvr>
                                        <p:cTn id="156" dur="1" fill="hold">
                                          <p:stCondLst>
                                            <p:cond delay="0"/>
                                          </p:stCondLst>
                                        </p:cTn>
                                        <p:tgtEl>
                                          <p:spTgt spid="39"/>
                                        </p:tgtEl>
                                        <p:attrNameLst>
                                          <p:attrName>style.visibility</p:attrName>
                                        </p:attrNameLst>
                                      </p:cBhvr>
                                      <p:to>
                                        <p:strVal val="visible"/>
                                      </p:to>
                                    </p:set>
                                    <p:anim calcmode="lin" valueType="num">
                                      <p:cBhvr additive="base">
                                        <p:cTn id="157" dur="1000" fill="hold"/>
                                        <p:tgtEl>
                                          <p:spTgt spid="39"/>
                                        </p:tgtEl>
                                        <p:attrNameLst>
                                          <p:attrName>ppt_x</p:attrName>
                                        </p:attrNameLst>
                                      </p:cBhvr>
                                      <p:tavLst>
                                        <p:tav tm="0">
                                          <p:val>
                                            <p:strVal val="1+#ppt_w/2"/>
                                          </p:val>
                                        </p:tav>
                                        <p:tav tm="100000">
                                          <p:val>
                                            <p:strVal val="#ppt_x"/>
                                          </p:val>
                                        </p:tav>
                                      </p:tavLst>
                                    </p:anim>
                                    <p:anim calcmode="lin" valueType="num">
                                      <p:cBhvr additive="base">
                                        <p:cTn id="158" dur="1000" fill="hold"/>
                                        <p:tgtEl>
                                          <p:spTgt spid="39"/>
                                        </p:tgtEl>
                                        <p:attrNameLst>
                                          <p:attrName>ppt_y</p:attrName>
                                        </p:attrNameLst>
                                      </p:cBhvr>
                                      <p:tavLst>
                                        <p:tav tm="0">
                                          <p:val>
                                            <p:strVal val="#ppt_y"/>
                                          </p:val>
                                        </p:tav>
                                        <p:tav tm="100000">
                                          <p:val>
                                            <p:strVal val="#ppt_y"/>
                                          </p:val>
                                        </p:tav>
                                      </p:tavLst>
                                    </p:anim>
                                  </p:childTnLst>
                                </p:cTn>
                              </p:par>
                              <p:par>
                                <p:cTn id="159" presetID="2" presetClass="entr" presetSubtype="2" fill="hold" nodeType="withEffect">
                                  <p:stCondLst>
                                    <p:cond delay="0"/>
                                  </p:stCondLst>
                                  <p:childTnLst>
                                    <p:set>
                                      <p:cBhvr>
                                        <p:cTn id="160" dur="1" fill="hold">
                                          <p:stCondLst>
                                            <p:cond delay="0"/>
                                          </p:stCondLst>
                                        </p:cTn>
                                        <p:tgtEl>
                                          <p:spTgt spid="41"/>
                                        </p:tgtEl>
                                        <p:attrNameLst>
                                          <p:attrName>style.visibility</p:attrName>
                                        </p:attrNameLst>
                                      </p:cBhvr>
                                      <p:to>
                                        <p:strVal val="visible"/>
                                      </p:to>
                                    </p:set>
                                    <p:anim calcmode="lin" valueType="num">
                                      <p:cBhvr additive="base">
                                        <p:cTn id="161" dur="1000" fill="hold"/>
                                        <p:tgtEl>
                                          <p:spTgt spid="41"/>
                                        </p:tgtEl>
                                        <p:attrNameLst>
                                          <p:attrName>ppt_x</p:attrName>
                                        </p:attrNameLst>
                                      </p:cBhvr>
                                      <p:tavLst>
                                        <p:tav tm="0">
                                          <p:val>
                                            <p:strVal val="1+#ppt_w/2"/>
                                          </p:val>
                                        </p:tav>
                                        <p:tav tm="100000">
                                          <p:val>
                                            <p:strVal val="#ppt_x"/>
                                          </p:val>
                                        </p:tav>
                                      </p:tavLst>
                                    </p:anim>
                                    <p:anim calcmode="lin" valueType="num">
                                      <p:cBhvr additive="base">
                                        <p:cTn id="162" dur="1000" fill="hold"/>
                                        <p:tgtEl>
                                          <p:spTgt spid="41"/>
                                        </p:tgtEl>
                                        <p:attrNameLst>
                                          <p:attrName>ppt_y</p:attrName>
                                        </p:attrNameLst>
                                      </p:cBhvr>
                                      <p:tavLst>
                                        <p:tav tm="0">
                                          <p:val>
                                            <p:strVal val="#ppt_y"/>
                                          </p:val>
                                        </p:tav>
                                        <p:tav tm="100000">
                                          <p:val>
                                            <p:strVal val="#ppt_y"/>
                                          </p:val>
                                        </p:tav>
                                      </p:tavLst>
                                    </p:anim>
                                  </p:childTnLst>
                                </p:cTn>
                              </p:par>
                              <p:par>
                                <p:cTn id="163" presetID="2" presetClass="entr" presetSubtype="2" fill="hold" nodeType="withEffect">
                                  <p:stCondLst>
                                    <p:cond delay="0"/>
                                  </p:stCondLst>
                                  <p:childTnLst>
                                    <p:set>
                                      <p:cBhvr>
                                        <p:cTn id="164" dur="1" fill="hold">
                                          <p:stCondLst>
                                            <p:cond delay="0"/>
                                          </p:stCondLst>
                                        </p:cTn>
                                        <p:tgtEl>
                                          <p:spTgt spid="45"/>
                                        </p:tgtEl>
                                        <p:attrNameLst>
                                          <p:attrName>style.visibility</p:attrName>
                                        </p:attrNameLst>
                                      </p:cBhvr>
                                      <p:to>
                                        <p:strVal val="visible"/>
                                      </p:to>
                                    </p:set>
                                    <p:anim calcmode="lin" valueType="num">
                                      <p:cBhvr additive="base">
                                        <p:cTn id="165" dur="1000" fill="hold"/>
                                        <p:tgtEl>
                                          <p:spTgt spid="45"/>
                                        </p:tgtEl>
                                        <p:attrNameLst>
                                          <p:attrName>ppt_x</p:attrName>
                                        </p:attrNameLst>
                                      </p:cBhvr>
                                      <p:tavLst>
                                        <p:tav tm="0">
                                          <p:val>
                                            <p:strVal val="1+#ppt_w/2"/>
                                          </p:val>
                                        </p:tav>
                                        <p:tav tm="100000">
                                          <p:val>
                                            <p:strVal val="#ppt_x"/>
                                          </p:val>
                                        </p:tav>
                                      </p:tavLst>
                                    </p:anim>
                                    <p:anim calcmode="lin" valueType="num">
                                      <p:cBhvr additive="base">
                                        <p:cTn id="166" dur="1000" fill="hold"/>
                                        <p:tgtEl>
                                          <p:spTgt spid="45"/>
                                        </p:tgtEl>
                                        <p:attrNameLst>
                                          <p:attrName>ppt_y</p:attrName>
                                        </p:attrNameLst>
                                      </p:cBhvr>
                                      <p:tavLst>
                                        <p:tav tm="0">
                                          <p:val>
                                            <p:strVal val="#ppt_y"/>
                                          </p:val>
                                        </p:tav>
                                        <p:tav tm="100000">
                                          <p:val>
                                            <p:strVal val="#ppt_y"/>
                                          </p:val>
                                        </p:tav>
                                      </p:tavLst>
                                    </p:anim>
                                  </p:childTnLst>
                                </p:cTn>
                              </p:par>
                              <p:par>
                                <p:cTn id="167" presetID="2" presetClass="entr" presetSubtype="2" fill="hold" nodeType="withEffect">
                                  <p:stCondLst>
                                    <p:cond delay="0"/>
                                  </p:stCondLst>
                                  <p:childTnLst>
                                    <p:set>
                                      <p:cBhvr>
                                        <p:cTn id="168" dur="1" fill="hold">
                                          <p:stCondLst>
                                            <p:cond delay="0"/>
                                          </p:stCondLst>
                                        </p:cTn>
                                        <p:tgtEl>
                                          <p:spTgt spid="47"/>
                                        </p:tgtEl>
                                        <p:attrNameLst>
                                          <p:attrName>style.visibility</p:attrName>
                                        </p:attrNameLst>
                                      </p:cBhvr>
                                      <p:to>
                                        <p:strVal val="visible"/>
                                      </p:to>
                                    </p:set>
                                    <p:anim calcmode="lin" valueType="num">
                                      <p:cBhvr additive="base">
                                        <p:cTn id="169" dur="1000" fill="hold"/>
                                        <p:tgtEl>
                                          <p:spTgt spid="47"/>
                                        </p:tgtEl>
                                        <p:attrNameLst>
                                          <p:attrName>ppt_x</p:attrName>
                                        </p:attrNameLst>
                                      </p:cBhvr>
                                      <p:tavLst>
                                        <p:tav tm="0">
                                          <p:val>
                                            <p:strVal val="1+#ppt_w/2"/>
                                          </p:val>
                                        </p:tav>
                                        <p:tav tm="100000">
                                          <p:val>
                                            <p:strVal val="#ppt_x"/>
                                          </p:val>
                                        </p:tav>
                                      </p:tavLst>
                                    </p:anim>
                                    <p:anim calcmode="lin" valueType="num">
                                      <p:cBhvr additive="base">
                                        <p:cTn id="170" dur="1000" fill="hold"/>
                                        <p:tgtEl>
                                          <p:spTgt spid="47"/>
                                        </p:tgtEl>
                                        <p:attrNameLst>
                                          <p:attrName>ppt_y</p:attrName>
                                        </p:attrNameLst>
                                      </p:cBhvr>
                                      <p:tavLst>
                                        <p:tav tm="0">
                                          <p:val>
                                            <p:strVal val="#ppt_y"/>
                                          </p:val>
                                        </p:tav>
                                        <p:tav tm="100000">
                                          <p:val>
                                            <p:strVal val="#ppt_y"/>
                                          </p:val>
                                        </p:tav>
                                      </p:tavLst>
                                    </p:anim>
                                  </p:childTnLst>
                                </p:cTn>
                              </p:par>
                              <p:par>
                                <p:cTn id="171" presetID="2" presetClass="entr" presetSubtype="2" fill="hold" nodeType="withEffect">
                                  <p:stCondLst>
                                    <p:cond delay="0"/>
                                  </p:stCondLst>
                                  <p:childTnLst>
                                    <p:set>
                                      <p:cBhvr>
                                        <p:cTn id="172" dur="1" fill="hold">
                                          <p:stCondLst>
                                            <p:cond delay="0"/>
                                          </p:stCondLst>
                                        </p:cTn>
                                        <p:tgtEl>
                                          <p:spTgt spid="51"/>
                                        </p:tgtEl>
                                        <p:attrNameLst>
                                          <p:attrName>style.visibility</p:attrName>
                                        </p:attrNameLst>
                                      </p:cBhvr>
                                      <p:to>
                                        <p:strVal val="visible"/>
                                      </p:to>
                                    </p:set>
                                    <p:anim calcmode="lin" valueType="num">
                                      <p:cBhvr additive="base">
                                        <p:cTn id="173" dur="1000" fill="hold"/>
                                        <p:tgtEl>
                                          <p:spTgt spid="51"/>
                                        </p:tgtEl>
                                        <p:attrNameLst>
                                          <p:attrName>ppt_x</p:attrName>
                                        </p:attrNameLst>
                                      </p:cBhvr>
                                      <p:tavLst>
                                        <p:tav tm="0">
                                          <p:val>
                                            <p:strVal val="1+#ppt_w/2"/>
                                          </p:val>
                                        </p:tav>
                                        <p:tav tm="100000">
                                          <p:val>
                                            <p:strVal val="#ppt_x"/>
                                          </p:val>
                                        </p:tav>
                                      </p:tavLst>
                                    </p:anim>
                                    <p:anim calcmode="lin" valueType="num">
                                      <p:cBhvr additive="base">
                                        <p:cTn id="174" dur="1000" fill="hold"/>
                                        <p:tgtEl>
                                          <p:spTgt spid="51"/>
                                        </p:tgtEl>
                                        <p:attrNameLst>
                                          <p:attrName>ppt_y</p:attrName>
                                        </p:attrNameLst>
                                      </p:cBhvr>
                                      <p:tavLst>
                                        <p:tav tm="0">
                                          <p:val>
                                            <p:strVal val="#ppt_y"/>
                                          </p:val>
                                        </p:tav>
                                        <p:tav tm="100000">
                                          <p:val>
                                            <p:strVal val="#ppt_y"/>
                                          </p:val>
                                        </p:tav>
                                      </p:tavLst>
                                    </p:anim>
                                  </p:childTnLst>
                                </p:cTn>
                              </p:par>
                              <p:par>
                                <p:cTn id="175" presetID="2" presetClass="entr" presetSubtype="2" fill="hold" nodeType="withEffect">
                                  <p:stCondLst>
                                    <p:cond delay="0"/>
                                  </p:stCondLst>
                                  <p:childTnLst>
                                    <p:set>
                                      <p:cBhvr>
                                        <p:cTn id="176" dur="1" fill="hold">
                                          <p:stCondLst>
                                            <p:cond delay="0"/>
                                          </p:stCondLst>
                                        </p:cTn>
                                        <p:tgtEl>
                                          <p:spTgt spid="53"/>
                                        </p:tgtEl>
                                        <p:attrNameLst>
                                          <p:attrName>style.visibility</p:attrName>
                                        </p:attrNameLst>
                                      </p:cBhvr>
                                      <p:to>
                                        <p:strVal val="visible"/>
                                      </p:to>
                                    </p:set>
                                    <p:anim calcmode="lin" valueType="num">
                                      <p:cBhvr additive="base">
                                        <p:cTn id="177" dur="1000" fill="hold"/>
                                        <p:tgtEl>
                                          <p:spTgt spid="53"/>
                                        </p:tgtEl>
                                        <p:attrNameLst>
                                          <p:attrName>ppt_x</p:attrName>
                                        </p:attrNameLst>
                                      </p:cBhvr>
                                      <p:tavLst>
                                        <p:tav tm="0">
                                          <p:val>
                                            <p:strVal val="1+#ppt_w/2"/>
                                          </p:val>
                                        </p:tav>
                                        <p:tav tm="100000">
                                          <p:val>
                                            <p:strVal val="#ppt_x"/>
                                          </p:val>
                                        </p:tav>
                                      </p:tavLst>
                                    </p:anim>
                                    <p:anim calcmode="lin" valueType="num">
                                      <p:cBhvr additive="base">
                                        <p:cTn id="178" dur="1000" fill="hold"/>
                                        <p:tgtEl>
                                          <p:spTgt spid="53"/>
                                        </p:tgtEl>
                                        <p:attrNameLst>
                                          <p:attrName>ppt_y</p:attrName>
                                        </p:attrNameLst>
                                      </p:cBhvr>
                                      <p:tavLst>
                                        <p:tav tm="0">
                                          <p:val>
                                            <p:strVal val="#ppt_y"/>
                                          </p:val>
                                        </p:tav>
                                        <p:tav tm="100000">
                                          <p:val>
                                            <p:strVal val="#ppt_y"/>
                                          </p:val>
                                        </p:tav>
                                      </p:tavLst>
                                    </p:anim>
                                  </p:childTnLst>
                                </p:cTn>
                              </p:par>
                              <p:par>
                                <p:cTn id="179" presetID="2" presetClass="entr" presetSubtype="2" fill="hold" nodeType="withEffect">
                                  <p:stCondLst>
                                    <p:cond delay="0"/>
                                  </p:stCondLst>
                                  <p:childTnLst>
                                    <p:set>
                                      <p:cBhvr>
                                        <p:cTn id="180" dur="1" fill="hold">
                                          <p:stCondLst>
                                            <p:cond delay="0"/>
                                          </p:stCondLst>
                                        </p:cTn>
                                        <p:tgtEl>
                                          <p:spTgt spid="55"/>
                                        </p:tgtEl>
                                        <p:attrNameLst>
                                          <p:attrName>style.visibility</p:attrName>
                                        </p:attrNameLst>
                                      </p:cBhvr>
                                      <p:to>
                                        <p:strVal val="visible"/>
                                      </p:to>
                                    </p:set>
                                    <p:anim calcmode="lin" valueType="num">
                                      <p:cBhvr additive="base">
                                        <p:cTn id="181" dur="1000" fill="hold"/>
                                        <p:tgtEl>
                                          <p:spTgt spid="55"/>
                                        </p:tgtEl>
                                        <p:attrNameLst>
                                          <p:attrName>ppt_x</p:attrName>
                                        </p:attrNameLst>
                                      </p:cBhvr>
                                      <p:tavLst>
                                        <p:tav tm="0">
                                          <p:val>
                                            <p:strVal val="1+#ppt_w/2"/>
                                          </p:val>
                                        </p:tav>
                                        <p:tav tm="100000">
                                          <p:val>
                                            <p:strVal val="#ppt_x"/>
                                          </p:val>
                                        </p:tav>
                                      </p:tavLst>
                                    </p:anim>
                                    <p:anim calcmode="lin" valueType="num">
                                      <p:cBhvr additive="base">
                                        <p:cTn id="182" dur="1000" fill="hold"/>
                                        <p:tgtEl>
                                          <p:spTgt spid="55"/>
                                        </p:tgtEl>
                                        <p:attrNameLst>
                                          <p:attrName>ppt_y</p:attrName>
                                        </p:attrNameLst>
                                      </p:cBhvr>
                                      <p:tavLst>
                                        <p:tav tm="0">
                                          <p:val>
                                            <p:strVal val="#ppt_y"/>
                                          </p:val>
                                        </p:tav>
                                        <p:tav tm="100000">
                                          <p:val>
                                            <p:strVal val="#ppt_y"/>
                                          </p:val>
                                        </p:tav>
                                      </p:tavLst>
                                    </p:anim>
                                  </p:childTnLst>
                                </p:cTn>
                              </p:par>
                              <p:par>
                                <p:cTn id="183" presetID="2" presetClass="entr" presetSubtype="2" fill="hold" nodeType="withEffect">
                                  <p:stCondLst>
                                    <p:cond delay="0"/>
                                  </p:stCondLst>
                                  <p:childTnLst>
                                    <p:set>
                                      <p:cBhvr>
                                        <p:cTn id="184" dur="1" fill="hold">
                                          <p:stCondLst>
                                            <p:cond delay="0"/>
                                          </p:stCondLst>
                                        </p:cTn>
                                        <p:tgtEl>
                                          <p:spTgt spid="59"/>
                                        </p:tgtEl>
                                        <p:attrNameLst>
                                          <p:attrName>style.visibility</p:attrName>
                                        </p:attrNameLst>
                                      </p:cBhvr>
                                      <p:to>
                                        <p:strVal val="visible"/>
                                      </p:to>
                                    </p:set>
                                    <p:anim calcmode="lin" valueType="num">
                                      <p:cBhvr additive="base">
                                        <p:cTn id="185" dur="1000" fill="hold"/>
                                        <p:tgtEl>
                                          <p:spTgt spid="59"/>
                                        </p:tgtEl>
                                        <p:attrNameLst>
                                          <p:attrName>ppt_x</p:attrName>
                                        </p:attrNameLst>
                                      </p:cBhvr>
                                      <p:tavLst>
                                        <p:tav tm="0">
                                          <p:val>
                                            <p:strVal val="1+#ppt_w/2"/>
                                          </p:val>
                                        </p:tav>
                                        <p:tav tm="100000">
                                          <p:val>
                                            <p:strVal val="#ppt_x"/>
                                          </p:val>
                                        </p:tav>
                                      </p:tavLst>
                                    </p:anim>
                                    <p:anim calcmode="lin" valueType="num">
                                      <p:cBhvr additive="base">
                                        <p:cTn id="186" dur="1000" fill="hold"/>
                                        <p:tgtEl>
                                          <p:spTgt spid="59"/>
                                        </p:tgtEl>
                                        <p:attrNameLst>
                                          <p:attrName>ppt_y</p:attrName>
                                        </p:attrNameLst>
                                      </p:cBhvr>
                                      <p:tavLst>
                                        <p:tav tm="0">
                                          <p:val>
                                            <p:strVal val="#ppt_y"/>
                                          </p:val>
                                        </p:tav>
                                        <p:tav tm="100000">
                                          <p:val>
                                            <p:strVal val="#ppt_y"/>
                                          </p:val>
                                        </p:tav>
                                      </p:tavLst>
                                    </p:anim>
                                  </p:childTnLst>
                                </p:cTn>
                              </p:par>
                              <p:par>
                                <p:cTn id="187" presetID="2" presetClass="entr" presetSubtype="2" fill="hold" nodeType="withEffect">
                                  <p:stCondLst>
                                    <p:cond delay="0"/>
                                  </p:stCondLst>
                                  <p:childTnLst>
                                    <p:set>
                                      <p:cBhvr>
                                        <p:cTn id="188" dur="1" fill="hold">
                                          <p:stCondLst>
                                            <p:cond delay="0"/>
                                          </p:stCondLst>
                                        </p:cTn>
                                        <p:tgtEl>
                                          <p:spTgt spid="61"/>
                                        </p:tgtEl>
                                        <p:attrNameLst>
                                          <p:attrName>style.visibility</p:attrName>
                                        </p:attrNameLst>
                                      </p:cBhvr>
                                      <p:to>
                                        <p:strVal val="visible"/>
                                      </p:to>
                                    </p:set>
                                    <p:anim calcmode="lin" valueType="num">
                                      <p:cBhvr additive="base">
                                        <p:cTn id="189" dur="1000" fill="hold"/>
                                        <p:tgtEl>
                                          <p:spTgt spid="61"/>
                                        </p:tgtEl>
                                        <p:attrNameLst>
                                          <p:attrName>ppt_x</p:attrName>
                                        </p:attrNameLst>
                                      </p:cBhvr>
                                      <p:tavLst>
                                        <p:tav tm="0">
                                          <p:val>
                                            <p:strVal val="1+#ppt_w/2"/>
                                          </p:val>
                                        </p:tav>
                                        <p:tav tm="100000">
                                          <p:val>
                                            <p:strVal val="#ppt_x"/>
                                          </p:val>
                                        </p:tav>
                                      </p:tavLst>
                                    </p:anim>
                                    <p:anim calcmode="lin" valueType="num">
                                      <p:cBhvr additive="base">
                                        <p:cTn id="190" dur="1000" fill="hold"/>
                                        <p:tgtEl>
                                          <p:spTgt spid="61"/>
                                        </p:tgtEl>
                                        <p:attrNameLst>
                                          <p:attrName>ppt_y</p:attrName>
                                        </p:attrNameLst>
                                      </p:cBhvr>
                                      <p:tavLst>
                                        <p:tav tm="0">
                                          <p:val>
                                            <p:strVal val="#ppt_y"/>
                                          </p:val>
                                        </p:tav>
                                        <p:tav tm="100000">
                                          <p:val>
                                            <p:strVal val="#ppt_y"/>
                                          </p:val>
                                        </p:tav>
                                      </p:tavLst>
                                    </p:anim>
                                  </p:childTnLst>
                                </p:cTn>
                              </p:par>
                              <p:par>
                                <p:cTn id="191" presetID="2" presetClass="entr" presetSubtype="2" fill="hold" nodeType="withEffect">
                                  <p:stCondLst>
                                    <p:cond delay="0"/>
                                  </p:stCondLst>
                                  <p:childTnLst>
                                    <p:set>
                                      <p:cBhvr>
                                        <p:cTn id="192" dur="1" fill="hold">
                                          <p:stCondLst>
                                            <p:cond delay="0"/>
                                          </p:stCondLst>
                                        </p:cTn>
                                        <p:tgtEl>
                                          <p:spTgt spid="57"/>
                                        </p:tgtEl>
                                        <p:attrNameLst>
                                          <p:attrName>style.visibility</p:attrName>
                                        </p:attrNameLst>
                                      </p:cBhvr>
                                      <p:to>
                                        <p:strVal val="visible"/>
                                      </p:to>
                                    </p:set>
                                    <p:anim calcmode="lin" valueType="num">
                                      <p:cBhvr additive="base">
                                        <p:cTn id="193" dur="1000" fill="hold"/>
                                        <p:tgtEl>
                                          <p:spTgt spid="57"/>
                                        </p:tgtEl>
                                        <p:attrNameLst>
                                          <p:attrName>ppt_x</p:attrName>
                                        </p:attrNameLst>
                                      </p:cBhvr>
                                      <p:tavLst>
                                        <p:tav tm="0">
                                          <p:val>
                                            <p:strVal val="1+#ppt_w/2"/>
                                          </p:val>
                                        </p:tav>
                                        <p:tav tm="100000">
                                          <p:val>
                                            <p:strVal val="#ppt_x"/>
                                          </p:val>
                                        </p:tav>
                                      </p:tavLst>
                                    </p:anim>
                                    <p:anim calcmode="lin" valueType="num">
                                      <p:cBhvr additive="base">
                                        <p:cTn id="194" dur="1000" fill="hold"/>
                                        <p:tgtEl>
                                          <p:spTgt spid="5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56" grpId="0" animBg="1"/>
      <p:bldP spid="22" grpId="0" animBg="1"/>
      <p:bldP spid="48" grpId="0" animBg="1"/>
    </p:bld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34ED8FB-88DD-A99B-7F1B-0F31B1D9B39B}"/>
              </a:ext>
            </a:extLst>
          </p:cNvPr>
          <p:cNvPicPr>
            <a:picLocks noChangeAspect="1"/>
          </p:cNvPicPr>
          <p:nvPr/>
        </p:nvPicPr>
        <p:blipFill>
          <a:blip r:embed="rId2">
            <a:alphaModFix/>
            <a:extLst>
              <a:ext uri="{BEBA8EAE-BF5A-486C-A8C5-ECC9F3942E4B}">
                <a14:imgProps xmlns:a14="http://schemas.microsoft.com/office/drawing/2010/main">
                  <a14:imgLayer r:embed="rId3">
                    <a14:imgEffect>
                      <a14:brightnessContrast bright="-40000" contrast="40000"/>
                    </a14:imgEffect>
                  </a14:imgLayer>
                </a14:imgProps>
              </a:ext>
            </a:extLst>
          </a:blip>
          <a:srcRect t="9999" b="9999"/>
          <a:stretch/>
        </p:blipFill>
        <p:spPr>
          <a:xfrm>
            <a:off x="0" y="1092200"/>
            <a:ext cx="17068800" cy="7681153"/>
          </a:xfrm>
          <a:prstGeom prst="rect">
            <a:avLst/>
          </a:prstGeom>
        </p:spPr>
      </p:pic>
      <p:sp>
        <p:nvSpPr>
          <p:cNvPr id="9" name="TextBox 8">
            <a:extLst>
              <a:ext uri="{FF2B5EF4-FFF2-40B4-BE49-F238E27FC236}">
                <a16:creationId xmlns:a16="http://schemas.microsoft.com/office/drawing/2014/main" id="{B7A14BFE-D942-5A7A-CCF9-17F69F50ECD9}"/>
              </a:ext>
            </a:extLst>
          </p:cNvPr>
          <p:cNvSpPr txBox="1"/>
          <p:nvPr/>
        </p:nvSpPr>
        <p:spPr>
          <a:xfrm>
            <a:off x="2425700" y="1884563"/>
            <a:ext cx="16268700" cy="10010113"/>
          </a:xfrm>
          <a:prstGeom prst="rect">
            <a:avLst/>
          </a:prstGeom>
          <a:noFill/>
        </p:spPr>
        <p:txBody>
          <a:bodyPr wrap="square" numCol="3">
            <a:spAutoFit/>
          </a:bodyPr>
          <a:lstStyle/>
          <a:p>
            <a:pPr>
              <a:lnSpc>
                <a:spcPct val="150000"/>
              </a:lnSpc>
            </a:pPr>
            <a:r>
              <a:rPr lang="en-US" sz="1197" dirty="0">
                <a:solidFill>
                  <a:schemeClr val="bg1"/>
                </a:solidFill>
                <a:latin typeface="Montserrat" pitchFamily="2" charset="0"/>
              </a:rPr>
              <a:t>Al </a:t>
            </a:r>
            <a:r>
              <a:rPr lang="en-US" sz="1197" dirty="0" err="1">
                <a:solidFill>
                  <a:schemeClr val="bg1"/>
                </a:solidFill>
                <a:latin typeface="Montserrat" pitchFamily="2" charset="0"/>
              </a:rPr>
              <a:t>Baik</a:t>
            </a:r>
            <a:r>
              <a:rPr lang="en-US" sz="1197" dirty="0">
                <a:solidFill>
                  <a:schemeClr val="bg1"/>
                </a:solidFill>
                <a:latin typeface="Montserrat" pitchFamily="2" charset="0"/>
              </a:rPr>
              <a:t> (UAE)</a:t>
            </a:r>
          </a:p>
          <a:p>
            <a:pPr>
              <a:lnSpc>
                <a:spcPct val="150000"/>
              </a:lnSpc>
            </a:pPr>
            <a:r>
              <a:rPr lang="en-US" sz="1197" dirty="0" err="1">
                <a:solidFill>
                  <a:schemeClr val="bg1"/>
                </a:solidFill>
                <a:latin typeface="Montserrat" pitchFamily="2" charset="0"/>
              </a:rPr>
              <a:t>Talabat</a:t>
            </a:r>
            <a:r>
              <a:rPr lang="en-US" sz="1197" dirty="0">
                <a:solidFill>
                  <a:schemeClr val="bg1"/>
                </a:solidFill>
                <a:latin typeface="Montserrat" pitchFamily="2" charset="0"/>
              </a:rPr>
              <a:t> Kitchens (UAE / Bahrain)</a:t>
            </a:r>
          </a:p>
          <a:p>
            <a:pPr>
              <a:lnSpc>
                <a:spcPct val="150000"/>
              </a:lnSpc>
            </a:pPr>
            <a:r>
              <a:rPr lang="en-US" sz="1197" dirty="0">
                <a:solidFill>
                  <a:schemeClr val="bg1"/>
                </a:solidFill>
                <a:latin typeface="Montserrat" pitchFamily="2" charset="0"/>
              </a:rPr>
              <a:t>Deliveroo Kitchens (UAE)</a:t>
            </a:r>
          </a:p>
          <a:p>
            <a:pPr>
              <a:lnSpc>
                <a:spcPct val="150000"/>
              </a:lnSpc>
            </a:pPr>
            <a:r>
              <a:rPr lang="en-US" sz="1197" dirty="0">
                <a:solidFill>
                  <a:schemeClr val="bg1"/>
                </a:solidFill>
                <a:latin typeface="Montserrat" pitchFamily="2" charset="0"/>
              </a:rPr>
              <a:t>Kitchen Park (UAE)</a:t>
            </a:r>
          </a:p>
          <a:p>
            <a:pPr>
              <a:lnSpc>
                <a:spcPct val="150000"/>
              </a:lnSpc>
            </a:pPr>
            <a:r>
              <a:rPr lang="en-US" sz="1197" dirty="0">
                <a:solidFill>
                  <a:schemeClr val="bg1"/>
                </a:solidFill>
                <a:latin typeface="Montserrat" pitchFamily="2" charset="0"/>
              </a:rPr>
              <a:t>Cloud Kitchen (UAE)</a:t>
            </a:r>
          </a:p>
          <a:p>
            <a:pPr>
              <a:lnSpc>
                <a:spcPct val="150000"/>
              </a:lnSpc>
            </a:pPr>
            <a:r>
              <a:rPr lang="en-US" sz="1197" dirty="0">
                <a:solidFill>
                  <a:schemeClr val="bg1"/>
                </a:solidFill>
                <a:latin typeface="Montserrat" pitchFamily="2" charset="0"/>
              </a:rPr>
              <a:t>Arts Club (DIFC, UAE)</a:t>
            </a:r>
          </a:p>
          <a:p>
            <a:pPr>
              <a:lnSpc>
                <a:spcPct val="150000"/>
              </a:lnSpc>
            </a:pPr>
            <a:r>
              <a:rPr lang="en-US" sz="1197" dirty="0">
                <a:solidFill>
                  <a:schemeClr val="bg1"/>
                </a:solidFill>
                <a:latin typeface="Montserrat" pitchFamily="2" charset="0"/>
              </a:rPr>
              <a:t>Anantara Resorts (UAE)</a:t>
            </a:r>
          </a:p>
          <a:p>
            <a:pPr>
              <a:lnSpc>
                <a:spcPct val="150000"/>
              </a:lnSpc>
            </a:pPr>
            <a:r>
              <a:rPr lang="en-US" sz="1197" dirty="0">
                <a:solidFill>
                  <a:schemeClr val="bg1"/>
                </a:solidFill>
                <a:latin typeface="Montserrat" pitchFamily="2" charset="0"/>
              </a:rPr>
              <a:t>Abu Dhabi Armed Force Club (UAE)</a:t>
            </a:r>
          </a:p>
          <a:p>
            <a:pPr>
              <a:lnSpc>
                <a:spcPct val="150000"/>
              </a:lnSpc>
            </a:pPr>
            <a:r>
              <a:rPr lang="en-US" sz="1197" dirty="0">
                <a:solidFill>
                  <a:schemeClr val="bg1"/>
                </a:solidFill>
                <a:latin typeface="Montserrat" pitchFamily="2" charset="0"/>
              </a:rPr>
              <a:t>Al </a:t>
            </a:r>
            <a:r>
              <a:rPr lang="en-US" sz="1197" dirty="0" err="1">
                <a:solidFill>
                  <a:schemeClr val="bg1"/>
                </a:solidFill>
                <a:latin typeface="Montserrat" pitchFamily="2" charset="0"/>
              </a:rPr>
              <a:t>Ashar</a:t>
            </a:r>
            <a:r>
              <a:rPr lang="en-US" sz="1197" dirty="0">
                <a:solidFill>
                  <a:schemeClr val="bg1"/>
                </a:solidFill>
                <a:latin typeface="Montserrat" pitchFamily="2" charset="0"/>
              </a:rPr>
              <a:t> Resorts (Al Ula, KSA)</a:t>
            </a:r>
          </a:p>
          <a:p>
            <a:pPr>
              <a:lnSpc>
                <a:spcPct val="150000"/>
              </a:lnSpc>
            </a:pPr>
            <a:r>
              <a:rPr lang="en-US" sz="1197" dirty="0">
                <a:solidFill>
                  <a:schemeClr val="bg1"/>
                </a:solidFill>
                <a:latin typeface="Montserrat" pitchFamily="2" charset="0"/>
              </a:rPr>
              <a:t>Wagamama (UAE)</a:t>
            </a:r>
          </a:p>
          <a:p>
            <a:pPr>
              <a:lnSpc>
                <a:spcPct val="150000"/>
              </a:lnSpc>
            </a:pPr>
            <a:r>
              <a:rPr lang="en-US" sz="1197" dirty="0" err="1">
                <a:solidFill>
                  <a:schemeClr val="bg1"/>
                </a:solidFill>
                <a:latin typeface="Montserrat" pitchFamily="2" charset="0"/>
              </a:rPr>
              <a:t>Misk</a:t>
            </a:r>
            <a:r>
              <a:rPr lang="en-US" sz="1197" dirty="0">
                <a:solidFill>
                  <a:schemeClr val="bg1"/>
                </a:solidFill>
                <a:latin typeface="Montserrat" pitchFamily="2" charset="0"/>
              </a:rPr>
              <a:t> City (KSA)</a:t>
            </a:r>
          </a:p>
          <a:p>
            <a:pPr>
              <a:lnSpc>
                <a:spcPct val="150000"/>
              </a:lnSpc>
            </a:pPr>
            <a:r>
              <a:rPr lang="en-US" sz="1197" dirty="0" err="1">
                <a:solidFill>
                  <a:schemeClr val="bg1"/>
                </a:solidFill>
                <a:latin typeface="Montserrat" pitchFamily="2" charset="0"/>
              </a:rPr>
              <a:t>Filli</a:t>
            </a:r>
            <a:r>
              <a:rPr lang="en-US" sz="1197" dirty="0">
                <a:solidFill>
                  <a:schemeClr val="bg1"/>
                </a:solidFill>
                <a:latin typeface="Montserrat" pitchFamily="2" charset="0"/>
              </a:rPr>
              <a:t> Café (UAE)</a:t>
            </a:r>
          </a:p>
          <a:p>
            <a:pPr>
              <a:lnSpc>
                <a:spcPct val="150000"/>
              </a:lnSpc>
            </a:pPr>
            <a:r>
              <a:rPr lang="en-US" sz="1197" dirty="0">
                <a:solidFill>
                  <a:schemeClr val="bg1"/>
                </a:solidFill>
                <a:latin typeface="Montserrat" pitchFamily="2" charset="0"/>
              </a:rPr>
              <a:t>DCH Palace (Creek Harbor, UAE)</a:t>
            </a:r>
          </a:p>
          <a:p>
            <a:pPr>
              <a:lnSpc>
                <a:spcPct val="150000"/>
              </a:lnSpc>
            </a:pPr>
            <a:r>
              <a:rPr lang="en-US" sz="1197" dirty="0">
                <a:solidFill>
                  <a:schemeClr val="bg1"/>
                </a:solidFill>
                <a:latin typeface="Montserrat" pitchFamily="2" charset="0"/>
              </a:rPr>
              <a:t>KFC (UAE / Oman)</a:t>
            </a:r>
          </a:p>
          <a:p>
            <a:pPr>
              <a:lnSpc>
                <a:spcPct val="150000"/>
              </a:lnSpc>
            </a:pPr>
            <a:r>
              <a:rPr lang="en-US" sz="1197" dirty="0">
                <a:solidFill>
                  <a:schemeClr val="bg1"/>
                </a:solidFill>
                <a:latin typeface="Montserrat" pitchFamily="2" charset="0"/>
              </a:rPr>
              <a:t>Papa Johns (UAE)</a:t>
            </a:r>
          </a:p>
          <a:p>
            <a:pPr>
              <a:lnSpc>
                <a:spcPct val="150000"/>
              </a:lnSpc>
            </a:pPr>
            <a:r>
              <a:rPr lang="en-US" sz="1197" dirty="0">
                <a:solidFill>
                  <a:schemeClr val="bg1"/>
                </a:solidFill>
                <a:latin typeface="Montserrat" pitchFamily="2" charset="0"/>
              </a:rPr>
              <a:t>Sharjah Co-Op (UAE)</a:t>
            </a:r>
          </a:p>
          <a:p>
            <a:pPr>
              <a:lnSpc>
                <a:spcPct val="150000"/>
              </a:lnSpc>
            </a:pPr>
            <a:r>
              <a:rPr lang="en-US" sz="1197" dirty="0">
                <a:solidFill>
                  <a:schemeClr val="bg1"/>
                </a:solidFill>
                <a:latin typeface="Montserrat" pitchFamily="2" charset="0"/>
              </a:rPr>
              <a:t>Hardees (UAE)</a:t>
            </a:r>
          </a:p>
          <a:p>
            <a:pPr>
              <a:lnSpc>
                <a:spcPct val="150000"/>
              </a:lnSpc>
            </a:pPr>
            <a:r>
              <a:rPr lang="en-US" sz="1197" dirty="0">
                <a:solidFill>
                  <a:schemeClr val="bg1"/>
                </a:solidFill>
                <a:latin typeface="Montserrat" pitchFamily="2" charset="0"/>
              </a:rPr>
              <a:t>Gazebo (UAE)</a:t>
            </a:r>
          </a:p>
          <a:p>
            <a:pPr>
              <a:lnSpc>
                <a:spcPct val="150000"/>
              </a:lnSpc>
            </a:pPr>
            <a:r>
              <a:rPr lang="en-US" sz="1197" dirty="0" err="1">
                <a:solidFill>
                  <a:schemeClr val="bg1"/>
                </a:solidFill>
                <a:latin typeface="Montserrat" pitchFamily="2" charset="0"/>
              </a:rPr>
              <a:t>Nandos</a:t>
            </a:r>
            <a:r>
              <a:rPr lang="en-US" sz="1197" dirty="0">
                <a:solidFill>
                  <a:schemeClr val="bg1"/>
                </a:solidFill>
                <a:latin typeface="Montserrat" pitchFamily="2" charset="0"/>
              </a:rPr>
              <a:t> (Al Khobar, KSA)</a:t>
            </a:r>
          </a:p>
          <a:p>
            <a:pPr>
              <a:lnSpc>
                <a:spcPct val="150000"/>
              </a:lnSpc>
            </a:pPr>
            <a:r>
              <a:rPr lang="en-US" sz="1197" dirty="0">
                <a:solidFill>
                  <a:schemeClr val="bg1"/>
                </a:solidFill>
                <a:latin typeface="Montserrat" pitchFamily="2" charset="0"/>
              </a:rPr>
              <a:t>Gazebo (UAE)</a:t>
            </a:r>
          </a:p>
          <a:p>
            <a:pPr>
              <a:lnSpc>
                <a:spcPct val="150000"/>
              </a:lnSpc>
            </a:pPr>
            <a:r>
              <a:rPr lang="en-US" sz="1197" dirty="0" err="1">
                <a:solidFill>
                  <a:schemeClr val="bg1"/>
                </a:solidFill>
                <a:latin typeface="Montserrat" pitchFamily="2" charset="0"/>
              </a:rPr>
              <a:t>Allo</a:t>
            </a:r>
            <a:r>
              <a:rPr lang="en-US" sz="1197" dirty="0">
                <a:solidFill>
                  <a:schemeClr val="bg1"/>
                </a:solidFill>
                <a:latin typeface="Montserrat" pitchFamily="2" charset="0"/>
              </a:rPr>
              <a:t> Beirut (UAE)</a:t>
            </a:r>
          </a:p>
          <a:p>
            <a:pPr>
              <a:lnSpc>
                <a:spcPct val="150000"/>
              </a:lnSpc>
            </a:pPr>
            <a:r>
              <a:rPr lang="en-US" sz="1197" dirty="0">
                <a:solidFill>
                  <a:schemeClr val="bg1"/>
                </a:solidFill>
                <a:latin typeface="Montserrat" pitchFamily="2" charset="0"/>
              </a:rPr>
              <a:t>Bosporus (UAE)</a:t>
            </a:r>
          </a:p>
          <a:p>
            <a:pPr>
              <a:lnSpc>
                <a:spcPct val="150000"/>
              </a:lnSpc>
            </a:pPr>
            <a:r>
              <a:rPr lang="en-US" sz="1197" dirty="0">
                <a:solidFill>
                  <a:schemeClr val="bg1"/>
                </a:solidFill>
                <a:latin typeface="Montserrat" pitchFamily="2" charset="0"/>
              </a:rPr>
              <a:t>Orange Kitchen (Nakheel, UAE)</a:t>
            </a:r>
          </a:p>
          <a:p>
            <a:pPr>
              <a:lnSpc>
                <a:spcPct val="150000"/>
              </a:lnSpc>
            </a:pPr>
            <a:r>
              <a:rPr lang="en-US" sz="1197" dirty="0" err="1">
                <a:solidFill>
                  <a:schemeClr val="bg1"/>
                </a:solidFill>
                <a:latin typeface="Montserrat" pitchFamily="2" charset="0"/>
              </a:rPr>
              <a:t>Kamat</a:t>
            </a:r>
            <a:r>
              <a:rPr lang="en-US" sz="1197" dirty="0">
                <a:solidFill>
                  <a:schemeClr val="bg1"/>
                </a:solidFill>
                <a:latin typeface="Montserrat" pitchFamily="2" charset="0"/>
              </a:rPr>
              <a:t> Restaurant (UAE)</a:t>
            </a:r>
          </a:p>
          <a:p>
            <a:pPr>
              <a:lnSpc>
                <a:spcPct val="150000"/>
              </a:lnSpc>
            </a:pPr>
            <a:endParaRPr lang="en-US" sz="1197" dirty="0">
              <a:solidFill>
                <a:schemeClr val="bg1"/>
              </a:solidFill>
              <a:latin typeface="Montserrat" pitchFamily="2" charset="0"/>
            </a:endParaRPr>
          </a:p>
          <a:p>
            <a:pPr>
              <a:lnSpc>
                <a:spcPct val="150000"/>
              </a:lnSpc>
            </a:pPr>
            <a:endParaRPr lang="en-US" sz="1197" dirty="0">
              <a:solidFill>
                <a:schemeClr val="bg1"/>
              </a:solidFill>
              <a:latin typeface="Montserrat" pitchFamily="2" charset="0"/>
            </a:endParaRPr>
          </a:p>
          <a:p>
            <a:pPr>
              <a:lnSpc>
                <a:spcPct val="150000"/>
              </a:lnSpc>
            </a:pPr>
            <a:endParaRPr lang="en-US" sz="1197" dirty="0">
              <a:solidFill>
                <a:schemeClr val="bg1"/>
              </a:solidFill>
              <a:latin typeface="Montserrat" pitchFamily="2" charset="0"/>
            </a:endParaRPr>
          </a:p>
          <a:p>
            <a:pPr>
              <a:lnSpc>
                <a:spcPct val="150000"/>
              </a:lnSpc>
            </a:pPr>
            <a:endParaRPr lang="en-US" sz="1197" dirty="0">
              <a:solidFill>
                <a:schemeClr val="bg1"/>
              </a:solidFill>
              <a:latin typeface="Montserrat" pitchFamily="2" charset="0"/>
            </a:endParaRPr>
          </a:p>
          <a:p>
            <a:pPr>
              <a:lnSpc>
                <a:spcPct val="150000"/>
              </a:lnSpc>
            </a:pPr>
            <a:endParaRPr lang="en-US" sz="1197" dirty="0">
              <a:solidFill>
                <a:schemeClr val="bg1"/>
              </a:solidFill>
              <a:latin typeface="Montserrat" pitchFamily="2" charset="0"/>
            </a:endParaRPr>
          </a:p>
          <a:p>
            <a:pPr>
              <a:lnSpc>
                <a:spcPct val="150000"/>
              </a:lnSpc>
            </a:pPr>
            <a:endParaRPr lang="en-US" sz="1197" dirty="0">
              <a:solidFill>
                <a:schemeClr val="bg1"/>
              </a:solidFill>
              <a:latin typeface="Montserrat" pitchFamily="2" charset="0"/>
            </a:endParaRPr>
          </a:p>
          <a:p>
            <a:pPr>
              <a:lnSpc>
                <a:spcPct val="150000"/>
              </a:lnSpc>
            </a:pPr>
            <a:endParaRPr lang="en-US" sz="1197" dirty="0">
              <a:solidFill>
                <a:schemeClr val="bg1"/>
              </a:solidFill>
              <a:latin typeface="Montserrat" pitchFamily="2" charset="0"/>
            </a:endParaRPr>
          </a:p>
          <a:p>
            <a:pPr>
              <a:lnSpc>
                <a:spcPct val="150000"/>
              </a:lnSpc>
            </a:pPr>
            <a:endParaRPr lang="en-US" sz="1197" dirty="0">
              <a:solidFill>
                <a:schemeClr val="bg1"/>
              </a:solidFill>
              <a:latin typeface="Montserrat" pitchFamily="2" charset="0"/>
            </a:endParaRPr>
          </a:p>
          <a:p>
            <a:pPr>
              <a:lnSpc>
                <a:spcPct val="150000"/>
              </a:lnSpc>
            </a:pPr>
            <a:endParaRPr lang="en-US" sz="1197" dirty="0">
              <a:solidFill>
                <a:schemeClr val="bg1"/>
              </a:solidFill>
              <a:latin typeface="Montserrat" pitchFamily="2" charset="0"/>
            </a:endParaRPr>
          </a:p>
          <a:p>
            <a:pPr>
              <a:lnSpc>
                <a:spcPct val="150000"/>
              </a:lnSpc>
            </a:pPr>
            <a:endParaRPr lang="en-US" sz="1197" dirty="0">
              <a:solidFill>
                <a:schemeClr val="bg1"/>
              </a:solidFill>
              <a:latin typeface="Montserrat" pitchFamily="2" charset="0"/>
            </a:endParaRPr>
          </a:p>
          <a:p>
            <a:pPr>
              <a:lnSpc>
                <a:spcPct val="150000"/>
              </a:lnSpc>
            </a:pPr>
            <a:endParaRPr lang="en-US" sz="1197" dirty="0">
              <a:solidFill>
                <a:schemeClr val="bg1"/>
              </a:solidFill>
              <a:latin typeface="Montserrat" pitchFamily="2" charset="0"/>
            </a:endParaRPr>
          </a:p>
          <a:p>
            <a:pPr>
              <a:lnSpc>
                <a:spcPct val="150000"/>
              </a:lnSpc>
            </a:pPr>
            <a:endParaRPr lang="en-US" sz="1197" dirty="0">
              <a:solidFill>
                <a:schemeClr val="bg1"/>
              </a:solidFill>
              <a:latin typeface="Montserrat" pitchFamily="2" charset="0"/>
            </a:endParaRPr>
          </a:p>
          <a:p>
            <a:pPr>
              <a:lnSpc>
                <a:spcPct val="150000"/>
              </a:lnSpc>
            </a:pPr>
            <a:r>
              <a:rPr lang="en-US" sz="1197" dirty="0" err="1">
                <a:solidFill>
                  <a:schemeClr val="bg1"/>
                </a:solidFill>
                <a:latin typeface="Montserrat" pitchFamily="2" charset="0"/>
              </a:rPr>
              <a:t>Bla</a:t>
            </a:r>
            <a:r>
              <a:rPr lang="en-US" sz="1197" dirty="0">
                <a:solidFill>
                  <a:schemeClr val="bg1"/>
                </a:solidFill>
                <a:latin typeface="Montserrat" pitchFamily="2" charset="0"/>
              </a:rPr>
              <a:t> </a:t>
            </a:r>
            <a:r>
              <a:rPr lang="en-US" sz="1197" dirty="0" err="1">
                <a:solidFill>
                  <a:schemeClr val="bg1"/>
                </a:solidFill>
                <a:latin typeface="Montserrat" pitchFamily="2" charset="0"/>
              </a:rPr>
              <a:t>Bla</a:t>
            </a:r>
            <a:r>
              <a:rPr lang="en-US" sz="1197" dirty="0">
                <a:solidFill>
                  <a:schemeClr val="bg1"/>
                </a:solidFill>
                <a:latin typeface="Montserrat" pitchFamily="2" charset="0"/>
              </a:rPr>
              <a:t> (JBR Walk, UAE)</a:t>
            </a:r>
          </a:p>
          <a:p>
            <a:pPr>
              <a:lnSpc>
                <a:spcPct val="150000"/>
              </a:lnSpc>
            </a:pPr>
            <a:r>
              <a:rPr lang="en-US" sz="1197" dirty="0">
                <a:solidFill>
                  <a:schemeClr val="bg1"/>
                </a:solidFill>
                <a:latin typeface="Montserrat" pitchFamily="2" charset="0"/>
              </a:rPr>
              <a:t>Benihana (Egypt)</a:t>
            </a:r>
          </a:p>
          <a:p>
            <a:pPr>
              <a:lnSpc>
                <a:spcPct val="150000"/>
              </a:lnSpc>
            </a:pPr>
            <a:r>
              <a:rPr lang="en-US" sz="1197" dirty="0" err="1">
                <a:solidFill>
                  <a:schemeClr val="bg1"/>
                </a:solidFill>
                <a:latin typeface="Montserrat" pitchFamily="2" charset="0"/>
              </a:rPr>
              <a:t>Ghala</a:t>
            </a:r>
            <a:r>
              <a:rPr lang="en-US" sz="1197" dirty="0">
                <a:solidFill>
                  <a:schemeClr val="bg1"/>
                </a:solidFill>
                <a:latin typeface="Montserrat" pitchFamily="2" charset="0"/>
              </a:rPr>
              <a:t> Heights (Oman)</a:t>
            </a:r>
          </a:p>
          <a:p>
            <a:pPr>
              <a:lnSpc>
                <a:spcPct val="150000"/>
              </a:lnSpc>
            </a:pPr>
            <a:r>
              <a:rPr lang="en-US" sz="1197" dirty="0">
                <a:solidFill>
                  <a:schemeClr val="bg1"/>
                </a:solidFill>
                <a:latin typeface="Montserrat" pitchFamily="2" charset="0"/>
              </a:rPr>
              <a:t>The District (Marina Walk, UAE)</a:t>
            </a:r>
          </a:p>
          <a:p>
            <a:pPr>
              <a:lnSpc>
                <a:spcPct val="150000"/>
              </a:lnSpc>
            </a:pPr>
            <a:r>
              <a:rPr lang="en-US" sz="1197" dirty="0">
                <a:solidFill>
                  <a:schemeClr val="bg1"/>
                </a:solidFill>
                <a:latin typeface="Montserrat" pitchFamily="2" charset="0"/>
              </a:rPr>
              <a:t>The Guild (ICD, UAE)</a:t>
            </a:r>
          </a:p>
          <a:p>
            <a:pPr>
              <a:lnSpc>
                <a:spcPct val="150000"/>
              </a:lnSpc>
            </a:pPr>
            <a:r>
              <a:rPr lang="en-US" sz="1197" dirty="0">
                <a:solidFill>
                  <a:schemeClr val="bg1"/>
                </a:solidFill>
                <a:latin typeface="Montserrat" pitchFamily="2" charset="0"/>
              </a:rPr>
              <a:t>Ling </a:t>
            </a:r>
            <a:r>
              <a:rPr lang="en-US" sz="1197" dirty="0" err="1">
                <a:solidFill>
                  <a:schemeClr val="bg1"/>
                </a:solidFill>
                <a:latin typeface="Montserrat" pitchFamily="2" charset="0"/>
              </a:rPr>
              <a:t>Ling</a:t>
            </a:r>
            <a:r>
              <a:rPr lang="en-US" sz="1197" dirty="0">
                <a:solidFill>
                  <a:schemeClr val="bg1"/>
                </a:solidFill>
                <a:latin typeface="Montserrat" pitchFamily="2" charset="0"/>
              </a:rPr>
              <a:t> (Royal Atlantis, UAE)</a:t>
            </a:r>
          </a:p>
          <a:p>
            <a:pPr>
              <a:lnSpc>
                <a:spcPct val="150000"/>
              </a:lnSpc>
            </a:pPr>
            <a:r>
              <a:rPr lang="en-US" sz="1197" dirty="0">
                <a:solidFill>
                  <a:schemeClr val="bg1"/>
                </a:solidFill>
                <a:latin typeface="Montserrat" pitchFamily="2" charset="0"/>
              </a:rPr>
              <a:t>Hunter and Barrel (Mirdif, UAE)</a:t>
            </a:r>
          </a:p>
          <a:p>
            <a:pPr>
              <a:lnSpc>
                <a:spcPct val="150000"/>
              </a:lnSpc>
            </a:pPr>
            <a:r>
              <a:rPr lang="en-US" sz="1197" dirty="0" err="1">
                <a:solidFill>
                  <a:schemeClr val="bg1"/>
                </a:solidFill>
                <a:latin typeface="Montserrat" pitchFamily="2" charset="0"/>
              </a:rPr>
              <a:t>Gonpanchi</a:t>
            </a:r>
            <a:r>
              <a:rPr lang="en-US" sz="1197" dirty="0">
                <a:solidFill>
                  <a:schemeClr val="bg1"/>
                </a:solidFill>
                <a:latin typeface="Montserrat" pitchFamily="2" charset="0"/>
              </a:rPr>
              <a:t> (Al Habtoor City, UAE)</a:t>
            </a:r>
          </a:p>
          <a:p>
            <a:pPr>
              <a:lnSpc>
                <a:spcPct val="150000"/>
              </a:lnSpc>
            </a:pPr>
            <a:r>
              <a:rPr lang="en-US" sz="1197" dirty="0" err="1">
                <a:solidFill>
                  <a:schemeClr val="bg1"/>
                </a:solidFill>
                <a:latin typeface="Montserrat" pitchFamily="2" charset="0"/>
              </a:rPr>
              <a:t>Mallak</a:t>
            </a:r>
            <a:r>
              <a:rPr lang="en-US" sz="1197" dirty="0">
                <a:solidFill>
                  <a:schemeClr val="bg1"/>
                </a:solidFill>
                <a:latin typeface="Montserrat" pitchFamily="2" charset="0"/>
              </a:rPr>
              <a:t> Al </a:t>
            </a:r>
            <a:r>
              <a:rPr lang="en-US" sz="1197" dirty="0" err="1">
                <a:solidFill>
                  <a:schemeClr val="bg1"/>
                </a:solidFill>
                <a:latin typeface="Montserrat" pitchFamily="2" charset="0"/>
              </a:rPr>
              <a:t>Tawouk</a:t>
            </a:r>
            <a:r>
              <a:rPr lang="en-US" sz="1197" dirty="0">
                <a:solidFill>
                  <a:schemeClr val="bg1"/>
                </a:solidFill>
                <a:latin typeface="Montserrat" pitchFamily="2" charset="0"/>
              </a:rPr>
              <a:t> (UAE)</a:t>
            </a:r>
          </a:p>
          <a:p>
            <a:pPr>
              <a:lnSpc>
                <a:spcPct val="150000"/>
              </a:lnSpc>
            </a:pPr>
            <a:r>
              <a:rPr lang="en-US" sz="1197" dirty="0">
                <a:solidFill>
                  <a:schemeClr val="bg1"/>
                </a:solidFill>
                <a:latin typeface="Montserrat" pitchFamily="2" charset="0"/>
              </a:rPr>
              <a:t>Il </a:t>
            </a:r>
            <a:r>
              <a:rPr lang="en-US" sz="1197" dirty="0" err="1">
                <a:solidFill>
                  <a:schemeClr val="bg1"/>
                </a:solidFill>
                <a:latin typeface="Montserrat" pitchFamily="2" charset="0"/>
              </a:rPr>
              <a:t>Forno</a:t>
            </a:r>
            <a:r>
              <a:rPr lang="en-US" sz="1197" dirty="0">
                <a:solidFill>
                  <a:schemeClr val="bg1"/>
                </a:solidFill>
                <a:latin typeface="Montserrat" pitchFamily="2" charset="0"/>
              </a:rPr>
              <a:t> (</a:t>
            </a:r>
            <a:r>
              <a:rPr lang="en-US" sz="1197" dirty="0" err="1">
                <a:solidFill>
                  <a:schemeClr val="bg1"/>
                </a:solidFill>
                <a:latin typeface="Montserrat" pitchFamily="2" charset="0"/>
              </a:rPr>
              <a:t>Zahiya</a:t>
            </a:r>
            <a:r>
              <a:rPr lang="en-US" sz="1197" dirty="0">
                <a:solidFill>
                  <a:schemeClr val="bg1"/>
                </a:solidFill>
                <a:latin typeface="Montserrat" pitchFamily="2" charset="0"/>
              </a:rPr>
              <a:t>, UAE)</a:t>
            </a:r>
          </a:p>
          <a:p>
            <a:pPr>
              <a:lnSpc>
                <a:spcPct val="150000"/>
              </a:lnSpc>
            </a:pPr>
            <a:r>
              <a:rPr lang="en-US" sz="1197" dirty="0">
                <a:solidFill>
                  <a:schemeClr val="bg1"/>
                </a:solidFill>
                <a:latin typeface="Montserrat" pitchFamily="2" charset="0"/>
              </a:rPr>
              <a:t>Bay Marina (Marina Harbor, UAE)</a:t>
            </a:r>
          </a:p>
          <a:p>
            <a:pPr>
              <a:lnSpc>
                <a:spcPct val="150000"/>
              </a:lnSpc>
            </a:pPr>
            <a:r>
              <a:rPr lang="en-US" sz="1197" dirty="0">
                <a:solidFill>
                  <a:schemeClr val="bg1"/>
                </a:solidFill>
                <a:latin typeface="Montserrat" pitchFamily="2" charset="0"/>
              </a:rPr>
              <a:t>Abu Dhabi Fish Market Kitchens (UAE)</a:t>
            </a:r>
          </a:p>
          <a:p>
            <a:pPr>
              <a:lnSpc>
                <a:spcPct val="150000"/>
              </a:lnSpc>
            </a:pPr>
            <a:r>
              <a:rPr lang="en-US" sz="1197" dirty="0">
                <a:solidFill>
                  <a:schemeClr val="bg1"/>
                </a:solidFill>
                <a:latin typeface="Montserrat" pitchFamily="2" charset="0"/>
              </a:rPr>
              <a:t>Cipriani (UAE / Qatar / Istanbul)</a:t>
            </a:r>
          </a:p>
          <a:p>
            <a:pPr>
              <a:lnSpc>
                <a:spcPct val="150000"/>
              </a:lnSpc>
            </a:pPr>
            <a:r>
              <a:rPr lang="en-US" sz="1197" dirty="0" err="1">
                <a:solidFill>
                  <a:schemeClr val="bg1"/>
                </a:solidFill>
                <a:latin typeface="Montserrat" pitchFamily="2" charset="0"/>
              </a:rPr>
              <a:t>Yamanote</a:t>
            </a:r>
            <a:r>
              <a:rPr lang="en-US" sz="1197" dirty="0">
                <a:solidFill>
                  <a:schemeClr val="bg1"/>
                </a:solidFill>
                <a:latin typeface="Montserrat" pitchFamily="2" charset="0"/>
              </a:rPr>
              <a:t> (Mirdif, UAE) </a:t>
            </a:r>
          </a:p>
          <a:p>
            <a:pPr>
              <a:lnSpc>
                <a:spcPct val="150000"/>
              </a:lnSpc>
            </a:pPr>
            <a:r>
              <a:rPr lang="en-US" sz="1197" dirty="0" err="1">
                <a:solidFill>
                  <a:schemeClr val="bg1"/>
                </a:solidFill>
                <a:latin typeface="Montserrat" pitchFamily="2" charset="0"/>
              </a:rPr>
              <a:t>Wadik</a:t>
            </a:r>
            <a:r>
              <a:rPr lang="en-US" sz="1197" dirty="0">
                <a:solidFill>
                  <a:schemeClr val="bg1"/>
                </a:solidFill>
                <a:latin typeface="Montserrat" pitchFamily="2" charset="0"/>
              </a:rPr>
              <a:t> Restaurant (The Walk, KSA)</a:t>
            </a:r>
          </a:p>
          <a:p>
            <a:pPr>
              <a:lnSpc>
                <a:spcPct val="150000"/>
              </a:lnSpc>
            </a:pPr>
            <a:r>
              <a:rPr lang="en-US" sz="1197" dirty="0">
                <a:solidFill>
                  <a:schemeClr val="bg1"/>
                </a:solidFill>
                <a:latin typeface="Montserrat" pitchFamily="2" charset="0"/>
              </a:rPr>
              <a:t>Santini (The Walk, KSA) </a:t>
            </a:r>
          </a:p>
          <a:p>
            <a:pPr>
              <a:lnSpc>
                <a:spcPct val="150000"/>
              </a:lnSpc>
            </a:pPr>
            <a:r>
              <a:rPr lang="en-US" sz="1197" dirty="0">
                <a:solidFill>
                  <a:schemeClr val="bg1"/>
                </a:solidFill>
                <a:latin typeface="Montserrat" pitchFamily="2" charset="0"/>
              </a:rPr>
              <a:t>Pickle (Deira City Centre, UAE)</a:t>
            </a:r>
          </a:p>
          <a:p>
            <a:pPr>
              <a:lnSpc>
                <a:spcPct val="150000"/>
              </a:lnSpc>
            </a:pPr>
            <a:r>
              <a:rPr lang="en-US" sz="1197" dirty="0">
                <a:solidFill>
                  <a:schemeClr val="bg1"/>
                </a:solidFill>
                <a:latin typeface="Montserrat" pitchFamily="2" charset="0"/>
              </a:rPr>
              <a:t>Jimmy's Bar (Edition Hotel, UAE)</a:t>
            </a:r>
          </a:p>
          <a:p>
            <a:pPr>
              <a:lnSpc>
                <a:spcPct val="150000"/>
              </a:lnSpc>
            </a:pPr>
            <a:r>
              <a:rPr lang="en-US" sz="1197" dirty="0">
                <a:solidFill>
                  <a:schemeClr val="bg1"/>
                </a:solidFill>
                <a:latin typeface="Montserrat" pitchFamily="2" charset="0"/>
              </a:rPr>
              <a:t>Milk Bun (Mall of Oman)</a:t>
            </a:r>
          </a:p>
          <a:p>
            <a:pPr>
              <a:lnSpc>
                <a:spcPct val="150000"/>
              </a:lnSpc>
            </a:pPr>
            <a:r>
              <a:rPr lang="en-US" sz="1197" dirty="0">
                <a:solidFill>
                  <a:schemeClr val="bg1"/>
                </a:solidFill>
                <a:latin typeface="Montserrat" pitchFamily="2" charset="0"/>
              </a:rPr>
              <a:t>Claw (JBR, UAE)</a:t>
            </a:r>
          </a:p>
          <a:p>
            <a:pPr>
              <a:lnSpc>
                <a:spcPct val="150000"/>
              </a:lnSpc>
            </a:pPr>
            <a:r>
              <a:rPr lang="en-US" sz="1197" dirty="0" err="1">
                <a:solidFill>
                  <a:schemeClr val="bg1"/>
                </a:solidFill>
                <a:latin typeface="Montserrat" pitchFamily="2" charset="0"/>
              </a:rPr>
              <a:t>Rotti</a:t>
            </a:r>
            <a:r>
              <a:rPr lang="en-US" sz="1197" dirty="0">
                <a:solidFill>
                  <a:schemeClr val="bg1"/>
                </a:solidFill>
                <a:latin typeface="Montserrat" pitchFamily="2" charset="0"/>
              </a:rPr>
              <a:t> Bhai (Dubai Airport, UAE)</a:t>
            </a:r>
          </a:p>
          <a:p>
            <a:pPr>
              <a:lnSpc>
                <a:spcPct val="150000"/>
              </a:lnSpc>
            </a:pPr>
            <a:r>
              <a:rPr lang="en-US" sz="1197" dirty="0" err="1">
                <a:solidFill>
                  <a:schemeClr val="bg1"/>
                </a:solidFill>
                <a:latin typeface="Montserrat" pitchFamily="2" charset="0"/>
              </a:rPr>
              <a:t>Avalone</a:t>
            </a:r>
            <a:r>
              <a:rPr lang="en-US" sz="1197" dirty="0">
                <a:solidFill>
                  <a:schemeClr val="bg1"/>
                </a:solidFill>
                <a:latin typeface="Montserrat" pitchFamily="2" charset="0"/>
              </a:rPr>
              <a:t> Hotel (JVC, UAE)</a:t>
            </a:r>
          </a:p>
          <a:p>
            <a:pPr>
              <a:lnSpc>
                <a:spcPct val="150000"/>
              </a:lnSpc>
            </a:pPr>
            <a:r>
              <a:rPr lang="en-US" sz="1197" dirty="0">
                <a:solidFill>
                  <a:schemeClr val="bg1"/>
                </a:solidFill>
                <a:latin typeface="Montserrat" pitchFamily="2" charset="0"/>
              </a:rPr>
              <a:t>Chez Ani (UAE) </a:t>
            </a:r>
          </a:p>
          <a:p>
            <a:pPr>
              <a:lnSpc>
                <a:spcPct val="150000"/>
              </a:lnSpc>
            </a:pPr>
            <a:r>
              <a:rPr lang="en-US" sz="1197" dirty="0">
                <a:solidFill>
                  <a:schemeClr val="bg1"/>
                </a:solidFill>
                <a:latin typeface="Montserrat" pitchFamily="2" charset="0"/>
              </a:rPr>
              <a:t>FRNDS (Boulevard, UAE) Crab Market (Nakheel Mall, UAE)</a:t>
            </a:r>
          </a:p>
          <a:p>
            <a:pPr>
              <a:lnSpc>
                <a:spcPct val="150000"/>
              </a:lnSpc>
            </a:pPr>
            <a:endParaRPr lang="en-US" sz="1197" dirty="0">
              <a:solidFill>
                <a:schemeClr val="bg1"/>
              </a:solidFill>
              <a:latin typeface="Montserrat" pitchFamily="2" charset="0"/>
            </a:endParaRPr>
          </a:p>
          <a:p>
            <a:pPr>
              <a:lnSpc>
                <a:spcPct val="150000"/>
              </a:lnSpc>
            </a:pPr>
            <a:endParaRPr lang="en-US" sz="1197" dirty="0">
              <a:solidFill>
                <a:schemeClr val="bg1"/>
              </a:solidFill>
              <a:latin typeface="Montserrat" pitchFamily="2" charset="0"/>
            </a:endParaRPr>
          </a:p>
          <a:p>
            <a:pPr>
              <a:lnSpc>
                <a:spcPct val="150000"/>
              </a:lnSpc>
            </a:pPr>
            <a:endParaRPr lang="en-US" sz="1197" dirty="0">
              <a:solidFill>
                <a:schemeClr val="bg1"/>
              </a:solidFill>
              <a:latin typeface="Montserrat" pitchFamily="2" charset="0"/>
            </a:endParaRPr>
          </a:p>
          <a:p>
            <a:pPr>
              <a:lnSpc>
                <a:spcPct val="150000"/>
              </a:lnSpc>
            </a:pPr>
            <a:endParaRPr lang="en-US" sz="1197" dirty="0">
              <a:solidFill>
                <a:schemeClr val="bg1"/>
              </a:solidFill>
              <a:latin typeface="Montserrat" pitchFamily="2" charset="0"/>
            </a:endParaRPr>
          </a:p>
          <a:p>
            <a:pPr>
              <a:lnSpc>
                <a:spcPct val="150000"/>
              </a:lnSpc>
            </a:pPr>
            <a:endParaRPr lang="en-US" sz="1197" dirty="0">
              <a:solidFill>
                <a:schemeClr val="bg1"/>
              </a:solidFill>
              <a:latin typeface="Montserrat" pitchFamily="2" charset="0"/>
            </a:endParaRPr>
          </a:p>
          <a:p>
            <a:pPr>
              <a:lnSpc>
                <a:spcPct val="150000"/>
              </a:lnSpc>
            </a:pPr>
            <a:endParaRPr lang="en-US" sz="1197" dirty="0">
              <a:solidFill>
                <a:schemeClr val="bg1"/>
              </a:solidFill>
              <a:latin typeface="Montserrat" pitchFamily="2" charset="0"/>
            </a:endParaRPr>
          </a:p>
          <a:p>
            <a:pPr>
              <a:lnSpc>
                <a:spcPct val="150000"/>
              </a:lnSpc>
            </a:pPr>
            <a:endParaRPr lang="en-US" sz="1197" dirty="0">
              <a:solidFill>
                <a:schemeClr val="bg1"/>
              </a:solidFill>
              <a:latin typeface="Montserrat" pitchFamily="2" charset="0"/>
            </a:endParaRPr>
          </a:p>
          <a:p>
            <a:pPr>
              <a:lnSpc>
                <a:spcPct val="150000"/>
              </a:lnSpc>
            </a:pPr>
            <a:endParaRPr lang="en-US" sz="1197" dirty="0">
              <a:solidFill>
                <a:schemeClr val="bg1"/>
              </a:solidFill>
              <a:latin typeface="Montserrat" pitchFamily="2" charset="0"/>
            </a:endParaRPr>
          </a:p>
          <a:p>
            <a:pPr>
              <a:lnSpc>
                <a:spcPct val="150000"/>
              </a:lnSpc>
            </a:pPr>
            <a:endParaRPr lang="en-US" sz="1197" dirty="0">
              <a:solidFill>
                <a:schemeClr val="bg1"/>
              </a:solidFill>
              <a:latin typeface="Montserrat" pitchFamily="2" charset="0"/>
            </a:endParaRPr>
          </a:p>
          <a:p>
            <a:pPr>
              <a:lnSpc>
                <a:spcPct val="150000"/>
              </a:lnSpc>
            </a:pPr>
            <a:endParaRPr lang="en-US" sz="1197" dirty="0">
              <a:solidFill>
                <a:schemeClr val="bg1"/>
              </a:solidFill>
              <a:latin typeface="Montserrat" pitchFamily="2" charset="0"/>
            </a:endParaRPr>
          </a:p>
          <a:p>
            <a:pPr>
              <a:lnSpc>
                <a:spcPct val="150000"/>
              </a:lnSpc>
            </a:pPr>
            <a:endParaRPr lang="en-US" sz="1197" dirty="0">
              <a:solidFill>
                <a:schemeClr val="bg1"/>
              </a:solidFill>
              <a:latin typeface="Montserrat" pitchFamily="2" charset="0"/>
            </a:endParaRPr>
          </a:p>
          <a:p>
            <a:pPr>
              <a:lnSpc>
                <a:spcPct val="150000"/>
              </a:lnSpc>
            </a:pPr>
            <a:endParaRPr lang="en-US" sz="1197" dirty="0">
              <a:solidFill>
                <a:schemeClr val="bg1"/>
              </a:solidFill>
              <a:latin typeface="Montserrat" pitchFamily="2" charset="0"/>
            </a:endParaRPr>
          </a:p>
          <a:p>
            <a:pPr>
              <a:lnSpc>
                <a:spcPct val="150000"/>
              </a:lnSpc>
            </a:pPr>
            <a:r>
              <a:rPr lang="en-US" sz="1197" dirty="0">
                <a:solidFill>
                  <a:schemeClr val="bg1"/>
                </a:solidFill>
                <a:latin typeface="Montserrat" pitchFamily="2" charset="0"/>
              </a:rPr>
              <a:t>Steak House (</a:t>
            </a:r>
            <a:r>
              <a:rPr lang="en-US" sz="1197" dirty="0" err="1">
                <a:solidFill>
                  <a:schemeClr val="bg1"/>
                </a:solidFill>
                <a:latin typeface="Montserrat" pitchFamily="2" charset="0"/>
              </a:rPr>
              <a:t>Zahia</a:t>
            </a:r>
            <a:r>
              <a:rPr lang="en-US" sz="1197" dirty="0">
                <a:solidFill>
                  <a:schemeClr val="bg1"/>
                </a:solidFill>
                <a:latin typeface="Montserrat" pitchFamily="2" charset="0"/>
              </a:rPr>
              <a:t> City Centre, UAE)</a:t>
            </a:r>
          </a:p>
          <a:p>
            <a:pPr>
              <a:lnSpc>
                <a:spcPct val="150000"/>
              </a:lnSpc>
            </a:pPr>
            <a:r>
              <a:rPr lang="en-US" sz="1197" dirty="0">
                <a:solidFill>
                  <a:schemeClr val="bg1"/>
                </a:solidFill>
                <a:latin typeface="Montserrat" pitchFamily="2" charset="0"/>
              </a:rPr>
              <a:t>Shawarma Street (DSO, UAE)</a:t>
            </a:r>
          </a:p>
          <a:p>
            <a:pPr>
              <a:lnSpc>
                <a:spcPct val="150000"/>
              </a:lnSpc>
            </a:pPr>
            <a:r>
              <a:rPr lang="en-US" sz="1197" dirty="0">
                <a:solidFill>
                  <a:schemeClr val="bg1"/>
                </a:solidFill>
                <a:latin typeface="Montserrat" pitchFamily="2" charset="0"/>
              </a:rPr>
              <a:t>Meat Co. (Madinat Jumeirah, UAE)</a:t>
            </a:r>
          </a:p>
          <a:p>
            <a:pPr>
              <a:lnSpc>
                <a:spcPct val="150000"/>
              </a:lnSpc>
            </a:pPr>
            <a:r>
              <a:rPr lang="en-US" sz="1197" dirty="0">
                <a:solidFill>
                  <a:schemeClr val="bg1"/>
                </a:solidFill>
                <a:latin typeface="Montserrat" pitchFamily="2" charset="0"/>
              </a:rPr>
              <a:t>Sugar Factory (Jimi Mall, UAE)</a:t>
            </a:r>
          </a:p>
          <a:p>
            <a:pPr>
              <a:lnSpc>
                <a:spcPct val="150000"/>
              </a:lnSpc>
            </a:pPr>
            <a:r>
              <a:rPr lang="en-US" sz="1197" dirty="0">
                <a:solidFill>
                  <a:schemeClr val="bg1"/>
                </a:solidFill>
                <a:latin typeface="Montserrat" pitchFamily="2" charset="0"/>
              </a:rPr>
              <a:t>Americano (Madinat Jumeirah, UAE)</a:t>
            </a:r>
          </a:p>
          <a:p>
            <a:pPr>
              <a:lnSpc>
                <a:spcPct val="150000"/>
              </a:lnSpc>
            </a:pPr>
            <a:r>
              <a:rPr lang="en-US" sz="1197" dirty="0">
                <a:solidFill>
                  <a:schemeClr val="bg1"/>
                </a:solidFill>
                <a:latin typeface="Montserrat" pitchFamily="2" charset="0"/>
              </a:rPr>
              <a:t>Choco Melt (Yas Mall, UAE)</a:t>
            </a:r>
          </a:p>
          <a:p>
            <a:pPr>
              <a:lnSpc>
                <a:spcPct val="150000"/>
              </a:lnSpc>
            </a:pPr>
            <a:r>
              <a:rPr lang="en-US" sz="1197" dirty="0">
                <a:solidFill>
                  <a:schemeClr val="bg1"/>
                </a:solidFill>
                <a:latin typeface="Montserrat" pitchFamily="2" charset="0"/>
              </a:rPr>
              <a:t>Koko Bay (Nakheel Palm Beach, UAE)</a:t>
            </a:r>
          </a:p>
          <a:p>
            <a:pPr>
              <a:lnSpc>
                <a:spcPct val="150000"/>
              </a:lnSpc>
            </a:pPr>
            <a:r>
              <a:rPr lang="en-US" sz="1197" dirty="0" err="1">
                <a:solidFill>
                  <a:schemeClr val="bg1"/>
                </a:solidFill>
                <a:latin typeface="Montserrat" pitchFamily="2" charset="0"/>
              </a:rPr>
              <a:t>Nolus</a:t>
            </a:r>
            <a:r>
              <a:rPr lang="en-US" sz="1197" dirty="0">
                <a:solidFill>
                  <a:schemeClr val="bg1"/>
                </a:solidFill>
                <a:latin typeface="Montserrat" pitchFamily="2" charset="0"/>
              </a:rPr>
              <a:t> (UAE)</a:t>
            </a:r>
          </a:p>
          <a:p>
            <a:pPr>
              <a:lnSpc>
                <a:spcPct val="150000"/>
              </a:lnSpc>
            </a:pPr>
            <a:r>
              <a:rPr lang="en-US" sz="1197" dirty="0" err="1">
                <a:solidFill>
                  <a:schemeClr val="bg1"/>
                </a:solidFill>
                <a:latin typeface="Montserrat" pitchFamily="2" charset="0"/>
              </a:rPr>
              <a:t>Dennys</a:t>
            </a:r>
            <a:r>
              <a:rPr lang="en-US" sz="1197" dirty="0">
                <a:solidFill>
                  <a:schemeClr val="bg1"/>
                </a:solidFill>
                <a:latin typeface="Montserrat" pitchFamily="2" charset="0"/>
              </a:rPr>
              <a:t> (UAE)</a:t>
            </a:r>
          </a:p>
          <a:p>
            <a:pPr>
              <a:lnSpc>
                <a:spcPct val="150000"/>
              </a:lnSpc>
            </a:pPr>
            <a:r>
              <a:rPr lang="en-US" sz="1197" dirty="0">
                <a:solidFill>
                  <a:schemeClr val="bg1"/>
                </a:solidFill>
                <a:latin typeface="Montserrat" pitchFamily="2" charset="0"/>
              </a:rPr>
              <a:t>Crave Central Kitchen (Al </a:t>
            </a:r>
            <a:r>
              <a:rPr lang="en-US" sz="1197" dirty="0" err="1">
                <a:solidFill>
                  <a:schemeClr val="bg1"/>
                </a:solidFill>
                <a:latin typeface="Montserrat" pitchFamily="2" charset="0"/>
              </a:rPr>
              <a:t>Quoz</a:t>
            </a:r>
            <a:r>
              <a:rPr lang="en-US" sz="1197" dirty="0">
                <a:solidFill>
                  <a:schemeClr val="bg1"/>
                </a:solidFill>
                <a:latin typeface="Montserrat" pitchFamily="2" charset="0"/>
              </a:rPr>
              <a:t>, UAE)</a:t>
            </a:r>
          </a:p>
          <a:p>
            <a:pPr>
              <a:lnSpc>
                <a:spcPct val="150000"/>
              </a:lnSpc>
            </a:pPr>
            <a:r>
              <a:rPr lang="en-US" sz="1197" dirty="0">
                <a:solidFill>
                  <a:schemeClr val="bg1"/>
                </a:solidFill>
                <a:latin typeface="Montserrat" pitchFamily="2" charset="0"/>
              </a:rPr>
              <a:t>GBK (Motor City, UAE)</a:t>
            </a:r>
          </a:p>
          <a:p>
            <a:pPr>
              <a:lnSpc>
                <a:spcPct val="150000"/>
              </a:lnSpc>
            </a:pPr>
            <a:r>
              <a:rPr lang="en-US" sz="1197" dirty="0" err="1">
                <a:solidFill>
                  <a:schemeClr val="bg1"/>
                </a:solidFill>
                <a:latin typeface="Montserrat" pitchFamily="2" charset="0"/>
              </a:rPr>
              <a:t>Laduree</a:t>
            </a:r>
            <a:r>
              <a:rPr lang="en-US" sz="1197" dirty="0">
                <a:solidFill>
                  <a:schemeClr val="bg1"/>
                </a:solidFill>
                <a:latin typeface="Montserrat" pitchFamily="2" charset="0"/>
              </a:rPr>
              <a:t> (</a:t>
            </a:r>
            <a:r>
              <a:rPr lang="en-US" sz="1197" dirty="0" err="1">
                <a:solidFill>
                  <a:schemeClr val="bg1"/>
                </a:solidFill>
                <a:latin typeface="Montserrat" pitchFamily="2" charset="0"/>
              </a:rPr>
              <a:t>Zahiya</a:t>
            </a:r>
            <a:r>
              <a:rPr lang="en-US" sz="1197" dirty="0">
                <a:solidFill>
                  <a:schemeClr val="bg1"/>
                </a:solidFill>
                <a:latin typeface="Montserrat" pitchFamily="2" charset="0"/>
              </a:rPr>
              <a:t> City Centre, UAE)</a:t>
            </a:r>
          </a:p>
          <a:p>
            <a:pPr>
              <a:lnSpc>
                <a:spcPct val="150000"/>
              </a:lnSpc>
            </a:pPr>
            <a:r>
              <a:rPr lang="en-US" sz="1197" dirty="0" err="1">
                <a:solidFill>
                  <a:schemeClr val="bg1"/>
                </a:solidFill>
                <a:latin typeface="Montserrat" pitchFamily="2" charset="0"/>
              </a:rPr>
              <a:t>Wandlust</a:t>
            </a:r>
            <a:r>
              <a:rPr lang="en-US" sz="1197" dirty="0">
                <a:solidFill>
                  <a:schemeClr val="bg1"/>
                </a:solidFill>
                <a:latin typeface="Montserrat" pitchFamily="2" charset="0"/>
              </a:rPr>
              <a:t> (Last Exit, UAE)</a:t>
            </a:r>
          </a:p>
          <a:p>
            <a:pPr>
              <a:lnSpc>
                <a:spcPct val="150000"/>
              </a:lnSpc>
            </a:pPr>
            <a:r>
              <a:rPr lang="en-US" sz="1197" dirty="0">
                <a:solidFill>
                  <a:schemeClr val="bg1"/>
                </a:solidFill>
                <a:latin typeface="Montserrat" pitchFamily="2" charset="0"/>
              </a:rPr>
              <a:t>Salmon Guru (Opus Tower, UAE)</a:t>
            </a:r>
          </a:p>
          <a:p>
            <a:pPr>
              <a:lnSpc>
                <a:spcPct val="150000"/>
              </a:lnSpc>
            </a:pPr>
            <a:r>
              <a:rPr lang="en-US" sz="1197" dirty="0" err="1">
                <a:solidFill>
                  <a:schemeClr val="bg1"/>
                </a:solidFill>
                <a:latin typeface="Montserrat" pitchFamily="2" charset="0"/>
              </a:rPr>
              <a:t>Fuscia</a:t>
            </a:r>
            <a:r>
              <a:rPr lang="en-US" sz="1197" dirty="0">
                <a:solidFill>
                  <a:schemeClr val="bg1"/>
                </a:solidFill>
                <a:latin typeface="Montserrat" pitchFamily="2" charset="0"/>
              </a:rPr>
              <a:t> (Bay Avenue, UAE) </a:t>
            </a:r>
          </a:p>
          <a:p>
            <a:pPr>
              <a:lnSpc>
                <a:spcPct val="150000"/>
              </a:lnSpc>
            </a:pPr>
            <a:r>
              <a:rPr lang="en-US" sz="1197" dirty="0" err="1">
                <a:solidFill>
                  <a:schemeClr val="bg1"/>
                </a:solidFill>
                <a:latin typeface="Montserrat" pitchFamily="2" charset="0"/>
              </a:rPr>
              <a:t>Chillis</a:t>
            </a:r>
            <a:r>
              <a:rPr lang="en-US" sz="1197" dirty="0">
                <a:solidFill>
                  <a:schemeClr val="bg1"/>
                </a:solidFill>
                <a:latin typeface="Montserrat" pitchFamily="2" charset="0"/>
              </a:rPr>
              <a:t> (UAE)</a:t>
            </a:r>
          </a:p>
          <a:p>
            <a:pPr>
              <a:lnSpc>
                <a:spcPct val="150000"/>
              </a:lnSpc>
            </a:pPr>
            <a:r>
              <a:rPr lang="en-US" sz="1197" dirty="0">
                <a:solidFill>
                  <a:schemeClr val="bg1"/>
                </a:solidFill>
                <a:latin typeface="Montserrat" pitchFamily="2" charset="0"/>
              </a:rPr>
              <a:t>Irish Village (Studio City, UAE)</a:t>
            </a:r>
          </a:p>
          <a:p>
            <a:pPr>
              <a:lnSpc>
                <a:spcPct val="150000"/>
              </a:lnSpc>
            </a:pPr>
            <a:r>
              <a:rPr lang="en-US" sz="1197" dirty="0" err="1">
                <a:solidFill>
                  <a:schemeClr val="bg1"/>
                </a:solidFill>
                <a:latin typeface="Montserrat" pitchFamily="2" charset="0"/>
              </a:rPr>
              <a:t>Alaya</a:t>
            </a:r>
            <a:r>
              <a:rPr lang="en-US" sz="1197" dirty="0">
                <a:solidFill>
                  <a:schemeClr val="bg1"/>
                </a:solidFill>
                <a:latin typeface="Montserrat" pitchFamily="2" charset="0"/>
              </a:rPr>
              <a:t> (DIFC, UAE)</a:t>
            </a:r>
          </a:p>
          <a:p>
            <a:pPr>
              <a:lnSpc>
                <a:spcPct val="150000"/>
              </a:lnSpc>
            </a:pPr>
            <a:r>
              <a:rPr lang="en-US" sz="1197" dirty="0" err="1">
                <a:solidFill>
                  <a:schemeClr val="bg1"/>
                </a:solidFill>
                <a:latin typeface="Montserrat" pitchFamily="2" charset="0"/>
              </a:rPr>
              <a:t>Cuppagawa</a:t>
            </a:r>
            <a:r>
              <a:rPr lang="en-US" sz="1197" dirty="0">
                <a:solidFill>
                  <a:schemeClr val="bg1"/>
                </a:solidFill>
                <a:latin typeface="Montserrat" pitchFamily="2" charset="0"/>
              </a:rPr>
              <a:t> (Mirdif City Centre, UAE)</a:t>
            </a:r>
          </a:p>
          <a:p>
            <a:pPr>
              <a:lnSpc>
                <a:spcPct val="150000"/>
              </a:lnSpc>
            </a:pPr>
            <a:r>
              <a:rPr lang="en-US" sz="1197" dirty="0">
                <a:solidFill>
                  <a:schemeClr val="bg1"/>
                </a:solidFill>
                <a:latin typeface="Montserrat" pitchFamily="2" charset="0"/>
              </a:rPr>
              <a:t>Akiba Dori (Jeddah, UAE)</a:t>
            </a:r>
          </a:p>
          <a:p>
            <a:pPr>
              <a:lnSpc>
                <a:spcPct val="150000"/>
              </a:lnSpc>
            </a:pPr>
            <a:r>
              <a:rPr lang="en-US" sz="1197" dirty="0" err="1">
                <a:solidFill>
                  <a:schemeClr val="bg1"/>
                </a:solidFill>
                <a:latin typeface="Montserrat" pitchFamily="2" charset="0"/>
              </a:rPr>
              <a:t>Vapiano</a:t>
            </a:r>
            <a:r>
              <a:rPr lang="en-US" sz="1197" dirty="0">
                <a:solidFill>
                  <a:schemeClr val="bg1"/>
                </a:solidFill>
                <a:latin typeface="Montserrat" pitchFamily="2" charset="0"/>
              </a:rPr>
              <a:t> (Yas Mall, UAE)</a:t>
            </a:r>
          </a:p>
          <a:p>
            <a:pPr>
              <a:lnSpc>
                <a:spcPct val="150000"/>
              </a:lnSpc>
            </a:pPr>
            <a:r>
              <a:rPr lang="en-US" sz="1197" dirty="0">
                <a:solidFill>
                  <a:schemeClr val="bg1"/>
                </a:solidFill>
                <a:latin typeface="Montserrat" pitchFamily="2" charset="0"/>
              </a:rPr>
              <a:t>The Maine (Opus Tower, UAE)</a:t>
            </a:r>
          </a:p>
          <a:p>
            <a:pPr>
              <a:lnSpc>
                <a:spcPct val="150000"/>
              </a:lnSpc>
            </a:pPr>
            <a:r>
              <a:rPr lang="en-US" sz="1197" dirty="0">
                <a:solidFill>
                  <a:schemeClr val="bg1"/>
                </a:solidFill>
                <a:latin typeface="Montserrat" pitchFamily="2" charset="0"/>
              </a:rPr>
              <a:t>La </a:t>
            </a:r>
            <a:r>
              <a:rPr lang="en-US" sz="1197" dirty="0" err="1">
                <a:solidFill>
                  <a:schemeClr val="bg1"/>
                </a:solidFill>
                <a:latin typeface="Montserrat" pitchFamily="2" charset="0"/>
              </a:rPr>
              <a:t>Bohe</a:t>
            </a:r>
            <a:r>
              <a:rPr lang="en-US" sz="1197" dirty="0">
                <a:solidFill>
                  <a:schemeClr val="bg1"/>
                </a:solidFill>
                <a:latin typeface="Montserrat" pitchFamily="2" charset="0"/>
              </a:rPr>
              <a:t> (Palm West, UAE)</a:t>
            </a:r>
          </a:p>
        </p:txBody>
      </p:sp>
      <p:sp>
        <p:nvSpPr>
          <p:cNvPr id="3" name="Title 1">
            <a:extLst>
              <a:ext uri="{FF2B5EF4-FFF2-40B4-BE49-F238E27FC236}">
                <a16:creationId xmlns:a16="http://schemas.microsoft.com/office/drawing/2014/main" id="{9576B2DF-7B97-0E50-16AA-8DA433432127}"/>
              </a:ext>
            </a:extLst>
          </p:cNvPr>
          <p:cNvSpPr>
            <a:spLocks noGrp="1"/>
          </p:cNvSpPr>
          <p:nvPr>
            <p:ph type="ctrTitle"/>
          </p:nvPr>
        </p:nvSpPr>
        <p:spPr>
          <a:xfrm>
            <a:off x="0" y="1092200"/>
            <a:ext cx="4635500" cy="597393"/>
          </a:xfrm>
          <a:noFill/>
        </p:spPr>
        <p:txBody>
          <a:bodyPr anchor="ctr">
            <a:normAutofit/>
          </a:bodyPr>
          <a:lstStyle/>
          <a:p>
            <a:pPr algn="ctr"/>
            <a:r>
              <a:rPr lang="en-US" sz="2800" b="1" dirty="0">
                <a:latin typeface="Montserrat" pitchFamily="2" charset="0"/>
              </a:rPr>
              <a:t>MAJOR PROJECTS</a:t>
            </a:r>
          </a:p>
        </p:txBody>
      </p:sp>
    </p:spTree>
    <p:extLst>
      <p:ext uri="{BB962C8B-B14F-4D97-AF65-F5344CB8AC3E}">
        <p14:creationId xmlns:p14="http://schemas.microsoft.com/office/powerpoint/2010/main" val="631881168"/>
      </p:ext>
    </p:extLst>
  </p:cSld>
  <p:clrMapOvr>
    <a:masterClrMapping/>
  </p:clrMapOvr>
  <p:transition spd="slow">
    <p:wipe dir="r"/>
  </p:transition>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Right Triangle 5">
            <a:extLst>
              <a:ext uri="{FF2B5EF4-FFF2-40B4-BE49-F238E27FC236}">
                <a16:creationId xmlns:a16="http://schemas.microsoft.com/office/drawing/2014/main" id="{A56BB923-648B-9D0B-02CD-269A33873F00}"/>
              </a:ext>
            </a:extLst>
          </p:cNvPr>
          <p:cNvSpPr/>
          <p:nvPr/>
        </p:nvSpPr>
        <p:spPr>
          <a:xfrm>
            <a:off x="-19455" y="0"/>
            <a:ext cx="9786025" cy="9640110"/>
          </a:xfrm>
          <a:prstGeom prst="rtTriangle">
            <a:avLst/>
          </a:prstGeom>
          <a:solidFill>
            <a:srgbClr val="00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21"/>
          </a:p>
        </p:txBody>
      </p:sp>
      <p:sp>
        <p:nvSpPr>
          <p:cNvPr id="4" name="Text Placeholder 3">
            <a:extLst>
              <a:ext uri="{FF2B5EF4-FFF2-40B4-BE49-F238E27FC236}">
                <a16:creationId xmlns:a16="http://schemas.microsoft.com/office/drawing/2014/main" id="{BCBAFB50-AA9E-8A92-EF1C-BC3C8BCECCA6}"/>
              </a:ext>
            </a:extLst>
          </p:cNvPr>
          <p:cNvSpPr>
            <a:spLocks noGrp="1"/>
          </p:cNvSpPr>
          <p:nvPr>
            <p:ph type="body" idx="4294967295"/>
          </p:nvPr>
        </p:nvSpPr>
        <p:spPr>
          <a:xfrm>
            <a:off x="6195864" y="4029849"/>
            <a:ext cx="10174705" cy="1580411"/>
          </a:xfrm>
        </p:spPr>
        <p:txBody>
          <a:bodyPr>
            <a:normAutofit/>
          </a:bodyPr>
          <a:lstStyle/>
          <a:p>
            <a:pPr marL="0" indent="0" algn="ctr">
              <a:lnSpc>
                <a:spcPct val="100000"/>
              </a:lnSpc>
              <a:spcBef>
                <a:spcPts val="0"/>
              </a:spcBef>
              <a:buNone/>
            </a:pPr>
            <a:r>
              <a:rPr lang="en-AE" sz="4800" dirty="0">
                <a:solidFill>
                  <a:srgbClr val="000066"/>
                </a:solidFill>
                <a:effectLst>
                  <a:outerShdw blurRad="60007" dist="200025" dir="15000000" sy="30000" kx="-1800000" algn="bl" rotWithShape="0">
                    <a:prstClr val="black">
                      <a:alpha val="32000"/>
                    </a:prstClr>
                  </a:outerShdw>
                </a:effectLst>
                <a:latin typeface="Montserrat" pitchFamily="2" charset="0"/>
              </a:rPr>
              <a:t>CONTACT</a:t>
            </a:r>
          </a:p>
          <a:p>
            <a:pPr marL="0" indent="0" algn="ctr">
              <a:lnSpc>
                <a:spcPct val="100000"/>
              </a:lnSpc>
              <a:spcBef>
                <a:spcPts val="0"/>
              </a:spcBef>
              <a:buNone/>
            </a:pPr>
            <a:r>
              <a:rPr lang="en-AE" sz="4800" dirty="0">
                <a:solidFill>
                  <a:srgbClr val="000066"/>
                </a:solidFill>
                <a:effectLst>
                  <a:outerShdw blurRad="60007" dist="200025" dir="15000000" sy="30000" kx="-1800000" algn="bl" rotWithShape="0">
                    <a:prstClr val="black">
                      <a:alpha val="32000"/>
                    </a:prstClr>
                  </a:outerShdw>
                </a:effectLst>
                <a:latin typeface="Montserrat" pitchFamily="2" charset="0"/>
              </a:rPr>
              <a:t>INFORMATION</a:t>
            </a:r>
          </a:p>
        </p:txBody>
      </p:sp>
      <p:pic>
        <p:nvPicPr>
          <p:cNvPr id="14" name="Picture 13">
            <a:extLst>
              <a:ext uri="{FF2B5EF4-FFF2-40B4-BE49-F238E27FC236}">
                <a16:creationId xmlns:a16="http://schemas.microsoft.com/office/drawing/2014/main" id="{0DBB1027-D6A2-1783-6BAC-C00526CAFF8B}"/>
              </a:ext>
            </a:extLst>
          </p:cNvPr>
          <p:cNvPicPr>
            <a:picLocks noChangeAspect="1"/>
          </p:cNvPicPr>
          <p:nvPr/>
        </p:nvPicPr>
        <p:blipFill>
          <a:blip r:embed="rId2"/>
          <a:srcRect/>
          <a:stretch/>
        </p:blipFill>
        <p:spPr>
          <a:xfrm>
            <a:off x="0" y="7723537"/>
            <a:ext cx="4387888" cy="1916573"/>
          </a:xfrm>
          <a:prstGeom prst="rect">
            <a:avLst/>
          </a:prstGeom>
        </p:spPr>
      </p:pic>
    </p:spTree>
    <p:extLst>
      <p:ext uri="{BB962C8B-B14F-4D97-AF65-F5344CB8AC3E}">
        <p14:creationId xmlns:p14="http://schemas.microsoft.com/office/powerpoint/2010/main" val="333217524"/>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3" name="Picture Placeholder 12">
            <a:extLst>
              <a:ext uri="{FF2B5EF4-FFF2-40B4-BE49-F238E27FC236}">
                <a16:creationId xmlns:a16="http://schemas.microsoft.com/office/drawing/2014/main" id="{0C02B839-BD0F-4E42-B905-966EFC6BBAD6}"/>
              </a:ext>
            </a:extLst>
          </p:cNvPr>
          <p:cNvPicPr>
            <a:picLocks noGrp="1" noChangeAspect="1"/>
          </p:cNvPicPr>
          <p:nvPr>
            <p:ph type="pic" sz="quarter" idx="10"/>
          </p:nvPr>
        </p:nvPicPr>
        <p:blipFill>
          <a:blip r:embed="rId2"/>
          <a:srcRect l="11803" r="11803"/>
          <a:stretch/>
        </p:blipFill>
        <p:spPr>
          <a:xfrm>
            <a:off x="8534400" y="1181099"/>
            <a:ext cx="8534403" cy="7442201"/>
          </a:xfrm>
        </p:spPr>
      </p:pic>
      <p:sp>
        <p:nvSpPr>
          <p:cNvPr id="3" name="Content Placeholder 2">
            <a:extLst>
              <a:ext uri="{FF2B5EF4-FFF2-40B4-BE49-F238E27FC236}">
                <a16:creationId xmlns:a16="http://schemas.microsoft.com/office/drawing/2014/main" id="{BABC2CE0-8806-4B2A-A10A-32984D317434}"/>
              </a:ext>
            </a:extLst>
          </p:cNvPr>
          <p:cNvSpPr>
            <a:spLocks noGrp="1"/>
          </p:cNvSpPr>
          <p:nvPr>
            <p:ph type="subTitle" idx="1"/>
          </p:nvPr>
        </p:nvSpPr>
        <p:spPr>
          <a:xfrm>
            <a:off x="1332300" y="1181099"/>
            <a:ext cx="6500251" cy="6542663"/>
          </a:xfrm>
        </p:spPr>
        <p:txBody>
          <a:bodyPr>
            <a:noAutofit/>
          </a:bodyPr>
          <a:lstStyle/>
          <a:p>
            <a:pPr algn="just"/>
            <a:r>
              <a:rPr lang="en-US" sz="1200" b="1" dirty="0">
                <a:solidFill>
                  <a:srgbClr val="000066"/>
                </a:solidFill>
                <a:latin typeface="Montserrat" pitchFamily="2" charset="0"/>
                <a:ea typeface="Gadugi" panose="020B0502040204020203" pitchFamily="34" charset="0"/>
                <a:cs typeface="Quire Sans" panose="020B0502040204020203" pitchFamily="34" charset="0"/>
              </a:rPr>
              <a:t>CORPORATE OFFICE</a:t>
            </a:r>
          </a:p>
          <a:p>
            <a:pPr algn="just">
              <a:lnSpc>
                <a:spcPct val="100000"/>
              </a:lnSpc>
              <a:spcBef>
                <a:spcPts val="600"/>
              </a:spcBef>
            </a:pPr>
            <a:endParaRPr lang="en-US" sz="1050" spc="0" dirty="0">
              <a:solidFill>
                <a:srgbClr val="0070C0"/>
              </a:solidFill>
              <a:latin typeface="Montserrat SemiBold" pitchFamily="2" charset="0"/>
              <a:ea typeface="Gadugi" panose="020B0502040204020203" pitchFamily="34" charset="0"/>
              <a:cs typeface="Quire Sans" panose="020B0502040204020203" pitchFamily="34" charset="0"/>
            </a:endParaRPr>
          </a:p>
          <a:p>
            <a:pPr algn="just">
              <a:lnSpc>
                <a:spcPct val="100000"/>
              </a:lnSpc>
              <a:spcBef>
                <a:spcPts val="600"/>
              </a:spcBef>
            </a:pPr>
            <a:r>
              <a:rPr lang="en-US" sz="1050" spc="0" dirty="0">
                <a:solidFill>
                  <a:srgbClr val="0070C0"/>
                </a:solidFill>
                <a:latin typeface="Montserrat SemiBold" pitchFamily="2" charset="0"/>
                <a:ea typeface="Gadugi" panose="020B0502040204020203" pitchFamily="34" charset="0"/>
                <a:cs typeface="Quire Sans" panose="020B0502040204020203" pitchFamily="34" charset="0"/>
              </a:rPr>
              <a:t>Office 1601, Al </a:t>
            </a:r>
            <a:r>
              <a:rPr lang="en-US" sz="1050" spc="0" dirty="0" err="1">
                <a:solidFill>
                  <a:srgbClr val="0070C0"/>
                </a:solidFill>
                <a:latin typeface="Montserrat SemiBold" pitchFamily="2" charset="0"/>
                <a:ea typeface="Gadugi" panose="020B0502040204020203" pitchFamily="34" charset="0"/>
                <a:cs typeface="Quire Sans" panose="020B0502040204020203" pitchFamily="34" charset="0"/>
              </a:rPr>
              <a:t>Manara</a:t>
            </a:r>
            <a:r>
              <a:rPr lang="en-US" sz="1050" spc="0" dirty="0">
                <a:solidFill>
                  <a:srgbClr val="0070C0"/>
                </a:solidFill>
                <a:latin typeface="Montserrat SemiBold" pitchFamily="2" charset="0"/>
                <a:ea typeface="Gadugi" panose="020B0502040204020203" pitchFamily="34" charset="0"/>
                <a:cs typeface="Quire Sans" panose="020B0502040204020203" pitchFamily="34" charset="0"/>
              </a:rPr>
              <a:t> Tower, </a:t>
            </a:r>
          </a:p>
          <a:p>
            <a:pPr algn="just">
              <a:lnSpc>
                <a:spcPct val="100000"/>
              </a:lnSpc>
              <a:spcBef>
                <a:spcPts val="600"/>
              </a:spcBef>
            </a:pPr>
            <a:r>
              <a:rPr lang="en-US" sz="1050" spc="0" dirty="0">
                <a:solidFill>
                  <a:srgbClr val="0070C0"/>
                </a:solidFill>
                <a:latin typeface="Montserrat SemiBold" pitchFamily="2" charset="0"/>
                <a:ea typeface="Gadugi" panose="020B0502040204020203" pitchFamily="34" charset="0"/>
                <a:cs typeface="Quire Sans" panose="020B0502040204020203" pitchFamily="34" charset="0"/>
              </a:rPr>
              <a:t>Business Bay, Dubai, U.A.E </a:t>
            </a:r>
          </a:p>
          <a:p>
            <a:pPr algn="just">
              <a:lnSpc>
                <a:spcPct val="100000"/>
              </a:lnSpc>
              <a:spcBef>
                <a:spcPts val="600"/>
              </a:spcBef>
            </a:pPr>
            <a:endParaRPr lang="en-US" sz="1100" spc="0" dirty="0">
              <a:solidFill>
                <a:srgbClr val="000066"/>
              </a:solidFill>
              <a:latin typeface="Montserrat SemiBold" pitchFamily="2" charset="0"/>
              <a:ea typeface="Gadugi" panose="020B0502040204020203" pitchFamily="34" charset="0"/>
              <a:cs typeface="Quire Sans" panose="020B0502040204020203" pitchFamily="34" charset="0"/>
            </a:endParaRPr>
          </a:p>
          <a:p>
            <a:pPr algn="just"/>
            <a:r>
              <a:rPr lang="en-US" sz="1200" b="1" dirty="0">
                <a:solidFill>
                  <a:srgbClr val="000066"/>
                </a:solidFill>
                <a:latin typeface="Montserrat" pitchFamily="2" charset="0"/>
                <a:ea typeface="Gadugi" panose="020B0502040204020203" pitchFamily="34" charset="0"/>
                <a:cs typeface="Quire Sans" panose="020B0502040204020203" pitchFamily="34" charset="0"/>
              </a:rPr>
              <a:t>FACTORY ADDRESS</a:t>
            </a:r>
          </a:p>
          <a:p>
            <a:pPr algn="just">
              <a:lnSpc>
                <a:spcPct val="100000"/>
              </a:lnSpc>
              <a:spcBef>
                <a:spcPts val="600"/>
              </a:spcBef>
            </a:pPr>
            <a:endParaRPr lang="en-US" sz="1050" spc="0" dirty="0">
              <a:solidFill>
                <a:srgbClr val="0070C0"/>
              </a:solidFill>
              <a:latin typeface="Montserrat SemiBold" pitchFamily="2" charset="0"/>
              <a:ea typeface="Gadugi" panose="020B0502040204020203" pitchFamily="34" charset="0"/>
              <a:cs typeface="Quire Sans" panose="020B0502040204020203" pitchFamily="34" charset="0"/>
            </a:endParaRPr>
          </a:p>
          <a:p>
            <a:pPr algn="just">
              <a:lnSpc>
                <a:spcPct val="100000"/>
              </a:lnSpc>
              <a:spcBef>
                <a:spcPts val="600"/>
              </a:spcBef>
            </a:pPr>
            <a:r>
              <a:rPr lang="en-US" sz="1050" spc="0" dirty="0">
                <a:solidFill>
                  <a:srgbClr val="0070C0"/>
                </a:solidFill>
                <a:latin typeface="Montserrat SemiBold" pitchFamily="2" charset="0"/>
                <a:ea typeface="Gadugi" panose="020B0502040204020203" pitchFamily="34" charset="0"/>
                <a:cs typeface="Quire Sans" panose="020B0502040204020203" pitchFamily="34" charset="0"/>
              </a:rPr>
              <a:t>Ecoair Air Conditioning Manufacturing LLC</a:t>
            </a:r>
          </a:p>
          <a:p>
            <a:pPr algn="just">
              <a:lnSpc>
                <a:spcPct val="100000"/>
              </a:lnSpc>
              <a:spcBef>
                <a:spcPts val="600"/>
              </a:spcBef>
            </a:pPr>
            <a:r>
              <a:rPr lang="en-US" sz="1050" spc="0" dirty="0">
                <a:solidFill>
                  <a:srgbClr val="0070C0"/>
                </a:solidFill>
                <a:latin typeface="Montserrat SemiBold" pitchFamily="2" charset="0"/>
                <a:ea typeface="Gadugi" panose="020B0502040204020203" pitchFamily="34" charset="0"/>
                <a:cs typeface="Quire Sans" panose="020B0502040204020203" pitchFamily="34" charset="0"/>
              </a:rPr>
              <a:t>Warehouse B2, Umm Dera, Umm Al Quwain, U.A.E</a:t>
            </a:r>
          </a:p>
          <a:p>
            <a:pPr algn="just">
              <a:lnSpc>
                <a:spcPct val="100000"/>
              </a:lnSpc>
              <a:spcBef>
                <a:spcPts val="600"/>
              </a:spcBef>
            </a:pPr>
            <a:endParaRPr lang="en-US" sz="1100" spc="0" dirty="0">
              <a:solidFill>
                <a:srgbClr val="000066"/>
              </a:solidFill>
              <a:latin typeface="Montserrat SemiBold" pitchFamily="2" charset="0"/>
              <a:ea typeface="Gadugi" panose="020B0502040204020203" pitchFamily="34" charset="0"/>
              <a:cs typeface="Quire Sans" panose="020B0502040204020203" pitchFamily="34" charset="0"/>
            </a:endParaRPr>
          </a:p>
          <a:p>
            <a:pPr algn="just"/>
            <a:r>
              <a:rPr lang="en-US" sz="1200" b="1" dirty="0">
                <a:solidFill>
                  <a:srgbClr val="000066"/>
                </a:solidFill>
                <a:latin typeface="Montserrat" pitchFamily="2" charset="0"/>
                <a:ea typeface="Gadugi" panose="020B0502040204020203" pitchFamily="34" charset="0"/>
                <a:cs typeface="Quire Sans" panose="020B0502040204020203" pitchFamily="34" charset="0"/>
              </a:rPr>
              <a:t>BRANCH OFFICES</a:t>
            </a:r>
          </a:p>
          <a:p>
            <a:pPr algn="just">
              <a:lnSpc>
                <a:spcPct val="100000"/>
              </a:lnSpc>
              <a:spcBef>
                <a:spcPts val="600"/>
              </a:spcBef>
            </a:pPr>
            <a:r>
              <a:rPr lang="en-US" sz="1050" u="sng" spc="0" dirty="0">
                <a:solidFill>
                  <a:srgbClr val="0070C0"/>
                </a:solidFill>
                <a:latin typeface="Montserrat SemiBold" pitchFamily="2" charset="0"/>
                <a:ea typeface="Gadugi" panose="020B0502040204020203" pitchFamily="34" charset="0"/>
              </a:rPr>
              <a:t>UAE</a:t>
            </a:r>
          </a:p>
          <a:p>
            <a:pPr algn="just">
              <a:lnSpc>
                <a:spcPct val="100000"/>
              </a:lnSpc>
              <a:spcBef>
                <a:spcPts val="600"/>
              </a:spcBef>
            </a:pPr>
            <a:r>
              <a:rPr lang="en-US" sz="1050" spc="0" dirty="0">
                <a:solidFill>
                  <a:srgbClr val="0070C0"/>
                </a:solidFill>
                <a:latin typeface="Montserrat SemiBold" pitchFamily="2" charset="0"/>
                <a:ea typeface="Gadugi" panose="020B0502040204020203" pitchFamily="34" charset="0"/>
              </a:rPr>
              <a:t>Fantastic Air Conditioning Industries LLC</a:t>
            </a:r>
          </a:p>
          <a:p>
            <a:pPr algn="just">
              <a:lnSpc>
                <a:spcPct val="100000"/>
              </a:lnSpc>
              <a:spcBef>
                <a:spcPts val="600"/>
              </a:spcBef>
            </a:pPr>
            <a:r>
              <a:rPr lang="en-US" sz="1050" spc="0" dirty="0">
                <a:solidFill>
                  <a:srgbClr val="0070C0"/>
                </a:solidFill>
                <a:latin typeface="Montserrat SemiBold" pitchFamily="2" charset="0"/>
                <a:ea typeface="Gadugi" panose="020B0502040204020203" pitchFamily="34" charset="0"/>
              </a:rPr>
              <a:t>PO Box.: 52521, Industrial Area 12, Sharjah, UAE</a:t>
            </a:r>
          </a:p>
          <a:p>
            <a:pPr algn="just">
              <a:lnSpc>
                <a:spcPct val="100000"/>
              </a:lnSpc>
              <a:spcBef>
                <a:spcPts val="600"/>
              </a:spcBef>
            </a:pPr>
            <a:endParaRPr lang="en-US" sz="1050" spc="0" dirty="0">
              <a:solidFill>
                <a:srgbClr val="0070C0"/>
              </a:solidFill>
              <a:latin typeface="Montserrat SemiBold" pitchFamily="2" charset="0"/>
              <a:ea typeface="Gadugi" panose="020B0502040204020203" pitchFamily="34" charset="0"/>
            </a:endParaRPr>
          </a:p>
          <a:p>
            <a:pPr algn="just">
              <a:lnSpc>
                <a:spcPct val="100000"/>
              </a:lnSpc>
              <a:spcBef>
                <a:spcPts val="600"/>
              </a:spcBef>
            </a:pPr>
            <a:r>
              <a:rPr lang="en-US" sz="1050" u="sng" spc="0" dirty="0">
                <a:solidFill>
                  <a:srgbClr val="0070C0"/>
                </a:solidFill>
                <a:latin typeface="Montserrat SemiBold" pitchFamily="2" charset="0"/>
                <a:ea typeface="Gadugi" panose="020B0502040204020203" pitchFamily="34" charset="0"/>
              </a:rPr>
              <a:t>KSA</a:t>
            </a:r>
          </a:p>
          <a:p>
            <a:pPr algn="just">
              <a:lnSpc>
                <a:spcPct val="100000"/>
              </a:lnSpc>
              <a:spcBef>
                <a:spcPts val="600"/>
              </a:spcBef>
            </a:pPr>
            <a:r>
              <a:rPr lang="en-US" sz="1050" spc="0" dirty="0">
                <a:solidFill>
                  <a:srgbClr val="0070C0"/>
                </a:solidFill>
                <a:latin typeface="Montserrat SemiBold" pitchFamily="2" charset="0"/>
                <a:ea typeface="Gadugi" panose="020B0502040204020203" pitchFamily="34" charset="0"/>
              </a:rPr>
              <a:t>Fantastic Air Conditioning Industries LLC</a:t>
            </a:r>
          </a:p>
          <a:p>
            <a:pPr algn="just">
              <a:lnSpc>
                <a:spcPct val="100000"/>
              </a:lnSpc>
              <a:spcBef>
                <a:spcPts val="600"/>
              </a:spcBef>
            </a:pPr>
            <a:r>
              <a:rPr lang="en-US" sz="1050" spc="0" dirty="0">
                <a:solidFill>
                  <a:srgbClr val="0070C0"/>
                </a:solidFill>
                <a:latin typeface="Montserrat SemiBold" pitchFamily="2" charset="0"/>
                <a:ea typeface="Gadugi" panose="020B0502040204020203" pitchFamily="34" charset="0"/>
              </a:rPr>
              <a:t>Dammam, Kingdom of Saudi Arabia (KSA)</a:t>
            </a:r>
          </a:p>
          <a:p>
            <a:pPr algn="just">
              <a:lnSpc>
                <a:spcPct val="100000"/>
              </a:lnSpc>
              <a:spcBef>
                <a:spcPts val="600"/>
              </a:spcBef>
            </a:pPr>
            <a:endParaRPr lang="en-US" sz="1050" spc="0" dirty="0">
              <a:solidFill>
                <a:srgbClr val="0070C0"/>
              </a:solidFill>
              <a:latin typeface="Montserrat SemiBold" pitchFamily="2" charset="0"/>
              <a:ea typeface="Gadugi" panose="020B0502040204020203" pitchFamily="34" charset="0"/>
            </a:endParaRPr>
          </a:p>
          <a:p>
            <a:pPr algn="just">
              <a:lnSpc>
                <a:spcPct val="100000"/>
              </a:lnSpc>
              <a:spcBef>
                <a:spcPts val="600"/>
              </a:spcBef>
            </a:pPr>
            <a:r>
              <a:rPr lang="en-US" sz="1050" u="sng" spc="0" dirty="0">
                <a:solidFill>
                  <a:srgbClr val="0070C0"/>
                </a:solidFill>
                <a:latin typeface="Montserrat SemiBold" pitchFamily="2" charset="0"/>
                <a:ea typeface="Gadugi" panose="020B0502040204020203" pitchFamily="34" charset="0"/>
              </a:rPr>
              <a:t>RUSSIA</a:t>
            </a:r>
          </a:p>
          <a:p>
            <a:pPr algn="just">
              <a:lnSpc>
                <a:spcPct val="100000"/>
              </a:lnSpc>
              <a:spcBef>
                <a:spcPts val="600"/>
              </a:spcBef>
            </a:pPr>
            <a:r>
              <a:rPr lang="en-US" sz="1050" spc="0" dirty="0">
                <a:solidFill>
                  <a:srgbClr val="0070C0"/>
                </a:solidFill>
                <a:latin typeface="Montserrat SemiBold" pitchFamily="2" charset="0"/>
                <a:ea typeface="Gadugi" panose="020B0502040204020203" pitchFamily="34" charset="0"/>
              </a:rPr>
              <a:t>Ecoair Ventilation LLC</a:t>
            </a:r>
          </a:p>
          <a:p>
            <a:pPr algn="just">
              <a:lnSpc>
                <a:spcPct val="100000"/>
              </a:lnSpc>
              <a:spcBef>
                <a:spcPts val="600"/>
              </a:spcBef>
            </a:pPr>
            <a:r>
              <a:rPr lang="en-US" sz="1050" spc="0" dirty="0">
                <a:solidFill>
                  <a:srgbClr val="0070C0"/>
                </a:solidFill>
                <a:latin typeface="Montserrat SemiBold" pitchFamily="2" charset="0"/>
                <a:ea typeface="Gadugi" panose="020B0502040204020203" pitchFamily="34" charset="0"/>
              </a:rPr>
              <a:t>Building 1, Alexander Green Blvd 3, St. Petersburg, Russia</a:t>
            </a:r>
          </a:p>
          <a:p>
            <a:pPr algn="just">
              <a:lnSpc>
                <a:spcPct val="100000"/>
              </a:lnSpc>
              <a:spcBef>
                <a:spcPts val="600"/>
              </a:spcBef>
            </a:pPr>
            <a:r>
              <a:rPr lang="en-US" sz="1050" spc="0" dirty="0">
                <a:solidFill>
                  <a:srgbClr val="0070C0"/>
                </a:solidFill>
                <a:latin typeface="Montserrat SemiBold" pitchFamily="2" charset="0"/>
                <a:ea typeface="Gadugi" panose="020B0502040204020203" pitchFamily="34" charset="0"/>
              </a:rPr>
              <a:t>Tel. : +7 (985) 085-78-81 | Email : info@ecoairventilation.ru </a:t>
            </a:r>
          </a:p>
          <a:p>
            <a:pPr algn="just">
              <a:lnSpc>
                <a:spcPct val="100000"/>
              </a:lnSpc>
              <a:spcBef>
                <a:spcPts val="600"/>
              </a:spcBef>
            </a:pPr>
            <a:endParaRPr lang="en-US" sz="1050" spc="0" dirty="0">
              <a:solidFill>
                <a:srgbClr val="0070C0"/>
              </a:solidFill>
              <a:latin typeface="Montserrat SemiBold" pitchFamily="2" charset="0"/>
              <a:ea typeface="Gadugi" panose="020B0502040204020203" pitchFamily="34" charset="0"/>
            </a:endParaRPr>
          </a:p>
          <a:p>
            <a:pPr algn="just">
              <a:lnSpc>
                <a:spcPct val="100000"/>
              </a:lnSpc>
              <a:spcBef>
                <a:spcPts val="600"/>
              </a:spcBef>
            </a:pPr>
            <a:r>
              <a:rPr lang="en-US" sz="1050" u="sng" spc="0" dirty="0">
                <a:solidFill>
                  <a:srgbClr val="0070C0"/>
                </a:solidFill>
                <a:latin typeface="Montserrat SemiBold" pitchFamily="2" charset="0"/>
                <a:ea typeface="Gadugi" panose="020B0502040204020203" pitchFamily="34" charset="0"/>
              </a:rPr>
              <a:t>CANADA</a:t>
            </a:r>
          </a:p>
          <a:p>
            <a:pPr algn="just">
              <a:lnSpc>
                <a:spcPct val="100000"/>
              </a:lnSpc>
              <a:spcBef>
                <a:spcPts val="600"/>
              </a:spcBef>
            </a:pPr>
            <a:r>
              <a:rPr lang="en-US" sz="1050" spc="0" dirty="0">
                <a:solidFill>
                  <a:srgbClr val="0070C0"/>
                </a:solidFill>
                <a:latin typeface="Montserrat SemiBold" pitchFamily="2" charset="0"/>
                <a:ea typeface="Gadugi" panose="020B0502040204020203" pitchFamily="34" charset="0"/>
              </a:rPr>
              <a:t>Ecoair Ventilation LLP</a:t>
            </a:r>
          </a:p>
          <a:p>
            <a:pPr algn="just">
              <a:lnSpc>
                <a:spcPct val="100000"/>
              </a:lnSpc>
              <a:spcBef>
                <a:spcPts val="600"/>
              </a:spcBef>
            </a:pPr>
            <a:r>
              <a:rPr lang="en-US" sz="1050" spc="0" dirty="0">
                <a:solidFill>
                  <a:srgbClr val="0070C0"/>
                </a:solidFill>
                <a:latin typeface="Montserrat SemiBold" pitchFamily="2" charset="0"/>
                <a:ea typeface="Gadugi" panose="020B0502040204020203" pitchFamily="34" charset="0"/>
              </a:rPr>
              <a:t>Vancouver, Canada</a:t>
            </a:r>
          </a:p>
          <a:p>
            <a:pPr algn="just">
              <a:lnSpc>
                <a:spcPct val="100000"/>
              </a:lnSpc>
              <a:spcBef>
                <a:spcPts val="600"/>
              </a:spcBef>
            </a:pPr>
            <a:endParaRPr lang="en-US" sz="1050" spc="0" dirty="0">
              <a:solidFill>
                <a:srgbClr val="0070C0"/>
              </a:solidFill>
              <a:latin typeface="Montserrat SemiBold" pitchFamily="2" charset="0"/>
              <a:ea typeface="Gadugi" panose="020B0502040204020203" pitchFamily="34" charset="0"/>
            </a:endParaRPr>
          </a:p>
          <a:p>
            <a:pPr algn="just">
              <a:lnSpc>
                <a:spcPct val="100000"/>
              </a:lnSpc>
              <a:spcBef>
                <a:spcPts val="600"/>
              </a:spcBef>
            </a:pPr>
            <a:r>
              <a:rPr lang="en-US" sz="1050" spc="0" dirty="0">
                <a:solidFill>
                  <a:srgbClr val="0070C0"/>
                </a:solidFill>
                <a:latin typeface="Montserrat SemiBold" pitchFamily="2" charset="0"/>
                <a:ea typeface="Gadugi" panose="020B0502040204020203" pitchFamily="34" charset="0"/>
              </a:rPr>
              <a:t>Email	: </a:t>
            </a:r>
            <a:r>
              <a:rPr lang="en-US" sz="1050" spc="0" dirty="0">
                <a:solidFill>
                  <a:srgbClr val="0070C0"/>
                </a:solidFill>
                <a:latin typeface="Montserrat SemiBold" pitchFamily="2" charset="0"/>
                <a:ea typeface="Gadugi" panose="020B0502040204020203" pitchFamily="34" charset="0"/>
                <a:hlinkClick r:id="rId3">
                  <a:extLst>
                    <a:ext uri="{A12FA001-AC4F-418D-AE19-62706E023703}">
                      <ahyp:hlinkClr xmlns:ahyp="http://schemas.microsoft.com/office/drawing/2018/hyperlinkcolor" val="tx"/>
                    </a:ext>
                  </a:extLst>
                </a:hlinkClick>
              </a:rPr>
              <a:t>info@ecoairgroup.com</a:t>
            </a:r>
            <a:r>
              <a:rPr lang="en-US" sz="1050" spc="0" dirty="0">
                <a:solidFill>
                  <a:srgbClr val="0070C0"/>
                </a:solidFill>
                <a:latin typeface="Montserrat SemiBold" pitchFamily="2" charset="0"/>
                <a:ea typeface="Gadugi" panose="020B0502040204020203" pitchFamily="34" charset="0"/>
              </a:rPr>
              <a:t> </a:t>
            </a:r>
          </a:p>
          <a:p>
            <a:pPr algn="just">
              <a:lnSpc>
                <a:spcPct val="100000"/>
              </a:lnSpc>
              <a:spcBef>
                <a:spcPts val="600"/>
              </a:spcBef>
            </a:pPr>
            <a:r>
              <a:rPr lang="en-US" sz="1050" spc="0" dirty="0">
                <a:solidFill>
                  <a:srgbClr val="0070C0"/>
                </a:solidFill>
                <a:latin typeface="Montserrat SemiBold" pitchFamily="2" charset="0"/>
                <a:ea typeface="Gadugi" panose="020B0502040204020203" pitchFamily="34" charset="0"/>
              </a:rPr>
              <a:t>Website	: </a:t>
            </a:r>
            <a:r>
              <a:rPr lang="en-US" sz="1050" spc="0" dirty="0">
                <a:solidFill>
                  <a:srgbClr val="0070C0"/>
                </a:solidFill>
                <a:latin typeface="Montserrat SemiBold" pitchFamily="2" charset="0"/>
                <a:ea typeface="Gadugi" panose="020B0502040204020203" pitchFamily="34" charset="0"/>
                <a:hlinkClick r:id="rId4">
                  <a:extLst>
                    <a:ext uri="{A12FA001-AC4F-418D-AE19-62706E023703}">
                      <ahyp:hlinkClr xmlns:ahyp="http://schemas.microsoft.com/office/drawing/2018/hyperlinkcolor" val="tx"/>
                    </a:ext>
                  </a:extLst>
                </a:hlinkClick>
              </a:rPr>
              <a:t>www.ecoairgroup.com</a:t>
            </a:r>
            <a:r>
              <a:rPr lang="en-US" sz="1050" spc="0" dirty="0">
                <a:solidFill>
                  <a:srgbClr val="0070C0"/>
                </a:solidFill>
                <a:latin typeface="Montserrat SemiBold" pitchFamily="2" charset="0"/>
                <a:ea typeface="Gadugi" panose="020B0502040204020203" pitchFamily="34" charset="0"/>
              </a:rPr>
              <a:t> </a:t>
            </a:r>
          </a:p>
        </p:txBody>
      </p:sp>
      <p:sp>
        <p:nvSpPr>
          <p:cNvPr id="2" name="TextBox 1">
            <a:extLst>
              <a:ext uri="{FF2B5EF4-FFF2-40B4-BE49-F238E27FC236}">
                <a16:creationId xmlns:a16="http://schemas.microsoft.com/office/drawing/2014/main" id="{F4BB8C02-931F-A80E-E2AF-6557BAECE0AF}"/>
              </a:ext>
            </a:extLst>
          </p:cNvPr>
          <p:cNvSpPr txBox="1"/>
          <p:nvPr/>
        </p:nvSpPr>
        <p:spPr>
          <a:xfrm>
            <a:off x="12255500" y="6001707"/>
            <a:ext cx="4229100" cy="1477328"/>
          </a:xfrm>
          <a:prstGeom prst="rect">
            <a:avLst/>
          </a:prstGeom>
          <a:noFill/>
        </p:spPr>
        <p:txBody>
          <a:bodyPr wrap="square" rtlCol="0">
            <a:spAutoFit/>
          </a:bodyPr>
          <a:lstStyle/>
          <a:p>
            <a:pPr algn="r"/>
            <a:r>
              <a:rPr lang="en-US" sz="3600" dirty="0">
                <a:solidFill>
                  <a:schemeClr val="bg1"/>
                </a:solidFill>
                <a:latin typeface="Montserrat Medium" pitchFamily="2" charset="0"/>
              </a:rPr>
              <a:t>we serve for </a:t>
            </a:r>
          </a:p>
          <a:p>
            <a:pPr algn="r"/>
            <a:r>
              <a:rPr lang="en-US" sz="5400" dirty="0">
                <a:solidFill>
                  <a:schemeClr val="bg1"/>
                </a:solidFill>
                <a:latin typeface="Montserrat Medium" pitchFamily="2" charset="0"/>
              </a:rPr>
              <a:t>greener</a:t>
            </a:r>
            <a:r>
              <a:rPr lang="en-US" sz="4000" dirty="0">
                <a:solidFill>
                  <a:schemeClr val="bg1"/>
                </a:solidFill>
                <a:latin typeface="Montserrat Medium" pitchFamily="2" charset="0"/>
              </a:rPr>
              <a:t> air</a:t>
            </a:r>
          </a:p>
        </p:txBody>
      </p:sp>
    </p:spTree>
    <p:extLst>
      <p:ext uri="{BB962C8B-B14F-4D97-AF65-F5344CB8AC3E}">
        <p14:creationId xmlns:p14="http://schemas.microsoft.com/office/powerpoint/2010/main" val="3103683689"/>
      </p:ext>
    </p:extLst>
  </p:cSld>
  <p:clrMapOvr>
    <a:masterClrMapping/>
  </p:clrMapOvr>
  <p:transition spd="slow">
    <p:wipe dir="r"/>
  </p:transition>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CBAFB50-AA9E-8A92-EF1C-BC3C8BCECCA6}"/>
              </a:ext>
            </a:extLst>
          </p:cNvPr>
          <p:cNvSpPr>
            <a:spLocks noGrp="1"/>
          </p:cNvSpPr>
          <p:nvPr>
            <p:ph type="body" idx="4294967295"/>
          </p:nvPr>
        </p:nvSpPr>
        <p:spPr>
          <a:xfrm>
            <a:off x="9766570" y="4395787"/>
            <a:ext cx="6426200" cy="809626"/>
          </a:xfrm>
        </p:spPr>
        <p:txBody>
          <a:bodyPr>
            <a:normAutofit/>
          </a:bodyPr>
          <a:lstStyle/>
          <a:p>
            <a:pPr marL="0" indent="0" algn="ctr">
              <a:buNone/>
            </a:pPr>
            <a:r>
              <a:rPr lang="en-AE" sz="4800" b="1" spc="600" dirty="0">
                <a:solidFill>
                  <a:srgbClr val="002060"/>
                </a:solidFill>
                <a:effectLst>
                  <a:outerShdw blurRad="60007" dist="200025" dir="15000000" sy="30000" kx="-1800000" algn="bl" rotWithShape="0">
                    <a:prstClr val="black">
                      <a:alpha val="32000"/>
                    </a:prstClr>
                  </a:outerShdw>
                </a:effectLst>
                <a:latin typeface="Montserrat" pitchFamily="2" charset="0"/>
              </a:rPr>
              <a:t>THANK YOU  </a:t>
            </a:r>
          </a:p>
        </p:txBody>
      </p:sp>
      <p:sp>
        <p:nvSpPr>
          <p:cNvPr id="3" name="Right Triangle 2">
            <a:extLst>
              <a:ext uri="{FF2B5EF4-FFF2-40B4-BE49-F238E27FC236}">
                <a16:creationId xmlns:a16="http://schemas.microsoft.com/office/drawing/2014/main" id="{2D437165-E3B7-5AD9-83FC-53337F5D6693}"/>
              </a:ext>
            </a:extLst>
          </p:cNvPr>
          <p:cNvSpPr/>
          <p:nvPr/>
        </p:nvSpPr>
        <p:spPr>
          <a:xfrm>
            <a:off x="-19455" y="0"/>
            <a:ext cx="9786025" cy="9640110"/>
          </a:xfrm>
          <a:prstGeom prst="rtTriangle">
            <a:avLst/>
          </a:prstGeom>
          <a:solidFill>
            <a:srgbClr val="00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21"/>
          </a:p>
        </p:txBody>
      </p:sp>
      <p:pic>
        <p:nvPicPr>
          <p:cNvPr id="5" name="Picture 4">
            <a:extLst>
              <a:ext uri="{FF2B5EF4-FFF2-40B4-BE49-F238E27FC236}">
                <a16:creationId xmlns:a16="http://schemas.microsoft.com/office/drawing/2014/main" id="{195AF67F-9C42-4A42-FFDC-537EFD171DD8}"/>
              </a:ext>
            </a:extLst>
          </p:cNvPr>
          <p:cNvPicPr>
            <a:picLocks noChangeAspect="1"/>
          </p:cNvPicPr>
          <p:nvPr/>
        </p:nvPicPr>
        <p:blipFill>
          <a:blip r:embed="rId2"/>
          <a:srcRect/>
          <a:stretch/>
        </p:blipFill>
        <p:spPr>
          <a:xfrm>
            <a:off x="0" y="7723537"/>
            <a:ext cx="4387888" cy="1916573"/>
          </a:xfrm>
          <a:prstGeom prst="rect">
            <a:avLst/>
          </a:prstGeom>
        </p:spPr>
      </p:pic>
    </p:spTree>
    <p:extLst>
      <p:ext uri="{BB962C8B-B14F-4D97-AF65-F5344CB8AC3E}">
        <p14:creationId xmlns:p14="http://schemas.microsoft.com/office/powerpoint/2010/main" val="2601696870"/>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mph" presetSubtype="0" fill="remove" grpId="0" nodeType="withEffect">
                                  <p:stCondLst>
                                    <p:cond delay="0"/>
                                  </p:stCondLst>
                                  <p:childTnLst>
                                    <p:animClr clrSpc="rgb" dir="cw">
                                      <p:cBhvr override="childStyle">
                                        <p:cTn id="6" dur="250" autoRev="1" fill="remove"/>
                                        <p:tgtEl>
                                          <p:spTgt spid="4">
                                            <p:txEl>
                                              <p:pRg st="0" end="0"/>
                                            </p:txEl>
                                          </p:spTgt>
                                        </p:tgtEl>
                                        <p:attrNameLst>
                                          <p:attrName>style.color</p:attrName>
                                        </p:attrNameLst>
                                      </p:cBhvr>
                                      <p:to>
                                        <a:schemeClr val="bg1"/>
                                      </p:to>
                                    </p:animClr>
                                    <p:animClr clrSpc="rgb" dir="cw">
                                      <p:cBhvr>
                                        <p:cTn id="7" dur="250" autoRev="1" fill="remove"/>
                                        <p:tgtEl>
                                          <p:spTgt spid="4">
                                            <p:txEl>
                                              <p:pRg st="0" end="0"/>
                                            </p:txEl>
                                          </p:spTgt>
                                        </p:tgtEl>
                                        <p:attrNameLst>
                                          <p:attrName>fillcolor</p:attrName>
                                        </p:attrNameLst>
                                      </p:cBhvr>
                                      <p:to>
                                        <a:schemeClr val="bg1"/>
                                      </p:to>
                                    </p:animClr>
                                    <p:set>
                                      <p:cBhvr>
                                        <p:cTn id="8" dur="250" autoRev="1" fill="remove"/>
                                        <p:tgtEl>
                                          <p:spTgt spid="4">
                                            <p:txEl>
                                              <p:pRg st="0" end="0"/>
                                            </p:txEl>
                                          </p:spTgt>
                                        </p:tgtEl>
                                        <p:attrNameLst>
                                          <p:attrName>fill.type</p:attrName>
                                        </p:attrNameLst>
                                      </p:cBhvr>
                                      <p:to>
                                        <p:strVal val="solid"/>
                                      </p:to>
                                    </p:set>
                                    <p:set>
                                      <p:cBhvr>
                                        <p:cTn id="9" dur="250" autoRev="1" fill="remove"/>
                                        <p:tgtEl>
                                          <p:spTgt spid="4">
                                            <p:txEl>
                                              <p:pRg st="0" end="0"/>
                                            </p:txEl>
                                          </p:spTgt>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1" ma:contentTypeDescription="Create a new document." ma:contentTypeScope="" ma:versionID="64dfb1555687e0874b4304b796b5b0c7">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e6e4c555b5e194d05b7203de9c4567b3"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4:TaxCatchAll" minOccurs="0"/>
                <xsd:element ref="ns2:ImageTagsTaxHTField"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94C50BF-B542-4C65-9576-F6A949345C4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32BC193-1E5D-42CA-92FB-CB15BBE1F56A}">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3.xml><?xml version="1.0" encoding="utf-8"?>
<ds:datastoreItem xmlns:ds="http://schemas.openxmlformats.org/officeDocument/2006/customXml" ds:itemID="{8D1B13BD-E781-417A-B53F-0EDDA23B05BE}">
  <ds:schemaRefs>
    <ds:schemaRef ds:uri="http://schemas.microsoft.com/sharepoint/v3/contenttype/forms"/>
  </ds:schemaRefs>
</ds:datastoreItem>
</file>

<file path=docMetadata/LabelInfo.xml><?xml version="1.0" encoding="utf-8"?>
<clbl:labelList xmlns:clbl="http://schemas.microsoft.com/office/2020/mipLabelMetadata">
  <clbl:label id="{f42aa342-8706-4288-bd11-ebb85995028c}"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
  <TotalTime>14305</TotalTime>
  <Words>4459</Words>
  <Application>Microsoft Office PowerPoint</Application>
  <PresentationFormat>Custom</PresentationFormat>
  <Paragraphs>715</Paragraphs>
  <Slides>45</Slides>
  <Notes>9</Notes>
  <HiddenSlides>0</HiddenSlides>
  <MMClips>2</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45</vt:i4>
      </vt:variant>
    </vt:vector>
  </HeadingPairs>
  <TitlesOfParts>
    <vt:vector size="56" baseType="lpstr">
      <vt:lpstr>Arial</vt:lpstr>
      <vt:lpstr>Bahnschrift</vt:lpstr>
      <vt:lpstr>Calibri</vt:lpstr>
      <vt:lpstr>Calibri Light</vt:lpstr>
      <vt:lpstr>Daytona</vt:lpstr>
      <vt:lpstr>Montserrat</vt:lpstr>
      <vt:lpstr>Montserrat Light</vt:lpstr>
      <vt:lpstr>Montserrat Medium</vt:lpstr>
      <vt:lpstr>Montserrat SemiBold</vt:lpstr>
      <vt:lpstr>Tw Cen MT</vt:lpstr>
      <vt:lpstr>Office Theme</vt:lpstr>
      <vt:lpstr>PowerPoint Presentation</vt:lpstr>
      <vt:lpstr>PowerPoint Presentation</vt:lpstr>
      <vt:lpstr>2018</vt:lpstr>
      <vt:lpstr>CONTENTS</vt:lpstr>
      <vt:lpstr>PowerPoint Presentation</vt:lpstr>
      <vt:lpstr>PowerPoint Presentation</vt:lpstr>
      <vt:lpstr>PowerPoint Presentation</vt:lpstr>
      <vt:lpstr>PowerPoint Presentation</vt:lpstr>
      <vt:lpstr>COMPANY VERTICALS</vt:lpstr>
      <vt:lpstr>SALES &amp; DISTRIBUTION NETWORK</vt:lpstr>
      <vt:lpstr>PowerPoint Presentation</vt:lpstr>
      <vt:lpstr>PowerPoint Presentation</vt:lpstr>
      <vt:lpstr>PowerPoint Presentation</vt:lpstr>
      <vt:lpstr>PowerPoint Presentation</vt:lpstr>
      <vt:lpstr>PowerPoint Presentation</vt:lpstr>
      <vt:lpstr>PRODUCT PROFILE</vt:lpstr>
      <vt:lpstr>PRODUCT PROFILE KITCHEN VENTILATION</vt:lpstr>
      <vt:lpstr>PRODUCT PROFILE KITCHEN VENTILATION</vt:lpstr>
      <vt:lpstr>PRODUCT PROFILE KITCHEN VENTILATION</vt:lpstr>
      <vt:lpstr>PRODUCT PROFILE VENTILATION</vt:lpstr>
      <vt:lpstr>PRODUCT PROFILE VENTILATION</vt:lpstr>
      <vt:lpstr>PRODUCT PROFILE</vt:lpstr>
      <vt:lpstr>PRODUCT PROFILE AIR CONDITIONING</vt:lpstr>
      <vt:lpstr>PRODUCT PROFILE AIR CONDITIONING</vt:lpstr>
      <vt:lpstr>PRODUCT PROFILE</vt:lpstr>
      <vt:lpstr>PRODUCT PROFILE REFRIGERATION</vt:lpstr>
      <vt:lpstr>PRODUCT PROFILE</vt:lpstr>
      <vt:lpstr>PRODUCT PROFILE HEALTHCARE &amp; PHARMA</vt:lpstr>
      <vt:lpstr>PRODUCT PROFILE</vt:lpstr>
      <vt:lpstr>PRODUCT PROFILE TECHNICAL SERVICES</vt:lpstr>
      <vt:lpstr>PRODUCT PROFILE</vt:lpstr>
      <vt:lpstr>PRODUCT PROFILE CONTROLS</vt:lpstr>
      <vt:lpstr>PRODUCT PROFILE</vt:lpstr>
      <vt:lpstr>PRODUCT PROFILE COMMERCIAL KITCHEN SOLUTIONS</vt:lpstr>
      <vt:lpstr>PRODUCT PROFILE COMMERCIAL KITCHEN SOLUTIONS</vt:lpstr>
      <vt:lpstr>PowerPoint Presentation</vt:lpstr>
      <vt:lpstr>PowerPoint Presentation</vt:lpstr>
      <vt:lpstr>CURRENT CERTIFICATIONS</vt:lpstr>
      <vt:lpstr>PowerPoint Presentation</vt:lpstr>
      <vt:lpstr>DEVELOPERS</vt:lpstr>
      <vt:lpstr>SUPERMARKETS</vt:lpstr>
      <vt:lpstr>MAJOR PROJECTS</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Nirmal KV</dc:creator>
  <cp:lastModifiedBy>Ecoair Ventilation</cp:lastModifiedBy>
  <cp:revision>73</cp:revision>
  <dcterms:created xsi:type="dcterms:W3CDTF">2022-11-16T12:54:54Z</dcterms:created>
  <dcterms:modified xsi:type="dcterms:W3CDTF">2024-05-02T08:42:02Z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