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80" r:id="rId2"/>
    <p:sldId id="316" r:id="rId3"/>
    <p:sldId id="281" r:id="rId4"/>
    <p:sldId id="286" r:id="rId5"/>
    <p:sldId id="309" r:id="rId6"/>
    <p:sldId id="289" r:id="rId7"/>
    <p:sldId id="295" r:id="rId8"/>
    <p:sldId id="311" r:id="rId9"/>
    <p:sldId id="310" r:id="rId10"/>
    <p:sldId id="319" r:id="rId11"/>
    <p:sldId id="313" r:id="rId12"/>
    <p:sldId id="312" r:id="rId13"/>
    <p:sldId id="322" r:id="rId14"/>
    <p:sldId id="321" r:id="rId15"/>
    <p:sldId id="320" r:id="rId16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94" autoAdjust="0"/>
    <p:restoredTop sz="94629" autoAdjust="0"/>
  </p:normalViewPr>
  <p:slideViewPr>
    <p:cSldViewPr>
      <p:cViewPr>
        <p:scale>
          <a:sx n="100" d="100"/>
          <a:sy n="100" d="100"/>
        </p:scale>
        <p:origin x="-2232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E88EB0-3662-4C25-821E-F04EBFD9EF7E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9EC8A-E0BE-4BA6-85E7-9434637418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0228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9EC8A-E0BE-4BA6-85E7-943463741837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87145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9EC8A-E0BE-4BA6-85E7-943463741837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40847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9EC8A-E0BE-4BA6-85E7-943463741837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47142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2662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877" indent="-285722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2888" indent="-22857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043" indent="-22857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199" indent="-22857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354" indent="-22857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509" indent="-22857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8664" indent="-22857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5819" indent="-22857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3016972-8A6C-460F-9A89-B8BAC3BC0024}" type="slidenum">
              <a:rPr lang="nl-BE" altLang="nl-BE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nl-BE" altLang="nl-B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9EC8A-E0BE-4BA6-85E7-943463741837}" type="slidenum">
              <a:rPr lang="nl-BE" smtClean="0"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84242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9EC8A-E0BE-4BA6-85E7-943463741837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40847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9EC8A-E0BE-4BA6-85E7-943463741837}" type="slidenum">
              <a:rPr lang="nl-BE" smtClean="0"/>
              <a:t>14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46201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FC07-BE1E-4BC3-B6CF-D19D4553CA68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9D2-3D9A-4168-8978-146EA27F4DD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3862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FC07-BE1E-4BC3-B6CF-D19D4553CA68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9D2-3D9A-4168-8978-146EA27F4DD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54836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FC07-BE1E-4BC3-B6CF-D19D4553CA68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9D2-3D9A-4168-8978-146EA27F4DD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34300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FC07-BE1E-4BC3-B6CF-D19D4553CA68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9D2-3D9A-4168-8978-146EA27F4DD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41239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FC07-BE1E-4BC3-B6CF-D19D4553CA68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9D2-3D9A-4168-8978-146EA27F4DD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48501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FC07-BE1E-4BC3-B6CF-D19D4553CA68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9D2-3D9A-4168-8978-146EA27F4DD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9652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FC07-BE1E-4BC3-B6CF-D19D4553CA68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9D2-3D9A-4168-8978-146EA27F4DD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99792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FC07-BE1E-4BC3-B6CF-D19D4553CA68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9D2-3D9A-4168-8978-146EA27F4DD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3058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FC07-BE1E-4BC3-B6CF-D19D4553CA68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9D2-3D9A-4168-8978-146EA27F4DD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66268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FC07-BE1E-4BC3-B6CF-D19D4553CA68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9D2-3D9A-4168-8978-146EA27F4DD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50755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CFC07-BE1E-4BC3-B6CF-D19D4553CA68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69D2-3D9A-4168-8978-146EA27F4DD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90226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CFC07-BE1E-4BC3-B6CF-D19D4553CA68}" type="datetimeFigureOut">
              <a:rPr lang="nl-BE" smtClean="0"/>
              <a:t>25/11/2019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C69D2-3D9A-4168-8978-146EA27F4DD8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8949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2cre8.be/" TargetMode="External"/><Relationship Id="rId2" Type="http://schemas.openxmlformats.org/officeDocument/2006/relationships/hyperlink" Target="mailto:barthuyskens@telenet.b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 t="3846"/>
          <a:stretch/>
        </p:blipFill>
        <p:spPr bwMode="auto">
          <a:xfrm>
            <a:off x="72008" y="52718"/>
            <a:ext cx="2221481" cy="18641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67544" y="2348880"/>
            <a:ext cx="8352928" cy="1752600"/>
          </a:xfrm>
        </p:spPr>
        <p:txBody>
          <a:bodyPr>
            <a:normAutofit fontScale="70000" lnSpcReduction="20000"/>
          </a:bodyPr>
          <a:lstStyle/>
          <a:p>
            <a:r>
              <a:rPr lang="nl-BE" sz="5400" b="1" dirty="0" smtClean="0">
                <a:solidFill>
                  <a:srgbClr val="A1C547"/>
                </a:solidFill>
              </a:rPr>
              <a:t>Sturen en meten met Android </a:t>
            </a:r>
            <a:r>
              <a:rPr lang="nl-BE" sz="5400" b="1" dirty="0" err="1" smtClean="0">
                <a:solidFill>
                  <a:srgbClr val="A1C547"/>
                </a:solidFill>
              </a:rPr>
              <a:t>AppInventor</a:t>
            </a:r>
            <a:endParaRPr lang="nl-BE" sz="5400" b="1" dirty="0" smtClean="0">
              <a:solidFill>
                <a:srgbClr val="A1C547"/>
              </a:solidFill>
            </a:endParaRPr>
          </a:p>
          <a:p>
            <a:r>
              <a:rPr lang="nl-NL" sz="5400" b="1" dirty="0" smtClean="0">
                <a:solidFill>
                  <a:srgbClr val="A1C547"/>
                </a:solidFill>
              </a:rPr>
              <a:t>en </a:t>
            </a:r>
            <a:r>
              <a:rPr lang="nl-NL" sz="5400" b="1" dirty="0" err="1" smtClean="0">
                <a:solidFill>
                  <a:srgbClr val="A1C547"/>
                </a:solidFill>
              </a:rPr>
              <a:t>Arduino</a:t>
            </a:r>
            <a:r>
              <a:rPr lang="nl-NL" sz="5400" b="1" dirty="0" smtClean="0">
                <a:solidFill>
                  <a:srgbClr val="A1C547"/>
                </a:solidFill>
              </a:rPr>
              <a:t> IDE</a:t>
            </a:r>
            <a:endParaRPr lang="nl-BE" sz="5400" b="1" dirty="0" smtClean="0">
              <a:solidFill>
                <a:srgbClr val="A1C5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47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nl-BE" dirty="0" smtClean="0"/>
              <a:t>Moeilijkheid</a:t>
            </a:r>
            <a:endParaRPr lang="nl-BE" dirty="0"/>
          </a:p>
        </p:txBody>
      </p:sp>
      <p:pic>
        <p:nvPicPr>
          <p:cNvPr id="14338" name="Picture 2" descr="C:\Users\Vaste PC Bart\AppData\Local\Microsoft\Windows\Temporary Internet Files\Content.IE5\R5IOR078\zte-tempo-x-boost-mobil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281520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24744"/>
            <a:ext cx="4536504" cy="3846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1043608" y="4437112"/>
            <a:ext cx="1440160" cy="20882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Rechthoek 5"/>
          <p:cNvSpPr/>
          <p:nvPr/>
        </p:nvSpPr>
        <p:spPr>
          <a:xfrm>
            <a:off x="1659123" y="4581128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100" b="1" dirty="0" err="1" smtClean="0">
                <a:solidFill>
                  <a:srgbClr val="FF0000"/>
                </a:solidFill>
              </a:rPr>
              <a:t>RXBuffer</a:t>
            </a:r>
            <a:endParaRPr lang="nl-BE" sz="1200" b="1" dirty="0">
              <a:solidFill>
                <a:srgbClr val="FF0000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659123" y="4725144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Rechthoek 8"/>
          <p:cNvSpPr/>
          <p:nvPr/>
        </p:nvSpPr>
        <p:spPr>
          <a:xfrm>
            <a:off x="1659123" y="4877544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echthoek 9"/>
          <p:cNvSpPr/>
          <p:nvPr/>
        </p:nvSpPr>
        <p:spPr>
          <a:xfrm>
            <a:off x="1659123" y="5021560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Rechthoek 10"/>
          <p:cNvSpPr/>
          <p:nvPr/>
        </p:nvSpPr>
        <p:spPr>
          <a:xfrm>
            <a:off x="1659123" y="5165576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1"/>
          <p:cNvSpPr/>
          <p:nvPr/>
        </p:nvSpPr>
        <p:spPr>
          <a:xfrm>
            <a:off x="1659123" y="5364832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Rechthoek 12"/>
          <p:cNvSpPr/>
          <p:nvPr/>
        </p:nvSpPr>
        <p:spPr>
          <a:xfrm>
            <a:off x="1659123" y="5517232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Rechthoek 13"/>
          <p:cNvSpPr/>
          <p:nvPr/>
        </p:nvSpPr>
        <p:spPr>
          <a:xfrm>
            <a:off x="1659123" y="5661248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Tekstvak 6"/>
          <p:cNvSpPr txBox="1"/>
          <p:nvPr/>
        </p:nvSpPr>
        <p:spPr>
          <a:xfrm>
            <a:off x="1043608" y="4175502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b="1" dirty="0" err="1" smtClean="0"/>
              <a:t>Smart-device</a:t>
            </a:r>
            <a:endParaRPr lang="nl-BE" sz="1100" b="1" dirty="0"/>
          </a:p>
        </p:txBody>
      </p:sp>
      <p:sp>
        <p:nvSpPr>
          <p:cNvPr id="16" name="Rechthoek 15"/>
          <p:cNvSpPr/>
          <p:nvPr/>
        </p:nvSpPr>
        <p:spPr>
          <a:xfrm>
            <a:off x="3275856" y="4392724"/>
            <a:ext cx="1440160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hthoek 16"/>
          <p:cNvSpPr/>
          <p:nvPr/>
        </p:nvSpPr>
        <p:spPr>
          <a:xfrm>
            <a:off x="3891371" y="4536740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100" b="1" dirty="0" err="1" smtClean="0">
                <a:solidFill>
                  <a:srgbClr val="FF0000"/>
                </a:solidFill>
              </a:rPr>
              <a:t>RXBuffer</a:t>
            </a:r>
            <a:endParaRPr lang="nl-BE" sz="1200" b="1" dirty="0">
              <a:solidFill>
                <a:srgbClr val="FF0000"/>
              </a:solidFill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3891371" y="4680756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Rechthoek 18"/>
          <p:cNvSpPr/>
          <p:nvPr/>
        </p:nvSpPr>
        <p:spPr>
          <a:xfrm>
            <a:off x="3891371" y="4833156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Rechthoek 19"/>
          <p:cNvSpPr/>
          <p:nvPr/>
        </p:nvSpPr>
        <p:spPr>
          <a:xfrm>
            <a:off x="3891371" y="4977172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Rechthoek 20"/>
          <p:cNvSpPr/>
          <p:nvPr/>
        </p:nvSpPr>
        <p:spPr>
          <a:xfrm>
            <a:off x="3891371" y="5121188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Rechthoek 21"/>
          <p:cNvSpPr/>
          <p:nvPr/>
        </p:nvSpPr>
        <p:spPr>
          <a:xfrm>
            <a:off x="3891371" y="5320444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3" name="Rechthoek 22"/>
          <p:cNvSpPr/>
          <p:nvPr/>
        </p:nvSpPr>
        <p:spPr>
          <a:xfrm>
            <a:off x="3891371" y="5472844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4" name="Rechthoek 23"/>
          <p:cNvSpPr/>
          <p:nvPr/>
        </p:nvSpPr>
        <p:spPr>
          <a:xfrm>
            <a:off x="3891371" y="5616860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5" name="Tekstvak 24"/>
          <p:cNvSpPr txBox="1"/>
          <p:nvPr/>
        </p:nvSpPr>
        <p:spPr>
          <a:xfrm>
            <a:off x="3275856" y="4131114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100" b="1" dirty="0" smtClean="0"/>
              <a:t>HC-06</a:t>
            </a:r>
            <a:endParaRPr lang="nl-BE" sz="1100" b="1" dirty="0"/>
          </a:p>
        </p:txBody>
      </p:sp>
      <p:sp>
        <p:nvSpPr>
          <p:cNvPr id="26" name="Rechthoek 25"/>
          <p:cNvSpPr/>
          <p:nvPr/>
        </p:nvSpPr>
        <p:spPr>
          <a:xfrm>
            <a:off x="6372200" y="4464732"/>
            <a:ext cx="1440160" cy="20882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7" name="Rechthoek 26"/>
          <p:cNvSpPr/>
          <p:nvPr/>
        </p:nvSpPr>
        <p:spPr>
          <a:xfrm>
            <a:off x="6987715" y="4608748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100" b="1" dirty="0" err="1" smtClean="0">
                <a:solidFill>
                  <a:srgbClr val="FF0000"/>
                </a:solidFill>
              </a:rPr>
              <a:t>RXBuffer</a:t>
            </a:r>
            <a:endParaRPr lang="nl-BE" sz="1200" b="1" dirty="0">
              <a:solidFill>
                <a:srgbClr val="FF0000"/>
              </a:solidFill>
            </a:endParaRPr>
          </a:p>
        </p:txBody>
      </p:sp>
      <p:sp>
        <p:nvSpPr>
          <p:cNvPr id="28" name="Rechthoek 27"/>
          <p:cNvSpPr/>
          <p:nvPr/>
        </p:nvSpPr>
        <p:spPr>
          <a:xfrm>
            <a:off x="6987715" y="4752764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9" name="Rechthoek 28"/>
          <p:cNvSpPr/>
          <p:nvPr/>
        </p:nvSpPr>
        <p:spPr>
          <a:xfrm>
            <a:off x="6987715" y="4905164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0" name="Rechthoek 29"/>
          <p:cNvSpPr/>
          <p:nvPr/>
        </p:nvSpPr>
        <p:spPr>
          <a:xfrm>
            <a:off x="6987715" y="5049180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1" name="Rechthoek 30"/>
          <p:cNvSpPr/>
          <p:nvPr/>
        </p:nvSpPr>
        <p:spPr>
          <a:xfrm>
            <a:off x="6987715" y="5193196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2" name="Rechthoek 31"/>
          <p:cNvSpPr/>
          <p:nvPr/>
        </p:nvSpPr>
        <p:spPr>
          <a:xfrm>
            <a:off x="6987715" y="5392452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3" name="Rechthoek 32"/>
          <p:cNvSpPr/>
          <p:nvPr/>
        </p:nvSpPr>
        <p:spPr>
          <a:xfrm>
            <a:off x="6987715" y="5544852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4" name="Rechthoek 33"/>
          <p:cNvSpPr/>
          <p:nvPr/>
        </p:nvSpPr>
        <p:spPr>
          <a:xfrm>
            <a:off x="6987715" y="5688868"/>
            <a:ext cx="720080" cy="144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Tekstvak 34"/>
          <p:cNvSpPr txBox="1"/>
          <p:nvPr/>
        </p:nvSpPr>
        <p:spPr>
          <a:xfrm>
            <a:off x="6372200" y="4203122"/>
            <a:ext cx="144016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sz="1100" b="1" dirty="0" smtClean="0"/>
              <a:t>microcontroller</a:t>
            </a:r>
            <a:endParaRPr lang="nl-BE" sz="1100" b="1" dirty="0"/>
          </a:p>
        </p:txBody>
      </p:sp>
    </p:spTree>
    <p:extLst>
      <p:ext uri="{BB962C8B-B14F-4D97-AF65-F5344CB8AC3E}">
        <p14:creationId xmlns:p14="http://schemas.microsoft.com/office/powerpoint/2010/main" val="422014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ste PC Bart\AppData\Local\Microsoft\Windows\Temporary Internet Files\Content.IE5\R6C1BBP1\smartphone-655342_960_72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222" y="2444695"/>
            <a:ext cx="1360264" cy="223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10" y="2629361"/>
            <a:ext cx="4047598" cy="226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5004048" y="1364575"/>
            <a:ext cx="1686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@ timerinterval </a:t>
            </a:r>
            <a:endParaRPr lang="nl-BE" dirty="0"/>
          </a:p>
        </p:txBody>
      </p:sp>
      <p:sp>
        <p:nvSpPr>
          <p:cNvPr id="6" name="Tekstvak 5"/>
          <p:cNvSpPr txBox="1"/>
          <p:nvPr/>
        </p:nvSpPr>
        <p:spPr>
          <a:xfrm>
            <a:off x="4932040" y="244469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>
                <a:solidFill>
                  <a:srgbClr val="FF0000"/>
                </a:solidFill>
              </a:rPr>
              <a:t>x</a:t>
            </a:r>
            <a:r>
              <a:rPr lang="nl-BE" b="1" dirty="0" smtClean="0">
                <a:solidFill>
                  <a:srgbClr val="FF0000"/>
                </a:solidFill>
              </a:rPr>
              <a:t>xx</a:t>
            </a:r>
            <a:r>
              <a:rPr lang="nl-BE" dirty="0" smtClean="0"/>
              <a:t> = data 0-255</a:t>
            </a:r>
            <a:endParaRPr lang="nl-BE" dirty="0"/>
          </a:p>
        </p:txBody>
      </p:sp>
      <p:sp>
        <p:nvSpPr>
          <p:cNvPr id="2" name="PIJL-LINKS 1"/>
          <p:cNvSpPr/>
          <p:nvPr/>
        </p:nvSpPr>
        <p:spPr>
          <a:xfrm>
            <a:off x="3563888" y="1436583"/>
            <a:ext cx="3126302" cy="1224136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 smtClean="0">
                <a:solidFill>
                  <a:schemeClr val="tx1"/>
                </a:solidFill>
              </a:rPr>
              <a:t>L:</a:t>
            </a:r>
            <a:r>
              <a:rPr lang="nl-BE" sz="2400" b="1" dirty="0" smtClean="0">
                <a:solidFill>
                  <a:srgbClr val="FF0000"/>
                </a:solidFill>
              </a:rPr>
              <a:t>xxx</a:t>
            </a:r>
            <a:r>
              <a:rPr lang="nl-BE" sz="2400" b="1" dirty="0" smtClean="0">
                <a:solidFill>
                  <a:schemeClr val="tx1"/>
                </a:solidFill>
              </a:rPr>
              <a:t>;R:</a:t>
            </a:r>
            <a:r>
              <a:rPr lang="nl-BE" sz="2400" b="1" dirty="0" smtClean="0">
                <a:solidFill>
                  <a:srgbClr val="FF0000"/>
                </a:solidFill>
              </a:rPr>
              <a:t>xxx</a:t>
            </a:r>
            <a:r>
              <a:rPr lang="nl-BE" sz="2400" b="1" dirty="0" smtClean="0">
                <a:solidFill>
                  <a:schemeClr val="tx1"/>
                </a:solidFill>
              </a:rPr>
              <a:t>;</a:t>
            </a:r>
            <a:endParaRPr lang="nl-BE" sz="2400" b="1" dirty="0">
              <a:solidFill>
                <a:schemeClr val="tx1"/>
              </a:solidFill>
            </a:endParaRPr>
          </a:p>
        </p:txBody>
      </p:sp>
      <p:sp>
        <p:nvSpPr>
          <p:cNvPr id="4" name="PIJL-RECHTS 3"/>
          <p:cNvSpPr/>
          <p:nvPr/>
        </p:nvSpPr>
        <p:spPr>
          <a:xfrm>
            <a:off x="3893970" y="4460919"/>
            <a:ext cx="2982286" cy="122413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800" dirty="0" err="1" smtClean="0">
                <a:solidFill>
                  <a:srgbClr val="FF0000"/>
                </a:solidFill>
              </a:rPr>
              <a:t>xxx</a:t>
            </a:r>
            <a:r>
              <a:rPr lang="nl-BE" sz="2800" dirty="0" err="1" smtClean="0">
                <a:solidFill>
                  <a:srgbClr val="FFFF00"/>
                </a:solidFill>
              </a:rPr>
              <a:t>|</a:t>
            </a:r>
            <a:r>
              <a:rPr lang="nl-BE" sz="2800" dirty="0" err="1" smtClean="0">
                <a:solidFill>
                  <a:srgbClr val="0070C0"/>
                </a:solidFill>
              </a:rPr>
              <a:t>yyy</a:t>
            </a:r>
            <a:r>
              <a:rPr lang="nl-BE" sz="2800" dirty="0" err="1" smtClean="0">
                <a:solidFill>
                  <a:srgbClr val="FFFF00"/>
                </a:solidFill>
              </a:rPr>
              <a:t>|</a:t>
            </a:r>
            <a:r>
              <a:rPr lang="nl-BE" sz="2800" dirty="0" err="1" smtClean="0">
                <a:solidFill>
                  <a:srgbClr val="7030A0"/>
                </a:solidFill>
              </a:rPr>
              <a:t>zzzz</a:t>
            </a:r>
            <a:r>
              <a:rPr lang="nl-BE" sz="2800" dirty="0" smtClean="0">
                <a:solidFill>
                  <a:srgbClr val="FFFF00"/>
                </a:solidFill>
              </a:rPr>
              <a:t>|</a:t>
            </a:r>
            <a:endParaRPr lang="nl-BE" sz="2800" dirty="0">
              <a:solidFill>
                <a:srgbClr val="FFFF0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4067944" y="5469031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>
                <a:solidFill>
                  <a:srgbClr val="FF0000"/>
                </a:solidFill>
              </a:rPr>
              <a:t>x</a:t>
            </a:r>
            <a:r>
              <a:rPr lang="nl-BE" b="1" dirty="0" smtClean="0">
                <a:solidFill>
                  <a:srgbClr val="FF0000"/>
                </a:solidFill>
              </a:rPr>
              <a:t>xx</a:t>
            </a:r>
            <a:r>
              <a:rPr lang="nl-BE" dirty="0" smtClean="0"/>
              <a:t> = data 0-100</a:t>
            </a:r>
          </a:p>
          <a:p>
            <a:r>
              <a:rPr lang="nl-BE" b="1" dirty="0" err="1" smtClean="0">
                <a:solidFill>
                  <a:srgbClr val="0070C0"/>
                </a:solidFill>
              </a:rPr>
              <a:t>yyy</a:t>
            </a:r>
            <a:r>
              <a:rPr lang="nl-BE" dirty="0" smtClean="0"/>
              <a:t> = data 0-255</a:t>
            </a:r>
          </a:p>
          <a:p>
            <a:r>
              <a:rPr lang="nl-BE" b="1" dirty="0" err="1" smtClean="0">
                <a:solidFill>
                  <a:srgbClr val="7030A0"/>
                </a:solidFill>
              </a:rPr>
              <a:t>zzz</a:t>
            </a:r>
            <a:r>
              <a:rPr lang="nl-BE" dirty="0" smtClean="0"/>
              <a:t> = data 0-1024</a:t>
            </a:r>
          </a:p>
          <a:p>
            <a:endParaRPr lang="nl-BE" dirty="0"/>
          </a:p>
        </p:txBody>
      </p:sp>
      <p:sp>
        <p:nvSpPr>
          <p:cNvPr id="9" name="Tekstvak 8"/>
          <p:cNvSpPr txBox="1"/>
          <p:nvPr/>
        </p:nvSpPr>
        <p:spPr>
          <a:xfrm>
            <a:off x="4263234" y="4451627"/>
            <a:ext cx="2180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@ timerinterval x 2 </a:t>
            </a:r>
            <a:endParaRPr lang="nl-BE" dirty="0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BE" sz="4000" dirty="0" smtClean="0"/>
              <a:t>Aansluitingen Brainbox AVR (Arduino)</a:t>
            </a:r>
            <a:endParaRPr lang="nl-BE" sz="4000" dirty="0"/>
          </a:p>
        </p:txBody>
      </p:sp>
    </p:spTree>
    <p:extLst>
      <p:ext uri="{BB962C8B-B14F-4D97-AF65-F5344CB8AC3E}">
        <p14:creationId xmlns:p14="http://schemas.microsoft.com/office/powerpoint/2010/main" val="191227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8921754" cy="546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l"/>
            <a:r>
              <a:rPr lang="nl-BE" sz="4000" dirty="0" smtClean="0"/>
              <a:t>Aansluitingen Brainbox Robot (Arduino)</a:t>
            </a:r>
            <a:endParaRPr lang="nl-BE" sz="4000" dirty="0"/>
          </a:p>
        </p:txBody>
      </p:sp>
    </p:spTree>
    <p:extLst>
      <p:ext uri="{BB962C8B-B14F-4D97-AF65-F5344CB8AC3E}">
        <p14:creationId xmlns:p14="http://schemas.microsoft.com/office/powerpoint/2010/main" val="110060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Array en String</a:t>
            </a:r>
            <a:endParaRPr lang="nl-BE" dirty="0"/>
          </a:p>
        </p:txBody>
      </p:sp>
      <p:pic>
        <p:nvPicPr>
          <p:cNvPr id="9218" name="Picture 2" descr="Afbeeldingsresultaat voor what is an array ardui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472530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484784"/>
            <a:ext cx="2388091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9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Arduino</a:t>
            </a:r>
            <a:r>
              <a:rPr lang="nl-BE" dirty="0" smtClean="0"/>
              <a:t> </a:t>
            </a:r>
            <a:r>
              <a:rPr lang="nl-BE" dirty="0" err="1" smtClean="0"/>
              <a:t>Uart</a:t>
            </a:r>
            <a:r>
              <a:rPr lang="nl-BE" dirty="0" smtClean="0"/>
              <a:t> buffer</a:t>
            </a:r>
            <a:endParaRPr lang="nl-BE" dirty="0"/>
          </a:p>
        </p:txBody>
      </p:sp>
      <p:pic>
        <p:nvPicPr>
          <p:cNvPr id="10244" name="Picture 4" descr="Afbeeldingsresultaat voor uart ATmega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118370"/>
            <a:ext cx="506400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673101"/>
              </p:ext>
            </p:extLst>
          </p:nvPr>
        </p:nvGraphicFramePr>
        <p:xfrm>
          <a:off x="2771800" y="3897996"/>
          <a:ext cx="815752" cy="1259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752"/>
              </a:tblGrid>
              <a:tr h="153986">
                <a:tc>
                  <a:txBody>
                    <a:bodyPr/>
                    <a:lstStyle/>
                    <a:p>
                      <a:r>
                        <a:rPr lang="nl-BE" sz="800" dirty="0" smtClean="0"/>
                        <a:t>RX Buffer (64bytes)</a:t>
                      </a:r>
                      <a:endParaRPr lang="nl-BE" sz="800" dirty="0"/>
                    </a:p>
                  </a:txBody>
                  <a:tcPr/>
                </a:tc>
              </a:tr>
              <a:tr h="153986">
                <a:tc>
                  <a:txBody>
                    <a:bodyPr/>
                    <a:lstStyle/>
                    <a:p>
                      <a:endParaRPr lang="nl-BE" sz="400" dirty="0"/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  <a:tr h="153986">
                <a:tc>
                  <a:txBody>
                    <a:bodyPr/>
                    <a:lstStyle/>
                    <a:p>
                      <a:endParaRPr lang="nl-BE" sz="400" dirty="0"/>
                    </a:p>
                  </a:txBody>
                  <a:tcPr/>
                </a:tc>
              </a:tr>
              <a:tr h="153986">
                <a:tc>
                  <a:txBody>
                    <a:bodyPr/>
                    <a:lstStyle/>
                    <a:p>
                      <a:endParaRPr lang="nl-BE" sz="400" dirty="0"/>
                    </a:p>
                  </a:txBody>
                  <a:tcPr/>
                </a:tc>
              </a:tr>
              <a:tr h="153986">
                <a:tc>
                  <a:txBody>
                    <a:bodyPr/>
                    <a:lstStyle/>
                    <a:p>
                      <a:endParaRPr lang="nl-BE" sz="400" dirty="0"/>
                    </a:p>
                  </a:txBody>
                  <a:tcPr/>
                </a:tc>
              </a:tr>
              <a:tr h="153986">
                <a:tc>
                  <a:txBody>
                    <a:bodyPr/>
                    <a:lstStyle/>
                    <a:p>
                      <a:endParaRPr lang="nl-BE" sz="400" dirty="0"/>
                    </a:p>
                  </a:txBody>
                  <a:tcPr/>
                </a:tc>
              </a:tr>
              <a:tr h="153986">
                <a:tc>
                  <a:txBody>
                    <a:bodyPr/>
                    <a:lstStyle/>
                    <a:p>
                      <a:endParaRPr lang="nl-BE" sz="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208066"/>
              </p:ext>
            </p:extLst>
          </p:nvPr>
        </p:nvGraphicFramePr>
        <p:xfrm>
          <a:off x="2761328" y="2439406"/>
          <a:ext cx="815752" cy="1259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752"/>
              </a:tblGrid>
              <a:tr h="153986">
                <a:tc>
                  <a:txBody>
                    <a:bodyPr/>
                    <a:lstStyle/>
                    <a:p>
                      <a:r>
                        <a:rPr lang="nl-BE" sz="800" dirty="0" smtClean="0"/>
                        <a:t>TX Buffer (64bytes)</a:t>
                      </a:r>
                      <a:endParaRPr lang="nl-BE" sz="800" dirty="0"/>
                    </a:p>
                  </a:txBody>
                  <a:tcPr/>
                </a:tc>
              </a:tr>
              <a:tr h="153986">
                <a:tc>
                  <a:txBody>
                    <a:bodyPr/>
                    <a:lstStyle/>
                    <a:p>
                      <a:endParaRPr lang="nl-BE" sz="400" dirty="0"/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  <a:tr h="153986">
                <a:tc>
                  <a:txBody>
                    <a:bodyPr/>
                    <a:lstStyle/>
                    <a:p>
                      <a:endParaRPr lang="nl-BE" sz="400" dirty="0"/>
                    </a:p>
                  </a:txBody>
                  <a:tcPr/>
                </a:tc>
              </a:tr>
              <a:tr h="153986">
                <a:tc>
                  <a:txBody>
                    <a:bodyPr/>
                    <a:lstStyle/>
                    <a:p>
                      <a:endParaRPr lang="nl-BE" sz="400" dirty="0"/>
                    </a:p>
                  </a:txBody>
                  <a:tcPr/>
                </a:tc>
              </a:tr>
              <a:tr h="153986">
                <a:tc>
                  <a:txBody>
                    <a:bodyPr/>
                    <a:lstStyle/>
                    <a:p>
                      <a:endParaRPr lang="nl-BE" sz="400" dirty="0"/>
                    </a:p>
                  </a:txBody>
                  <a:tcPr/>
                </a:tc>
              </a:tr>
              <a:tr h="153986">
                <a:tc>
                  <a:txBody>
                    <a:bodyPr/>
                    <a:lstStyle/>
                    <a:p>
                      <a:endParaRPr lang="nl-BE" sz="400" dirty="0"/>
                    </a:p>
                  </a:txBody>
                  <a:tcPr/>
                </a:tc>
              </a:tr>
              <a:tr h="153986">
                <a:tc>
                  <a:txBody>
                    <a:bodyPr/>
                    <a:lstStyle/>
                    <a:p>
                      <a:endParaRPr lang="nl-BE" sz="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hthoek 4"/>
          <p:cNvSpPr/>
          <p:nvPr/>
        </p:nvSpPr>
        <p:spPr>
          <a:xfrm>
            <a:off x="467263" y="4306168"/>
            <a:ext cx="23095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sz="1600" b="1" dirty="0" err="1"/>
              <a:t>inSerial</a:t>
            </a:r>
            <a:r>
              <a:rPr lang="nl-BE" sz="1600" b="1" dirty="0"/>
              <a:t>[i]=</a:t>
            </a:r>
            <a:r>
              <a:rPr lang="nl-BE" sz="1600" b="1" dirty="0">
                <a:solidFill>
                  <a:schemeClr val="accent6">
                    <a:lumMod val="75000"/>
                  </a:schemeClr>
                </a:solidFill>
              </a:rPr>
              <a:t>Serial1.read</a:t>
            </a:r>
            <a:r>
              <a:rPr lang="nl-BE" sz="1600" b="1" dirty="0"/>
              <a:t>();</a:t>
            </a:r>
          </a:p>
        </p:txBody>
      </p:sp>
      <p:sp>
        <p:nvSpPr>
          <p:cNvPr id="6" name="Rechthoek 5"/>
          <p:cNvSpPr/>
          <p:nvPr/>
        </p:nvSpPr>
        <p:spPr>
          <a:xfrm>
            <a:off x="581281" y="3019167"/>
            <a:ext cx="1794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sz="1600" b="1" dirty="0" smtClean="0">
                <a:solidFill>
                  <a:schemeClr val="accent6">
                    <a:lumMod val="75000"/>
                  </a:schemeClr>
                </a:solidFill>
              </a:rPr>
              <a:t>Serial1.print</a:t>
            </a:r>
            <a:r>
              <a:rPr lang="nl-BE" sz="1600" b="1" dirty="0" smtClean="0"/>
              <a:t>(data);</a:t>
            </a:r>
            <a:endParaRPr lang="nl-BE" sz="1600" b="1" dirty="0"/>
          </a:p>
        </p:txBody>
      </p:sp>
      <p:cxnSp>
        <p:nvCxnSpPr>
          <p:cNvPr id="9" name="Rechte verbindingslijn met pijl 8"/>
          <p:cNvCxnSpPr/>
          <p:nvPr/>
        </p:nvCxnSpPr>
        <p:spPr>
          <a:xfrm flipH="1">
            <a:off x="3635896" y="3933056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hoek 9"/>
          <p:cNvSpPr/>
          <p:nvPr/>
        </p:nvSpPr>
        <p:spPr>
          <a:xfrm>
            <a:off x="3923928" y="3861048"/>
            <a:ext cx="72008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100" dirty="0" smtClean="0"/>
              <a:t>1 byte</a:t>
            </a:r>
            <a:endParaRPr lang="nl-BE" sz="1100" dirty="0"/>
          </a:p>
        </p:txBody>
      </p:sp>
      <p:cxnSp>
        <p:nvCxnSpPr>
          <p:cNvPr id="14" name="Rechte verbindingslijn met pijl 13"/>
          <p:cNvCxnSpPr/>
          <p:nvPr/>
        </p:nvCxnSpPr>
        <p:spPr>
          <a:xfrm>
            <a:off x="3635896" y="3698602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/>
          <p:cNvSpPr/>
          <p:nvPr/>
        </p:nvSpPr>
        <p:spPr>
          <a:xfrm>
            <a:off x="3923928" y="3630538"/>
            <a:ext cx="72008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100" dirty="0" smtClean="0"/>
              <a:t>1 byte</a:t>
            </a:r>
            <a:endParaRPr lang="nl-BE" sz="1100" dirty="0"/>
          </a:p>
        </p:txBody>
      </p:sp>
      <p:sp>
        <p:nvSpPr>
          <p:cNvPr id="15" name="Linkeraccolade 14"/>
          <p:cNvSpPr/>
          <p:nvPr/>
        </p:nvSpPr>
        <p:spPr>
          <a:xfrm rot="5400000">
            <a:off x="2411760" y="44624"/>
            <a:ext cx="504056" cy="39604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Rechthoek 17"/>
          <p:cNvSpPr/>
          <p:nvPr/>
        </p:nvSpPr>
        <p:spPr>
          <a:xfrm>
            <a:off x="1766459" y="1484784"/>
            <a:ext cx="20817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sz="1600" b="1" dirty="0" smtClean="0">
                <a:solidFill>
                  <a:schemeClr val="accent5">
                    <a:lumMod val="75000"/>
                  </a:schemeClr>
                </a:solidFill>
              </a:rPr>
              <a:t>In Arduino bootloader</a:t>
            </a:r>
            <a:endParaRPr lang="nl-BE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Linkeraccolade 18"/>
          <p:cNvSpPr/>
          <p:nvPr/>
        </p:nvSpPr>
        <p:spPr>
          <a:xfrm rot="5400000">
            <a:off x="6359128" y="52140"/>
            <a:ext cx="504056" cy="39604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Rechthoek 19"/>
          <p:cNvSpPr/>
          <p:nvPr/>
        </p:nvSpPr>
        <p:spPr>
          <a:xfrm>
            <a:off x="5713827" y="1492300"/>
            <a:ext cx="20266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sz="1600" b="1" dirty="0" smtClean="0">
                <a:solidFill>
                  <a:schemeClr val="accent5">
                    <a:lumMod val="75000"/>
                  </a:schemeClr>
                </a:solidFill>
              </a:rPr>
              <a:t>In AVR uC (Hardware)</a:t>
            </a:r>
            <a:endParaRPr lang="nl-BE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97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upload.wikimedia.org/wikipedia/commons/thumb/1/1b/ASCII-Table-wide.svg/875px-ASCII-Table-wid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55249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01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BE" dirty="0" smtClean="0"/>
              <a:t>Bart Huyskens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>
                <a:hlinkClick r:id="rId2"/>
              </a:rPr>
              <a:t>barthuyskens@telenet.be</a:t>
            </a:r>
            <a:endParaRPr lang="nl-BE" dirty="0" smtClean="0"/>
          </a:p>
          <a:p>
            <a:r>
              <a:rPr lang="nl-BE" dirty="0" smtClean="0"/>
              <a:t>Leraar Elektronica &amp; ICT (St.-Jozef Schoten)</a:t>
            </a:r>
          </a:p>
          <a:p>
            <a:r>
              <a:rPr lang="nl-BE" dirty="0" smtClean="0"/>
              <a:t>STEM coördinator</a:t>
            </a:r>
          </a:p>
          <a:p>
            <a:r>
              <a:rPr lang="nl-BE" dirty="0" smtClean="0"/>
              <a:t>STEM nascholingen</a:t>
            </a:r>
          </a:p>
          <a:p>
            <a:r>
              <a:rPr lang="nl-BE" dirty="0" smtClean="0"/>
              <a:t>Ontwikkeling STEM hardware / software </a:t>
            </a:r>
          </a:p>
          <a:p>
            <a:r>
              <a:rPr lang="nl-BE" dirty="0" smtClean="0">
                <a:hlinkClick r:id="rId3"/>
              </a:rPr>
              <a:t>www.e2cre8.be</a:t>
            </a:r>
            <a:endParaRPr lang="nl-BE" dirty="0"/>
          </a:p>
          <a:p>
            <a:r>
              <a:rPr lang="nl-BE" dirty="0" smtClean="0"/>
              <a:t>Geen woordvoerder voor …..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5547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0" t="1388" r="32682"/>
          <a:stretch/>
        </p:blipFill>
        <p:spPr bwMode="auto">
          <a:xfrm>
            <a:off x="395536" y="1268760"/>
            <a:ext cx="1800200" cy="3678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nl-BE" sz="3200" b="1" dirty="0" err="1" smtClean="0"/>
              <a:t>Smartdevices</a:t>
            </a:r>
            <a:endParaRPr lang="nl-BE" sz="32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827634"/>
            <a:ext cx="5209341" cy="400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93540"/>
            <a:ext cx="2737379" cy="1788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hoek 2"/>
          <p:cNvSpPr/>
          <p:nvPr/>
        </p:nvSpPr>
        <p:spPr>
          <a:xfrm rot="20869213">
            <a:off x="815499" y="2297131"/>
            <a:ext cx="756405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nl-NL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SMARTDEVICE</a:t>
            </a:r>
            <a:endParaRPr lang="nl-NL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078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nl-BE" dirty="0" err="1" smtClean="0"/>
              <a:t>Smartdevices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Draagbaarheid</a:t>
            </a:r>
          </a:p>
          <a:p>
            <a:r>
              <a:rPr lang="nl-BE" dirty="0" smtClean="0"/>
              <a:t>Relatief lang gebruik op batterij</a:t>
            </a:r>
          </a:p>
          <a:p>
            <a:endParaRPr lang="nl-BE" dirty="0"/>
          </a:p>
          <a:p>
            <a:pPr marL="0" indent="0">
              <a:buNone/>
            </a:pPr>
            <a:r>
              <a:rPr lang="nl-BE" dirty="0" smtClean="0"/>
              <a:t>Extra sensoren Smartdevice:</a:t>
            </a:r>
          </a:p>
          <a:p>
            <a:pPr lvl="1"/>
            <a:r>
              <a:rPr lang="nl-BE" dirty="0" err="1" smtClean="0"/>
              <a:t>Touchscreen</a:t>
            </a:r>
            <a:endParaRPr lang="nl-BE" dirty="0" smtClean="0"/>
          </a:p>
          <a:p>
            <a:pPr lvl="1"/>
            <a:r>
              <a:rPr lang="nl-BE" dirty="0" smtClean="0"/>
              <a:t>Camera</a:t>
            </a:r>
          </a:p>
          <a:p>
            <a:pPr lvl="1"/>
            <a:r>
              <a:rPr lang="nl-BE" dirty="0" smtClean="0"/>
              <a:t>Bluetooth communicatie</a:t>
            </a:r>
          </a:p>
          <a:p>
            <a:pPr lvl="1"/>
            <a:r>
              <a:rPr lang="nl-BE" dirty="0" smtClean="0"/>
              <a:t>GPS</a:t>
            </a:r>
          </a:p>
          <a:p>
            <a:pPr lvl="1"/>
            <a:r>
              <a:rPr lang="nl-BE" dirty="0" smtClean="0"/>
              <a:t>Pan en Tilt Sensor / Kompas</a:t>
            </a:r>
            <a:endParaRPr lang="nl-BE" dirty="0"/>
          </a:p>
        </p:txBody>
      </p:sp>
      <p:sp>
        <p:nvSpPr>
          <p:cNvPr id="4" name="Rechteraccolade 3"/>
          <p:cNvSpPr/>
          <p:nvPr/>
        </p:nvSpPr>
        <p:spPr>
          <a:xfrm>
            <a:off x="5508104" y="3356992"/>
            <a:ext cx="576064" cy="2592288"/>
          </a:xfrm>
          <a:prstGeom prst="rightBrac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nl-BE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6228184" y="4268415"/>
            <a:ext cx="274382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nl-NL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Inspiratie</a:t>
            </a:r>
            <a:endParaRPr lang="nl-NL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707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9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BE" dirty="0" smtClean="0"/>
              <a:t>Marktaandeel</a:t>
            </a:r>
            <a:endParaRPr lang="nl-BE" dirty="0"/>
          </a:p>
        </p:txBody>
      </p:sp>
      <p:pic>
        <p:nvPicPr>
          <p:cNvPr id="1028" name="Picture 4" descr="Afbeeldingsresultaat voor mobile operating system market share 201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12"/>
          <a:stretch/>
        </p:blipFill>
        <p:spPr bwMode="auto">
          <a:xfrm>
            <a:off x="427112" y="1268760"/>
            <a:ext cx="8171209" cy="503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70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181" y="4581128"/>
            <a:ext cx="2746276" cy="1982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line25.com/wp-content/uploads/2011/form/html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4361266" cy="3054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nl-BE" dirty="0" err="1" smtClean="0"/>
              <a:t>App</a:t>
            </a:r>
            <a:r>
              <a:rPr lang="nl-BE" dirty="0" smtClean="0"/>
              <a:t> </a:t>
            </a:r>
            <a:r>
              <a:rPr lang="nl-BE" dirty="0" err="1" smtClean="0"/>
              <a:t>development</a:t>
            </a:r>
            <a:r>
              <a:rPr lang="nl-BE" dirty="0" smtClean="0"/>
              <a:t> software</a:t>
            </a:r>
            <a:endParaRPr lang="nl-BE" dirty="0"/>
          </a:p>
        </p:txBody>
      </p:sp>
      <p:pic>
        <p:nvPicPr>
          <p:cNvPr id="3074" name="Picture 2" descr="http://waysandmeanstechnology.com/images/Rev_banner/banner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6713190" cy="327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87394"/>
            <a:ext cx="1281336" cy="103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4044429"/>
            <a:ext cx="654794" cy="6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741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24" y="1611871"/>
            <a:ext cx="7723092" cy="470245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nl-BE" sz="3200" b="1" dirty="0" smtClean="0"/>
              <a:t>Bluetooth</a:t>
            </a:r>
            <a:endParaRPr lang="nl-BE" sz="3200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sp>
        <p:nvSpPr>
          <p:cNvPr id="6" name="Rechthoekige toelichting 5"/>
          <p:cNvSpPr/>
          <p:nvPr/>
        </p:nvSpPr>
        <p:spPr>
          <a:xfrm>
            <a:off x="4283968" y="764704"/>
            <a:ext cx="2376264" cy="1008112"/>
          </a:xfrm>
          <a:prstGeom prst="wedgeRectCallout">
            <a:avLst>
              <a:gd name="adj1" fmla="val -37401"/>
              <a:gd name="adj2" fmla="val 8643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dirty="0" smtClean="0"/>
              <a:t>Externe HC-06 Bluetooth module</a:t>
            </a:r>
            <a:endParaRPr lang="nl-BE" sz="2000" b="1" dirty="0"/>
          </a:p>
        </p:txBody>
      </p:sp>
      <p:sp>
        <p:nvSpPr>
          <p:cNvPr id="10" name="Rechthoekige toelichting 9"/>
          <p:cNvSpPr/>
          <p:nvPr/>
        </p:nvSpPr>
        <p:spPr>
          <a:xfrm>
            <a:off x="179512" y="1124744"/>
            <a:ext cx="1944216" cy="1008112"/>
          </a:xfrm>
          <a:prstGeom prst="wedgeRectCallout">
            <a:avLst>
              <a:gd name="adj1" fmla="val 36353"/>
              <a:gd name="adj2" fmla="val 7383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dirty="0" smtClean="0"/>
              <a:t>Interne Bluetooth module</a:t>
            </a:r>
            <a:endParaRPr lang="nl-BE" sz="2000" b="1" dirty="0"/>
          </a:p>
        </p:txBody>
      </p:sp>
      <p:sp>
        <p:nvSpPr>
          <p:cNvPr id="5" name="Tekstvak 4"/>
          <p:cNvSpPr txBox="1"/>
          <p:nvPr/>
        </p:nvSpPr>
        <p:spPr>
          <a:xfrm>
            <a:off x="2699792" y="2636912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10 meter</a:t>
            </a:r>
          </a:p>
          <a:p>
            <a:r>
              <a:rPr lang="nl-BE" dirty="0" smtClean="0"/>
              <a:t>2,4GHz</a:t>
            </a:r>
          </a:p>
          <a:p>
            <a:r>
              <a:rPr lang="nl-BE" dirty="0" smtClean="0"/>
              <a:t>ʎ=12,5cm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7112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HC05 of HC06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4869160"/>
            <a:ext cx="3478628" cy="1257003"/>
          </a:xfrm>
        </p:spPr>
        <p:txBody>
          <a:bodyPr/>
          <a:lstStyle/>
          <a:p>
            <a:r>
              <a:rPr lang="nl-BE" dirty="0" smtClean="0"/>
              <a:t>Zowel Master als Slave</a:t>
            </a:r>
            <a:endParaRPr lang="nl-BE" dirty="0"/>
          </a:p>
        </p:txBody>
      </p:sp>
      <p:pic>
        <p:nvPicPr>
          <p:cNvPr id="4" name="Picture 4" descr="Afbeeldingsresultaat voor HC06 vs HC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957257" cy="315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4860032" y="4941168"/>
            <a:ext cx="3478628" cy="1257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dirty="0" smtClean="0"/>
              <a:t>Enkel Slave</a:t>
            </a:r>
          </a:p>
        </p:txBody>
      </p:sp>
    </p:spTree>
    <p:extLst>
      <p:ext uri="{BB962C8B-B14F-4D97-AF65-F5344CB8AC3E}">
        <p14:creationId xmlns:p14="http://schemas.microsoft.com/office/powerpoint/2010/main" val="60176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Afbeeldingsresultaat voor HC06 schemat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329651"/>
            <a:ext cx="3456384" cy="225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Afbeeldingsresultaat voor HC06 vs HC0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524" y="334033"/>
            <a:ext cx="4259613" cy="286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/>
          <p:cNvSpPr/>
          <p:nvPr/>
        </p:nvSpPr>
        <p:spPr>
          <a:xfrm>
            <a:off x="251521" y="3639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BE" b="1" dirty="0"/>
              <a:t>Cambridge </a:t>
            </a:r>
            <a:r>
              <a:rPr lang="nl-BE" b="1" dirty="0" err="1"/>
              <a:t>Silicon</a:t>
            </a:r>
            <a:r>
              <a:rPr lang="nl-BE" b="1" dirty="0"/>
              <a:t> Radio BC417 2.4 GHz </a:t>
            </a:r>
            <a:r>
              <a:rPr lang="nl-BE" b="1" dirty="0" err="1"/>
              <a:t>BlueTooth</a:t>
            </a:r>
            <a:r>
              <a:rPr lang="nl-BE" b="1" dirty="0"/>
              <a:t> Radio chip</a:t>
            </a:r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142" y="3201308"/>
            <a:ext cx="3789188" cy="34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11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1452</TotalTime>
  <Words>182</Words>
  <Application>Microsoft Office PowerPoint</Application>
  <PresentationFormat>Diavoorstelling (4:3)</PresentationFormat>
  <Paragraphs>69</Paragraphs>
  <Slides>15</Slides>
  <Notes>7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Kantoorthema</vt:lpstr>
      <vt:lpstr>PowerPoint-presentatie</vt:lpstr>
      <vt:lpstr>Bart Huyskens</vt:lpstr>
      <vt:lpstr>Smartdevices</vt:lpstr>
      <vt:lpstr>Smartdevices</vt:lpstr>
      <vt:lpstr>Marktaandeel</vt:lpstr>
      <vt:lpstr>App development software</vt:lpstr>
      <vt:lpstr>Bluetooth</vt:lpstr>
      <vt:lpstr>HC05 of HC06</vt:lpstr>
      <vt:lpstr>PowerPoint-presentatie</vt:lpstr>
      <vt:lpstr>Moeilijkheid</vt:lpstr>
      <vt:lpstr>PowerPoint-presentatie</vt:lpstr>
      <vt:lpstr>Aansluitingen Brainbox Robot (Arduino)</vt:lpstr>
      <vt:lpstr>Array en String</vt:lpstr>
      <vt:lpstr>Arduino Uart buffer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Bart</dc:creator>
  <cp:lastModifiedBy>Bart</cp:lastModifiedBy>
  <cp:revision>89</cp:revision>
  <dcterms:created xsi:type="dcterms:W3CDTF">2011-09-05T06:35:04Z</dcterms:created>
  <dcterms:modified xsi:type="dcterms:W3CDTF">2019-11-25T15:54:24Z</dcterms:modified>
</cp:coreProperties>
</file>