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6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8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9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1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12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1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1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15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16.xml" ContentType="application/vnd.openxmlformats-officedocument.them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3" r:id="rId5"/>
    <p:sldMasterId id="2147483739" r:id="rId6"/>
    <p:sldMasterId id="2147483811" r:id="rId7"/>
    <p:sldMasterId id="2147483836" r:id="rId8"/>
    <p:sldMasterId id="2147483898" r:id="rId9"/>
    <p:sldMasterId id="2147483924" r:id="rId10"/>
    <p:sldMasterId id="2147483968" r:id="rId11"/>
    <p:sldMasterId id="2147483993" r:id="rId12"/>
    <p:sldMasterId id="2147484019" r:id="rId13"/>
    <p:sldMasterId id="2147484044" r:id="rId14"/>
    <p:sldMasterId id="2147484070" r:id="rId15"/>
    <p:sldMasterId id="2147484096" r:id="rId16"/>
    <p:sldMasterId id="2147484123" r:id="rId17"/>
    <p:sldMasterId id="2147484148" r:id="rId18"/>
  </p:sldMasterIdLst>
  <p:notesMasterIdLst>
    <p:notesMasterId r:id="rId20"/>
  </p:notesMasterIdLst>
  <p:sldIdLst>
    <p:sldId id="2141411752" r:id="rId19"/>
  </p:sldIdLst>
  <p:sldSz cx="12192000" cy="6858000"/>
  <p:notesSz cx="7315200" cy="9601200"/>
  <p:custDataLst>
    <p:tags r:id="rId21"/>
  </p:custData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7">
          <p15:clr>
            <a:srgbClr val="A4A3A4"/>
          </p15:clr>
        </p15:guide>
        <p15:guide id="2" orient="horz" pos="286">
          <p15:clr>
            <a:srgbClr val="A4A3A4"/>
          </p15:clr>
        </p15:guide>
        <p15:guide id="3" orient="horz" pos="3772">
          <p15:clr>
            <a:srgbClr val="A4A3A4"/>
          </p15:clr>
        </p15:guide>
        <p15:guide id="4" pos="3840">
          <p15:clr>
            <a:srgbClr val="A4A3A4"/>
          </p15:clr>
        </p15:guide>
        <p15:guide id="5" pos="279">
          <p15:clr>
            <a:srgbClr val="A4A3A4"/>
          </p15:clr>
        </p15:guide>
        <p15:guide id="6" pos="7399">
          <p15:clr>
            <a:srgbClr val="A4A3A4"/>
          </p15:clr>
        </p15:guide>
        <p15:guide id="7" pos="3783">
          <p15:clr>
            <a:srgbClr val="A4A3A4"/>
          </p15:clr>
        </p15:guide>
        <p15:guide id="8" pos="3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73546" initials="mau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ABF"/>
    <a:srgbClr val="A8C5B1"/>
    <a:srgbClr val="C7CFD2"/>
    <a:srgbClr val="CBD3D6"/>
    <a:srgbClr val="C8D0D3"/>
    <a:srgbClr val="E4D6BE"/>
    <a:srgbClr val="E5D6C1"/>
    <a:srgbClr val="CED7DC"/>
    <a:srgbClr val="CBD4DA"/>
    <a:srgbClr val="CDD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ema til typografi 2 - Marker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Mørkt layout 1 - Marker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2906" autoAdjust="0"/>
  </p:normalViewPr>
  <p:slideViewPr>
    <p:cSldViewPr snapToObjects="1" showGuides="1">
      <p:cViewPr>
        <p:scale>
          <a:sx n="115" d="100"/>
          <a:sy n="115" d="100"/>
        </p:scale>
        <p:origin x="-588" y="-90"/>
      </p:cViewPr>
      <p:guideLst>
        <p:guide orient="horz" pos="1007"/>
        <p:guide orient="horz" pos="286"/>
        <p:guide orient="horz" pos="3772"/>
        <p:guide pos="3840"/>
        <p:guide pos="279"/>
        <p:guide pos="7399"/>
        <p:guide pos="3783"/>
        <p:guide pos="3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076A26-0048-5246-9083-9D12C95A5EF6}" type="datetimeFigureOut">
              <a:rPr lang="da-DK" smtClean="0"/>
              <a:pPr/>
              <a:t>23-03-2021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04B3ABC-63EF-0448-841E-EDAE0C5580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3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6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8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4.pn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8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3.png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5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pn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2.png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4.png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6.png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png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0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4.png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8.png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png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0.png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2.png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6.png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8.png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5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0.png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2.png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4.png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6.png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8.png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3.png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5.pn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0.png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2.png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4.pn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6.png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3.png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5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0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2.png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6.png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8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3.png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5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0.png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2.png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4.png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6.png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2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8.png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2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5.bin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1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3.emf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6.png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0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7.bin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png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3.png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5.pn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4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28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9.bin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10.emf"/><Relationship Id="rId2" Type="http://schemas.openxmlformats.org/officeDocument/2006/relationships/tags" Target="../tags/tag4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Layouts/_rels/slideLayout3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10.emf"/><Relationship Id="rId2" Type="http://schemas.openxmlformats.org/officeDocument/2006/relationships/tags" Target="../tags/tag4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4.png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6.png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8.png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.png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3.png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5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5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3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10.emf"/><Relationship Id="rId2" Type="http://schemas.openxmlformats.org/officeDocument/2006/relationships/tags" Target="../tags/tag5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4.bin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5.xml"/></Relationships>
</file>

<file path=ppt/slideLayouts/_rels/slideLayout3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10.emf"/><Relationship Id="rId2" Type="http://schemas.openxmlformats.org/officeDocument/2006/relationships/tags" Target="../tags/tag5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5.bin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5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4.png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6.png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5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8.png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5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5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4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6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8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2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9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C89FBD69-F6E7-4532-8632-3365FC6B33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6546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C89FBD69-F6E7-4532-8632-3365FC6B33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rgbClr val="002319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rgbClr val="002319"/>
                </a:solidFill>
              </a:rPr>
              <a:t>Højreklik</a:t>
            </a:r>
            <a:r>
              <a:rPr lang="da-DK" sz="1200" spc="-10" noProof="1">
                <a:solidFill>
                  <a:srgbClr val="002319"/>
                </a:solidFill>
              </a:rPr>
              <a:t> på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indsat billede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og vælg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Placer 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bagerst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 </a:t>
            </a:r>
            <a:r>
              <a:rPr lang="da-DK" sz="1200" spc="-10" noProof="1">
                <a:solidFill>
                  <a:srgbClr val="002319"/>
                </a:solidFill>
              </a:rPr>
              <a:t>for at få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9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rgbClr val="002319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rgbClr val="002319"/>
                </a:solidFill>
              </a:rPr>
              <a:t>Højreklik</a:t>
            </a:r>
            <a:r>
              <a:rPr lang="da-DK" sz="1200" spc="-10" noProof="1">
                <a:solidFill>
                  <a:srgbClr val="002319"/>
                </a:solidFill>
              </a:rPr>
              <a:t> på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indsat billede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og vælg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Placer 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bagerst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 </a:t>
            </a:r>
            <a:r>
              <a:rPr lang="da-DK" sz="1200" spc="-10" noProof="1">
                <a:solidFill>
                  <a:srgbClr val="002319"/>
                </a:solidFill>
              </a:rPr>
              <a:t>for at få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9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rgbClr val="002319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rgbClr val="002319"/>
                </a:solidFill>
              </a:rPr>
              <a:t>Højreklik</a:t>
            </a:r>
            <a:r>
              <a:rPr lang="da-DK" sz="1200" spc="-10" noProof="1">
                <a:solidFill>
                  <a:srgbClr val="002319"/>
                </a:solidFill>
              </a:rPr>
              <a:t> på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indsat billede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og vælg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Placer 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bagerst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 </a:t>
            </a:r>
            <a:r>
              <a:rPr lang="da-DK" sz="1200" spc="-10" noProof="1">
                <a:solidFill>
                  <a:srgbClr val="002319"/>
                </a:solidFill>
              </a:rPr>
              <a:t>for at få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9152E3F1-F026-4CCC-ABE9-A0E7C23456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3665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9152E3F1-F026-4CCC-ABE9-A0E7C2345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129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9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733" y="1259708"/>
            <a:ext cx="11049000" cy="1846659"/>
          </a:xfrm>
        </p:spPr>
        <p:txBody>
          <a:bodyPr wrap="square">
            <a:spAutoFit/>
          </a:bodyPr>
          <a:lstStyle/>
          <a:p>
            <a:pPr lvl="0"/>
            <a:r>
              <a:rPr lang="da-DK" dirty="0"/>
              <a:t>Klik og tilføj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733" y="188598"/>
            <a:ext cx="11049000" cy="503938"/>
          </a:xfrm>
        </p:spPr>
        <p:txBody>
          <a:bodyPr/>
          <a:lstStyle/>
          <a:p>
            <a:r>
              <a:rPr lang="da-DK" noProof="0"/>
              <a:t>Klik for at redigere titeltypografi i masteren</a:t>
            </a:r>
            <a:endParaRPr lang="da-DK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9822" y="6670361"/>
            <a:ext cx="960000" cy="13966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C559319-974E-43DE-8758-BFC4F0130C6A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824211"/>
            <a:ext cx="11049000" cy="413447"/>
          </a:xfrm>
        </p:spPr>
        <p:txBody>
          <a:bodyPr/>
          <a:lstStyle>
            <a:lvl1pPr marL="0" marR="0" indent="0" algn="l" defTabSz="914341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 sz="1500"/>
            </a:lvl1pPr>
          </a:lstStyle>
          <a:p>
            <a:pPr marL="0" marR="0" lvl="0" indent="0" algn="l" defTabSz="914341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da-DK" dirty="0"/>
              <a:t>Klik og tilføj underoverskriften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659" y="6207301"/>
            <a:ext cx="9001172" cy="47299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000000"/>
                </a:solidFill>
                <a:effectLst>
                  <a:outerShdw blurRad="127000" algn="ctr" rotWithShape="0">
                    <a:schemeClr val="tx1"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da-DK" dirty="0"/>
              <a:t>Her kan placeres 3 linjer tekst. </a:t>
            </a:r>
            <a:r>
              <a:rPr lang="da-DK" dirty="0" err="1"/>
              <a:t>f.eks</a:t>
            </a:r>
            <a:r>
              <a:rPr lang="da-DK" dirty="0"/>
              <a:t> noter i 2 linjer og kildeangivelse i den tredje.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alter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 numCol="2" spcCol="179987"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dias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84001" y="2057400"/>
            <a:ext cx="10224001" cy="28829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8500" b="1">
                <a:solidFill>
                  <a:srgbClr val="FFFFFF"/>
                </a:solidFill>
                <a:latin typeface="HelveticaNeueLT Std Med" panose="020B0604020202020204" pitchFamily="34" charset="0"/>
                <a:cs typeface="HelveticaNeueLT Std Med" panose="020B0604020202020204" pitchFamily="34" charset="0"/>
              </a:defRPr>
            </a:lvl1pPr>
          </a:lstStyle>
          <a:p>
            <a:pPr lvl="0"/>
            <a:r>
              <a:rPr lang="da-DK" dirty="0"/>
              <a:t>Maks 2 </a:t>
            </a:r>
            <a:r>
              <a:rPr lang="da-DK" dirty="0" err="1"/>
              <a:t>linier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1259709"/>
            <a:ext cx="11049001" cy="1859125"/>
          </a:xfrm>
        </p:spPr>
        <p:txBody>
          <a:bodyPr wrap="square">
            <a:spAutoFit/>
          </a:bodyPr>
          <a:lstStyle/>
          <a:p>
            <a:pPr lvl="0"/>
            <a:r>
              <a:rPr lang="da-DK" dirty="0"/>
              <a:t>Klik og tilføj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734" y="188598"/>
            <a:ext cx="11049001" cy="503938"/>
          </a:xfrm>
        </p:spPr>
        <p:txBody>
          <a:bodyPr/>
          <a:lstStyle/>
          <a:p>
            <a:r>
              <a:rPr lang="da-DK" noProof="0" dirty="0"/>
              <a:t>Klik for at redigere titeltypografi i masteren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9821" y="6670361"/>
            <a:ext cx="960000" cy="13966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C559319-974E-43DE-8758-BFC4F0130C6A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824211"/>
            <a:ext cx="11049001" cy="413447"/>
          </a:xfrm>
        </p:spPr>
        <p:txBody>
          <a:bodyPr/>
          <a:lstStyle>
            <a:lvl1pPr marL="0" marR="0" indent="0" algn="l" defTabSz="914385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 sz="1700"/>
            </a:lvl1pPr>
          </a:lstStyle>
          <a:p>
            <a:pPr marL="0" marR="0" lvl="0" indent="0" algn="l" defTabSz="914385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da-DK" dirty="0"/>
              <a:t>Klik og tilføj underoverskriften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659" y="6207302"/>
            <a:ext cx="9001173" cy="47299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000000"/>
                </a:solidFill>
                <a:effectLst>
                  <a:outerShdw blurRad="127000" algn="ctr" rotWithShape="0">
                    <a:schemeClr val="tx1"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da-DK" dirty="0"/>
              <a:t>Her kan placeres 3 linjer tekst. </a:t>
            </a:r>
            <a:r>
              <a:rPr lang="da-DK" dirty="0" err="1"/>
              <a:t>f.eks</a:t>
            </a:r>
            <a:r>
              <a:rPr lang="da-DK" dirty="0"/>
              <a:t> noter i 2 linjer og kildeangivelse i den tredje.</a:t>
            </a:r>
          </a:p>
        </p:txBody>
      </p:sp>
    </p:spTree>
    <p:extLst>
      <p:ext uri="{BB962C8B-B14F-4D97-AF65-F5344CB8AC3E}">
        <p14:creationId xmlns:p14="http://schemas.microsoft.com/office/powerpoint/2010/main" val="893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6" y="3654385"/>
            <a:ext cx="8398933" cy="2262521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70" y="5151780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4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6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1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29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1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6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  <a:sym typeface="Helvetica Light"/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0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8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4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6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  <a:sym typeface="Helvetica Ligh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-10" normalizeH="0" baseline="0" noProof="0" dirty="0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Helvetica Light"/>
              </a:rPr>
              <a:t>OBS!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Højreklik</a:t>
            </a: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 på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</a:b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indsat billede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</a:b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og vælg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</a:b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Placer </a:t>
            </a:r>
            <a:b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</a:b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bagerst</a:t>
            </a:r>
            <a:b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</a:b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 </a:t>
            </a: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for at få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</a:b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873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9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Brug 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Helvetica Light"/>
              </a:rPr>
              <a:t>Arial Black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9579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5141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6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1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9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Brug 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Helvetica Light"/>
              </a:rPr>
              <a:t>Arial Black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26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1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9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Brug 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Helvetica Light"/>
              </a:rPr>
              <a:t>Arial Black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72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46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9408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1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445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4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872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4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1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6524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1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1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55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67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1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50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1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272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54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73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white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a-DK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47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981548"/>
            <a:ext cx="8398933" cy="1935357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0872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0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2576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9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-10" normalizeH="0" baseline="0" noProof="0" dirty="0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OBS!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Højreklik</a:t>
            </a: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på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indsat billede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og vælg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Placer </a:t>
            </a:r>
            <a:b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bagerst</a:t>
            </a:r>
            <a:b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200" b="1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at få </a:t>
            </a:r>
            <a:b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a-DK" sz="1200" b="0" i="0" u="none" strike="noStrike" kern="1200" cap="none" spc="-10" normalizeH="0" baseline="0" noProof="1">
                <a:ln>
                  <a:noFill/>
                </a:ln>
                <a:solidFill>
                  <a:srgbClr val="0023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Brug 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Brug 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Brug 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</a:t>
            </a:r>
            <a:r>
              <a:rPr kumimoji="0" lang="da-DK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16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1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70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4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53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alter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 numCol="2" spcCol="179997"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981548"/>
            <a:ext cx="8398933" cy="1935357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0872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034851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2568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1171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828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730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chemeClr val="bg2"/>
                </a:solidFill>
              </a:rPr>
              <a:t>Højreklik</a:t>
            </a:r>
            <a:r>
              <a:rPr lang="da-DK" sz="1200" spc="-10" noProof="1">
                <a:solidFill>
                  <a:schemeClr val="bg2"/>
                </a:solidFill>
              </a:rPr>
              <a:t> på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indsat billede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og vælg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Placer</a:t>
            </a:r>
            <a:r>
              <a:rPr lang="da-DK" sz="1200" b="1" spc="-10" baseline="0" noProof="1">
                <a:solidFill>
                  <a:schemeClr val="bg2"/>
                </a:solidFill>
              </a:rPr>
              <a:t> 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baseline="0" noProof="1">
                <a:solidFill>
                  <a:schemeClr val="bg2"/>
                </a:solidFill>
              </a:rPr>
              <a:t>bagerst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 </a:t>
            </a:r>
            <a:r>
              <a:rPr lang="da-DK" sz="1200" spc="-10" noProof="1">
                <a:solidFill>
                  <a:schemeClr val="bg2"/>
                </a:solidFill>
              </a:rPr>
              <a:t>for at</a:t>
            </a:r>
            <a:r>
              <a:rPr lang="da-DK" sz="1200" spc="-10" baseline="0" noProof="1">
                <a:solidFill>
                  <a:schemeClr val="bg2"/>
                </a:solidFill>
              </a:rPr>
              <a:t> få </a:t>
            </a:r>
            <a:br>
              <a:rPr lang="da-DK" sz="1200" spc="-10" baseline="0" noProof="1">
                <a:solidFill>
                  <a:schemeClr val="bg2"/>
                </a:solidFill>
              </a:rPr>
            </a:br>
            <a:r>
              <a:rPr lang="da-DK" sz="1200" spc="-10" baseline="0" noProof="1">
                <a:solidFill>
                  <a:schemeClr val="bg2"/>
                </a:solidFill>
              </a:rPr>
              <a:t>teksten frem</a:t>
            </a:r>
            <a:endParaRPr lang="da-DK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832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schemeClr val="bg1"/>
                </a:solidFill>
              </a:rPr>
              <a:t>Brug </a:t>
            </a:r>
            <a:r>
              <a:rPr lang="da-DK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schemeClr val="bg1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41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9613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09237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00782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482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50450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660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6434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762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719520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4509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8852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, Title and Content,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0C0E2EE-973E-46FC-83F2-47A40548A2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0C0E2EE-973E-46FC-83F2-47A40548A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8836716-A3E0-4A4A-B250-ECC1940FB2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noProof="0" dirty="0" err="1">
              <a:latin typeface="Nuu Office" panose="020B0604020202020204" charset="0"/>
              <a:ea typeface="+mj-ea"/>
              <a:cs typeface="+mj-cs"/>
              <a:sym typeface="Nuu Office" panose="020B060402020202020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2A94B3A7-2589-4284-97B4-1741AA014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774" y="97200"/>
            <a:ext cx="11472863" cy="262800"/>
          </a:xfr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0" indent="0">
              <a:buNone/>
              <a:defRPr sz="1200" cap="all" baseline="0">
                <a:solidFill>
                  <a:schemeClr val="bg2"/>
                </a:solidFill>
              </a:defRPr>
            </a:lvl2pPr>
            <a:lvl3pPr>
              <a:defRPr sz="1200" cap="all" baseline="0">
                <a:solidFill>
                  <a:schemeClr val="bg2"/>
                </a:solidFill>
              </a:defRPr>
            </a:lvl3pPr>
            <a:lvl4pPr>
              <a:defRPr sz="1200" cap="all" baseline="0">
                <a:solidFill>
                  <a:schemeClr val="bg2"/>
                </a:solidFill>
              </a:defRPr>
            </a:lvl4pPr>
            <a:lvl5pPr>
              <a:defRPr sz="120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add Tracker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1638" cy="792000"/>
          </a:xfrm>
        </p:spPr>
        <p:txBody>
          <a:bodyPr/>
          <a:lstStyle>
            <a:lvl1pPr>
              <a:defRPr sz="2400" b="1" i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9D5A553A-E224-4896-BE6E-6B4DF1F2E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1152000"/>
            <a:ext cx="11473200" cy="331200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1600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>
              <a:buFont typeface="Arial" panose="020B0604020202020204" pitchFamily="34" charset="0"/>
              <a:buChar char="​"/>
              <a:defRPr lang="en-GB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45FB60FC-D8E3-445A-8E2C-BD974E065D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000" y="1749600"/>
            <a:ext cx="11471997" cy="4114625"/>
          </a:xfrm>
        </p:spPr>
        <p:txBody>
          <a:bodyPr lIns="72000" tIns="72000" rIns="72000" bIns="7200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1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ktangel 11">
            <a:extLst>
              <a:ext uri="{FF2B5EF4-FFF2-40B4-BE49-F238E27FC236}">
                <a16:creationId xmlns:a16="http://schemas.microsoft.com/office/drawing/2014/main" xmlns="" id="{E137C6FD-91D2-45D0-B17F-47417565893C}"/>
              </a:ext>
            </a:extLst>
          </p:cNvPr>
          <p:cNvSpPr/>
          <p:nvPr userDrawn="1"/>
        </p:nvSpPr>
        <p:spPr bwMode="auto">
          <a:xfrm>
            <a:off x="-982201" y="423119"/>
            <a:ext cx="864000" cy="432000"/>
          </a:xfrm>
          <a:prstGeom prst="rect">
            <a:avLst/>
          </a:prstGeom>
          <a:solidFill>
            <a:srgbClr val="5340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63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64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16" name="Rektangel 17">
            <a:extLst>
              <a:ext uri="{FF2B5EF4-FFF2-40B4-BE49-F238E27FC236}">
                <a16:creationId xmlns:a16="http://schemas.microsoft.com/office/drawing/2014/main" xmlns="" id="{58F89423-FEE4-4F5C-B20E-D05FE48D4B02}"/>
              </a:ext>
            </a:extLst>
          </p:cNvPr>
          <p:cNvSpPr/>
          <p:nvPr userDrawn="1"/>
        </p:nvSpPr>
        <p:spPr bwMode="auto">
          <a:xfrm>
            <a:off x="-982201" y="4334327"/>
            <a:ext cx="864000" cy="432000"/>
          </a:xfrm>
          <a:prstGeom prst="rect">
            <a:avLst/>
          </a:prstGeom>
          <a:solidFill>
            <a:srgbClr val="FFFF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18" name="Rektangel 21">
            <a:extLst>
              <a:ext uri="{FF2B5EF4-FFF2-40B4-BE49-F238E27FC236}">
                <a16:creationId xmlns:a16="http://schemas.microsoft.com/office/drawing/2014/main" xmlns="" id="{6018268D-D112-4FD4-9E88-4CD3347B3571}"/>
              </a:ext>
            </a:extLst>
          </p:cNvPr>
          <p:cNvSpPr/>
          <p:nvPr userDrawn="1"/>
        </p:nvSpPr>
        <p:spPr bwMode="auto">
          <a:xfrm>
            <a:off x="-982201" y="2378723"/>
            <a:ext cx="864000" cy="432000"/>
          </a:xfrm>
          <a:prstGeom prst="rect">
            <a:avLst/>
          </a:prstGeom>
          <a:solidFill>
            <a:srgbClr val="83FF4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131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74</a:t>
            </a:r>
          </a:p>
        </p:txBody>
      </p:sp>
      <p:sp>
        <p:nvSpPr>
          <p:cNvPr id="19" name="Rektangel 56">
            <a:extLst>
              <a:ext uri="{FF2B5EF4-FFF2-40B4-BE49-F238E27FC236}">
                <a16:creationId xmlns:a16="http://schemas.microsoft.com/office/drawing/2014/main" xmlns="" id="{646E32B0-BEAC-4A20-8FA7-2A123210924B}"/>
              </a:ext>
            </a:extLst>
          </p:cNvPr>
          <p:cNvSpPr/>
          <p:nvPr userDrawn="1"/>
        </p:nvSpPr>
        <p:spPr bwMode="auto">
          <a:xfrm>
            <a:off x="-982201" y="3845426"/>
            <a:ext cx="864000" cy="432000"/>
          </a:xfrm>
          <a:prstGeom prst="rect">
            <a:avLst/>
          </a:prstGeom>
          <a:solidFill>
            <a:srgbClr val="83FF4A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230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219</a:t>
            </a:r>
          </a:p>
        </p:txBody>
      </p:sp>
      <p:sp>
        <p:nvSpPr>
          <p:cNvPr id="20" name="Rektangel 57">
            <a:extLst>
              <a:ext uri="{FF2B5EF4-FFF2-40B4-BE49-F238E27FC236}">
                <a16:creationId xmlns:a16="http://schemas.microsoft.com/office/drawing/2014/main" xmlns="" id="{773AD9FC-A502-4C03-A51E-29F0E2C72F72}"/>
              </a:ext>
            </a:extLst>
          </p:cNvPr>
          <p:cNvSpPr/>
          <p:nvPr userDrawn="1"/>
        </p:nvSpPr>
        <p:spPr bwMode="auto">
          <a:xfrm>
            <a:off x="-982201" y="3356525"/>
            <a:ext cx="864000" cy="432000"/>
          </a:xfrm>
          <a:prstGeom prst="rect">
            <a:avLst/>
          </a:prstGeom>
          <a:solidFill>
            <a:srgbClr val="83FF4A">
              <a:lumMod val="40000"/>
              <a:lumOff val="6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183</a:t>
            </a:r>
          </a:p>
        </p:txBody>
      </p:sp>
      <p:sp>
        <p:nvSpPr>
          <p:cNvPr id="21" name="Rektangel 58">
            <a:extLst>
              <a:ext uri="{FF2B5EF4-FFF2-40B4-BE49-F238E27FC236}">
                <a16:creationId xmlns:a16="http://schemas.microsoft.com/office/drawing/2014/main" xmlns="" id="{ECC4637E-6D0D-4C29-B3B6-80602EF961E0}"/>
              </a:ext>
            </a:extLst>
          </p:cNvPr>
          <p:cNvSpPr/>
          <p:nvPr userDrawn="1"/>
        </p:nvSpPr>
        <p:spPr bwMode="auto">
          <a:xfrm>
            <a:off x="-982201" y="2867624"/>
            <a:ext cx="864000" cy="432000"/>
          </a:xfrm>
          <a:prstGeom prst="rect">
            <a:avLst/>
          </a:prstGeom>
          <a:solidFill>
            <a:srgbClr val="83FF4A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146</a:t>
            </a:r>
          </a:p>
        </p:txBody>
      </p:sp>
      <p:sp>
        <p:nvSpPr>
          <p:cNvPr id="22" name="Rektangel 59">
            <a:extLst>
              <a:ext uri="{FF2B5EF4-FFF2-40B4-BE49-F238E27FC236}">
                <a16:creationId xmlns:a16="http://schemas.microsoft.com/office/drawing/2014/main" xmlns="" id="{760FE795-61D5-4AA9-8CB6-2AC12216B173}"/>
              </a:ext>
            </a:extLst>
          </p:cNvPr>
          <p:cNvSpPr/>
          <p:nvPr userDrawn="1"/>
        </p:nvSpPr>
        <p:spPr bwMode="auto">
          <a:xfrm>
            <a:off x="-982201" y="912020"/>
            <a:ext cx="864000" cy="432000"/>
          </a:xfrm>
          <a:prstGeom prst="rect">
            <a:avLst/>
          </a:prstGeom>
          <a:solidFill>
            <a:srgbClr val="3F40FF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140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140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23" name="Rektangel 60">
            <a:extLst>
              <a:ext uri="{FF2B5EF4-FFF2-40B4-BE49-F238E27FC236}">
                <a16:creationId xmlns:a16="http://schemas.microsoft.com/office/drawing/2014/main" xmlns="" id="{D798ED92-E385-4C65-95C7-143E690DA0F3}"/>
              </a:ext>
            </a:extLst>
          </p:cNvPr>
          <p:cNvSpPr/>
          <p:nvPr userDrawn="1"/>
        </p:nvSpPr>
        <p:spPr bwMode="auto">
          <a:xfrm>
            <a:off x="-982201" y="1400921"/>
            <a:ext cx="864000" cy="432000"/>
          </a:xfrm>
          <a:prstGeom prst="rect">
            <a:avLst/>
          </a:prstGeom>
          <a:solidFill>
            <a:srgbClr val="3F40FF">
              <a:lumMod val="40000"/>
              <a:lumOff val="6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178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179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24" name="Rektangel 61">
            <a:extLst>
              <a:ext uri="{FF2B5EF4-FFF2-40B4-BE49-F238E27FC236}">
                <a16:creationId xmlns:a16="http://schemas.microsoft.com/office/drawing/2014/main" xmlns="" id="{08B182B8-F836-4943-AAA1-3E13F4B4F028}"/>
              </a:ext>
            </a:extLst>
          </p:cNvPr>
          <p:cNvSpPr/>
          <p:nvPr userDrawn="1"/>
        </p:nvSpPr>
        <p:spPr bwMode="auto">
          <a:xfrm>
            <a:off x="-982201" y="1889822"/>
            <a:ext cx="864000" cy="432000"/>
          </a:xfrm>
          <a:prstGeom prst="rect">
            <a:avLst/>
          </a:prstGeom>
          <a:solidFill>
            <a:srgbClr val="3F40FF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25" name="Rektangel 62">
            <a:extLst>
              <a:ext uri="{FF2B5EF4-FFF2-40B4-BE49-F238E27FC236}">
                <a16:creationId xmlns:a16="http://schemas.microsoft.com/office/drawing/2014/main" xmlns="" id="{6B673B4E-B9A2-468E-9FEE-6C5E49A7808F}"/>
              </a:ext>
            </a:extLst>
          </p:cNvPr>
          <p:cNvSpPr/>
          <p:nvPr userDrawn="1"/>
        </p:nvSpPr>
        <p:spPr bwMode="auto">
          <a:xfrm>
            <a:off x="-982201" y="4823228"/>
            <a:ext cx="864000" cy="432000"/>
          </a:xfrm>
          <a:prstGeom prst="rect">
            <a:avLst/>
          </a:prstGeom>
          <a:solidFill>
            <a:srgbClr val="FFFF00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102</a:t>
            </a:r>
          </a:p>
        </p:txBody>
      </p:sp>
      <p:sp>
        <p:nvSpPr>
          <p:cNvPr id="26" name="Rektangel 63">
            <a:extLst>
              <a:ext uri="{FF2B5EF4-FFF2-40B4-BE49-F238E27FC236}">
                <a16:creationId xmlns:a16="http://schemas.microsoft.com/office/drawing/2014/main" xmlns="" id="{928DA0E6-E412-49BB-BF8C-B6295AD0C7B9}"/>
              </a:ext>
            </a:extLst>
          </p:cNvPr>
          <p:cNvSpPr/>
          <p:nvPr userDrawn="1"/>
        </p:nvSpPr>
        <p:spPr bwMode="auto">
          <a:xfrm>
            <a:off x="-982201" y="5312129"/>
            <a:ext cx="864000" cy="432000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153</a:t>
            </a:r>
          </a:p>
        </p:txBody>
      </p:sp>
      <p:sp>
        <p:nvSpPr>
          <p:cNvPr id="27" name="Rektangel 64">
            <a:extLst>
              <a:ext uri="{FF2B5EF4-FFF2-40B4-BE49-F238E27FC236}">
                <a16:creationId xmlns:a16="http://schemas.microsoft.com/office/drawing/2014/main" xmlns="" id="{8FF65BED-A236-4463-99CD-8A63FDDCCEF1}"/>
              </a:ext>
            </a:extLst>
          </p:cNvPr>
          <p:cNvSpPr/>
          <p:nvPr userDrawn="1"/>
        </p:nvSpPr>
        <p:spPr bwMode="auto">
          <a:xfrm>
            <a:off x="-982201" y="5801030"/>
            <a:ext cx="864000" cy="432000"/>
          </a:xfrm>
          <a:prstGeom prst="rect">
            <a:avLst/>
          </a:prstGeom>
          <a:solidFill>
            <a:srgbClr val="FFFF00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204</a:t>
            </a:r>
          </a:p>
        </p:txBody>
      </p:sp>
      <p:sp>
        <p:nvSpPr>
          <p:cNvPr id="28" name="Rektangel 64">
            <a:extLst>
              <a:ext uri="{FF2B5EF4-FFF2-40B4-BE49-F238E27FC236}">
                <a16:creationId xmlns:a16="http://schemas.microsoft.com/office/drawing/2014/main" xmlns="" id="{2F549796-8707-495F-970B-686DDDABFE44}"/>
              </a:ext>
            </a:extLst>
          </p:cNvPr>
          <p:cNvSpPr/>
          <p:nvPr userDrawn="1"/>
        </p:nvSpPr>
        <p:spPr bwMode="auto">
          <a:xfrm>
            <a:off x="-982201" y="6289931"/>
            <a:ext cx="864000" cy="432000"/>
          </a:xfrm>
          <a:prstGeom prst="rect">
            <a:avLst/>
          </a:prstGeom>
          <a:solidFill>
            <a:srgbClr val="45374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69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64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3172A7-800E-4115-9105-171D48902171}"/>
              </a:ext>
            </a:extLst>
          </p:cNvPr>
          <p:cNvSpPr txBox="1"/>
          <p:nvPr userDrawn="1"/>
        </p:nvSpPr>
        <p:spPr>
          <a:xfrm rot="5400000">
            <a:off x="-1129458" y="-631789"/>
            <a:ext cx="246221" cy="1776289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Nuuday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PRIMARY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colors</a:t>
            </a:r>
          </a:p>
        </p:txBody>
      </p:sp>
      <p:sp>
        <p:nvSpPr>
          <p:cNvPr id="30" name="Rektangel 11">
            <a:extLst>
              <a:ext uri="{FF2B5EF4-FFF2-40B4-BE49-F238E27FC236}">
                <a16:creationId xmlns:a16="http://schemas.microsoft.com/office/drawing/2014/main" xmlns="" id="{990B6E17-5971-40B0-9629-DA06DE7F1455}"/>
              </a:ext>
            </a:extLst>
          </p:cNvPr>
          <p:cNvSpPr/>
          <p:nvPr userDrawn="1"/>
        </p:nvSpPr>
        <p:spPr bwMode="auto">
          <a:xfrm>
            <a:off x="-1894490" y="423119"/>
            <a:ext cx="864000" cy="432000"/>
          </a:xfrm>
          <a:prstGeom prst="rect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31" name="Rektangel 59">
            <a:extLst>
              <a:ext uri="{FF2B5EF4-FFF2-40B4-BE49-F238E27FC236}">
                <a16:creationId xmlns:a16="http://schemas.microsoft.com/office/drawing/2014/main" xmlns="" id="{660374F8-EAF4-4345-9D6C-0525CF7E545C}"/>
              </a:ext>
            </a:extLst>
          </p:cNvPr>
          <p:cNvSpPr/>
          <p:nvPr userDrawn="1"/>
        </p:nvSpPr>
        <p:spPr bwMode="auto">
          <a:xfrm>
            <a:off x="-1894490" y="912020"/>
            <a:ext cx="864000" cy="43200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36" name="Rektangel 65">
            <a:extLst>
              <a:ext uri="{FF2B5EF4-FFF2-40B4-BE49-F238E27FC236}">
                <a16:creationId xmlns:a16="http://schemas.microsoft.com/office/drawing/2014/main" xmlns="" id="{B8C66942-1A1C-481B-8B89-A37D5F101E98}"/>
              </a:ext>
            </a:extLst>
          </p:cNvPr>
          <p:cNvSpPr>
            <a:spLocks/>
          </p:cNvSpPr>
          <p:nvPr userDrawn="1"/>
        </p:nvSpPr>
        <p:spPr bwMode="auto">
          <a:xfrm>
            <a:off x="604009" y="6973315"/>
            <a:ext cx="590125" cy="432000"/>
          </a:xfrm>
          <a:prstGeom prst="rect">
            <a:avLst/>
          </a:prstGeom>
          <a:solidFill>
            <a:srgbClr val="268AD7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38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138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215</a:t>
            </a:r>
          </a:p>
        </p:txBody>
      </p:sp>
      <p:sp>
        <p:nvSpPr>
          <p:cNvPr id="37" name="Rektangel 66">
            <a:extLst>
              <a:ext uri="{FF2B5EF4-FFF2-40B4-BE49-F238E27FC236}">
                <a16:creationId xmlns:a16="http://schemas.microsoft.com/office/drawing/2014/main" xmlns="" id="{67E0A324-6925-43D4-9668-F45B1BE3B1DE}"/>
              </a:ext>
            </a:extLst>
          </p:cNvPr>
          <p:cNvSpPr>
            <a:spLocks/>
          </p:cNvSpPr>
          <p:nvPr userDrawn="1"/>
        </p:nvSpPr>
        <p:spPr bwMode="auto">
          <a:xfrm>
            <a:off x="1271920" y="6973315"/>
            <a:ext cx="590125" cy="432000"/>
          </a:xfrm>
          <a:prstGeom prst="rect">
            <a:avLst/>
          </a:prstGeom>
          <a:solidFill>
            <a:srgbClr val="990AE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153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10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227</a:t>
            </a:r>
          </a:p>
        </p:txBody>
      </p:sp>
      <p:sp>
        <p:nvSpPr>
          <p:cNvPr id="38" name="Rektangel 67">
            <a:extLst>
              <a:ext uri="{FF2B5EF4-FFF2-40B4-BE49-F238E27FC236}">
                <a16:creationId xmlns:a16="http://schemas.microsoft.com/office/drawing/2014/main" xmlns="" id="{03627235-7103-487A-9344-EB721D7EAFB5}"/>
              </a:ext>
            </a:extLst>
          </p:cNvPr>
          <p:cNvSpPr>
            <a:spLocks/>
          </p:cNvSpPr>
          <p:nvPr userDrawn="1"/>
        </p:nvSpPr>
        <p:spPr bwMode="auto">
          <a:xfrm>
            <a:off x="1939831" y="6973315"/>
            <a:ext cx="590125" cy="432000"/>
          </a:xfrm>
          <a:prstGeom prst="rect">
            <a:avLst/>
          </a:prstGeom>
          <a:solidFill>
            <a:srgbClr val="F6732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246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115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34</a:t>
            </a:r>
          </a:p>
        </p:txBody>
      </p:sp>
      <p:sp>
        <p:nvSpPr>
          <p:cNvPr id="39" name="Rektangel 68">
            <a:extLst>
              <a:ext uri="{FF2B5EF4-FFF2-40B4-BE49-F238E27FC236}">
                <a16:creationId xmlns:a16="http://schemas.microsoft.com/office/drawing/2014/main" xmlns="" id="{F4F7F30C-4CF4-4426-8F28-2905C56C2F2A}"/>
              </a:ext>
            </a:extLst>
          </p:cNvPr>
          <p:cNvSpPr>
            <a:spLocks/>
          </p:cNvSpPr>
          <p:nvPr userDrawn="1"/>
        </p:nvSpPr>
        <p:spPr bwMode="auto">
          <a:xfrm>
            <a:off x="573089" y="7402778"/>
            <a:ext cx="628861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Telenor </a:t>
            </a:r>
          </a:p>
        </p:txBody>
      </p:sp>
      <p:sp>
        <p:nvSpPr>
          <p:cNvPr id="40" name="Rektangel 69">
            <a:extLst>
              <a:ext uri="{FF2B5EF4-FFF2-40B4-BE49-F238E27FC236}">
                <a16:creationId xmlns:a16="http://schemas.microsoft.com/office/drawing/2014/main" xmlns="" id="{66D39C2F-6D15-4422-B87C-AB96D2ED43A0}"/>
              </a:ext>
            </a:extLst>
          </p:cNvPr>
          <p:cNvSpPr>
            <a:spLocks/>
          </p:cNvSpPr>
          <p:nvPr userDrawn="1"/>
        </p:nvSpPr>
        <p:spPr bwMode="auto">
          <a:xfrm>
            <a:off x="1279695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Telia</a:t>
            </a:r>
          </a:p>
        </p:txBody>
      </p:sp>
      <p:sp>
        <p:nvSpPr>
          <p:cNvPr id="41" name="Rektangel 70">
            <a:extLst>
              <a:ext uri="{FF2B5EF4-FFF2-40B4-BE49-F238E27FC236}">
                <a16:creationId xmlns:a16="http://schemas.microsoft.com/office/drawing/2014/main" xmlns="" id="{056E9073-1C1E-480F-986A-CD806CF3CF1A}"/>
              </a:ext>
            </a:extLst>
          </p:cNvPr>
          <p:cNvSpPr>
            <a:spLocks/>
          </p:cNvSpPr>
          <p:nvPr userDrawn="1"/>
        </p:nvSpPr>
        <p:spPr bwMode="auto">
          <a:xfrm>
            <a:off x="1947565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3</a:t>
            </a:r>
          </a:p>
        </p:txBody>
      </p:sp>
      <p:sp>
        <p:nvSpPr>
          <p:cNvPr id="42" name="Rektangel 67">
            <a:extLst>
              <a:ext uri="{FF2B5EF4-FFF2-40B4-BE49-F238E27FC236}">
                <a16:creationId xmlns:a16="http://schemas.microsoft.com/office/drawing/2014/main" xmlns="" id="{FAB8EC9A-0F24-4C33-B76A-E11FF37C9A98}"/>
              </a:ext>
            </a:extLst>
          </p:cNvPr>
          <p:cNvSpPr>
            <a:spLocks/>
          </p:cNvSpPr>
          <p:nvPr userDrawn="1"/>
        </p:nvSpPr>
        <p:spPr bwMode="auto">
          <a:xfrm>
            <a:off x="2607742" y="6973315"/>
            <a:ext cx="590125" cy="432000"/>
          </a:xfrm>
          <a:prstGeom prst="rect">
            <a:avLst/>
          </a:prstGeom>
          <a:solidFill>
            <a:srgbClr val="733D9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115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61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149</a:t>
            </a:r>
          </a:p>
        </p:txBody>
      </p:sp>
      <p:sp>
        <p:nvSpPr>
          <p:cNvPr id="43" name="Rektangel 70">
            <a:extLst>
              <a:ext uri="{FF2B5EF4-FFF2-40B4-BE49-F238E27FC236}">
                <a16:creationId xmlns:a16="http://schemas.microsoft.com/office/drawing/2014/main" xmlns="" id="{EEBD3488-AE1A-479E-B03D-D345F379B45F}"/>
              </a:ext>
            </a:extLst>
          </p:cNvPr>
          <p:cNvSpPr>
            <a:spLocks/>
          </p:cNvSpPr>
          <p:nvPr userDrawn="1"/>
        </p:nvSpPr>
        <p:spPr bwMode="auto">
          <a:xfrm>
            <a:off x="2615435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Oister</a:t>
            </a:r>
          </a:p>
        </p:txBody>
      </p:sp>
      <p:sp>
        <p:nvSpPr>
          <p:cNvPr id="44" name="Rektangel 67">
            <a:extLst>
              <a:ext uri="{FF2B5EF4-FFF2-40B4-BE49-F238E27FC236}">
                <a16:creationId xmlns:a16="http://schemas.microsoft.com/office/drawing/2014/main" xmlns="" id="{472D760B-6A50-4B00-9340-BB5B2FA7AD51}"/>
              </a:ext>
            </a:extLst>
          </p:cNvPr>
          <p:cNvSpPr>
            <a:spLocks/>
          </p:cNvSpPr>
          <p:nvPr userDrawn="1"/>
        </p:nvSpPr>
        <p:spPr bwMode="auto">
          <a:xfrm>
            <a:off x="3275653" y="6973315"/>
            <a:ext cx="590125" cy="432000"/>
          </a:xfrm>
          <a:prstGeom prst="rect">
            <a:avLst/>
          </a:prstGeom>
          <a:solidFill>
            <a:srgbClr val="FFD40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212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45" name="Rektangel 70">
            <a:extLst>
              <a:ext uri="{FF2B5EF4-FFF2-40B4-BE49-F238E27FC236}">
                <a16:creationId xmlns:a16="http://schemas.microsoft.com/office/drawing/2014/main" xmlns="" id="{91A2B6DC-C4EF-4F96-AD67-AC5D260FFC35}"/>
              </a:ext>
            </a:extLst>
          </p:cNvPr>
          <p:cNvSpPr>
            <a:spLocks/>
          </p:cNvSpPr>
          <p:nvPr userDrawn="1"/>
        </p:nvSpPr>
        <p:spPr bwMode="auto">
          <a:xfrm>
            <a:off x="3283305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CBB</a:t>
            </a:r>
          </a:p>
        </p:txBody>
      </p:sp>
      <p:sp>
        <p:nvSpPr>
          <p:cNvPr id="46" name="Rektangel 67">
            <a:extLst>
              <a:ext uri="{FF2B5EF4-FFF2-40B4-BE49-F238E27FC236}">
                <a16:creationId xmlns:a16="http://schemas.microsoft.com/office/drawing/2014/main" xmlns="" id="{ADAC2763-C2D9-4FC2-BCA0-403B9FB62199}"/>
              </a:ext>
            </a:extLst>
          </p:cNvPr>
          <p:cNvSpPr>
            <a:spLocks/>
          </p:cNvSpPr>
          <p:nvPr userDrawn="1"/>
        </p:nvSpPr>
        <p:spPr bwMode="auto">
          <a:xfrm>
            <a:off x="3943564" y="6973315"/>
            <a:ext cx="590125" cy="432000"/>
          </a:xfrm>
          <a:prstGeom prst="rect">
            <a:avLst/>
          </a:prstGeom>
          <a:solidFill>
            <a:srgbClr val="CF141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207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18</a:t>
            </a:r>
          </a:p>
        </p:txBody>
      </p:sp>
      <p:sp>
        <p:nvSpPr>
          <p:cNvPr id="47" name="Rektangel 70">
            <a:extLst>
              <a:ext uri="{FF2B5EF4-FFF2-40B4-BE49-F238E27FC236}">
                <a16:creationId xmlns:a16="http://schemas.microsoft.com/office/drawing/2014/main" xmlns="" id="{2B235C7C-4DA1-4667-A65E-28D8A1B9DD88}"/>
              </a:ext>
            </a:extLst>
          </p:cNvPr>
          <p:cNvSpPr>
            <a:spLocks/>
          </p:cNvSpPr>
          <p:nvPr userDrawn="1"/>
        </p:nvSpPr>
        <p:spPr bwMode="auto">
          <a:xfrm>
            <a:off x="3951175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Call me</a:t>
            </a:r>
          </a:p>
        </p:txBody>
      </p:sp>
      <p:sp>
        <p:nvSpPr>
          <p:cNvPr id="48" name="Rektangel 67">
            <a:extLst>
              <a:ext uri="{FF2B5EF4-FFF2-40B4-BE49-F238E27FC236}">
                <a16:creationId xmlns:a16="http://schemas.microsoft.com/office/drawing/2014/main" xmlns="" id="{310984F9-8C66-4828-A8F0-A4E397B49335}"/>
              </a:ext>
            </a:extLst>
          </p:cNvPr>
          <p:cNvSpPr>
            <a:spLocks/>
          </p:cNvSpPr>
          <p:nvPr userDrawn="1"/>
        </p:nvSpPr>
        <p:spPr bwMode="auto">
          <a:xfrm>
            <a:off x="5411688" y="6973315"/>
            <a:ext cx="590125" cy="432000"/>
          </a:xfrm>
          <a:prstGeom prst="rect">
            <a:avLst/>
          </a:prstGeom>
          <a:solidFill>
            <a:srgbClr val="F15A2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241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90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41</a:t>
            </a:r>
          </a:p>
        </p:txBody>
      </p:sp>
      <p:sp>
        <p:nvSpPr>
          <p:cNvPr id="49" name="Rektangel 70">
            <a:extLst>
              <a:ext uri="{FF2B5EF4-FFF2-40B4-BE49-F238E27FC236}">
                <a16:creationId xmlns:a16="http://schemas.microsoft.com/office/drawing/2014/main" xmlns="" id="{2736D0B3-96E9-4AE6-A1C6-865530A2B63F}"/>
              </a:ext>
            </a:extLst>
          </p:cNvPr>
          <p:cNvSpPr>
            <a:spLocks/>
          </p:cNvSpPr>
          <p:nvPr userDrawn="1"/>
        </p:nvSpPr>
        <p:spPr bwMode="auto">
          <a:xfrm>
            <a:off x="5419259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Waoo!</a:t>
            </a:r>
          </a:p>
        </p:txBody>
      </p:sp>
      <p:sp>
        <p:nvSpPr>
          <p:cNvPr id="50" name="Rektangel 67">
            <a:extLst>
              <a:ext uri="{FF2B5EF4-FFF2-40B4-BE49-F238E27FC236}">
                <a16:creationId xmlns:a16="http://schemas.microsoft.com/office/drawing/2014/main" xmlns="" id="{B2BFDB06-85B2-44FD-8063-0EDBA941630D}"/>
              </a:ext>
            </a:extLst>
          </p:cNvPr>
          <p:cNvSpPr>
            <a:spLocks/>
          </p:cNvSpPr>
          <p:nvPr userDrawn="1"/>
        </p:nvSpPr>
        <p:spPr bwMode="auto">
          <a:xfrm>
            <a:off x="6098165" y="6973315"/>
            <a:ext cx="590125" cy="432000"/>
          </a:xfrm>
          <a:prstGeom prst="rect">
            <a:avLst/>
          </a:prstGeom>
          <a:solidFill>
            <a:srgbClr val="B9011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185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16</a:t>
            </a:r>
          </a:p>
        </p:txBody>
      </p:sp>
      <p:sp>
        <p:nvSpPr>
          <p:cNvPr id="51" name="Rektangel 70">
            <a:extLst>
              <a:ext uri="{FF2B5EF4-FFF2-40B4-BE49-F238E27FC236}">
                <a16:creationId xmlns:a16="http://schemas.microsoft.com/office/drawing/2014/main" xmlns="" id="{887BCC67-69AB-48FB-90F2-3C09E17E9178}"/>
              </a:ext>
            </a:extLst>
          </p:cNvPr>
          <p:cNvSpPr>
            <a:spLocks/>
          </p:cNvSpPr>
          <p:nvPr userDrawn="1"/>
        </p:nvSpPr>
        <p:spPr bwMode="auto">
          <a:xfrm>
            <a:off x="6105736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Stofa</a:t>
            </a:r>
          </a:p>
        </p:txBody>
      </p:sp>
      <p:sp>
        <p:nvSpPr>
          <p:cNvPr id="52" name="Rektangel 67">
            <a:extLst>
              <a:ext uri="{FF2B5EF4-FFF2-40B4-BE49-F238E27FC236}">
                <a16:creationId xmlns:a16="http://schemas.microsoft.com/office/drawing/2014/main" xmlns="" id="{E54CFC9E-58AF-4029-AA1F-0B0EB4964696}"/>
              </a:ext>
            </a:extLst>
          </p:cNvPr>
          <p:cNvSpPr>
            <a:spLocks/>
          </p:cNvSpPr>
          <p:nvPr userDrawn="1"/>
        </p:nvSpPr>
        <p:spPr bwMode="auto">
          <a:xfrm>
            <a:off x="6784642" y="6973315"/>
            <a:ext cx="590125" cy="432000"/>
          </a:xfrm>
          <a:prstGeom prst="rect">
            <a:avLst/>
          </a:prstGeom>
          <a:solidFill>
            <a:srgbClr val="19A3C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163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197</a:t>
            </a:r>
          </a:p>
        </p:txBody>
      </p:sp>
      <p:sp>
        <p:nvSpPr>
          <p:cNvPr id="53" name="Rektangel 70">
            <a:extLst>
              <a:ext uri="{FF2B5EF4-FFF2-40B4-BE49-F238E27FC236}">
                <a16:creationId xmlns:a16="http://schemas.microsoft.com/office/drawing/2014/main" xmlns="" id="{AA2159D1-F8BE-4879-A21B-602F8CC86FB9}"/>
              </a:ext>
            </a:extLst>
          </p:cNvPr>
          <p:cNvSpPr>
            <a:spLocks/>
          </p:cNvSpPr>
          <p:nvPr userDrawn="1"/>
        </p:nvSpPr>
        <p:spPr bwMode="auto">
          <a:xfrm>
            <a:off x="6792213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SE</a:t>
            </a:r>
          </a:p>
        </p:txBody>
      </p:sp>
      <p:sp>
        <p:nvSpPr>
          <p:cNvPr id="54" name="Rektangel 67">
            <a:extLst>
              <a:ext uri="{FF2B5EF4-FFF2-40B4-BE49-F238E27FC236}">
                <a16:creationId xmlns:a16="http://schemas.microsoft.com/office/drawing/2014/main" xmlns="" id="{DE40CE1A-1CEE-4034-91C5-1B43DA4E2667}"/>
              </a:ext>
            </a:extLst>
          </p:cNvPr>
          <p:cNvSpPr>
            <a:spLocks/>
          </p:cNvSpPr>
          <p:nvPr userDrawn="1"/>
        </p:nvSpPr>
        <p:spPr bwMode="auto">
          <a:xfrm>
            <a:off x="8191324" y="6973315"/>
            <a:ext cx="590125" cy="432000"/>
          </a:xfrm>
          <a:prstGeom prst="rect">
            <a:avLst/>
          </a:prstGeom>
          <a:solidFill>
            <a:srgbClr val="211E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32</a:t>
            </a:r>
          </a:p>
        </p:txBody>
      </p:sp>
      <p:sp>
        <p:nvSpPr>
          <p:cNvPr id="55" name="Rektangel 70">
            <a:extLst>
              <a:ext uri="{FF2B5EF4-FFF2-40B4-BE49-F238E27FC236}">
                <a16:creationId xmlns:a16="http://schemas.microsoft.com/office/drawing/2014/main" xmlns="" id="{BBDBFD6F-5896-412F-A019-FA39A9C72998}"/>
              </a:ext>
            </a:extLst>
          </p:cNvPr>
          <p:cNvSpPr>
            <a:spLocks/>
          </p:cNvSpPr>
          <p:nvPr userDrawn="1"/>
        </p:nvSpPr>
        <p:spPr bwMode="auto">
          <a:xfrm>
            <a:off x="8191324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HBO Nordic</a:t>
            </a:r>
          </a:p>
        </p:txBody>
      </p:sp>
      <p:sp>
        <p:nvSpPr>
          <p:cNvPr id="56" name="Rektangel 67">
            <a:extLst>
              <a:ext uri="{FF2B5EF4-FFF2-40B4-BE49-F238E27FC236}">
                <a16:creationId xmlns:a16="http://schemas.microsoft.com/office/drawing/2014/main" xmlns="" id="{90B96536-3210-46DE-8818-D8D945859C72}"/>
              </a:ext>
            </a:extLst>
          </p:cNvPr>
          <p:cNvSpPr>
            <a:spLocks/>
          </p:cNvSpPr>
          <p:nvPr userDrawn="1"/>
        </p:nvSpPr>
        <p:spPr bwMode="auto">
          <a:xfrm>
            <a:off x="9608078" y="6973315"/>
            <a:ext cx="590125" cy="432000"/>
          </a:xfrm>
          <a:prstGeom prst="rect">
            <a:avLst/>
          </a:prstGeom>
          <a:solidFill>
            <a:srgbClr val="B9090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185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9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11</a:t>
            </a:r>
          </a:p>
        </p:txBody>
      </p:sp>
      <p:sp>
        <p:nvSpPr>
          <p:cNvPr id="57" name="Rektangel 70">
            <a:extLst>
              <a:ext uri="{FF2B5EF4-FFF2-40B4-BE49-F238E27FC236}">
                <a16:creationId xmlns:a16="http://schemas.microsoft.com/office/drawing/2014/main" xmlns="" id="{827672FB-25AD-43A7-94D7-46ED6FEF5E98}"/>
              </a:ext>
            </a:extLst>
          </p:cNvPr>
          <p:cNvSpPr>
            <a:spLocks/>
          </p:cNvSpPr>
          <p:nvPr userDrawn="1"/>
        </p:nvSpPr>
        <p:spPr bwMode="auto">
          <a:xfrm>
            <a:off x="9611863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Netflix</a:t>
            </a:r>
          </a:p>
        </p:txBody>
      </p:sp>
      <p:sp>
        <p:nvSpPr>
          <p:cNvPr id="58" name="Rektangel 67">
            <a:extLst>
              <a:ext uri="{FF2B5EF4-FFF2-40B4-BE49-F238E27FC236}">
                <a16:creationId xmlns:a16="http://schemas.microsoft.com/office/drawing/2014/main" xmlns="" id="{05297F0B-E6E6-4B9E-A6D7-9DFB53F6E499}"/>
              </a:ext>
            </a:extLst>
          </p:cNvPr>
          <p:cNvSpPr>
            <a:spLocks/>
          </p:cNvSpPr>
          <p:nvPr userDrawn="1"/>
        </p:nvSpPr>
        <p:spPr bwMode="auto">
          <a:xfrm>
            <a:off x="10316455" y="6973315"/>
            <a:ext cx="590125" cy="432000"/>
          </a:xfrm>
          <a:prstGeom prst="rect">
            <a:avLst/>
          </a:prstGeom>
          <a:solidFill>
            <a:srgbClr val="00B4D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180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219</a:t>
            </a:r>
          </a:p>
        </p:txBody>
      </p:sp>
      <p:sp>
        <p:nvSpPr>
          <p:cNvPr id="59" name="Rektangel 70">
            <a:extLst>
              <a:ext uri="{FF2B5EF4-FFF2-40B4-BE49-F238E27FC236}">
                <a16:creationId xmlns:a16="http://schemas.microsoft.com/office/drawing/2014/main" xmlns="" id="{628B4638-7868-47CB-AE1F-00D5AF320DC0}"/>
              </a:ext>
            </a:extLst>
          </p:cNvPr>
          <p:cNvSpPr>
            <a:spLocks/>
          </p:cNvSpPr>
          <p:nvPr userDrawn="1"/>
        </p:nvSpPr>
        <p:spPr bwMode="auto">
          <a:xfrm>
            <a:off x="10322132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TV2</a:t>
            </a:r>
          </a:p>
        </p:txBody>
      </p:sp>
      <p:sp>
        <p:nvSpPr>
          <p:cNvPr id="60" name="Rektangel 67">
            <a:extLst>
              <a:ext uri="{FF2B5EF4-FFF2-40B4-BE49-F238E27FC236}">
                <a16:creationId xmlns:a16="http://schemas.microsoft.com/office/drawing/2014/main" xmlns="" id="{861E5AED-E940-4CB4-925F-669B1EC1CF5D}"/>
              </a:ext>
            </a:extLst>
          </p:cNvPr>
          <p:cNvSpPr>
            <a:spLocks/>
          </p:cNvSpPr>
          <p:nvPr userDrawn="1"/>
        </p:nvSpPr>
        <p:spPr bwMode="auto">
          <a:xfrm>
            <a:off x="11024831" y="6966400"/>
            <a:ext cx="590125" cy="432000"/>
          </a:xfrm>
          <a:prstGeom prst="rect">
            <a:avLst/>
          </a:prstGeom>
          <a:solidFill>
            <a:srgbClr val="DE1F1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222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38</a:t>
            </a:r>
          </a:p>
        </p:txBody>
      </p:sp>
      <p:sp>
        <p:nvSpPr>
          <p:cNvPr id="61" name="Rektangel 70">
            <a:extLst>
              <a:ext uri="{FF2B5EF4-FFF2-40B4-BE49-F238E27FC236}">
                <a16:creationId xmlns:a16="http://schemas.microsoft.com/office/drawing/2014/main" xmlns="" id="{F8026D95-195D-4668-927F-D5758F4BA18F}"/>
              </a:ext>
            </a:extLst>
          </p:cNvPr>
          <p:cNvSpPr>
            <a:spLocks/>
          </p:cNvSpPr>
          <p:nvPr userDrawn="1"/>
        </p:nvSpPr>
        <p:spPr bwMode="auto">
          <a:xfrm>
            <a:off x="11032402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Viaplay</a:t>
            </a:r>
          </a:p>
        </p:txBody>
      </p:sp>
      <p:sp>
        <p:nvSpPr>
          <p:cNvPr id="62" name="Rektangel 67">
            <a:extLst>
              <a:ext uri="{FF2B5EF4-FFF2-40B4-BE49-F238E27FC236}">
                <a16:creationId xmlns:a16="http://schemas.microsoft.com/office/drawing/2014/main" xmlns="" id="{582C51C7-8BAC-413A-88A0-780E739D8B21}"/>
              </a:ext>
            </a:extLst>
          </p:cNvPr>
          <p:cNvSpPr>
            <a:spLocks/>
          </p:cNvSpPr>
          <p:nvPr userDrawn="1"/>
        </p:nvSpPr>
        <p:spPr bwMode="auto">
          <a:xfrm>
            <a:off x="8899701" y="6973315"/>
            <a:ext cx="590125" cy="432000"/>
          </a:xfrm>
          <a:prstGeom prst="rect">
            <a:avLst/>
          </a:prstGeom>
          <a:solidFill>
            <a:srgbClr val="44882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68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136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35</a:t>
            </a:r>
          </a:p>
        </p:txBody>
      </p:sp>
      <p:sp>
        <p:nvSpPr>
          <p:cNvPr id="63" name="Rektangel 70">
            <a:extLst>
              <a:ext uri="{FF2B5EF4-FFF2-40B4-BE49-F238E27FC236}">
                <a16:creationId xmlns:a16="http://schemas.microsoft.com/office/drawing/2014/main" xmlns="" id="{F5C585F6-D0FD-4C43-8CA6-332ACA69A2EC}"/>
              </a:ext>
            </a:extLst>
          </p:cNvPr>
          <p:cNvSpPr>
            <a:spLocks/>
          </p:cNvSpPr>
          <p:nvPr userDrawn="1"/>
        </p:nvSpPr>
        <p:spPr bwMode="auto">
          <a:xfrm>
            <a:off x="8901594" y="7402778"/>
            <a:ext cx="590125" cy="43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Boxer</a:t>
            </a:r>
          </a:p>
        </p:txBody>
      </p:sp>
      <p:sp>
        <p:nvSpPr>
          <p:cNvPr id="64" name="Rektangel 37">
            <a:extLst>
              <a:ext uri="{FF2B5EF4-FFF2-40B4-BE49-F238E27FC236}">
                <a16:creationId xmlns:a16="http://schemas.microsoft.com/office/drawing/2014/main" xmlns="" id="{425CCDD8-FC73-4F4F-87DF-7A8FF4073327}"/>
              </a:ext>
            </a:extLst>
          </p:cNvPr>
          <p:cNvSpPr/>
          <p:nvPr userDrawn="1"/>
        </p:nvSpPr>
        <p:spPr bwMode="auto">
          <a:xfrm>
            <a:off x="12315480" y="423119"/>
            <a:ext cx="864000" cy="432000"/>
          </a:xfrm>
          <a:prstGeom prst="rect">
            <a:avLst/>
          </a:prstGeom>
          <a:solidFill>
            <a:srgbClr val="91F8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145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248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65" name="Rektangel 38">
            <a:extLst>
              <a:ext uri="{FF2B5EF4-FFF2-40B4-BE49-F238E27FC236}">
                <a16:creationId xmlns:a16="http://schemas.microsoft.com/office/drawing/2014/main" xmlns="" id="{C9379408-A363-433C-A303-011A0FE0F1FF}"/>
              </a:ext>
            </a:extLst>
          </p:cNvPr>
          <p:cNvSpPr/>
          <p:nvPr userDrawn="1"/>
        </p:nvSpPr>
        <p:spPr bwMode="auto">
          <a:xfrm>
            <a:off x="12315480" y="912020"/>
            <a:ext cx="864000" cy="432000"/>
          </a:xfrm>
          <a:prstGeom prst="rect">
            <a:avLst/>
          </a:prstGeom>
          <a:solidFill>
            <a:srgbClr val="91F8FF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189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66" name="Rektangel 48">
            <a:extLst>
              <a:ext uri="{FF2B5EF4-FFF2-40B4-BE49-F238E27FC236}">
                <a16:creationId xmlns:a16="http://schemas.microsoft.com/office/drawing/2014/main" xmlns="" id="{35573EC2-6B5C-4DD3-8FD3-EC94C39C8FCF}"/>
              </a:ext>
            </a:extLst>
          </p:cNvPr>
          <p:cNvSpPr/>
          <p:nvPr userDrawn="1"/>
        </p:nvSpPr>
        <p:spPr bwMode="auto">
          <a:xfrm>
            <a:off x="12315480" y="1400921"/>
            <a:ext cx="864000" cy="432000"/>
          </a:xfrm>
          <a:prstGeom prst="rect">
            <a:avLst/>
          </a:prstGeom>
          <a:solidFill>
            <a:srgbClr val="91F8FF">
              <a:lumMod val="40000"/>
              <a:lumOff val="6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211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67" name="Rektangel 65">
            <a:extLst>
              <a:ext uri="{FF2B5EF4-FFF2-40B4-BE49-F238E27FC236}">
                <a16:creationId xmlns:a16="http://schemas.microsoft.com/office/drawing/2014/main" xmlns="" id="{D564AD10-386E-4CDC-AE59-96B8888EEA43}"/>
              </a:ext>
            </a:extLst>
          </p:cNvPr>
          <p:cNvSpPr/>
          <p:nvPr userDrawn="1"/>
        </p:nvSpPr>
        <p:spPr bwMode="auto">
          <a:xfrm>
            <a:off x="12315480" y="1889822"/>
            <a:ext cx="864000" cy="432000"/>
          </a:xfrm>
          <a:prstGeom prst="rect">
            <a:avLst/>
          </a:prstGeom>
          <a:solidFill>
            <a:srgbClr val="91F8FF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233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254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68" name="Rektangel 66">
            <a:extLst>
              <a:ext uri="{FF2B5EF4-FFF2-40B4-BE49-F238E27FC236}">
                <a16:creationId xmlns:a16="http://schemas.microsoft.com/office/drawing/2014/main" xmlns="" id="{CF353F58-FFEF-47AD-9D01-384818B95558}"/>
              </a:ext>
            </a:extLst>
          </p:cNvPr>
          <p:cNvSpPr/>
          <p:nvPr userDrawn="1"/>
        </p:nvSpPr>
        <p:spPr bwMode="auto">
          <a:xfrm>
            <a:off x="12331919" y="4334327"/>
            <a:ext cx="864000" cy="432000"/>
          </a:xfrm>
          <a:prstGeom prst="rect">
            <a:avLst/>
          </a:prstGeom>
          <a:solidFill>
            <a:srgbClr val="FFA0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160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69" name="Rektangel 67">
            <a:extLst>
              <a:ext uri="{FF2B5EF4-FFF2-40B4-BE49-F238E27FC236}">
                <a16:creationId xmlns:a16="http://schemas.microsoft.com/office/drawing/2014/main" xmlns="" id="{AC57190A-557B-4F3C-9063-DB81FB2F7373}"/>
              </a:ext>
            </a:extLst>
          </p:cNvPr>
          <p:cNvSpPr/>
          <p:nvPr userDrawn="1"/>
        </p:nvSpPr>
        <p:spPr bwMode="auto">
          <a:xfrm>
            <a:off x="12331919" y="5801030"/>
            <a:ext cx="864000" cy="432000"/>
          </a:xfrm>
          <a:prstGeom prst="rect">
            <a:avLst/>
          </a:prstGeom>
          <a:solidFill>
            <a:srgbClr val="FFA0FF">
              <a:lumMod val="5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207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207</a:t>
            </a:r>
          </a:p>
        </p:txBody>
      </p:sp>
      <p:sp>
        <p:nvSpPr>
          <p:cNvPr id="70" name="Rektangel 68">
            <a:extLst>
              <a:ext uri="{FF2B5EF4-FFF2-40B4-BE49-F238E27FC236}">
                <a16:creationId xmlns:a16="http://schemas.microsoft.com/office/drawing/2014/main" xmlns="" id="{D1AEA65B-C230-4BB1-9AA1-A4725DA0DDB1}"/>
              </a:ext>
            </a:extLst>
          </p:cNvPr>
          <p:cNvSpPr/>
          <p:nvPr userDrawn="1"/>
        </p:nvSpPr>
        <p:spPr bwMode="auto">
          <a:xfrm>
            <a:off x="12331919" y="4823228"/>
            <a:ext cx="864000" cy="432000"/>
          </a:xfrm>
          <a:prstGeom prst="rect">
            <a:avLst/>
          </a:prstGeom>
          <a:solidFill>
            <a:srgbClr val="FFA0FF">
              <a:lumMod val="9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118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71" name="Rektangel 69">
            <a:extLst>
              <a:ext uri="{FF2B5EF4-FFF2-40B4-BE49-F238E27FC236}">
                <a16:creationId xmlns:a16="http://schemas.microsoft.com/office/drawing/2014/main" xmlns="" id="{CEEC9BD4-85C5-4D02-BE60-560809F64834}"/>
              </a:ext>
            </a:extLst>
          </p:cNvPr>
          <p:cNvSpPr/>
          <p:nvPr userDrawn="1"/>
        </p:nvSpPr>
        <p:spPr bwMode="auto">
          <a:xfrm>
            <a:off x="12331919" y="5312129"/>
            <a:ext cx="864000" cy="432000"/>
          </a:xfrm>
          <a:prstGeom prst="rect">
            <a:avLst/>
          </a:prstGeom>
          <a:solidFill>
            <a:srgbClr val="FFA0FF">
              <a:lumMod val="7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56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</p:txBody>
      </p:sp>
      <p:sp>
        <p:nvSpPr>
          <p:cNvPr id="72" name="Rektangel 70">
            <a:extLst>
              <a:ext uri="{FF2B5EF4-FFF2-40B4-BE49-F238E27FC236}">
                <a16:creationId xmlns:a16="http://schemas.microsoft.com/office/drawing/2014/main" xmlns="" id="{432099B8-8449-461B-AE26-AAF765579956}"/>
              </a:ext>
            </a:extLst>
          </p:cNvPr>
          <p:cNvSpPr/>
          <p:nvPr userDrawn="1"/>
        </p:nvSpPr>
        <p:spPr bwMode="auto">
          <a:xfrm>
            <a:off x="12315480" y="2378723"/>
            <a:ext cx="864000" cy="432000"/>
          </a:xfrm>
          <a:prstGeom prst="rect">
            <a:avLst/>
          </a:prstGeom>
          <a:solidFill>
            <a:srgbClr val="FFA08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160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130</a:t>
            </a:r>
          </a:p>
        </p:txBody>
      </p:sp>
      <p:sp>
        <p:nvSpPr>
          <p:cNvPr id="73" name="Rektangel 71">
            <a:extLst>
              <a:ext uri="{FF2B5EF4-FFF2-40B4-BE49-F238E27FC236}">
                <a16:creationId xmlns:a16="http://schemas.microsoft.com/office/drawing/2014/main" xmlns="" id="{49CADE4C-5279-4C5B-9557-0C0A114E3F60}"/>
              </a:ext>
            </a:extLst>
          </p:cNvPr>
          <p:cNvSpPr/>
          <p:nvPr userDrawn="1"/>
        </p:nvSpPr>
        <p:spPr bwMode="auto">
          <a:xfrm>
            <a:off x="12315480" y="2867624"/>
            <a:ext cx="864000" cy="432000"/>
          </a:xfrm>
          <a:prstGeom prst="rect">
            <a:avLst/>
          </a:prstGeom>
          <a:solidFill>
            <a:srgbClr val="FFA082">
              <a:lumMod val="60000"/>
              <a:lumOff val="4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198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180</a:t>
            </a:r>
          </a:p>
        </p:txBody>
      </p:sp>
      <p:sp>
        <p:nvSpPr>
          <p:cNvPr id="74" name="Rektangel 72">
            <a:extLst>
              <a:ext uri="{FF2B5EF4-FFF2-40B4-BE49-F238E27FC236}">
                <a16:creationId xmlns:a16="http://schemas.microsoft.com/office/drawing/2014/main" xmlns="" id="{725FFC25-7083-48E9-903C-6BDBC8966D2D}"/>
              </a:ext>
            </a:extLst>
          </p:cNvPr>
          <p:cNvSpPr/>
          <p:nvPr userDrawn="1"/>
        </p:nvSpPr>
        <p:spPr bwMode="auto">
          <a:xfrm>
            <a:off x="12315480" y="3356525"/>
            <a:ext cx="864000" cy="432000"/>
          </a:xfrm>
          <a:prstGeom prst="rect">
            <a:avLst/>
          </a:prstGeom>
          <a:solidFill>
            <a:srgbClr val="FFA082">
              <a:lumMod val="40000"/>
              <a:lumOff val="6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217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205</a:t>
            </a:r>
          </a:p>
        </p:txBody>
      </p:sp>
      <p:sp>
        <p:nvSpPr>
          <p:cNvPr id="75" name="Rektangel 73">
            <a:extLst>
              <a:ext uri="{FF2B5EF4-FFF2-40B4-BE49-F238E27FC236}">
                <a16:creationId xmlns:a16="http://schemas.microsoft.com/office/drawing/2014/main" xmlns="" id="{822C874C-3446-4679-B562-84F1586FFC20}"/>
              </a:ext>
            </a:extLst>
          </p:cNvPr>
          <p:cNvSpPr/>
          <p:nvPr userDrawn="1"/>
        </p:nvSpPr>
        <p:spPr bwMode="auto">
          <a:xfrm>
            <a:off x="12315480" y="3845426"/>
            <a:ext cx="864000" cy="432000"/>
          </a:xfrm>
          <a:prstGeom prst="rect">
            <a:avLst/>
          </a:prstGeom>
          <a:solidFill>
            <a:srgbClr val="FFA082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255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236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230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4164DCF-5EAA-4170-AC1E-0996BBFE17A1}"/>
              </a:ext>
            </a:extLst>
          </p:cNvPr>
          <p:cNvSpPr txBox="1"/>
          <p:nvPr userDrawn="1"/>
        </p:nvSpPr>
        <p:spPr>
          <a:xfrm rot="5400000">
            <a:off x="12566610" y="-226999"/>
            <a:ext cx="369332" cy="864000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Nuuday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SECONDARY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colors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7" name="Rektangel 8">
            <a:extLst>
              <a:ext uri="{FF2B5EF4-FFF2-40B4-BE49-F238E27FC236}">
                <a16:creationId xmlns:a16="http://schemas.microsoft.com/office/drawing/2014/main" xmlns="" id="{F42753FD-8C7A-4594-8E9C-F158CDD044E4}"/>
              </a:ext>
            </a:extLst>
          </p:cNvPr>
          <p:cNvSpPr/>
          <p:nvPr userDrawn="1"/>
        </p:nvSpPr>
        <p:spPr bwMode="auto">
          <a:xfrm>
            <a:off x="-5590" y="-537255"/>
            <a:ext cx="612000" cy="432000"/>
          </a:xfrm>
          <a:prstGeom prst="rect">
            <a:avLst/>
          </a:prstGeom>
          <a:solidFill>
            <a:srgbClr val="3D8C4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69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ktangel 9">
            <a:extLst>
              <a:ext uri="{FF2B5EF4-FFF2-40B4-BE49-F238E27FC236}">
                <a16:creationId xmlns:a16="http://schemas.microsoft.com/office/drawing/2014/main" xmlns="" id="{F83BF382-7594-4C2D-A2DA-3D7400F01E79}"/>
              </a:ext>
            </a:extLst>
          </p:cNvPr>
          <p:cNvSpPr/>
          <p:nvPr userDrawn="1"/>
        </p:nvSpPr>
        <p:spPr bwMode="auto">
          <a:xfrm>
            <a:off x="674670" y="-537255"/>
            <a:ext cx="612000" cy="432000"/>
          </a:xfrm>
          <a:prstGeom prst="rect">
            <a:avLst/>
          </a:prstGeom>
          <a:solidFill>
            <a:srgbClr val="C83A3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</a:t>
            </a:r>
          </a:p>
        </p:txBody>
      </p:sp>
      <p:sp>
        <p:nvSpPr>
          <p:cNvPr id="79" name="Rektangel 26">
            <a:extLst>
              <a:ext uri="{FF2B5EF4-FFF2-40B4-BE49-F238E27FC236}">
                <a16:creationId xmlns:a16="http://schemas.microsoft.com/office/drawing/2014/main" xmlns="" id="{7292B849-E465-4152-A9AA-EA6E72D895B2}"/>
              </a:ext>
            </a:extLst>
          </p:cNvPr>
          <p:cNvSpPr>
            <a:spLocks/>
          </p:cNvSpPr>
          <p:nvPr userDrawn="1"/>
        </p:nvSpPr>
        <p:spPr bwMode="auto">
          <a:xfrm>
            <a:off x="-5590" y="-936684"/>
            <a:ext cx="61200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Posit.</a:t>
            </a:r>
          </a:p>
        </p:txBody>
      </p:sp>
      <p:sp>
        <p:nvSpPr>
          <p:cNvPr id="80" name="Rektangel 27">
            <a:extLst>
              <a:ext uri="{FF2B5EF4-FFF2-40B4-BE49-F238E27FC236}">
                <a16:creationId xmlns:a16="http://schemas.microsoft.com/office/drawing/2014/main" xmlns="" id="{567B6608-2AED-4F31-BD63-DA9CF3EDD5E4}"/>
              </a:ext>
            </a:extLst>
          </p:cNvPr>
          <p:cNvSpPr>
            <a:spLocks/>
          </p:cNvSpPr>
          <p:nvPr userDrawn="1"/>
        </p:nvSpPr>
        <p:spPr bwMode="auto">
          <a:xfrm>
            <a:off x="648332" y="-936684"/>
            <a:ext cx="61200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Negat.</a:t>
            </a:r>
          </a:p>
        </p:txBody>
      </p:sp>
      <p:sp>
        <p:nvSpPr>
          <p:cNvPr id="81" name="Rektangel 30">
            <a:extLst>
              <a:ext uri="{FF2B5EF4-FFF2-40B4-BE49-F238E27FC236}">
                <a16:creationId xmlns:a16="http://schemas.microsoft.com/office/drawing/2014/main" xmlns="" id="{05C3C566-6DEA-4083-91E9-CE5074374544}"/>
              </a:ext>
            </a:extLst>
          </p:cNvPr>
          <p:cNvSpPr/>
          <p:nvPr userDrawn="1"/>
        </p:nvSpPr>
        <p:spPr bwMode="auto">
          <a:xfrm>
            <a:off x="8837790" y="-537255"/>
            <a:ext cx="612000" cy="432000"/>
          </a:xfrm>
          <a:prstGeom prst="rect">
            <a:avLst/>
          </a:prstGeom>
          <a:solidFill>
            <a:srgbClr val="0528B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184</a:t>
            </a:r>
          </a:p>
        </p:txBody>
      </p:sp>
      <p:sp>
        <p:nvSpPr>
          <p:cNvPr id="82" name="Rektangel 31">
            <a:extLst>
              <a:ext uri="{FF2B5EF4-FFF2-40B4-BE49-F238E27FC236}">
                <a16:creationId xmlns:a16="http://schemas.microsoft.com/office/drawing/2014/main" xmlns="" id="{B7422BFE-FE30-4B35-9B56-B806D61E396D}"/>
              </a:ext>
            </a:extLst>
          </p:cNvPr>
          <p:cNvSpPr>
            <a:spLocks/>
          </p:cNvSpPr>
          <p:nvPr userDrawn="1"/>
        </p:nvSpPr>
        <p:spPr bwMode="auto">
          <a:xfrm>
            <a:off x="8796027" y="-936684"/>
            <a:ext cx="1321931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Telmore</a:t>
            </a:r>
          </a:p>
        </p:txBody>
      </p:sp>
      <p:sp>
        <p:nvSpPr>
          <p:cNvPr id="83" name="Rektangel 35">
            <a:extLst>
              <a:ext uri="{FF2B5EF4-FFF2-40B4-BE49-F238E27FC236}">
                <a16:creationId xmlns:a16="http://schemas.microsoft.com/office/drawing/2014/main" xmlns="" id="{7144F642-BCEC-4D99-B223-1859853234C5}"/>
              </a:ext>
            </a:extLst>
          </p:cNvPr>
          <p:cNvSpPr/>
          <p:nvPr userDrawn="1"/>
        </p:nvSpPr>
        <p:spPr bwMode="auto">
          <a:xfrm>
            <a:off x="4756230" y="-537255"/>
            <a:ext cx="612000" cy="432000"/>
          </a:xfrm>
          <a:prstGeom prst="rect">
            <a:avLst/>
          </a:prstGeom>
          <a:solidFill>
            <a:srgbClr val="003C6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106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Rektangel 37">
            <a:extLst>
              <a:ext uri="{FF2B5EF4-FFF2-40B4-BE49-F238E27FC236}">
                <a16:creationId xmlns:a16="http://schemas.microsoft.com/office/drawing/2014/main" xmlns="" id="{B58FCE02-F529-4326-8E7D-8FC9BB3ED353}"/>
              </a:ext>
            </a:extLst>
          </p:cNvPr>
          <p:cNvSpPr/>
          <p:nvPr userDrawn="1"/>
        </p:nvSpPr>
        <p:spPr bwMode="auto">
          <a:xfrm>
            <a:off x="10198310" y="-537255"/>
            <a:ext cx="612000" cy="432000"/>
          </a:xfrm>
          <a:prstGeom prst="rect">
            <a:avLst/>
          </a:prstGeom>
          <a:solidFill>
            <a:srgbClr val="14503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" name="Rektangel 38">
            <a:extLst>
              <a:ext uri="{FF2B5EF4-FFF2-40B4-BE49-F238E27FC236}">
                <a16:creationId xmlns:a16="http://schemas.microsoft.com/office/drawing/2014/main" xmlns="" id="{E172EA66-370E-49BF-980A-3CC084151EAE}"/>
              </a:ext>
            </a:extLst>
          </p:cNvPr>
          <p:cNvSpPr/>
          <p:nvPr userDrawn="1"/>
        </p:nvSpPr>
        <p:spPr bwMode="auto">
          <a:xfrm>
            <a:off x="10878570" y="-537255"/>
            <a:ext cx="612000" cy="432000"/>
          </a:xfrm>
          <a:prstGeom prst="rect">
            <a:avLst/>
          </a:prstGeom>
          <a:solidFill>
            <a:srgbClr val="2C795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91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Rektangel 39">
            <a:extLst>
              <a:ext uri="{FF2B5EF4-FFF2-40B4-BE49-F238E27FC236}">
                <a16:creationId xmlns:a16="http://schemas.microsoft.com/office/drawing/2014/main" xmlns="" id="{CAEB967C-B4F3-47A9-B88E-BE42C6635B9D}"/>
              </a:ext>
            </a:extLst>
          </p:cNvPr>
          <p:cNvSpPr/>
          <p:nvPr userDrawn="1"/>
        </p:nvSpPr>
        <p:spPr bwMode="auto">
          <a:xfrm>
            <a:off x="11558836" y="-537255"/>
            <a:ext cx="612000" cy="432000"/>
          </a:xfrm>
          <a:prstGeom prst="rect">
            <a:avLst/>
          </a:prstGeom>
          <a:solidFill>
            <a:srgbClr val="3CB84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</a:t>
            </a:r>
          </a:p>
        </p:txBody>
      </p:sp>
      <p:sp>
        <p:nvSpPr>
          <p:cNvPr id="87" name="Rektangel 40">
            <a:extLst>
              <a:ext uri="{FF2B5EF4-FFF2-40B4-BE49-F238E27FC236}">
                <a16:creationId xmlns:a16="http://schemas.microsoft.com/office/drawing/2014/main" xmlns="" id="{51702BDA-51E9-4F6E-8553-6E1B6118A4F5}"/>
              </a:ext>
            </a:extLst>
          </p:cNvPr>
          <p:cNvSpPr/>
          <p:nvPr userDrawn="1"/>
        </p:nvSpPr>
        <p:spPr bwMode="auto">
          <a:xfrm>
            <a:off x="10159881" y="-936684"/>
            <a:ext cx="2013669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YouSee</a:t>
            </a:r>
          </a:p>
        </p:txBody>
      </p:sp>
      <p:sp>
        <p:nvSpPr>
          <p:cNvPr id="88" name="Rektangel 42">
            <a:extLst>
              <a:ext uri="{FF2B5EF4-FFF2-40B4-BE49-F238E27FC236}">
                <a16:creationId xmlns:a16="http://schemas.microsoft.com/office/drawing/2014/main" xmlns="" id="{5E582FAA-7DD8-49CB-96DB-531486A17C4B}"/>
              </a:ext>
            </a:extLst>
          </p:cNvPr>
          <p:cNvSpPr/>
          <p:nvPr userDrawn="1"/>
        </p:nvSpPr>
        <p:spPr bwMode="auto">
          <a:xfrm>
            <a:off x="6797010" y="-537255"/>
            <a:ext cx="612000" cy="432000"/>
          </a:xfrm>
          <a:prstGeom prst="rect">
            <a:avLst/>
          </a:prstGeom>
          <a:solidFill>
            <a:srgbClr val="44E6C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</a:p>
        </p:txBody>
      </p:sp>
      <p:sp>
        <p:nvSpPr>
          <p:cNvPr id="89" name="Rektangel 44">
            <a:extLst>
              <a:ext uri="{FF2B5EF4-FFF2-40B4-BE49-F238E27FC236}">
                <a16:creationId xmlns:a16="http://schemas.microsoft.com/office/drawing/2014/main" xmlns="" id="{CA912F6E-1099-4CCA-BDE7-27FAD18E645A}"/>
              </a:ext>
            </a:extLst>
          </p:cNvPr>
          <p:cNvSpPr/>
          <p:nvPr userDrawn="1"/>
        </p:nvSpPr>
        <p:spPr bwMode="auto">
          <a:xfrm>
            <a:off x="6013602" y="-936684"/>
            <a:ext cx="137665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Fullrate</a:t>
            </a:r>
          </a:p>
        </p:txBody>
      </p:sp>
      <p:sp>
        <p:nvSpPr>
          <p:cNvPr id="90" name="Rektangel 48">
            <a:extLst>
              <a:ext uri="{FF2B5EF4-FFF2-40B4-BE49-F238E27FC236}">
                <a16:creationId xmlns:a16="http://schemas.microsoft.com/office/drawing/2014/main" xmlns="" id="{53A03752-8157-4DE9-A2D6-A187CE1F04F3}"/>
              </a:ext>
            </a:extLst>
          </p:cNvPr>
          <p:cNvSpPr/>
          <p:nvPr userDrawn="1"/>
        </p:nvSpPr>
        <p:spPr bwMode="auto">
          <a:xfrm>
            <a:off x="4075970" y="-537255"/>
            <a:ext cx="612000" cy="432000"/>
          </a:xfrm>
          <a:prstGeom prst="rect">
            <a:avLst/>
          </a:prstGeom>
          <a:solidFill>
            <a:srgbClr val="266BA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175</a:t>
            </a:r>
          </a:p>
        </p:txBody>
      </p:sp>
      <p:sp>
        <p:nvSpPr>
          <p:cNvPr id="91" name="Rektangel 49">
            <a:extLst>
              <a:ext uri="{FF2B5EF4-FFF2-40B4-BE49-F238E27FC236}">
                <a16:creationId xmlns:a16="http://schemas.microsoft.com/office/drawing/2014/main" xmlns="" id="{53BDFF91-C83C-4A3A-9107-A87E7CCDD1E5}"/>
              </a:ext>
            </a:extLst>
          </p:cNvPr>
          <p:cNvSpPr/>
          <p:nvPr userDrawn="1"/>
        </p:nvSpPr>
        <p:spPr bwMode="auto">
          <a:xfrm>
            <a:off x="3964393" y="-936684"/>
            <a:ext cx="1353365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TDC Erhverv</a:t>
            </a:r>
          </a:p>
        </p:txBody>
      </p:sp>
      <p:sp>
        <p:nvSpPr>
          <p:cNvPr id="92" name="Rektangel 44">
            <a:extLst>
              <a:ext uri="{FF2B5EF4-FFF2-40B4-BE49-F238E27FC236}">
                <a16:creationId xmlns:a16="http://schemas.microsoft.com/office/drawing/2014/main" xmlns="" id="{821757CC-5262-4198-AC74-6511FCA016D5}"/>
              </a:ext>
            </a:extLst>
          </p:cNvPr>
          <p:cNvSpPr/>
          <p:nvPr userDrawn="1"/>
        </p:nvSpPr>
        <p:spPr bwMode="auto">
          <a:xfrm>
            <a:off x="1956176" y="-936684"/>
            <a:ext cx="61200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Design</a:t>
            </a:r>
          </a:p>
        </p:txBody>
      </p:sp>
      <p:sp>
        <p:nvSpPr>
          <p:cNvPr id="93" name="Rektangel 44">
            <a:extLst>
              <a:ext uri="{FF2B5EF4-FFF2-40B4-BE49-F238E27FC236}">
                <a16:creationId xmlns:a16="http://schemas.microsoft.com/office/drawing/2014/main" xmlns="" id="{B2B6D933-2E2F-42E2-90B4-779250B0F567}"/>
              </a:ext>
            </a:extLst>
          </p:cNvPr>
          <p:cNvSpPr/>
          <p:nvPr userDrawn="1"/>
        </p:nvSpPr>
        <p:spPr bwMode="auto">
          <a:xfrm>
            <a:off x="3310471" y="-936684"/>
            <a:ext cx="61200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Dansk Kabel</a:t>
            </a:r>
          </a:p>
        </p:txBody>
      </p:sp>
      <p:sp>
        <p:nvSpPr>
          <p:cNvPr id="94" name="Rektangel 44">
            <a:extLst>
              <a:ext uri="{FF2B5EF4-FFF2-40B4-BE49-F238E27FC236}">
                <a16:creationId xmlns:a16="http://schemas.microsoft.com/office/drawing/2014/main" xmlns="" id="{5BC2899F-1C5D-4CE3-8E4E-3A69CF552971}"/>
              </a:ext>
            </a:extLst>
          </p:cNvPr>
          <p:cNvSpPr/>
          <p:nvPr userDrawn="1"/>
        </p:nvSpPr>
        <p:spPr bwMode="auto">
          <a:xfrm>
            <a:off x="5359680" y="-936684"/>
            <a:ext cx="61200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Fullrate Pro</a:t>
            </a:r>
          </a:p>
        </p:txBody>
      </p:sp>
      <p:sp>
        <p:nvSpPr>
          <p:cNvPr id="95" name="Rektangel 42">
            <a:extLst>
              <a:ext uri="{FF2B5EF4-FFF2-40B4-BE49-F238E27FC236}">
                <a16:creationId xmlns:a16="http://schemas.microsoft.com/office/drawing/2014/main" xmlns="" id="{9A2A4656-CA54-4EA2-8D4E-DE8F2015537E}"/>
              </a:ext>
            </a:extLst>
          </p:cNvPr>
          <p:cNvSpPr/>
          <p:nvPr userDrawn="1"/>
        </p:nvSpPr>
        <p:spPr bwMode="auto">
          <a:xfrm>
            <a:off x="5436490" y="-537255"/>
            <a:ext cx="612000" cy="432000"/>
          </a:xfrm>
          <a:prstGeom prst="rect">
            <a:avLst/>
          </a:prstGeom>
          <a:solidFill>
            <a:srgbClr val="1E1B3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</a:t>
            </a:r>
          </a:p>
        </p:txBody>
      </p:sp>
      <p:sp>
        <p:nvSpPr>
          <p:cNvPr id="96" name="Rektangel 42">
            <a:extLst>
              <a:ext uri="{FF2B5EF4-FFF2-40B4-BE49-F238E27FC236}">
                <a16:creationId xmlns:a16="http://schemas.microsoft.com/office/drawing/2014/main" xmlns="" id="{DC541271-FA2A-41BA-93F1-15BC64CD68FB}"/>
              </a:ext>
            </a:extLst>
          </p:cNvPr>
          <p:cNvSpPr/>
          <p:nvPr userDrawn="1"/>
        </p:nvSpPr>
        <p:spPr bwMode="auto">
          <a:xfrm>
            <a:off x="6116750" y="-537255"/>
            <a:ext cx="612000" cy="432000"/>
          </a:xfrm>
          <a:prstGeom prst="rect">
            <a:avLst/>
          </a:prstGeom>
          <a:solidFill>
            <a:srgbClr val="1E1B3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</a:t>
            </a:r>
          </a:p>
        </p:txBody>
      </p:sp>
      <p:sp>
        <p:nvSpPr>
          <p:cNvPr id="97" name="Rektangel 39">
            <a:extLst>
              <a:ext uri="{FF2B5EF4-FFF2-40B4-BE49-F238E27FC236}">
                <a16:creationId xmlns:a16="http://schemas.microsoft.com/office/drawing/2014/main" xmlns="" id="{530203A1-3FC7-4A60-821B-A140940600D0}"/>
              </a:ext>
            </a:extLst>
          </p:cNvPr>
          <p:cNvSpPr/>
          <p:nvPr userDrawn="1"/>
        </p:nvSpPr>
        <p:spPr bwMode="auto">
          <a:xfrm>
            <a:off x="2035190" y="-537255"/>
            <a:ext cx="612000" cy="432000"/>
          </a:xfrm>
          <a:prstGeom prst="rect">
            <a:avLst/>
          </a:prstGeom>
          <a:solidFill>
            <a:srgbClr val="88ACA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162</a:t>
            </a:r>
          </a:p>
        </p:txBody>
      </p:sp>
      <p:sp>
        <p:nvSpPr>
          <p:cNvPr id="98" name="Rektangel 39">
            <a:extLst>
              <a:ext uri="{FF2B5EF4-FFF2-40B4-BE49-F238E27FC236}">
                <a16:creationId xmlns:a16="http://schemas.microsoft.com/office/drawing/2014/main" xmlns="" id="{62FCE076-37C7-46CC-8BCA-378C22C5DD72}"/>
              </a:ext>
            </a:extLst>
          </p:cNvPr>
          <p:cNvSpPr/>
          <p:nvPr userDrawn="1"/>
        </p:nvSpPr>
        <p:spPr bwMode="auto">
          <a:xfrm>
            <a:off x="3395710" y="-537255"/>
            <a:ext cx="612000" cy="432000"/>
          </a:xfrm>
          <a:prstGeom prst="rect">
            <a:avLst/>
          </a:prstGeom>
          <a:solidFill>
            <a:srgbClr val="002A5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</a:t>
            </a:r>
          </a:p>
        </p:txBody>
      </p:sp>
      <p:sp>
        <p:nvSpPr>
          <p:cNvPr id="99" name="Rektangel 44">
            <a:extLst>
              <a:ext uri="{FF2B5EF4-FFF2-40B4-BE49-F238E27FC236}">
                <a16:creationId xmlns:a16="http://schemas.microsoft.com/office/drawing/2014/main" xmlns="" id="{85C8DBEE-8A6F-4076-8E02-193E0F26E170}"/>
              </a:ext>
            </a:extLst>
          </p:cNvPr>
          <p:cNvSpPr/>
          <p:nvPr userDrawn="1"/>
        </p:nvSpPr>
        <p:spPr bwMode="auto">
          <a:xfrm>
            <a:off x="2610098" y="-936684"/>
            <a:ext cx="658451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Firmafon</a:t>
            </a:r>
          </a:p>
        </p:txBody>
      </p:sp>
      <p:sp>
        <p:nvSpPr>
          <p:cNvPr id="100" name="Rektangel 39">
            <a:extLst>
              <a:ext uri="{FF2B5EF4-FFF2-40B4-BE49-F238E27FC236}">
                <a16:creationId xmlns:a16="http://schemas.microsoft.com/office/drawing/2014/main" xmlns="" id="{9C1807C8-12E0-46F8-8C2F-CA04AFB5DB96}"/>
              </a:ext>
            </a:extLst>
          </p:cNvPr>
          <p:cNvSpPr/>
          <p:nvPr userDrawn="1"/>
        </p:nvSpPr>
        <p:spPr bwMode="auto">
          <a:xfrm>
            <a:off x="2715450" y="-537255"/>
            <a:ext cx="612000" cy="432000"/>
          </a:xfrm>
          <a:prstGeom prst="rect">
            <a:avLst/>
          </a:prstGeom>
          <a:solidFill>
            <a:srgbClr val="2E78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</a:t>
            </a:r>
          </a:p>
        </p:txBody>
      </p:sp>
      <p:sp>
        <p:nvSpPr>
          <p:cNvPr id="101" name="Rektangel 30">
            <a:extLst>
              <a:ext uri="{FF2B5EF4-FFF2-40B4-BE49-F238E27FC236}">
                <a16:creationId xmlns:a16="http://schemas.microsoft.com/office/drawing/2014/main" xmlns="" id="{2E0D6FEA-3CC6-47FA-8A55-3E7BEA23FB0A}"/>
              </a:ext>
            </a:extLst>
          </p:cNvPr>
          <p:cNvSpPr/>
          <p:nvPr userDrawn="1"/>
        </p:nvSpPr>
        <p:spPr bwMode="auto">
          <a:xfrm>
            <a:off x="9518050" y="-537255"/>
            <a:ext cx="612000" cy="432000"/>
          </a:xfrm>
          <a:prstGeom prst="rect">
            <a:avLst/>
          </a:prstGeom>
          <a:solidFill>
            <a:srgbClr val="F6A4D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217</a:t>
            </a:r>
          </a:p>
        </p:txBody>
      </p:sp>
      <p:sp>
        <p:nvSpPr>
          <p:cNvPr id="102" name="Rektangel 39">
            <a:extLst>
              <a:ext uri="{FF2B5EF4-FFF2-40B4-BE49-F238E27FC236}">
                <a16:creationId xmlns:a16="http://schemas.microsoft.com/office/drawing/2014/main" xmlns="" id="{B04E4E1A-6580-48AC-B814-23B949B43EC2}"/>
              </a:ext>
            </a:extLst>
          </p:cNvPr>
          <p:cNvSpPr/>
          <p:nvPr userDrawn="1"/>
        </p:nvSpPr>
        <p:spPr bwMode="auto">
          <a:xfrm>
            <a:off x="1354930" y="-537255"/>
            <a:ext cx="612000" cy="432000"/>
          </a:xfrm>
          <a:prstGeom prst="rect">
            <a:avLst/>
          </a:prstGeom>
          <a:solidFill>
            <a:srgbClr val="303A4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</a:t>
            </a:r>
          </a:p>
        </p:txBody>
      </p:sp>
      <p:sp>
        <p:nvSpPr>
          <p:cNvPr id="103" name="Rektangel 44">
            <a:extLst>
              <a:ext uri="{FF2B5EF4-FFF2-40B4-BE49-F238E27FC236}">
                <a16:creationId xmlns:a16="http://schemas.microsoft.com/office/drawing/2014/main" xmlns="" id="{74ADEC33-69D1-4ABB-9545-F95502CC9A0B}"/>
              </a:ext>
            </a:extLst>
          </p:cNvPr>
          <p:cNvSpPr/>
          <p:nvPr userDrawn="1"/>
        </p:nvSpPr>
        <p:spPr bwMode="auto">
          <a:xfrm>
            <a:off x="1302254" y="-936684"/>
            <a:ext cx="612000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</a:t>
            </a:r>
          </a:p>
        </p:txBody>
      </p:sp>
      <p:sp>
        <p:nvSpPr>
          <p:cNvPr id="104" name="Rektangel 44">
            <a:extLst>
              <a:ext uri="{FF2B5EF4-FFF2-40B4-BE49-F238E27FC236}">
                <a16:creationId xmlns:a16="http://schemas.microsoft.com/office/drawing/2014/main" xmlns="" id="{5374E4A4-1BBD-4BFB-B490-A872EA9A0A49}"/>
              </a:ext>
            </a:extLst>
          </p:cNvPr>
          <p:cNvSpPr>
            <a:spLocks/>
          </p:cNvSpPr>
          <p:nvPr userDrawn="1"/>
        </p:nvSpPr>
        <p:spPr bwMode="auto">
          <a:xfrm>
            <a:off x="7432174" y="-936684"/>
            <a:ext cx="1321931" cy="39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Relatel</a:t>
            </a:r>
          </a:p>
        </p:txBody>
      </p:sp>
      <p:sp>
        <p:nvSpPr>
          <p:cNvPr id="105" name="Rektangel 30">
            <a:extLst>
              <a:ext uri="{FF2B5EF4-FFF2-40B4-BE49-F238E27FC236}">
                <a16:creationId xmlns:a16="http://schemas.microsoft.com/office/drawing/2014/main" xmlns="" id="{7B09B7B0-DDC9-4517-8647-E9CA2676D8DB}"/>
              </a:ext>
            </a:extLst>
          </p:cNvPr>
          <p:cNvSpPr/>
          <p:nvPr userDrawn="1"/>
        </p:nvSpPr>
        <p:spPr bwMode="auto">
          <a:xfrm>
            <a:off x="7477270" y="-537255"/>
            <a:ext cx="612000" cy="432000"/>
          </a:xfrm>
          <a:prstGeom prst="rect">
            <a:avLst/>
          </a:prstGeom>
          <a:solidFill>
            <a:srgbClr val="FFCDB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182</a:t>
            </a:r>
          </a:p>
        </p:txBody>
      </p:sp>
      <p:sp>
        <p:nvSpPr>
          <p:cNvPr id="106" name="Rektangel 30">
            <a:extLst>
              <a:ext uri="{FF2B5EF4-FFF2-40B4-BE49-F238E27FC236}">
                <a16:creationId xmlns:a16="http://schemas.microsoft.com/office/drawing/2014/main" xmlns="" id="{3640C8D3-8A9D-439C-B49E-41B3FDDDCF85}"/>
              </a:ext>
            </a:extLst>
          </p:cNvPr>
          <p:cNvSpPr/>
          <p:nvPr userDrawn="1"/>
        </p:nvSpPr>
        <p:spPr bwMode="auto">
          <a:xfrm>
            <a:off x="8157530" y="-537255"/>
            <a:ext cx="612000" cy="432000"/>
          </a:xfrm>
          <a:prstGeom prst="rect">
            <a:avLst/>
          </a:prstGeom>
          <a:solidFill>
            <a:srgbClr val="00515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</a:t>
            </a:r>
          </a:p>
        </p:txBody>
      </p:sp>
      <p:sp>
        <p:nvSpPr>
          <p:cNvPr id="111" name="Text Placeholder 6">
            <a:extLst>
              <a:ext uri="{FF2B5EF4-FFF2-40B4-BE49-F238E27FC236}">
                <a16:creationId xmlns:a16="http://schemas.microsoft.com/office/drawing/2014/main" xmlns="" id="{71E6CE44-63D7-4C23-AD6B-C382206E81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71675" y="6080760"/>
            <a:ext cx="9232900" cy="448900"/>
          </a:xfrm>
        </p:spPr>
        <p:txBody>
          <a:bodyPr anchor="b" anchorCtr="0"/>
          <a:lstStyle>
            <a:lvl1pPr marL="54000" indent="-540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lang="en-GB" sz="6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180000" indent="-180000">
              <a:defRPr/>
            </a:lvl2pPr>
            <a:lvl3pPr marL="180000" indent="-180000">
              <a:defRPr/>
            </a:lvl3pPr>
            <a:lvl4pPr marL="180000" indent="-180000">
              <a:defRPr/>
            </a:lvl4pPr>
            <a:lvl5pPr marL="180000" indent="-180000">
              <a:defRPr/>
            </a:lvl5pPr>
          </a:lstStyle>
          <a:p>
            <a:pPr lvl="0"/>
            <a:r>
              <a:rPr lang="en-GB" dirty="0"/>
              <a:t>Click to add note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2E04F071-E043-49D9-8D5B-FEA6B29A4E2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B9F8AB2-1DEA-4E72-A5A4-4ECBF28EA73F}" type="datetime1">
              <a:rPr lang="en-GB" smtClean="0"/>
              <a:t>23/03/2021</a:t>
            </a:fld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F7B90A5-61D0-490B-8FCC-317B144FA0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67626"/>
      </p:ext>
    </p:extLst>
  </p:cSld>
  <p:clrMapOvr>
    <a:masterClrMapping/>
  </p:clrMapOvr>
  <p:hf hdr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1889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05985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76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247887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9147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267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midten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baggrundsbillede</a:t>
            </a:r>
            <a:r>
              <a:rPr lang="en-US" dirty="0"/>
              <a:t>,</a:t>
            </a:r>
            <a:br>
              <a:rPr lang="en-US" dirty="0"/>
            </a:br>
            <a:r>
              <a:rPr lang="en-US" noProof="1"/>
              <a:t>højreklik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indsatte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vælg</a:t>
            </a:r>
            <a:r>
              <a:rPr lang="en-US" dirty="0"/>
              <a:t> Placer </a:t>
            </a:r>
            <a:r>
              <a:rPr lang="en-US" dirty="0" err="1"/>
              <a:t>bagerst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981548"/>
            <a:ext cx="8398933" cy="1935357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0872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. 2 </a:t>
            </a:r>
            <a:r>
              <a:rPr lang="en-US" dirty="0" err="1"/>
              <a:t>linjer</a:t>
            </a:r>
            <a:endParaRPr lang="en-US" dirty="0"/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316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midten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baggrundsbillede</a:t>
            </a:r>
            <a:r>
              <a:rPr lang="en-US" dirty="0"/>
              <a:t>,</a:t>
            </a:r>
            <a:br>
              <a:rPr lang="en-US" dirty="0"/>
            </a:br>
            <a:r>
              <a:rPr lang="en-US" noProof="1"/>
              <a:t>højreklik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indsatte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vælg</a:t>
            </a:r>
            <a:r>
              <a:rPr lang="en-US" dirty="0"/>
              <a:t> Placer </a:t>
            </a:r>
            <a:r>
              <a:rPr lang="en-US" dirty="0" err="1"/>
              <a:t>bagerst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. 2 </a:t>
            </a:r>
            <a:r>
              <a:rPr lang="en-US" dirty="0" err="1"/>
              <a:t>linjer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49520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noProof="0" dirty="0" err="1"/>
              <a:t>Indsæt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38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noProof="0" dirty="0" err="1"/>
              <a:t>Indsæt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3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2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midten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baggrundsbillede</a:t>
            </a:r>
            <a:r>
              <a:rPr lang="en-US" dirty="0"/>
              <a:t>,</a:t>
            </a:r>
            <a:br>
              <a:rPr lang="en-US" dirty="0"/>
            </a:br>
            <a:r>
              <a:rPr lang="en-US" noProof="1"/>
              <a:t>højreklik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indsatte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vælg</a:t>
            </a:r>
            <a:r>
              <a:rPr lang="en-US" dirty="0"/>
              <a:t> Placer </a:t>
            </a:r>
            <a:r>
              <a:rPr lang="en-US" dirty="0" err="1"/>
              <a:t>bagerst</a:t>
            </a:r>
            <a:endParaRPr lang="en-US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5027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en-US" sz="1200" b="1" spc="-10" noProof="1">
                <a:solidFill>
                  <a:schemeClr val="bg2"/>
                </a:solidFill>
              </a:rPr>
              <a:t>Højreklik</a:t>
            </a:r>
            <a:r>
              <a:rPr lang="en-US" sz="1200" spc="-10" noProof="1">
                <a:solidFill>
                  <a:schemeClr val="bg2"/>
                </a:solidFill>
              </a:rPr>
              <a:t> på </a:t>
            </a:r>
            <a:br>
              <a:rPr lang="en-US" sz="1200" spc="-10" noProof="1">
                <a:solidFill>
                  <a:schemeClr val="bg2"/>
                </a:solidFill>
              </a:rPr>
            </a:br>
            <a:r>
              <a:rPr lang="en-US" sz="1200" spc="-10" noProof="1">
                <a:solidFill>
                  <a:schemeClr val="bg2"/>
                </a:solidFill>
              </a:rPr>
              <a:t>indsat billede </a:t>
            </a:r>
            <a:br>
              <a:rPr lang="en-US" sz="1200" spc="-10" noProof="1">
                <a:solidFill>
                  <a:schemeClr val="bg2"/>
                </a:solidFill>
              </a:rPr>
            </a:br>
            <a:r>
              <a:rPr lang="en-US" sz="1200" spc="-10" noProof="1">
                <a:solidFill>
                  <a:schemeClr val="bg2"/>
                </a:solidFill>
              </a:rPr>
              <a:t>og vælg </a:t>
            </a:r>
            <a:br>
              <a:rPr lang="en-US" sz="1200" spc="-10" noProof="1">
                <a:solidFill>
                  <a:schemeClr val="bg2"/>
                </a:solidFill>
              </a:rPr>
            </a:br>
            <a:r>
              <a:rPr lang="en-US" sz="1200" b="1" spc="-10" noProof="1">
                <a:solidFill>
                  <a:schemeClr val="bg2"/>
                </a:solidFill>
              </a:rPr>
              <a:t>Placer</a:t>
            </a:r>
            <a:r>
              <a:rPr lang="en-US" sz="1200" b="1" spc="-10" baseline="0" noProof="1">
                <a:solidFill>
                  <a:schemeClr val="bg2"/>
                </a:solidFill>
              </a:rPr>
              <a:t> </a:t>
            </a:r>
            <a:br>
              <a:rPr lang="en-US" sz="1200" b="1" spc="-10" baseline="0" noProof="1">
                <a:solidFill>
                  <a:schemeClr val="bg2"/>
                </a:solidFill>
              </a:rPr>
            </a:br>
            <a:r>
              <a:rPr lang="en-US" sz="1200" b="1" spc="-10" baseline="0" noProof="1">
                <a:solidFill>
                  <a:schemeClr val="bg2"/>
                </a:solidFill>
              </a:rPr>
              <a:t>bagerst</a:t>
            </a:r>
            <a:br>
              <a:rPr lang="en-US" sz="1200" b="1" spc="-10" baseline="0" noProof="1">
                <a:solidFill>
                  <a:schemeClr val="bg2"/>
                </a:solidFill>
              </a:rPr>
            </a:br>
            <a:r>
              <a:rPr lang="en-US" sz="1200" b="1" spc="-10" noProof="1">
                <a:solidFill>
                  <a:schemeClr val="bg2"/>
                </a:solidFill>
              </a:rPr>
              <a:t> </a:t>
            </a:r>
            <a:r>
              <a:rPr lang="en-US" sz="1200" spc="-10" noProof="1">
                <a:solidFill>
                  <a:schemeClr val="bg2"/>
                </a:solidFill>
              </a:rPr>
              <a:t>for at</a:t>
            </a:r>
            <a:r>
              <a:rPr lang="en-US" sz="1200" spc="-10" baseline="0" noProof="1">
                <a:solidFill>
                  <a:schemeClr val="bg2"/>
                </a:solidFill>
              </a:rPr>
              <a:t> få </a:t>
            </a:r>
            <a:br>
              <a:rPr lang="en-US" sz="1200" spc="-10" baseline="0" noProof="1">
                <a:solidFill>
                  <a:schemeClr val="bg2"/>
                </a:solidFill>
              </a:rPr>
            </a:br>
            <a:r>
              <a:rPr lang="en-US" sz="1200" spc="-10" baseline="0" noProof="1">
                <a:solidFill>
                  <a:schemeClr val="bg2"/>
                </a:solidFill>
              </a:rPr>
              <a:t>teksten frem</a:t>
            </a:r>
            <a:endParaRPr lang="en-US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midten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baggrundsbillede</a:t>
            </a:r>
            <a:r>
              <a:rPr lang="en-US" dirty="0"/>
              <a:t>, </a:t>
            </a:r>
            <a:br>
              <a:rPr lang="en-US" dirty="0"/>
            </a:br>
            <a:r>
              <a:rPr lang="en-US" noProof="1"/>
              <a:t>højreklik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indsatte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vælg</a:t>
            </a:r>
            <a:r>
              <a:rPr lang="en-US" dirty="0"/>
              <a:t> Placer </a:t>
            </a:r>
            <a:r>
              <a:rPr lang="en-US" dirty="0" err="1"/>
              <a:t>bagerst</a:t>
            </a:r>
            <a:endParaRPr lang="en-US" dirty="0"/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11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spc="-10" dirty="0" err="1">
                <a:solidFill>
                  <a:schemeClr val="bg1"/>
                </a:solidFill>
              </a:rPr>
              <a:t>Brug</a:t>
            </a:r>
            <a:r>
              <a:rPr lang="en-US" sz="1100" spc="-10" dirty="0">
                <a:solidFill>
                  <a:schemeClr val="bg1"/>
                </a:solidFill>
              </a:rPr>
              <a:t> </a:t>
            </a:r>
            <a:r>
              <a:rPr lang="en-US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en-US" sz="1100" spc="-10" dirty="0">
                <a:solidFill>
                  <a:schemeClr val="bg1"/>
                </a:solidFill>
              </a:rPr>
              <a:t> for at </a:t>
            </a:r>
            <a:r>
              <a:rPr lang="en-US" sz="1100" spc="-10" dirty="0" err="1">
                <a:solidFill>
                  <a:schemeClr val="bg1"/>
                </a:solidFill>
              </a:rPr>
              <a:t>fremhæve</a:t>
            </a:r>
            <a:r>
              <a:rPr lang="en-US" sz="1100" spc="-10" dirty="0">
                <a:solidFill>
                  <a:schemeClr val="bg1"/>
                </a:solidFill>
              </a:rPr>
              <a:t> </a:t>
            </a:r>
            <a:r>
              <a:rPr lang="en-US" sz="1100" spc="-10" dirty="0" err="1">
                <a:solidFill>
                  <a:schemeClr val="bg1"/>
                </a:solidFill>
              </a:rPr>
              <a:t>ord</a:t>
            </a:r>
            <a:endParaRPr lang="en-US" sz="1100" spc="-1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5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spc="-10" dirty="0" err="1"/>
              <a:t>Brug</a:t>
            </a:r>
            <a:r>
              <a:rPr lang="en-US" sz="1100" spc="-10" dirty="0"/>
              <a:t> </a:t>
            </a:r>
            <a:r>
              <a:rPr lang="en-US" sz="1100" spc="-10" dirty="0">
                <a:latin typeface="Arial Black" panose="020B0A04020102020204" pitchFamily="34" charset="0"/>
              </a:rPr>
              <a:t>Arial Black</a:t>
            </a:r>
            <a:r>
              <a:rPr lang="en-US" sz="1100" spc="-10" dirty="0"/>
              <a:t> for at </a:t>
            </a:r>
            <a:r>
              <a:rPr lang="en-US" sz="1100" spc="-10" dirty="0" err="1"/>
              <a:t>fremhæve</a:t>
            </a:r>
            <a:r>
              <a:rPr lang="en-US" sz="1100" spc="-10" dirty="0"/>
              <a:t> </a:t>
            </a:r>
            <a:r>
              <a:rPr lang="en-US" sz="1100" spc="-10" dirty="0" err="1"/>
              <a:t>ord</a:t>
            </a:r>
            <a:endParaRPr lang="en-US" sz="1100" spc="-1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5593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spc="-10" dirty="0" err="1"/>
              <a:t>Brug</a:t>
            </a:r>
            <a:r>
              <a:rPr lang="en-US" sz="1100" spc="-10" dirty="0"/>
              <a:t> </a:t>
            </a:r>
            <a:r>
              <a:rPr lang="en-US" sz="1100" spc="-10" dirty="0">
                <a:latin typeface="Arial Black" panose="020B0A04020102020204" pitchFamily="34" charset="0"/>
              </a:rPr>
              <a:t>Arial Black</a:t>
            </a:r>
            <a:r>
              <a:rPr lang="en-US" sz="1100" spc="-10" dirty="0"/>
              <a:t> for at </a:t>
            </a:r>
            <a:r>
              <a:rPr lang="en-US" sz="1100" spc="-10" dirty="0" err="1"/>
              <a:t>fremhæve</a:t>
            </a:r>
            <a:r>
              <a:rPr lang="en-US" sz="1100" spc="-10" dirty="0"/>
              <a:t> </a:t>
            </a:r>
            <a:r>
              <a:rPr lang="en-US" sz="1100" spc="-10" dirty="0" err="1"/>
              <a:t>ord</a:t>
            </a:r>
            <a:endParaRPr lang="en-US" sz="1100" spc="-1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8551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9847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1677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7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9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2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2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et </a:t>
            </a:r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0770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et </a:t>
            </a:r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7425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93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0" dirty="0" err="1"/>
              <a:t>Rediger</a:t>
            </a:r>
            <a:r>
              <a:rPr lang="en-US" noProof="0" dirty="0"/>
              <a:t> </a:t>
            </a:r>
            <a:r>
              <a:rPr lang="en-US" noProof="0" dirty="0" err="1"/>
              <a:t>typografien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masterens</a:t>
            </a:r>
            <a:endParaRPr lang="en-US" noProof="0" dirty="0"/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389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Rediger</a:t>
            </a:r>
            <a:r>
              <a:rPr lang="en-US" dirty="0"/>
              <a:t> </a:t>
            </a:r>
            <a:r>
              <a:rPr lang="en-US" dirty="0" err="1"/>
              <a:t>typografien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masterens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err="1"/>
              <a:t>Rediger</a:t>
            </a:r>
            <a:r>
              <a:rPr lang="en-US" noProof="0" dirty="0"/>
              <a:t> </a:t>
            </a:r>
            <a:r>
              <a:rPr lang="en-US" noProof="0" dirty="0" err="1"/>
              <a:t>typografien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masterens</a:t>
            </a:r>
            <a:endParaRPr lang="en-US" noProof="0" dirty="0"/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31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master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4655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838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titeltypografi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823547"/>
            <a:ext cx="11049000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tilføj</a:t>
            </a:r>
            <a:r>
              <a:rPr lang="en-US" dirty="0"/>
              <a:t> </a:t>
            </a:r>
            <a:r>
              <a:rPr lang="en-US" dirty="0" err="1"/>
              <a:t>underoverskriften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575733" y="1261471"/>
            <a:ext cx="11049000" cy="1846659"/>
          </a:xfrm>
        </p:spPr>
        <p:txBody>
          <a:bodyPr>
            <a:sp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typografi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9820" y="6671904"/>
            <a:ext cx="960000" cy="139700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59319-974E-43DE-8758-BFC4F0130C6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655" y="6208737"/>
            <a:ext cx="9563793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placeres</a:t>
            </a:r>
            <a:r>
              <a:rPr lang="en-US" dirty="0"/>
              <a:t> 3 </a:t>
            </a:r>
            <a:r>
              <a:rPr lang="en-US" dirty="0" err="1"/>
              <a:t>linjer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. </a:t>
            </a:r>
            <a:r>
              <a:rPr lang="en-US" dirty="0" err="1"/>
              <a:t>f.eks</a:t>
            </a:r>
            <a:r>
              <a:rPr lang="en-US" dirty="0"/>
              <a:t>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 </a:t>
            </a:r>
            <a:r>
              <a:rPr lang="en-US" dirty="0" err="1"/>
              <a:t>linjer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kildeangivelse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den </a:t>
            </a:r>
            <a:r>
              <a:rPr lang="en-US" dirty="0" err="1"/>
              <a:t>tredje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89738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981548"/>
            <a:ext cx="8398933" cy="1935357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0872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648208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87932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022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24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1800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chemeClr val="bg2"/>
                </a:solidFill>
              </a:rPr>
              <a:t>Højreklik</a:t>
            </a:r>
            <a:r>
              <a:rPr lang="da-DK" sz="1200" spc="-10" noProof="1">
                <a:solidFill>
                  <a:schemeClr val="bg2"/>
                </a:solidFill>
              </a:rPr>
              <a:t> på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indsat billede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og vælg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Placer</a:t>
            </a:r>
            <a:r>
              <a:rPr lang="da-DK" sz="1200" b="1" spc="-10" baseline="0" noProof="1">
                <a:solidFill>
                  <a:schemeClr val="bg2"/>
                </a:solidFill>
              </a:rPr>
              <a:t> 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baseline="0" noProof="1">
                <a:solidFill>
                  <a:schemeClr val="bg2"/>
                </a:solidFill>
              </a:rPr>
              <a:t>bagerst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 </a:t>
            </a:r>
            <a:r>
              <a:rPr lang="da-DK" sz="1200" spc="-10" noProof="1">
                <a:solidFill>
                  <a:schemeClr val="bg2"/>
                </a:solidFill>
              </a:rPr>
              <a:t>for at</a:t>
            </a:r>
            <a:r>
              <a:rPr lang="da-DK" sz="1200" spc="-10" baseline="0" noProof="1">
                <a:solidFill>
                  <a:schemeClr val="bg2"/>
                </a:solidFill>
              </a:rPr>
              <a:t> få </a:t>
            </a:r>
            <a:br>
              <a:rPr lang="da-DK" sz="1200" spc="-10" baseline="0" noProof="1">
                <a:solidFill>
                  <a:schemeClr val="bg2"/>
                </a:solidFill>
              </a:rPr>
            </a:br>
            <a:r>
              <a:rPr lang="da-DK" sz="1200" spc="-10" baseline="0" noProof="1">
                <a:solidFill>
                  <a:schemeClr val="bg2"/>
                </a:solidFill>
              </a:rPr>
              <a:t>teksten frem</a:t>
            </a:r>
            <a:endParaRPr lang="da-DK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195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schemeClr val="bg1"/>
                </a:solidFill>
              </a:rPr>
              <a:t>Brug </a:t>
            </a:r>
            <a:r>
              <a:rPr lang="da-DK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schemeClr val="bg1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17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902245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05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128C070D-7AC2-4949-B5AE-AA4870C0C7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1493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xmlns="" id="{128C070D-7AC2-4949-B5AE-AA4870C0C7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60792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236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142338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3168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632921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0456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126691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2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831653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560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671498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930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20608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8315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325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796" y="796"/>
          <a:ext cx="793" cy="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" y="796"/>
                        <a:ext cx="793" cy="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928667"/>
      </p:ext>
    </p:extLst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2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6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6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1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8717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173036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rgbClr val="002319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rgbClr val="002319"/>
                </a:solidFill>
              </a:rPr>
              <a:t>Højreklik</a:t>
            </a:r>
            <a:r>
              <a:rPr lang="da-DK" sz="1200" spc="-10" noProof="1">
                <a:solidFill>
                  <a:srgbClr val="002319"/>
                </a:solidFill>
              </a:rPr>
              <a:t> på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indsat billede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og vælg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Placer 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bagerst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 </a:t>
            </a:r>
            <a:r>
              <a:rPr lang="da-DK" sz="1200" spc="-10" noProof="1">
                <a:solidFill>
                  <a:srgbClr val="002319"/>
                </a:solidFill>
              </a:rPr>
              <a:t>for at få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6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29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chemeClr val="bg2"/>
                </a:solidFill>
              </a:rPr>
              <a:t>Højreklik</a:t>
            </a:r>
            <a:r>
              <a:rPr lang="da-DK" sz="1200" spc="-10" noProof="1">
                <a:solidFill>
                  <a:schemeClr val="bg2"/>
                </a:solidFill>
              </a:rPr>
              <a:t> på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indsat billede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og vælg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Placer</a:t>
            </a:r>
            <a:r>
              <a:rPr lang="da-DK" sz="1200" b="1" spc="-10" baseline="0" noProof="1">
                <a:solidFill>
                  <a:schemeClr val="bg2"/>
                </a:solidFill>
              </a:rPr>
              <a:t> 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baseline="0" noProof="1">
                <a:solidFill>
                  <a:schemeClr val="bg2"/>
                </a:solidFill>
              </a:rPr>
              <a:t>bagerst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 </a:t>
            </a:r>
            <a:r>
              <a:rPr lang="da-DK" sz="1200" spc="-10" noProof="1">
                <a:solidFill>
                  <a:schemeClr val="bg2"/>
                </a:solidFill>
              </a:rPr>
              <a:t>for at</a:t>
            </a:r>
            <a:r>
              <a:rPr lang="da-DK" sz="1200" spc="-10" baseline="0" noProof="1">
                <a:solidFill>
                  <a:schemeClr val="bg2"/>
                </a:solidFill>
              </a:rPr>
              <a:t> få </a:t>
            </a:r>
            <a:br>
              <a:rPr lang="da-DK" sz="1200" spc="-10" baseline="0" noProof="1">
                <a:solidFill>
                  <a:schemeClr val="bg2"/>
                </a:solidFill>
              </a:rPr>
            </a:br>
            <a:r>
              <a:rPr lang="da-DK" sz="1200" spc="-10" baseline="0" noProof="1">
                <a:solidFill>
                  <a:schemeClr val="bg2"/>
                </a:solidFill>
              </a:rPr>
              <a:t>teksten frem</a:t>
            </a:r>
            <a:endParaRPr lang="da-DK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781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schemeClr val="bg1"/>
                </a:solidFill>
              </a:rPr>
              <a:t>Brug </a:t>
            </a:r>
            <a:r>
              <a:rPr lang="da-DK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schemeClr val="bg1"/>
                </a:solidFill>
              </a:rPr>
              <a:t> for at fremhæve ord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08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63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24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62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53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05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884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9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222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85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2350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54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8462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46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484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27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20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450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981548"/>
            <a:ext cx="8398933" cy="1935357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0872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364194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65713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642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3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6534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chemeClr val="bg2"/>
                </a:solidFill>
              </a:rPr>
              <a:t>Højreklik</a:t>
            </a:r>
            <a:r>
              <a:rPr lang="da-DK" sz="1200" spc="-10" noProof="1">
                <a:solidFill>
                  <a:schemeClr val="bg2"/>
                </a:solidFill>
              </a:rPr>
              <a:t> på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indsat billede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og vælg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Placer</a:t>
            </a:r>
            <a:r>
              <a:rPr lang="da-DK" sz="1200" b="1" spc="-10" baseline="0" noProof="1">
                <a:solidFill>
                  <a:schemeClr val="bg2"/>
                </a:solidFill>
              </a:rPr>
              <a:t> 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baseline="0" noProof="1">
                <a:solidFill>
                  <a:schemeClr val="bg2"/>
                </a:solidFill>
              </a:rPr>
              <a:t>bagerst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 </a:t>
            </a:r>
            <a:r>
              <a:rPr lang="da-DK" sz="1200" spc="-10" noProof="1">
                <a:solidFill>
                  <a:schemeClr val="bg2"/>
                </a:solidFill>
              </a:rPr>
              <a:t>for at</a:t>
            </a:r>
            <a:r>
              <a:rPr lang="da-DK" sz="1200" spc="-10" baseline="0" noProof="1">
                <a:solidFill>
                  <a:schemeClr val="bg2"/>
                </a:solidFill>
              </a:rPr>
              <a:t> få </a:t>
            </a:r>
            <a:br>
              <a:rPr lang="da-DK" sz="1200" spc="-10" baseline="0" noProof="1">
                <a:solidFill>
                  <a:schemeClr val="bg2"/>
                </a:solidFill>
              </a:rPr>
            </a:br>
            <a:r>
              <a:rPr lang="da-DK" sz="1200" spc="-10" baseline="0" noProof="1">
                <a:solidFill>
                  <a:schemeClr val="bg2"/>
                </a:solidFill>
              </a:rPr>
              <a:t>teksten frem</a:t>
            </a:r>
            <a:endParaRPr lang="da-DK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025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schemeClr val="bg1"/>
                </a:solidFill>
              </a:rPr>
              <a:t>Brug </a:t>
            </a:r>
            <a:r>
              <a:rPr lang="da-DK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schemeClr val="bg1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4328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58034F3F-C04A-40A4-BCE2-F289141E34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xmlns="" id="{58034F3F-C04A-40A4-BCE2-F289141E3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566908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1587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A5D3F400-3181-4CB1-9327-CD4A02BB64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A5D3F400-3181-4CB1-9327-CD4A02BB6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438172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4045AAA5-CC99-42E7-87B1-0B22D291AA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4045AAA5-CC99-42E7-87B1-0B22D291A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565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B1738AAE-7131-4AB8-B9D5-92EB9D66E7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B1738AAE-7131-4AB8-B9D5-92EB9D66E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98012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723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307352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711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125325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3106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773317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9690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37262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56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350175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054897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176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981548"/>
            <a:ext cx="8398933" cy="1935357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0872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788843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94789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4672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86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86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E9647177-F869-44C0-8861-5CE200DAC3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9073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E9647177-F869-44C0-8861-5CE200DAC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chemeClr val="bg2"/>
                </a:solidFill>
              </a:rPr>
              <a:t>Højreklik</a:t>
            </a:r>
            <a:r>
              <a:rPr lang="da-DK" sz="1200" spc="-10" noProof="1">
                <a:solidFill>
                  <a:schemeClr val="bg2"/>
                </a:solidFill>
              </a:rPr>
              <a:t> på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indsat billede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og vælg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Placer</a:t>
            </a:r>
            <a:r>
              <a:rPr lang="da-DK" sz="1200" b="1" spc="-10" baseline="0" noProof="1">
                <a:solidFill>
                  <a:schemeClr val="bg2"/>
                </a:solidFill>
              </a:rPr>
              <a:t> 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baseline="0" noProof="1">
                <a:solidFill>
                  <a:schemeClr val="bg2"/>
                </a:solidFill>
              </a:rPr>
              <a:t>bagerst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 </a:t>
            </a:r>
            <a:r>
              <a:rPr lang="da-DK" sz="1200" spc="-10" noProof="1">
                <a:solidFill>
                  <a:schemeClr val="bg2"/>
                </a:solidFill>
              </a:rPr>
              <a:t>for at</a:t>
            </a:r>
            <a:r>
              <a:rPr lang="da-DK" sz="1200" spc="-10" baseline="0" noProof="1">
                <a:solidFill>
                  <a:schemeClr val="bg2"/>
                </a:solidFill>
              </a:rPr>
              <a:t> få </a:t>
            </a:r>
            <a:br>
              <a:rPr lang="da-DK" sz="1200" spc="-10" baseline="0" noProof="1">
                <a:solidFill>
                  <a:schemeClr val="bg2"/>
                </a:solidFill>
              </a:rPr>
            </a:br>
            <a:r>
              <a:rPr lang="da-DK" sz="1200" spc="-10" baseline="0" noProof="1">
                <a:solidFill>
                  <a:schemeClr val="bg2"/>
                </a:solidFill>
              </a:rPr>
              <a:t>teksten frem</a:t>
            </a:r>
            <a:endParaRPr lang="da-DK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17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schemeClr val="bg1"/>
                </a:solidFill>
              </a:rPr>
              <a:t>Brug </a:t>
            </a:r>
            <a:r>
              <a:rPr lang="da-DK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schemeClr val="bg1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545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634809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399990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D414DEEC-F503-4CAA-8D41-7B80750F15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D414DEEC-F503-4CAA-8D41-7B80750F1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872742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120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1459300E-516C-4E8B-999B-6FEE6FFE72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xmlns="" id="{1459300E-516C-4E8B-999B-6FEE6FFE7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65008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589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243985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849752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779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27291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2929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5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581146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1457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079741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532114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4019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9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9684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6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 1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dias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84001" y="2057400"/>
            <a:ext cx="10224001" cy="28829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8500" b="1">
                <a:solidFill>
                  <a:srgbClr val="FFFFFF"/>
                </a:solidFill>
                <a:latin typeface="HelveticaNeueLT Std Med" panose="020B0604020202020204" pitchFamily="34" charset="0"/>
                <a:cs typeface="HelveticaNeueLT Std Med" panose="020B0604020202020204" pitchFamily="34" charset="0"/>
              </a:defRPr>
            </a:lvl1pPr>
          </a:lstStyle>
          <a:p>
            <a:pPr lvl="0"/>
            <a:r>
              <a:rPr lang="da-DK" dirty="0"/>
              <a:t>Maks 2 </a:t>
            </a:r>
            <a:r>
              <a:rPr lang="da-DK" dirty="0" err="1"/>
              <a:t>linier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-24679" y="1"/>
            <a:ext cx="12241360" cy="6858000"/>
            <a:chOff x="-24680" y="0"/>
            <a:chExt cx="1224136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0"/>
              <a:endParaRPr lang="da-DK" sz="1900" dirty="0">
                <a:solidFill>
                  <a:prstClr val="white"/>
                </a:solidFill>
              </a:endParaRPr>
            </a:p>
          </p:txBody>
        </p:sp>
        <p:pic>
          <p:nvPicPr>
            <p:cNvPr id="14" name="Billede 2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 t="-108264" r="4953" b="-75239"/>
            <a:stretch/>
          </p:blipFill>
          <p:spPr>
            <a:xfrm>
              <a:off x="-24680" y="6165304"/>
              <a:ext cx="12241360" cy="720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74" y="5864898"/>
              <a:ext cx="554558" cy="6540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442" y="5838291"/>
              <a:ext cx="554558" cy="65402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 userDrawn="1">
            <p:ph sz="half" idx="1"/>
          </p:nvPr>
        </p:nvSpPr>
        <p:spPr>
          <a:xfrm>
            <a:off x="447747" y="1603775"/>
            <a:ext cx="11289600" cy="437040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7747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1" name="Billed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44" y="6387724"/>
            <a:ext cx="1079513" cy="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 userDrawn="1"/>
        </p:nvGrpSpPr>
        <p:grpSpPr>
          <a:xfrm>
            <a:off x="-24679" y="1"/>
            <a:ext cx="12241360" cy="6858000"/>
            <a:chOff x="-24680" y="0"/>
            <a:chExt cx="1224136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0"/>
              <a:endParaRPr lang="da-DK" sz="1900" dirty="0">
                <a:solidFill>
                  <a:prstClr val="white"/>
                </a:solidFill>
              </a:endParaRPr>
            </a:p>
          </p:txBody>
        </p:sp>
        <p:pic>
          <p:nvPicPr>
            <p:cNvPr id="13" name="Billede 2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 t="-108264" r="4953" b="-75239"/>
            <a:stretch/>
          </p:blipFill>
          <p:spPr>
            <a:xfrm>
              <a:off x="-24680" y="6165304"/>
              <a:ext cx="12241360" cy="720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74" y="5864898"/>
              <a:ext cx="554558" cy="6540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442" y="5838291"/>
              <a:ext cx="554558" cy="654026"/>
            </a:xfrm>
            <a:prstGeom prst="rect">
              <a:avLst/>
            </a:prstGeom>
          </p:spPr>
        </p:pic>
      </p:grpSp>
      <p:pic>
        <p:nvPicPr>
          <p:cNvPr id="20" name="Billed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44" y="6387724"/>
            <a:ext cx="1079513" cy="281612"/>
          </a:xfrm>
          <a:prstGeom prst="rect">
            <a:avLst/>
          </a:prstGeom>
        </p:spPr>
      </p:pic>
      <p:pic>
        <p:nvPicPr>
          <p:cNvPr id="16" name="Billede 2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1360"/>
            <a:ext cx="12192000" cy="25399"/>
          </a:xfrm>
          <a:prstGeom prst="rect">
            <a:avLst/>
          </a:prstGeom>
        </p:spPr>
      </p:pic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9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1259709"/>
            <a:ext cx="11049001" cy="1859125"/>
          </a:xfrm>
        </p:spPr>
        <p:txBody>
          <a:bodyPr wrap="square">
            <a:spAutoFit/>
          </a:bodyPr>
          <a:lstStyle/>
          <a:p>
            <a:pPr lvl="0"/>
            <a:r>
              <a:rPr lang="da-DK" dirty="0"/>
              <a:t>Klik og tilføj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734" y="188598"/>
            <a:ext cx="11049001" cy="503938"/>
          </a:xfrm>
        </p:spPr>
        <p:txBody>
          <a:bodyPr/>
          <a:lstStyle/>
          <a:p>
            <a:r>
              <a:rPr lang="da-DK" noProof="0" dirty="0"/>
              <a:t>Klik for at redigere titeltypografi i masteren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9821" y="6670361"/>
            <a:ext cx="960000" cy="13966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C559319-974E-43DE-8758-BFC4F0130C6A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824211"/>
            <a:ext cx="11049001" cy="413447"/>
          </a:xfrm>
        </p:spPr>
        <p:txBody>
          <a:bodyPr/>
          <a:lstStyle>
            <a:lvl1pPr marL="0" marR="0" indent="0" algn="l" defTabSz="914385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 sz="1700"/>
            </a:lvl1pPr>
          </a:lstStyle>
          <a:p>
            <a:pPr marL="0" marR="0" lvl="0" indent="0" algn="l" defTabSz="914385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da-DK" dirty="0"/>
              <a:t>Klik og tilføj underoverskriften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659" y="6207302"/>
            <a:ext cx="9001173" cy="47299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000000"/>
                </a:solidFill>
                <a:effectLst>
                  <a:outerShdw blurRad="127000" algn="ctr" rotWithShape="0">
                    <a:schemeClr val="tx1"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da-DK" dirty="0"/>
              <a:t>Her kan placeres 3 linjer tekst. </a:t>
            </a:r>
            <a:r>
              <a:rPr lang="da-DK" dirty="0" err="1"/>
              <a:t>f.eks</a:t>
            </a:r>
            <a:r>
              <a:rPr lang="da-DK" dirty="0"/>
              <a:t> noter i 2 linjer og kildeangivelse i den tredje.</a:t>
            </a:r>
          </a:p>
        </p:txBody>
      </p:sp>
    </p:spTree>
    <p:extLst>
      <p:ext uri="{BB962C8B-B14F-4D97-AF65-F5344CB8AC3E}">
        <p14:creationId xmlns:p14="http://schemas.microsoft.com/office/powerpoint/2010/main" val="893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 dias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0001" y="2459038"/>
            <a:ext cx="1128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chemeClr val="bg2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chemeClr val="bg2"/>
                </a:solidFill>
              </a:rPr>
              <a:t>Højreklik</a:t>
            </a:r>
            <a:r>
              <a:rPr lang="da-DK" sz="1200" spc="-10" noProof="1">
                <a:solidFill>
                  <a:schemeClr val="bg2"/>
                </a:solidFill>
              </a:rPr>
              <a:t> på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indsat billede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spc="-10" noProof="1">
                <a:solidFill>
                  <a:schemeClr val="bg2"/>
                </a:solidFill>
              </a:rPr>
              <a:t>og vælg </a:t>
            </a:r>
            <a:br>
              <a:rPr lang="da-DK" sz="1200" spc="-1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Placer</a:t>
            </a:r>
            <a:r>
              <a:rPr lang="da-DK" sz="1200" b="1" spc="-10" baseline="0" noProof="1">
                <a:solidFill>
                  <a:schemeClr val="bg2"/>
                </a:solidFill>
              </a:rPr>
              <a:t> 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baseline="0" noProof="1">
                <a:solidFill>
                  <a:schemeClr val="bg2"/>
                </a:solidFill>
              </a:rPr>
              <a:t>bagerst</a:t>
            </a:r>
            <a:br>
              <a:rPr lang="da-DK" sz="1200" b="1" spc="-10" baseline="0" noProof="1">
                <a:solidFill>
                  <a:schemeClr val="bg2"/>
                </a:solidFill>
              </a:rPr>
            </a:br>
            <a:r>
              <a:rPr lang="da-DK" sz="1200" b="1" spc="-10" noProof="1">
                <a:solidFill>
                  <a:schemeClr val="bg2"/>
                </a:solidFill>
              </a:rPr>
              <a:t> </a:t>
            </a:r>
            <a:r>
              <a:rPr lang="da-DK" sz="1200" spc="-10" noProof="1">
                <a:solidFill>
                  <a:schemeClr val="bg2"/>
                </a:solidFill>
              </a:rPr>
              <a:t>for at</a:t>
            </a:r>
            <a:r>
              <a:rPr lang="da-DK" sz="1200" spc="-10" baseline="0" noProof="1">
                <a:solidFill>
                  <a:schemeClr val="bg2"/>
                </a:solidFill>
              </a:rPr>
              <a:t> få </a:t>
            </a:r>
            <a:br>
              <a:rPr lang="da-DK" sz="1200" spc="-10" baseline="0" noProof="1">
                <a:solidFill>
                  <a:schemeClr val="bg2"/>
                </a:solidFill>
              </a:rPr>
            </a:br>
            <a:r>
              <a:rPr lang="da-DK" sz="1200" spc="-10" baseline="0" noProof="1">
                <a:solidFill>
                  <a:schemeClr val="bg2"/>
                </a:solidFill>
              </a:rPr>
              <a:t>teksten frem</a:t>
            </a:r>
            <a:endParaRPr lang="da-DK" sz="1200" spc="-10" noProof="1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rgbClr val="002319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rgbClr val="002319"/>
                </a:solidFill>
              </a:rPr>
              <a:t>Højreklik</a:t>
            </a:r>
            <a:r>
              <a:rPr lang="da-DK" sz="1200" spc="-10" noProof="1">
                <a:solidFill>
                  <a:srgbClr val="002319"/>
                </a:solidFill>
              </a:rPr>
              <a:t> på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indsat billede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og vælg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Placer 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bagerst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 </a:t>
            </a:r>
            <a:r>
              <a:rPr lang="da-DK" sz="1200" spc="-10" noProof="1">
                <a:solidFill>
                  <a:srgbClr val="002319"/>
                </a:solidFill>
              </a:rPr>
              <a:t>for at få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schemeClr val="bg1"/>
                </a:solidFill>
              </a:rPr>
              <a:t>Brug </a:t>
            </a:r>
            <a:r>
              <a:rPr lang="da-DK" sz="1100" spc="-10" dirty="0">
                <a:solidFill>
                  <a:schemeClr val="bg1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schemeClr val="bg1"/>
                </a:solidFill>
              </a:rPr>
              <a:t> for at fremhæve ord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444500" y="1530000"/>
            <a:ext cx="11304588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11304588" cy="4392000"/>
          </a:xfrm>
        </p:spPr>
        <p:txBody>
          <a:bodyPr numCol="2" spcCol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04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580400"/>
            <a:ext cx="5562000" cy="4303474"/>
          </a:xfrm>
        </p:spPr>
        <p:txBody>
          <a:bodyPr tIns="14400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399" y="448900"/>
            <a:ext cx="11299513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900" y="1580400"/>
            <a:ext cx="5561013" cy="4302000"/>
          </a:xfrm>
        </p:spPr>
        <p:txBody>
          <a:bodyPr tIns="14400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23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grpSp>
          <p:nvGrpSpPr>
            <p:cNvPr id="9" name="Gruppe 24"/>
            <p:cNvGrpSpPr/>
            <p:nvPr userDrawn="1"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sp>
            <p:nvSpPr>
              <p:cNvPr id="29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8" name="Billede 2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7" cy="10800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1013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900" y="1530000"/>
            <a:ext cx="5561014" cy="43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500" y="450000"/>
            <a:ext cx="1130458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444500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673" y="1530000"/>
            <a:ext cx="5562000" cy="439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7" name="Billede 3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i="0"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+ for- klaring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1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3216000" y="1530000"/>
            <a:ext cx="5760000" cy="4392000"/>
          </a:xfrm>
        </p:spPr>
        <p:txBody>
          <a:bodyPr>
            <a:noAutofit/>
          </a:bodyPr>
          <a:lstStyle>
            <a:lvl1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00000">
              <a:spcBef>
                <a:spcPts val="6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44500" y="1530000"/>
            <a:ext cx="2663825" cy="4392000"/>
          </a:xfrm>
        </p:spPr>
        <p:txBody>
          <a:bodyPr/>
          <a:lstStyle>
            <a:lvl1pPr>
              <a:spcBef>
                <a:spcPts val="300"/>
              </a:spcBef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0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spc="-10" baseline="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pc="-1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1602000"/>
            <a:ext cx="2524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pe 12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3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Billed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4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00" y="1600200"/>
            <a:ext cx="11304588" cy="3520988"/>
          </a:xfrm>
        </p:spPr>
        <p:txBody>
          <a:bodyPr tIns="144000" bIns="882000" anchor="ctr" anchorCtr="0">
            <a:noAutofit/>
          </a:bodyPr>
          <a:lstStyle>
            <a:lvl1pPr algn="ctr">
              <a:lnSpc>
                <a:spcPct val="94000"/>
              </a:lnSpc>
              <a:defRPr sz="6000" spc="-7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 1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alter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 numCol="2" spcCol="179987"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mørk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>
                <a:solidFill>
                  <a:srgbClr val="FFFFFF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dias">
    <p:bg>
      <p:bgPr>
        <a:solidFill>
          <a:srgbClr val="00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84001" y="2057400"/>
            <a:ext cx="10224001" cy="28829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8500" b="1">
                <a:solidFill>
                  <a:srgbClr val="FFFFFF"/>
                </a:solidFill>
                <a:latin typeface="HelveticaNeueLT Std Med" panose="020B0604020202020204" pitchFamily="34" charset="0"/>
                <a:cs typeface="HelveticaNeueLT Std Med" panose="020B0604020202020204" pitchFamily="34" charset="0"/>
              </a:defRPr>
            </a:lvl1pPr>
          </a:lstStyle>
          <a:p>
            <a:pPr lvl="0"/>
            <a:r>
              <a:rPr lang="da-DK" dirty="0"/>
              <a:t>Maks 2 </a:t>
            </a:r>
            <a:r>
              <a:rPr lang="da-DK" dirty="0" err="1"/>
              <a:t>linier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-24679" y="1"/>
            <a:ext cx="12241360" cy="6858000"/>
            <a:chOff x="-24680" y="0"/>
            <a:chExt cx="1224136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0"/>
              <a:endParaRPr lang="da-DK" sz="1900" dirty="0">
                <a:solidFill>
                  <a:prstClr val="white"/>
                </a:solidFill>
              </a:endParaRPr>
            </a:p>
          </p:txBody>
        </p:sp>
        <p:pic>
          <p:nvPicPr>
            <p:cNvPr id="14" name="Billede 2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 t="-108264" r="4953" b="-75239"/>
            <a:stretch/>
          </p:blipFill>
          <p:spPr>
            <a:xfrm>
              <a:off x="-24680" y="6165304"/>
              <a:ext cx="12241360" cy="720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74" y="5864898"/>
              <a:ext cx="554558" cy="6540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442" y="5838291"/>
              <a:ext cx="554558" cy="65402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 userDrawn="1">
            <p:ph sz="half" idx="1"/>
          </p:nvPr>
        </p:nvSpPr>
        <p:spPr>
          <a:xfrm>
            <a:off x="447747" y="1603775"/>
            <a:ext cx="11289600" cy="437040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None/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7747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1" name="Billed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44" y="6387724"/>
            <a:ext cx="1079513" cy="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di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 userDrawn="1"/>
        </p:nvGrpSpPr>
        <p:grpSpPr>
          <a:xfrm>
            <a:off x="-24679" y="1"/>
            <a:ext cx="12241360" cy="6858000"/>
            <a:chOff x="-24680" y="0"/>
            <a:chExt cx="1224136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0"/>
              <a:endParaRPr lang="da-DK" sz="1900" dirty="0">
                <a:solidFill>
                  <a:prstClr val="white"/>
                </a:solidFill>
              </a:endParaRPr>
            </a:p>
          </p:txBody>
        </p:sp>
        <p:pic>
          <p:nvPicPr>
            <p:cNvPr id="13" name="Billede 2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 t="-108264" r="4953" b="-75239"/>
            <a:stretch/>
          </p:blipFill>
          <p:spPr>
            <a:xfrm>
              <a:off x="-24680" y="6165304"/>
              <a:ext cx="12241360" cy="720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74" y="5864898"/>
              <a:ext cx="554558" cy="6540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442" y="5838291"/>
              <a:ext cx="554558" cy="654026"/>
            </a:xfrm>
            <a:prstGeom prst="rect">
              <a:avLst/>
            </a:prstGeom>
          </p:spPr>
        </p:pic>
      </p:grpSp>
      <p:pic>
        <p:nvPicPr>
          <p:cNvPr id="20" name="Billed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44" y="6387724"/>
            <a:ext cx="1079513" cy="281612"/>
          </a:xfrm>
          <a:prstGeom prst="rect">
            <a:avLst/>
          </a:prstGeom>
        </p:spPr>
      </p:pic>
      <p:pic>
        <p:nvPicPr>
          <p:cNvPr id="16" name="Billede 2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1360"/>
            <a:ext cx="12192000" cy="25399"/>
          </a:xfrm>
          <a:prstGeom prst="rect">
            <a:avLst/>
          </a:prstGeom>
        </p:spPr>
      </p:pic>
      <p:sp>
        <p:nvSpPr>
          <p:cNvPr id="6" name="Pladsholder til indhold 2"/>
          <p:cNvSpPr>
            <a:spLocks noGrp="1"/>
          </p:cNvSpPr>
          <p:nvPr>
            <p:ph sz="half" idx="1"/>
          </p:nvPr>
        </p:nvSpPr>
        <p:spPr>
          <a:xfrm>
            <a:off x="450001" y="1603768"/>
            <a:ext cx="11289600" cy="4320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9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0001" y="448899"/>
            <a:ext cx="11289600" cy="1154869"/>
          </a:xfrm>
        </p:spPr>
        <p:txBody>
          <a:bodyPr lIns="0" tIns="0" rIns="0" bIns="0" anchor="t" anchorCtr="0">
            <a:noAutofit/>
          </a:bodyPr>
          <a:lstStyle>
            <a:lvl1pPr algn="l">
              <a:defRPr sz="4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734" y="1259709"/>
            <a:ext cx="11049001" cy="1859125"/>
          </a:xfrm>
        </p:spPr>
        <p:txBody>
          <a:bodyPr wrap="square">
            <a:spAutoFit/>
          </a:bodyPr>
          <a:lstStyle/>
          <a:p>
            <a:pPr lvl="0"/>
            <a:r>
              <a:rPr lang="da-DK" dirty="0"/>
              <a:t>Klik og tilføj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734" y="188598"/>
            <a:ext cx="11049001" cy="503938"/>
          </a:xfrm>
        </p:spPr>
        <p:txBody>
          <a:bodyPr/>
          <a:lstStyle/>
          <a:p>
            <a:r>
              <a:rPr lang="da-DK" noProof="0" dirty="0"/>
              <a:t>Klik for at redigere titeltypografi i masteren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9821" y="6670361"/>
            <a:ext cx="960000" cy="13966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C559319-974E-43DE-8758-BFC4F0130C6A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824211"/>
            <a:ext cx="11049001" cy="413447"/>
          </a:xfrm>
        </p:spPr>
        <p:txBody>
          <a:bodyPr/>
          <a:lstStyle>
            <a:lvl1pPr marL="0" marR="0" indent="0" algn="l" defTabSz="914385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 sz="1700"/>
            </a:lvl1pPr>
          </a:lstStyle>
          <a:p>
            <a:pPr marL="0" marR="0" lvl="0" indent="0" algn="l" defTabSz="914385" rtl="0" eaLnBrk="1" fontAlgn="base" latinLnBrk="0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lang="da-DK" dirty="0"/>
              <a:t>Klik og tilføj underoverskriften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659" y="6207302"/>
            <a:ext cx="9001173" cy="47299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000000"/>
                </a:solidFill>
                <a:effectLst>
                  <a:outerShdw blurRad="127000" algn="ctr" rotWithShape="0">
                    <a:schemeClr val="tx1"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da-DK" dirty="0"/>
              <a:t>Her kan placeres 3 linjer tekst. </a:t>
            </a:r>
            <a:r>
              <a:rPr lang="da-DK" dirty="0" err="1"/>
              <a:t>f.eks</a:t>
            </a:r>
            <a:r>
              <a:rPr lang="da-DK" dirty="0"/>
              <a:t> noter i 2 linjer og kildeangivelse i den tredje.</a:t>
            </a:r>
          </a:p>
        </p:txBody>
      </p:sp>
    </p:spTree>
    <p:extLst>
      <p:ext uri="{BB962C8B-B14F-4D97-AF65-F5344CB8AC3E}">
        <p14:creationId xmlns:p14="http://schemas.microsoft.com/office/powerpoint/2010/main" val="893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 dias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0001" y="2459038"/>
            <a:ext cx="1128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/>
              <a:t>Brug </a:t>
            </a:r>
            <a:r>
              <a:rPr lang="da-DK" sz="1100" spc="-10" dirty="0">
                <a:latin typeface="Arial Black" panose="020B0A04020102020204" pitchFamily="34" charset="0"/>
              </a:rPr>
              <a:t>Arial Black</a:t>
            </a:r>
            <a:r>
              <a:rPr lang="da-DK" sz="1100" spc="-10" dirty="0"/>
              <a:t> for at fremhæve ord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535" y="3654384"/>
            <a:ext cx="8398933" cy="2262521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4760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69" y="5151779"/>
            <a:ext cx="1619585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8" y="4928403"/>
            <a:ext cx="8038800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535" y="4934208"/>
            <a:ext cx="8398933" cy="633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lidenummer 4" hidden="1"/>
          <p:cNvSpPr>
            <a:spLocks noGrp="1"/>
          </p:cNvSpPr>
          <p:nvPr>
            <p:ph type="sldNum" sz="quarter" idx="18"/>
          </p:nvPr>
        </p:nvSpPr>
        <p:spPr>
          <a:xfrm>
            <a:off x="12108668" y="6886790"/>
            <a:ext cx="83332" cy="69135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200" y="3584085"/>
            <a:ext cx="8398800" cy="2335224"/>
          </a:xfrm>
          <a:blipFill>
            <a:blip r:embed="rId3"/>
            <a:stretch>
              <a:fillRect/>
            </a:stretch>
          </a:blipFill>
        </p:spPr>
        <p:txBody>
          <a:bodyPr lIns="180000" tIns="216000" rIns="180000" bIns="1548000" anchor="b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 maks. 2 linjer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200" y="4327200"/>
            <a:ext cx="8398800" cy="611841"/>
          </a:xfrm>
        </p:spPr>
        <p:txBody>
          <a:bodyPr lIns="216000" rIns="216000"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indsætte underoverskrift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7200" y="4935600"/>
            <a:ext cx="8398800" cy="633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4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uppe 7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0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Billede 1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8"/>
                <a:ext cx="12189600" cy="25908"/>
              </a:xfrm>
              <a:prstGeom prst="rect">
                <a:avLst/>
              </a:prstGeom>
            </p:spPr>
          </p:pic>
        </p:grpSp>
        <p:pic>
          <p:nvPicPr>
            <p:cNvPr id="9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6400" y="1530000"/>
            <a:ext cx="11304000" cy="4392000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0000" cy="141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77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evt. på indsatte billede og vælg Placer bagerst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1897200" y="3863511"/>
            <a:ext cx="8398800" cy="2055802"/>
          </a:xfrm>
          <a:blipFill>
            <a:blip r:embed="rId2"/>
            <a:stretch>
              <a:fillRect/>
            </a:stretch>
          </a:blipFill>
        </p:spPr>
        <p:txBody>
          <a:bodyPr lIns="360000" tIns="180000" rIns="360000" bIns="972000" anchor="b" anchorCtr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60000" indent="-360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897200" y="5288400"/>
            <a:ext cx="8398800" cy="457200"/>
          </a:xfrm>
          <a:blipFill>
            <a:blip r:embed="rId3"/>
            <a:stretch>
              <a:fillRect/>
            </a:stretch>
          </a:blipFill>
        </p:spPr>
        <p:txBody>
          <a:bodyPr anchor="t" anchorCtr="0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12109907" y="6882675"/>
            <a:ext cx="80690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>
                    <a:lumMod val="8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ed bille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 userDrawn="1"/>
        </p:nvSpPr>
        <p:spPr>
          <a:xfrm>
            <a:off x="-1180402" y="1952836"/>
            <a:ext cx="107652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200" spc="-10" dirty="0">
                <a:solidFill>
                  <a:srgbClr val="002319"/>
                </a:solidFill>
                <a:latin typeface="Arial Black" panose="020B0A04020102020204" pitchFamily="34" charset="0"/>
              </a:rPr>
              <a:t>OBS!</a:t>
            </a:r>
          </a:p>
          <a:p>
            <a:pPr algn="r"/>
            <a:r>
              <a:rPr lang="da-DK" sz="1200" b="1" spc="-10" noProof="1">
                <a:solidFill>
                  <a:srgbClr val="002319"/>
                </a:solidFill>
              </a:rPr>
              <a:t>Højreklik</a:t>
            </a:r>
            <a:r>
              <a:rPr lang="da-DK" sz="1200" spc="-10" noProof="1">
                <a:solidFill>
                  <a:srgbClr val="002319"/>
                </a:solidFill>
              </a:rPr>
              <a:t> på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indsat billede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og vælg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Placer 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bagerst</a:t>
            </a:r>
            <a:br>
              <a:rPr lang="da-DK" sz="1200" b="1" spc="-10" noProof="1">
                <a:solidFill>
                  <a:srgbClr val="002319"/>
                </a:solidFill>
              </a:rPr>
            </a:br>
            <a:r>
              <a:rPr lang="da-DK" sz="1200" b="1" spc="-10" noProof="1">
                <a:solidFill>
                  <a:srgbClr val="002319"/>
                </a:solidFill>
              </a:rPr>
              <a:t> </a:t>
            </a:r>
            <a:r>
              <a:rPr lang="da-DK" sz="1200" spc="-10" noProof="1">
                <a:solidFill>
                  <a:srgbClr val="002319"/>
                </a:solidFill>
              </a:rPr>
              <a:t>for at få </a:t>
            </a:r>
            <a:br>
              <a:rPr lang="da-DK" sz="1200" spc="-10" noProof="1">
                <a:solidFill>
                  <a:srgbClr val="002319"/>
                </a:solidFill>
              </a:rPr>
            </a:br>
            <a:r>
              <a:rPr lang="da-DK" sz="1200" spc="-10" noProof="1">
                <a:solidFill>
                  <a:srgbClr val="002319"/>
                </a:solidFill>
              </a:rPr>
              <a:t>teksten frem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 lIns="972000" rIns="972000" bIns="576000" anchor="ctr" anchorCtr="0">
            <a:noAutofit/>
          </a:bodyPr>
          <a:lstStyle>
            <a:lvl1pPr algn="ctr">
              <a:tabLst>
                <a:tab pos="6276975" algn="l"/>
              </a:tabLst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44000"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på ikonet i midten for at indsætte baggrundsbillede, </a:t>
            </a:r>
            <a:br>
              <a:rPr lang="da-DK" dirty="0"/>
            </a:br>
            <a:r>
              <a:rPr lang="da-DK" noProof="1"/>
              <a:t>højreklik</a:t>
            </a:r>
            <a:r>
              <a:rPr lang="da-DK" dirty="0"/>
              <a:t> på indsatte billede og vælg Placer bagerst</a:t>
            </a:r>
          </a:p>
        </p:txBody>
      </p:sp>
      <p:sp>
        <p:nvSpPr>
          <p:cNvPr id="5" name="Horizont"/>
          <p:cNvSpPr>
            <a:spLocks noGrp="1"/>
          </p:cNvSpPr>
          <p:nvPr>
            <p:ph type="body" sz="quarter" idx="18" hasCustomPrompt="1"/>
          </p:nvPr>
        </p:nvSpPr>
        <p:spPr>
          <a:xfrm>
            <a:off x="180000" y="6174000"/>
            <a:ext cx="11829600" cy="2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9" name="Logo"/>
          <p:cNvSpPr>
            <a:spLocks noGrp="1"/>
          </p:cNvSpPr>
          <p:nvPr>
            <p:ph type="body" sz="quarter" idx="19" hasCustomPrompt="1"/>
          </p:nvPr>
        </p:nvSpPr>
        <p:spPr>
          <a:xfrm>
            <a:off x="5554800" y="6386400"/>
            <a:ext cx="1080000" cy="28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dias Midn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Mo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561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174000"/>
            <a:ext cx="11829600" cy="25521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ias Emerald">
    <p:bg>
      <p:bgPr>
        <a:solidFill>
          <a:srgbClr val="00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500" y="2745394"/>
            <a:ext cx="11304588" cy="553998"/>
          </a:xfrm>
        </p:spPr>
        <p:txBody>
          <a:bodyPr wrap="square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4000"/>
            <a:ext cx="11829600" cy="25521"/>
          </a:xfrm>
          <a:prstGeom prst="rect">
            <a:avLst/>
          </a:prstGeom>
        </p:spPr>
      </p:pic>
      <p:sp>
        <p:nvSpPr>
          <p:cNvPr id="5" name="Tekstboks 4"/>
          <p:cNvSpPr txBox="1"/>
          <p:nvPr userDrawn="1"/>
        </p:nvSpPr>
        <p:spPr>
          <a:xfrm>
            <a:off x="-1392832" y="2723438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100" spc="-10" dirty="0">
                <a:solidFill>
                  <a:prstClr val="black"/>
                </a:solidFill>
              </a:rPr>
              <a:t>Brug </a:t>
            </a:r>
            <a:r>
              <a:rPr lang="da-DK" sz="1100" spc="-10" dirty="0">
                <a:solidFill>
                  <a:prstClr val="black"/>
                </a:solidFill>
                <a:latin typeface="Arial Black" panose="020B0A04020102020204" pitchFamily="34" charset="0"/>
              </a:rPr>
              <a:t>Arial Black</a:t>
            </a:r>
            <a:r>
              <a:rPr lang="da-DK" sz="1100" spc="-10" dirty="0">
                <a:solidFill>
                  <a:prstClr val="black"/>
                </a:solidFill>
              </a:rPr>
              <a:t> for at fremhæve 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uppe 14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Billede 19"/>
              <p:cNvPicPr>
                <a:picLocks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6" name="Billede 3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17" name="Titel 1"/>
          <p:cNvSpPr>
            <a:spLocks noGrp="1"/>
          </p:cNvSpPr>
          <p:nvPr userDrawn="1">
            <p:ph type="title"/>
          </p:nvPr>
        </p:nvSpPr>
        <p:spPr>
          <a:xfrm>
            <a:off x="446400" y="448900"/>
            <a:ext cx="11304000" cy="108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46400" y="1530000"/>
            <a:ext cx="11304000" cy="4392000"/>
          </a:xfrm>
        </p:spPr>
        <p:txBody>
          <a:bodyPr/>
          <a:lstStyle>
            <a:lvl1pPr>
              <a:spcBef>
                <a:spcPts val="12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000" y="0"/>
            <a:ext cx="252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vmlDrawing" Target="../drawings/vmlDrawing19.vml"/><Relationship Id="rId3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oleObject" Target="../embeddings/oleObject19.bin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tags" Target="../tags/tag31.xm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tags" Target="../tags/tag30.xml"/><Relationship Id="rId30" Type="http://schemas.openxmlformats.org/officeDocument/2006/relationships/image" Target="../media/image8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68.xml"/><Relationship Id="rId21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5" Type="http://schemas.openxmlformats.org/officeDocument/2006/relationships/slideLayout" Target="../slideLayouts/slideLayout290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slideLayout" Target="../slideLayouts/slideLayout285.xml"/><Relationship Id="rId29" Type="http://schemas.openxmlformats.org/officeDocument/2006/relationships/tags" Target="../tags/tag33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24" Type="http://schemas.openxmlformats.org/officeDocument/2006/relationships/slideLayout" Target="../slideLayouts/slideLayout289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23" Type="http://schemas.openxmlformats.org/officeDocument/2006/relationships/slideLayout" Target="../slideLayouts/slideLayout288.xml"/><Relationship Id="rId28" Type="http://schemas.openxmlformats.org/officeDocument/2006/relationships/tags" Target="../tags/tag32.xml"/><Relationship Id="rId10" Type="http://schemas.openxmlformats.org/officeDocument/2006/relationships/slideLayout" Target="../slideLayouts/slideLayout275.xml"/><Relationship Id="rId19" Type="http://schemas.openxmlformats.org/officeDocument/2006/relationships/slideLayout" Target="../slideLayouts/slideLayout284.xml"/><Relationship Id="rId31" Type="http://schemas.openxmlformats.org/officeDocument/2006/relationships/image" Target="../media/image8.emf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Relationship Id="rId22" Type="http://schemas.openxmlformats.org/officeDocument/2006/relationships/slideLayout" Target="../slideLayouts/slideLayout287.xml"/><Relationship Id="rId27" Type="http://schemas.openxmlformats.org/officeDocument/2006/relationships/vmlDrawing" Target="../drawings/vmlDrawing20.vml"/><Relationship Id="rId30" Type="http://schemas.openxmlformats.org/officeDocument/2006/relationships/oleObject" Target="../embeddings/oleObject20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293.xml"/><Relationship Id="rId21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tags" Target="../tags/tag36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tags" Target="../tags/tag35.xm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image" Target="../media/image43.emf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vmlDrawing" Target="../drawings/vmlDrawing22.vml"/><Relationship Id="rId30" Type="http://schemas.openxmlformats.org/officeDocument/2006/relationships/oleObject" Target="../embeddings/oleObject2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18" Type="http://schemas.openxmlformats.org/officeDocument/2006/relationships/slideLayout" Target="../slideLayouts/slideLayout333.xml"/><Relationship Id="rId26" Type="http://schemas.openxmlformats.org/officeDocument/2006/relationships/theme" Target="../theme/theme13.xml"/><Relationship Id="rId3" Type="http://schemas.openxmlformats.org/officeDocument/2006/relationships/slideLayout" Target="../slideLayouts/slideLayout318.xml"/><Relationship Id="rId21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17" Type="http://schemas.openxmlformats.org/officeDocument/2006/relationships/slideLayout" Target="../slideLayouts/slideLayout332.xml"/><Relationship Id="rId25" Type="http://schemas.openxmlformats.org/officeDocument/2006/relationships/slideLayout" Target="../slideLayouts/slideLayout340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17.xml"/><Relationship Id="rId16" Type="http://schemas.openxmlformats.org/officeDocument/2006/relationships/slideLayout" Target="../slideLayouts/slideLayout331.xml"/><Relationship Id="rId20" Type="http://schemas.openxmlformats.org/officeDocument/2006/relationships/slideLayout" Target="../slideLayouts/slideLayout335.xml"/><Relationship Id="rId29" Type="http://schemas.openxmlformats.org/officeDocument/2006/relationships/tags" Target="../tags/tag39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24" Type="http://schemas.openxmlformats.org/officeDocument/2006/relationships/slideLayout" Target="../slideLayouts/slideLayout339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23" Type="http://schemas.openxmlformats.org/officeDocument/2006/relationships/slideLayout" Target="../slideLayouts/slideLayout338.xml"/><Relationship Id="rId28" Type="http://schemas.openxmlformats.org/officeDocument/2006/relationships/tags" Target="../tags/tag38.xml"/><Relationship Id="rId10" Type="http://schemas.openxmlformats.org/officeDocument/2006/relationships/slideLayout" Target="../slideLayouts/slideLayout325.xml"/><Relationship Id="rId19" Type="http://schemas.openxmlformats.org/officeDocument/2006/relationships/slideLayout" Target="../slideLayouts/slideLayout334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Relationship Id="rId22" Type="http://schemas.openxmlformats.org/officeDocument/2006/relationships/slideLayout" Target="../slideLayouts/slideLayout337.xml"/><Relationship Id="rId27" Type="http://schemas.openxmlformats.org/officeDocument/2006/relationships/vmlDrawing" Target="../drawings/vmlDrawing24.vml"/><Relationship Id="rId30" Type="http://schemas.openxmlformats.org/officeDocument/2006/relationships/oleObject" Target="../embeddings/oleObject24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18" Type="http://schemas.openxmlformats.org/officeDocument/2006/relationships/slideLayout" Target="../slideLayouts/slideLayout358.xml"/><Relationship Id="rId26" Type="http://schemas.openxmlformats.org/officeDocument/2006/relationships/vmlDrawing" Target="../drawings/vmlDrawing28.vml"/><Relationship Id="rId3" Type="http://schemas.openxmlformats.org/officeDocument/2006/relationships/slideLayout" Target="../slideLayouts/slideLayout343.xml"/><Relationship Id="rId21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17" Type="http://schemas.openxmlformats.org/officeDocument/2006/relationships/slideLayout" Target="../slideLayouts/slideLayout357.xml"/><Relationship Id="rId25" Type="http://schemas.openxmlformats.org/officeDocument/2006/relationships/theme" Target="../theme/theme14.xml"/><Relationship Id="rId2" Type="http://schemas.openxmlformats.org/officeDocument/2006/relationships/slideLayout" Target="../slideLayouts/slideLayout342.xml"/><Relationship Id="rId16" Type="http://schemas.openxmlformats.org/officeDocument/2006/relationships/slideLayout" Target="../slideLayouts/slideLayout356.xml"/><Relationship Id="rId20" Type="http://schemas.openxmlformats.org/officeDocument/2006/relationships/slideLayout" Target="../slideLayouts/slideLayout360.xml"/><Relationship Id="rId29" Type="http://schemas.openxmlformats.org/officeDocument/2006/relationships/oleObject" Target="../embeddings/oleObject28.bin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24" Type="http://schemas.openxmlformats.org/officeDocument/2006/relationships/slideLayout" Target="../slideLayouts/slideLayout36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45.xml"/><Relationship Id="rId15" Type="http://schemas.openxmlformats.org/officeDocument/2006/relationships/slideLayout" Target="../slideLayouts/slideLayout355.xml"/><Relationship Id="rId23" Type="http://schemas.openxmlformats.org/officeDocument/2006/relationships/slideLayout" Target="../slideLayouts/slideLayout363.xml"/><Relationship Id="rId28" Type="http://schemas.openxmlformats.org/officeDocument/2006/relationships/tags" Target="../tags/tag44.xml"/><Relationship Id="rId10" Type="http://schemas.openxmlformats.org/officeDocument/2006/relationships/slideLayout" Target="../slideLayouts/slideLayout350.xml"/><Relationship Id="rId19" Type="http://schemas.openxmlformats.org/officeDocument/2006/relationships/slideLayout" Target="../slideLayouts/slideLayout35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slideLayout" Target="../slideLayouts/slideLayout354.xml"/><Relationship Id="rId22" Type="http://schemas.openxmlformats.org/officeDocument/2006/relationships/slideLayout" Target="../slideLayouts/slideLayout362.xml"/><Relationship Id="rId27" Type="http://schemas.openxmlformats.org/officeDocument/2006/relationships/tags" Target="../tags/tag43.xml"/><Relationship Id="rId30" Type="http://schemas.openxmlformats.org/officeDocument/2006/relationships/image" Target="../media/image8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slideLayout" Target="../slideLayouts/slideLayout377.xml"/><Relationship Id="rId18" Type="http://schemas.openxmlformats.org/officeDocument/2006/relationships/slideLayout" Target="../slideLayouts/slideLayout382.xml"/><Relationship Id="rId26" Type="http://schemas.openxmlformats.org/officeDocument/2006/relationships/vmlDrawing" Target="../drawings/vmlDrawing33.vml"/><Relationship Id="rId3" Type="http://schemas.openxmlformats.org/officeDocument/2006/relationships/slideLayout" Target="../slideLayouts/slideLayout367.xml"/><Relationship Id="rId21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17" Type="http://schemas.openxmlformats.org/officeDocument/2006/relationships/slideLayout" Target="../slideLayouts/slideLayout381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366.xml"/><Relationship Id="rId16" Type="http://schemas.openxmlformats.org/officeDocument/2006/relationships/slideLayout" Target="../slideLayouts/slideLayout380.xml"/><Relationship Id="rId20" Type="http://schemas.openxmlformats.org/officeDocument/2006/relationships/slideLayout" Target="../slideLayouts/slideLayout384.xml"/><Relationship Id="rId29" Type="http://schemas.openxmlformats.org/officeDocument/2006/relationships/oleObject" Target="../embeddings/oleObject33.bin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24" Type="http://schemas.openxmlformats.org/officeDocument/2006/relationships/slideLayout" Target="../slideLayouts/slideLayout388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69.xml"/><Relationship Id="rId15" Type="http://schemas.openxmlformats.org/officeDocument/2006/relationships/slideLayout" Target="../slideLayouts/slideLayout379.xml"/><Relationship Id="rId23" Type="http://schemas.openxmlformats.org/officeDocument/2006/relationships/slideLayout" Target="../slideLayouts/slideLayout387.xml"/><Relationship Id="rId28" Type="http://schemas.openxmlformats.org/officeDocument/2006/relationships/tags" Target="../tags/tag50.xml"/><Relationship Id="rId10" Type="http://schemas.openxmlformats.org/officeDocument/2006/relationships/slideLayout" Target="../slideLayouts/slideLayout374.xml"/><Relationship Id="rId19" Type="http://schemas.openxmlformats.org/officeDocument/2006/relationships/slideLayout" Target="../slideLayouts/slideLayout383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slideLayout" Target="../slideLayouts/slideLayout378.xml"/><Relationship Id="rId22" Type="http://schemas.openxmlformats.org/officeDocument/2006/relationships/slideLayout" Target="../slideLayouts/slideLayout386.xml"/><Relationship Id="rId27" Type="http://schemas.openxmlformats.org/officeDocument/2006/relationships/tags" Target="../tags/tag49.xml"/><Relationship Id="rId30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tags" Target="../tags/tag11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vmlDrawing" Target="../drawings/vmlDrawing8.v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heme" Target="../theme/theme2.xml"/><Relationship Id="rId37" Type="http://schemas.openxmlformats.org/officeDocument/2006/relationships/image" Target="../media/image8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oleObject" Target="../embeddings/oleObject8.bin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tags" Target="../tags/tag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vmlDrawing" Target="../drawings/vmlDrawing10.v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theme" Target="../theme/theme3.xml"/><Relationship Id="rId38" Type="http://schemas.openxmlformats.org/officeDocument/2006/relationships/image" Target="../media/image8.emf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oleObject" Target="../embeddings/oleObject10.bin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tags" Target="../tags/tag1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vmlDrawing" Target="../drawings/vmlDrawing11.v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oleObject" Target="../embeddings/oleObject11.bin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tags" Target="../tags/tag16.xml"/><Relationship Id="rId30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tags" Target="../tags/tag1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tags" Target="../tags/tag1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image" Target="../media/image43.emf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vmlDrawing" Target="../drawings/vmlDrawing12.vml"/><Relationship Id="rId30" Type="http://schemas.openxmlformats.org/officeDocument/2006/relationships/oleObject" Target="../embeddings/oleObject12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29" Type="http://schemas.openxmlformats.org/officeDocument/2006/relationships/tags" Target="../tags/tag21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tags" Target="../tags/tag20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image" Target="../media/image8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vmlDrawing" Target="../drawings/vmlDrawing13.vml"/><Relationship Id="rId30" Type="http://schemas.openxmlformats.org/officeDocument/2006/relationships/oleObject" Target="../embeddings/oleObject13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34" Type="http://schemas.openxmlformats.org/officeDocument/2006/relationships/oleObject" Target="../embeddings/oleObject14.bin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slideLayout" Target="../slideLayouts/slideLayout188.xml"/><Relationship Id="rId33" Type="http://schemas.openxmlformats.org/officeDocument/2006/relationships/tags" Target="../tags/tag23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29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32" Type="http://schemas.openxmlformats.org/officeDocument/2006/relationships/tags" Target="../tags/tag2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28" Type="http://schemas.openxmlformats.org/officeDocument/2006/relationships/slideLayout" Target="../slideLayouts/slideLayout191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31" Type="http://schemas.openxmlformats.org/officeDocument/2006/relationships/vmlDrawing" Target="../drawings/vmlDrawing14.v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Relationship Id="rId27" Type="http://schemas.openxmlformats.org/officeDocument/2006/relationships/slideLayout" Target="../slideLayouts/slideLayout190.xml"/><Relationship Id="rId30" Type="http://schemas.openxmlformats.org/officeDocument/2006/relationships/theme" Target="../theme/theme7.xml"/><Relationship Id="rId35" Type="http://schemas.openxmlformats.org/officeDocument/2006/relationships/image" Target="../media/image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slideLayout" Target="../slideLayouts/slideLayout210.xml"/><Relationship Id="rId26" Type="http://schemas.openxmlformats.org/officeDocument/2006/relationships/vmlDrawing" Target="../drawings/vmlDrawing17.vml"/><Relationship Id="rId3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20" Type="http://schemas.openxmlformats.org/officeDocument/2006/relationships/slideLayout" Target="../slideLayouts/slideLayout212.xml"/><Relationship Id="rId29" Type="http://schemas.openxmlformats.org/officeDocument/2006/relationships/oleObject" Target="../embeddings/oleObject17.bin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16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23" Type="http://schemas.openxmlformats.org/officeDocument/2006/relationships/slideLayout" Target="../slideLayouts/slideLayout215.xml"/><Relationship Id="rId28" Type="http://schemas.openxmlformats.org/officeDocument/2006/relationships/tags" Target="../tags/tag27.xml"/><Relationship Id="rId10" Type="http://schemas.openxmlformats.org/officeDocument/2006/relationships/slideLayout" Target="../slideLayouts/slideLayout202.xml"/><Relationship Id="rId19" Type="http://schemas.openxmlformats.org/officeDocument/2006/relationships/slideLayout" Target="../slideLayouts/slideLayout211.xml"/><Relationship Id="rId31" Type="http://schemas.openxmlformats.org/officeDocument/2006/relationships/image" Target="../media/image44.png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Relationship Id="rId22" Type="http://schemas.openxmlformats.org/officeDocument/2006/relationships/slideLayout" Target="../slideLayouts/slideLayout214.xml"/><Relationship Id="rId27" Type="http://schemas.openxmlformats.org/officeDocument/2006/relationships/tags" Target="../tags/tag26.xml"/><Relationship Id="rId30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tags" Target="../tags/tag29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tags" Target="../tags/tag28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image" Target="../media/image8.emf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vmlDrawing" Target="../drawings/vmlDrawing18.vml"/><Relationship Id="rId30" Type="http://schemas.openxmlformats.org/officeDocument/2006/relationships/oleObject" Target="../embeddings/oleObject1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7942222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A62216F4-C813-41A1-BDF1-67A062B210FF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3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700" r:id="rId3"/>
    <p:sldLayoutId id="2147483650" r:id="rId4"/>
    <p:sldLayoutId id="2147483699" r:id="rId5"/>
    <p:sldLayoutId id="2147483684" r:id="rId6"/>
    <p:sldLayoutId id="2147483685" r:id="rId7"/>
    <p:sldLayoutId id="2147483662" r:id="rId8"/>
    <p:sldLayoutId id="2147483661" r:id="rId9"/>
    <p:sldLayoutId id="2147483686" r:id="rId10"/>
    <p:sldLayoutId id="2147483687" r:id="rId11"/>
    <p:sldLayoutId id="2147483664" r:id="rId12"/>
    <p:sldLayoutId id="2147483688" r:id="rId13"/>
    <p:sldLayoutId id="2147483689" r:id="rId14"/>
    <p:sldLayoutId id="2147483667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54" r:id="rId22"/>
    <p:sldLayoutId id="2147483655" r:id="rId23"/>
    <p:sldLayoutId id="2147483683" r:id="rId24"/>
    <p:sldLayoutId id="2147483702" r:id="rId25"/>
    <p:sldLayoutId id="2147484173" r:id="rId2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6847541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xmlns="" id="{4E57EF00-B200-40E3-AAF1-67DD31C2ADC7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30"/>
          <p:cNvPicPr>
            <a:picLocks noChangeAspect="1"/>
          </p:cNvPicPr>
          <p:nvPr userDrawn="1"/>
        </p:nvPicPr>
        <p:blipFill>
          <a:blip r:embed="rId31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2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  <p:sldLayoutId id="2147484040" r:id="rId21"/>
    <p:sldLayoutId id="2147484041" r:id="rId22"/>
    <p:sldLayoutId id="2147484042" r:id="rId23"/>
    <p:sldLayoutId id="2147484043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285376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xmlns="" id="{A7633CC9-EAE6-462F-81A5-15C7091EC1A8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teksttypografierne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Sjette</a:t>
            </a:r>
            <a:endParaRPr lang="en-US" noProof="0" dirty="0"/>
          </a:p>
          <a:p>
            <a:pPr lvl="6"/>
            <a:r>
              <a:rPr lang="en-US" noProof="0" dirty="0" err="1"/>
              <a:t>Syvende</a:t>
            </a:r>
            <a:endParaRPr lang="en-US" noProof="0" dirty="0"/>
          </a:p>
          <a:p>
            <a:pPr lvl="7"/>
            <a:r>
              <a:rPr lang="en-US" noProof="0" dirty="0" err="1"/>
              <a:t>Ottende</a:t>
            </a:r>
            <a:endParaRPr lang="en-US" noProof="0" dirty="0"/>
          </a:p>
          <a:p>
            <a:pPr lvl="8"/>
            <a:r>
              <a:rPr lang="en-US" noProof="0" dirty="0" err="1"/>
              <a:t>Niende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Billede 30"/>
          <p:cNvPicPr>
            <a:picLocks noChangeAspect="1"/>
          </p:cNvPicPr>
          <p:nvPr userDrawn="1"/>
        </p:nvPicPr>
        <p:blipFill>
          <a:blip r:embed="rId32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4062" r:id="rId18"/>
    <p:sldLayoutId id="2147484063" r:id="rId19"/>
    <p:sldLayoutId id="2147484064" r:id="rId20"/>
    <p:sldLayoutId id="2147484065" r:id="rId21"/>
    <p:sldLayoutId id="2147484066" r:id="rId22"/>
    <p:sldLayoutId id="2147484067" r:id="rId23"/>
    <p:sldLayoutId id="2147484068" r:id="rId24"/>
    <p:sldLayoutId id="2147484069" r:id="rId2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xmlns="" id="{C952C2B7-F0E0-4E14-B59D-299173E14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535317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think-cell Slide" r:id="rId30" imgW="473" imgH="473" progId="TCLayout.ActiveDocument.1">
                  <p:embed/>
                </p:oleObj>
              </mc:Choice>
              <mc:Fallback>
                <p:oleObj name="think-cell Slide" r:id="rId30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xmlns="" id="{C952C2B7-F0E0-4E14-B59D-299173E14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C64749E4-6FF2-4AF4-81B6-35CA37265C84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30"/>
          <p:cNvPicPr>
            <a:picLocks noChangeAspect="1"/>
          </p:cNvPicPr>
          <p:nvPr userDrawn="1"/>
        </p:nvPicPr>
        <p:blipFill>
          <a:blip r:embed="rId32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  <p:sldLayoutId id="2147484092" r:id="rId22"/>
    <p:sldLayoutId id="2147484093" r:id="rId23"/>
    <p:sldLayoutId id="2147484094" r:id="rId24"/>
    <p:sldLayoutId id="2147484095" r:id="rId2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23868183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CCDD45E1-358F-4E3D-AECF-33ADAA7D20D4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2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119" r:id="rId23"/>
    <p:sldLayoutId id="2147484120" r:id="rId24"/>
    <p:sldLayoutId id="2147484121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6EF3FBF4-5E40-4499-8CD6-93DFEF7EB3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993819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think-cell Slide" r:id="rId29" imgW="216" imgH="216" progId="TCLayout.ActiveDocument.1">
                  <p:embed/>
                </p:oleObj>
              </mc:Choice>
              <mc:Fallback>
                <p:oleObj name="think-cell Slide" r:id="rId29" imgW="216" imgH="21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xmlns="" id="{6EF3FBF4-5E40-4499-8CD6-93DFEF7EB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xmlns="" id="{A74A089F-258A-4BFE-AEC3-0FF8C14D1899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1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xmlns="" id="{B5F78647-83DB-42AA-A605-A63E3C0F7A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493766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xmlns="" id="{B5F78647-83DB-42AA-A605-A63E3C0F7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xmlns="" id="{B5320F29-4F2D-40CC-B929-C949242E82B4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1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  <p:sldLayoutId id="2147484166" r:id="rId18"/>
    <p:sldLayoutId id="2147484167" r:id="rId19"/>
    <p:sldLayoutId id="2147484168" r:id="rId20"/>
    <p:sldLayoutId id="2147484169" r:id="rId21"/>
    <p:sldLayoutId id="2147484170" r:id="rId22"/>
    <p:sldLayoutId id="2147484171" r:id="rId23"/>
    <p:sldLayoutId id="2147484172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31708390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AC7F176C-DE60-4513-AB15-DFA9BAE81D55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8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8" r:id="rId3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30747259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14FB5D91-2285-4CA2-BE4D-E9DCBBC1318E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9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4" r:id="rId3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59696298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1C0B32F5-57D1-484A-8F85-18FF7920B8D0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1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xmlns="" id="{174050D9-7B4A-46C4-B0EC-BA3CE44A8D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355927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think-cell Slide" r:id="rId30" imgW="473" imgH="473" progId="TCLayout.ActiveDocument.1">
                  <p:embed/>
                </p:oleObj>
              </mc:Choice>
              <mc:Fallback>
                <p:oleObj name="think-cell Slide" r:id="rId30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xmlns="" id="{174050D9-7B4A-46C4-B0EC-BA3CE44A8D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E5C4034D-EB6E-4462-87A2-2FED01990C8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2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33627518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1CA88264-3752-4080-A916-36AF5A54FF6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2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30508721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C1A0B018-9D6E-46DC-AE9B-2F70A42A27BC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44C79F-0A95-A84A-8468-3E422072D062}" type="slidenum">
              <a:rPr lang="da-DK" smtClean="0">
                <a:solidFill>
                  <a:prstClr val="black"/>
                </a:solidFill>
              </a:rPr>
              <a:pPr/>
              <a:t>‹nr.›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6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1" r:id="rId26"/>
    <p:sldLayoutId id="2147483952" r:id="rId27"/>
    <p:sldLayoutId id="2147483953" r:id="rId28"/>
    <p:sldLayoutId id="2147483954" r:id="rId2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62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2265749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xmlns="" id="{F8A95D29-4D6F-499C-BB2B-2E49D4B12E07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8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7" y="6431058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600" y="6431058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44C79F-0A95-A84A-8468-3E422072D062}" type="slidenum">
              <a:rPr lang="da-DK" smtClean="0">
                <a:solidFill>
                  <a:prstClr val="black"/>
                </a:solidFill>
                <a:sym typeface="Helvetica Light"/>
              </a:rPr>
              <a:pPr>
                <a:defRPr/>
              </a:pPr>
              <a:t>‹nr.›</a:t>
            </a:fld>
            <a:endParaRPr lang="da-DK" dirty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12" name="Billede 30"/>
          <p:cNvPicPr>
            <a:picLocks noChangeAspect="1"/>
          </p:cNvPicPr>
          <p:nvPr userDrawn="1"/>
        </p:nvPicPr>
        <p:blipFill>
          <a:blip r:embed="rId31" cstate="print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  <p:sldLayoutId id="2147483988" r:id="rId20"/>
    <p:sldLayoutId id="2147483989" r:id="rId21"/>
    <p:sldLayoutId id="2147483990" r:id="rId22"/>
    <p:sldLayoutId id="2147483991" r:id="rId23"/>
    <p:sldLayoutId id="2147483992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66109692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xmlns="" id="{BC7FAB5A-4740-44C0-98BF-DFCAFA44A28B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2800" b="0" i="0" baseline="0" dirty="0" err="1"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4500" y="450001"/>
            <a:ext cx="11304588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4500" y="1530000"/>
            <a:ext cx="11304588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</a:t>
            </a:r>
          </a:p>
          <a:p>
            <a:pPr lvl="6"/>
            <a:r>
              <a:rPr lang="da-DK" noProof="0" dirty="0"/>
              <a:t>Syvende</a:t>
            </a:r>
          </a:p>
          <a:p>
            <a:pPr lvl="7"/>
            <a:r>
              <a:rPr lang="da-DK" noProof="0" dirty="0"/>
              <a:t>Ottende</a:t>
            </a:r>
          </a:p>
          <a:p>
            <a:pPr lvl="8"/>
            <a:r>
              <a:rPr lang="da-DK" noProof="0" dirty="0"/>
              <a:t>Niende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63436" y="6431057"/>
            <a:ext cx="26271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7206" y="6431057"/>
            <a:ext cx="465664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496599" y="6431057"/>
            <a:ext cx="584747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4C79F-0A95-A84A-8468-3E422072D062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Billede 30"/>
          <p:cNvPicPr>
            <a:picLocks noChangeAspect="1"/>
          </p:cNvPicPr>
          <p:nvPr/>
        </p:nvPicPr>
        <p:blipFill>
          <a:blip r:embed="rId32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0" y="6387725"/>
            <a:ext cx="1080000" cy="28161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6173999"/>
            <a:ext cx="11829600" cy="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spc="-40" baseline="0">
          <a:solidFill>
            <a:schemeClr val="tx1"/>
          </a:solidFill>
          <a:latin typeface="+mj-lt"/>
          <a:ea typeface="+mj-ea"/>
          <a:cs typeface="Arial Black" panose="020B0A04020102020204" pitchFamily="34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Calibri" panose="020F0502020204030204" pitchFamily="34" charset="0"/>
        <a:buChar char="​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2pPr>
      <a:lvl3pPr marL="36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3pPr>
      <a:lvl4pPr marL="54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4pPr>
      <a:lvl5pPr marL="720000" indent="-1800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Arial"/>
        </a:defRPr>
      </a:lvl5pPr>
      <a:lvl6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457200" rtl="0" eaLnBrk="1" latinLnBrk="0" hangingPunct="1">
        <a:spcBef>
          <a:spcPts val="600"/>
        </a:spcBef>
        <a:buFont typeface="Arial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08">
          <p15:clr>
            <a:srgbClr val="F26B43"/>
          </p15:clr>
        </p15:guide>
        <p15:guide id="2" pos="3840">
          <p15:clr>
            <a:srgbClr val="F26B43"/>
          </p15:clr>
        </p15:guide>
        <p15:guide id="3" pos="280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6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xmlns="" id="{FB4BB312-B0AC-4B51-B60F-CD9F0D4314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8152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29D51FB0-77CA-49B7-941E-80A4DEA82714}"/>
              </a:ext>
            </a:extLst>
          </p:cNvPr>
          <p:cNvSpPr/>
          <p:nvPr/>
        </p:nvSpPr>
        <p:spPr>
          <a:xfrm>
            <a:off x="3176" y="5733256"/>
            <a:ext cx="12188824" cy="1124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5C8FE60E-F219-4408-A7C6-D25D984D9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617" y="0"/>
            <a:ext cx="9712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1OjDhESkF_UZNd_Atr.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uHyCSnv7cFYHM1FEHp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Y2od4tk4aQphW209syl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.OK0IHUFinsoBmZ0LO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iZRLxou7I_OSz.gz0Z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lqwGikImpQ6AYV8guV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MIUoWz2qSFFFPT4UoJ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AwZTBo92y1.JPsR7vl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9CfFaO_hWaCTktKNk.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4lDY0FaLZS.7j8yFX_9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K0CRRgzCZJLSPbiXIB8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3ZpQ7wrpfzcWQgwFPR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udHAY3SGT0jZQjbk6u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ihgaGW4.6QnpczsJ1r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SLM2XWk12zOo3nBIbqR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QQLCHR2UatGb.0herw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YouSee PP-templat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10.xml><?xml version="1.0" encoding="utf-8"?>
<a:theme xmlns:a="http://schemas.openxmlformats.org/drawingml/2006/main" name="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11.xml><?xml version="1.0" encoding="utf-8"?>
<a:theme xmlns:a="http://schemas.openxmlformats.org/drawingml/2006/main" name="1_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12.xml><?xml version="1.0" encoding="utf-8"?>
<a:theme xmlns:a="http://schemas.openxmlformats.org/drawingml/2006/main" name="3_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13.xml><?xml version="1.0" encoding="utf-8"?>
<a:theme xmlns:a="http://schemas.openxmlformats.org/drawingml/2006/main" name="3_YouSee PP-templat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14.xml><?xml version="1.0" encoding="utf-8"?>
<a:theme xmlns:a="http://schemas.openxmlformats.org/drawingml/2006/main" name="4_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8B379B67-9DA0-4892-B33C-E0E309C1BE88}" vid="{2D9D19AB-F4F8-49CD-983E-169855F8883C}"/>
    </a:ext>
  </a:extLst>
</a:theme>
</file>

<file path=ppt/theme/theme15.xml><?xml version="1.0" encoding="utf-8"?>
<a:theme xmlns:a="http://schemas.openxmlformats.org/drawingml/2006/main" name="5_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8B379B67-9DA0-4892-B33C-E0E309C1BE88}" vid="{2D9D19AB-F4F8-49CD-983E-169855F8883C}"/>
    </a:ext>
  </a:extLst>
</a:theme>
</file>

<file path=ppt/theme/theme16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YouSee skabelon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3.xml><?xml version="1.0" encoding="utf-8"?>
<a:theme xmlns:a="http://schemas.openxmlformats.org/drawingml/2006/main" name="1_YouSee skabelon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4.xml><?xml version="1.0" encoding="utf-8"?>
<a:theme xmlns:a="http://schemas.openxmlformats.org/drawingml/2006/main" name="3_YouSee skabelon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5.xml><?xml version="1.0" encoding="utf-8"?>
<a:theme xmlns:a="http://schemas.openxmlformats.org/drawingml/2006/main" name="1_YouSee PP-templat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6.xml><?xml version="1.0" encoding="utf-8"?>
<a:theme xmlns:a="http://schemas.openxmlformats.org/drawingml/2006/main" name="2_YouSee PP-templat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7.xml><?xml version="1.0" encoding="utf-8"?>
<a:theme xmlns:a="http://schemas.openxmlformats.org/drawingml/2006/main" name="5_YouSee skabelon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8.xml><?xml version="1.0" encoding="utf-8"?>
<a:theme xmlns:a="http://schemas.openxmlformats.org/drawingml/2006/main" name="2_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pc="-1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ppt/theme/theme9.xml><?xml version="1.0" encoding="utf-8"?>
<a:theme xmlns:a="http://schemas.openxmlformats.org/drawingml/2006/main" name="Default Them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YouSee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lIns="0" tIns="0" rIns="0" bIns="0" rtlCol="0">
        <a:norm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YouSee.potx" id="{DCA66F60-7EFB-43D3-99F5-7FA3DC0B2742}" vid="{4A4EF2D9-0778-4ECF-A051-CC3FA1379E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9C13C85B3045419C74BA8007F4FECE" ma:contentTypeVersion="15" ma:contentTypeDescription="Opret et nyt dokument." ma:contentTypeScope="" ma:versionID="b1350cbeaa41ab73d3dcdc05aab0b6e2">
  <xsd:schema xmlns:xsd="http://www.w3.org/2001/XMLSchema" xmlns:xs="http://www.w3.org/2001/XMLSchema" xmlns:p="http://schemas.microsoft.com/office/2006/metadata/properties" xmlns:ns1="http://schemas.microsoft.com/sharepoint/v3" xmlns:ns3="f2fa199d-a481-4680-b2d8-efc470226213" xmlns:ns4="22ddd653-264b-4569-bdea-753f63fef306" targetNamespace="http://schemas.microsoft.com/office/2006/metadata/properties" ma:root="true" ma:fieldsID="eb56bc5036b8da8bf30a6d0f47f97e08" ns1:_="" ns3:_="" ns4:_="">
    <xsd:import namespace="http://schemas.microsoft.com/sharepoint/v3"/>
    <xsd:import namespace="f2fa199d-a481-4680-b2d8-efc470226213"/>
    <xsd:import namespace="22ddd653-264b-4569-bdea-753f63fef3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ber for Unified Compliance Policy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Handling for Unified Compliance Policy-grænseflad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a199d-a481-4680-b2d8-efc4702262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dd653-264b-4569-bdea-753f63fef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6CBFA-D978-4ADC-94F6-DF936D81CBBA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f2fa199d-a481-4680-b2d8-efc470226213"/>
    <ds:schemaRef ds:uri="22ddd653-264b-4569-bdea-753f63fef30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FBE4C1E-C6D6-4840-8C13-403DE3645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fa199d-a481-4680-b2d8-efc470226213"/>
    <ds:schemaRef ds:uri="22ddd653-264b-4569-bdea-753f63fef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C9A4A6-7782-4E33-8BE2-96B0BF781D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YouSee PP-template</Template>
  <TotalTime>12499</TotalTime>
  <Words>0</Words>
  <Application>Microsoft Office PowerPoint</Application>
  <PresentationFormat>Brugerdefineret</PresentationFormat>
  <Paragraphs>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15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17" baseType="lpstr">
      <vt:lpstr>YouSee PP-template</vt:lpstr>
      <vt:lpstr>YouSee skabelon</vt:lpstr>
      <vt:lpstr>1_YouSee skabelon</vt:lpstr>
      <vt:lpstr>3_YouSee skabelon</vt:lpstr>
      <vt:lpstr>1_YouSee PP-template</vt:lpstr>
      <vt:lpstr>2_YouSee PP-template</vt:lpstr>
      <vt:lpstr>5_YouSee skabelon</vt:lpstr>
      <vt:lpstr>2_YouSee</vt:lpstr>
      <vt:lpstr>Default Theme</vt:lpstr>
      <vt:lpstr>YouSee</vt:lpstr>
      <vt:lpstr>1_YouSee</vt:lpstr>
      <vt:lpstr>3_YouSee</vt:lpstr>
      <vt:lpstr>3_YouSee PP-template</vt:lpstr>
      <vt:lpstr>4_YouSee</vt:lpstr>
      <vt:lpstr>5_YouSee</vt:lpstr>
      <vt:lpstr>think-cell Slide</vt:lpstr>
      <vt:lpstr>PowerPoint-præsentation</vt:lpstr>
    </vt:vector>
  </TitlesOfParts>
  <Company>TDC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Brug de definerede typografier!</dc:title>
  <dc:creator>a73546</dc:creator>
  <cp:lastModifiedBy>Bent Frederiksen</cp:lastModifiedBy>
  <cp:revision>1067</cp:revision>
  <cp:lastPrinted>2020-10-06T07:32:22Z</cp:lastPrinted>
  <dcterms:created xsi:type="dcterms:W3CDTF">2015-08-12T07:03:04Z</dcterms:created>
  <dcterms:modified xsi:type="dcterms:W3CDTF">2021-03-23T10:16:48Z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MSIP_Label_7b8050ec-6b22-4f63-8ef7-8f854ab56a77_Enabled">
    <vt:lpwstr>True</vt:lpwstr>
  </property>
  <property fmtid="{D5CDD505-2E9C-101B-9397-08002B2CF9AE}" pid="4" name="MSIP_Label_7b8050ec-6b22-4f63-8ef7-8f854ab56a77_SiteId">
    <vt:lpwstr>e8dcf6e6-3acc-4af9-9cb2-77f688cb688b</vt:lpwstr>
  </property>
  <property fmtid="{D5CDD505-2E9C-101B-9397-08002B2CF9AE}" pid="5" name="MSIP_Label_7b8050ec-6b22-4f63-8ef7-8f854ab56a77_Owner">
    <vt:lpwstr>mau@yousee.dk</vt:lpwstr>
  </property>
  <property fmtid="{D5CDD505-2E9C-101B-9397-08002B2CF9AE}" pid="6" name="MSIP_Label_7b8050ec-6b22-4f63-8ef7-8f854ab56a77_SetDate">
    <vt:lpwstr>2019-07-05T09:20:29.8217139Z</vt:lpwstr>
  </property>
  <property fmtid="{D5CDD505-2E9C-101B-9397-08002B2CF9AE}" pid="7" name="MSIP_Label_7b8050ec-6b22-4f63-8ef7-8f854ab56a77_Name">
    <vt:lpwstr>TDC Group - Internal</vt:lpwstr>
  </property>
  <property fmtid="{D5CDD505-2E9C-101B-9397-08002B2CF9AE}" pid="8" name="MSIP_Label_7b8050ec-6b22-4f63-8ef7-8f854ab56a77_Application">
    <vt:lpwstr>Microsoft Azure Information Protection</vt:lpwstr>
  </property>
  <property fmtid="{D5CDD505-2E9C-101B-9397-08002B2CF9AE}" pid="9" name="MSIP_Label_7b8050ec-6b22-4f63-8ef7-8f854ab56a77_Extended_MSFT_Method">
    <vt:lpwstr>Automatic</vt:lpwstr>
  </property>
  <property fmtid="{D5CDD505-2E9C-101B-9397-08002B2CF9AE}" pid="10" name="Sensitivity">
    <vt:lpwstr>TDC Group - Internal</vt:lpwstr>
  </property>
  <property fmtid="{D5CDD505-2E9C-101B-9397-08002B2CF9AE}" pid="11" name="ContentTypeId">
    <vt:lpwstr>0x010100409C13C85B3045419C74BA8007F4FECE</vt:lpwstr>
  </property>
</Properties>
</file>