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1CA2C1-E023-46B1-857E-550FD920D59F}" v="122" dt="2024-11-16T08:35:05.8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6" autoAdjust="0"/>
    <p:restoredTop sz="97382" autoAdjust="0"/>
  </p:normalViewPr>
  <p:slideViewPr>
    <p:cSldViewPr snapToGrid="0">
      <p:cViewPr varScale="1">
        <p:scale>
          <a:sx n="93" d="100"/>
          <a:sy n="93" d="100"/>
        </p:scale>
        <p:origin x="-102" y="1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an Østergaard" userId="959a473d-8908-4532-8554-b92abdfdf282" providerId="ADAL" clId="{471CA2C1-E023-46B1-857E-550FD920D59F}"/>
    <pc:docChg chg="undo custSel addSld modSld">
      <pc:chgData name="Kristian Østergaard" userId="959a473d-8908-4532-8554-b92abdfdf282" providerId="ADAL" clId="{471CA2C1-E023-46B1-857E-550FD920D59F}" dt="2024-11-16T08:35:09.247" v="333" actId="9405"/>
      <pc:docMkLst>
        <pc:docMk/>
      </pc:docMkLst>
      <pc:sldChg chg="addSp delSp modSp mod">
        <pc:chgData name="Kristian Østergaard" userId="959a473d-8908-4532-8554-b92abdfdf282" providerId="ADAL" clId="{471CA2C1-E023-46B1-857E-550FD920D59F}" dt="2024-11-16T08:23:43.253" v="61" actId="9405"/>
        <pc:sldMkLst>
          <pc:docMk/>
          <pc:sldMk cId="3267756908" sldId="258"/>
        </pc:sldMkLst>
        <pc:spChg chg="mod">
          <ac:chgData name="Kristian Østergaard" userId="959a473d-8908-4532-8554-b92abdfdf282" providerId="ADAL" clId="{471CA2C1-E023-46B1-857E-550FD920D59F}" dt="2024-11-16T08:20:27.381" v="9" actId="403"/>
          <ac:spMkLst>
            <pc:docMk/>
            <pc:sldMk cId="3267756908" sldId="258"/>
            <ac:spMk id="2" creationId="{F5C90B09-806A-5D70-DEE4-CEFB22F6C206}"/>
          </ac:spMkLst>
        </pc:spChg>
        <pc:spChg chg="del">
          <ac:chgData name="Kristian Østergaard" userId="959a473d-8908-4532-8554-b92abdfdf282" providerId="ADAL" clId="{471CA2C1-E023-46B1-857E-550FD920D59F}" dt="2024-11-16T08:20:29.558" v="10" actId="478"/>
          <ac:spMkLst>
            <pc:docMk/>
            <pc:sldMk cId="3267756908" sldId="258"/>
            <ac:spMk id="3" creationId="{63D0F563-AEA1-74A5-7334-FABC61FEE56F}"/>
          </ac:spMkLst>
        </pc:spChg>
        <pc:spChg chg="add del mod">
          <ac:chgData name="Kristian Østergaard" userId="959a473d-8908-4532-8554-b92abdfdf282" providerId="ADAL" clId="{471CA2C1-E023-46B1-857E-550FD920D59F}" dt="2024-11-16T08:20:45.430" v="15" actId="478"/>
          <ac:spMkLst>
            <pc:docMk/>
            <pc:sldMk cId="3267756908" sldId="258"/>
            <ac:spMk id="4" creationId="{D3547320-0401-073C-13EB-DB10D9547E84}"/>
          </ac:spMkLst>
        </pc:spChg>
        <pc:grpChg chg="del mod">
          <ac:chgData name="Kristian Østergaard" userId="959a473d-8908-4532-8554-b92abdfdf282" providerId="ADAL" clId="{471CA2C1-E023-46B1-857E-550FD920D59F}" dt="2024-11-16T08:23:03.201" v="44"/>
          <ac:grpSpMkLst>
            <pc:docMk/>
            <pc:sldMk cId="3267756908" sldId="258"/>
            <ac:grpSpMk id="20" creationId="{14ABDA70-DF92-DBF2-D28D-BA98CE7DC320}"/>
          </ac:grpSpMkLst>
        </pc:grpChg>
        <pc:grpChg chg="mod">
          <ac:chgData name="Kristian Østergaard" userId="959a473d-8908-4532-8554-b92abdfdf282" providerId="ADAL" clId="{471CA2C1-E023-46B1-857E-550FD920D59F}" dt="2024-11-16T08:23:03.201" v="44"/>
          <ac:grpSpMkLst>
            <pc:docMk/>
            <pc:sldMk cId="3267756908" sldId="258"/>
            <ac:grpSpMk id="25" creationId="{456D8F3C-719B-E8A7-ADBE-C4AFE6637239}"/>
          </ac:grpSpMkLst>
        </pc:grpChg>
        <pc:grpChg chg="mod">
          <ac:chgData name="Kristian Østergaard" userId="959a473d-8908-4532-8554-b92abdfdf282" providerId="ADAL" clId="{471CA2C1-E023-46B1-857E-550FD920D59F}" dt="2024-11-16T08:23:03.201" v="44"/>
          <ac:grpSpMkLst>
            <pc:docMk/>
            <pc:sldMk cId="3267756908" sldId="258"/>
            <ac:grpSpMk id="26" creationId="{3977990E-FF85-0960-FE8B-DBEFCB787588}"/>
          </ac:grpSpMkLst>
        </pc:grpChg>
        <pc:grpChg chg="mod">
          <ac:chgData name="Kristian Østergaard" userId="959a473d-8908-4532-8554-b92abdfdf282" providerId="ADAL" clId="{471CA2C1-E023-46B1-857E-550FD920D59F}" dt="2024-11-16T08:23:10.643" v="48"/>
          <ac:grpSpMkLst>
            <pc:docMk/>
            <pc:sldMk cId="3267756908" sldId="258"/>
            <ac:grpSpMk id="30" creationId="{C4871C9D-432C-96F6-EF6D-2DAF06740134}"/>
          </ac:grpSpMkLst>
        </pc:grpChg>
        <pc:grpChg chg="mod">
          <ac:chgData name="Kristian Østergaard" userId="959a473d-8908-4532-8554-b92abdfdf282" providerId="ADAL" clId="{471CA2C1-E023-46B1-857E-550FD920D59F}" dt="2024-11-16T08:23:14.171" v="51"/>
          <ac:grpSpMkLst>
            <pc:docMk/>
            <pc:sldMk cId="3267756908" sldId="258"/>
            <ac:grpSpMk id="33" creationId="{EFF72CD3-1149-2704-5D46-C67A2BE2F796}"/>
          </ac:grpSpMkLst>
        </pc:grpChg>
        <pc:grpChg chg="mod">
          <ac:chgData name="Kristian Østergaard" userId="959a473d-8908-4532-8554-b92abdfdf282" providerId="ADAL" clId="{471CA2C1-E023-46B1-857E-550FD920D59F}" dt="2024-11-16T08:23:17.306" v="54"/>
          <ac:grpSpMkLst>
            <pc:docMk/>
            <pc:sldMk cId="3267756908" sldId="258"/>
            <ac:grpSpMk id="36" creationId="{91968174-E065-09DE-1102-187B8AAA46C7}"/>
          </ac:grpSpMkLst>
        </pc:grp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5" creationId="{146FD548-9C0D-DA30-6033-012B23714B1F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6" creationId="{5AC2AB88-AA4B-A876-E718-BAA50E4013C1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7" creationId="{822BD423-A96B-0799-AEA0-FC6566B18967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8" creationId="{2E529C5A-B0EC-4467-96B5-5D5AD9D8AFC9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9" creationId="{18F37D8C-58BF-EFF0-8F27-0967F0F4A438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10" creationId="{FE38B65B-B29A-B15D-C000-9E4C32A12746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11" creationId="{DCCEE085-B4AC-D203-BB81-EFC2CAD13A05}"/>
          </ac:picMkLst>
        </pc:picChg>
        <pc:picChg chg="add mod">
          <ac:chgData name="Kristian Østergaard" userId="959a473d-8908-4532-8554-b92abdfdf282" providerId="ADAL" clId="{471CA2C1-E023-46B1-857E-550FD920D59F}" dt="2024-11-16T08:21:33.529" v="24" actId="1076"/>
          <ac:picMkLst>
            <pc:docMk/>
            <pc:sldMk cId="3267756908" sldId="258"/>
            <ac:picMk id="12" creationId="{4308BDA9-4251-2DA3-2C48-A2C20F8EB86B}"/>
          </ac:picMkLst>
        </pc:picChg>
        <pc:picChg chg="add mod">
          <ac:chgData name="Kristian Østergaard" userId="959a473d-8908-4532-8554-b92abdfdf282" providerId="ADAL" clId="{471CA2C1-E023-46B1-857E-550FD920D59F}" dt="2024-11-16T08:21:36.099" v="25" actId="1076"/>
          <ac:picMkLst>
            <pc:docMk/>
            <pc:sldMk cId="3267756908" sldId="258"/>
            <ac:picMk id="3073" creationId="{7260FCE1-0467-D9D2-6A40-D5E3DC512A02}"/>
          </ac:picMkLst>
        </pc:picChg>
        <pc:picChg chg="add del mod">
          <ac:chgData name="Kristian Østergaard" userId="959a473d-8908-4532-8554-b92abdfdf282" providerId="ADAL" clId="{471CA2C1-E023-46B1-857E-550FD920D59F}" dt="2024-11-16T08:21:50.862" v="28" actId="478"/>
          <ac:picMkLst>
            <pc:docMk/>
            <pc:sldMk cId="3267756908" sldId="258"/>
            <ac:picMk id="3075" creationId="{D2FDD99F-FBBF-9C58-C7E3-58416837A029}"/>
          </ac:picMkLst>
        </pc:picChg>
        <pc:inkChg chg="add del">
          <ac:chgData name="Kristian Østergaard" userId="959a473d-8908-4532-8554-b92abdfdf282" providerId="ADAL" clId="{471CA2C1-E023-46B1-857E-550FD920D59F}" dt="2024-11-16T08:22:22.720" v="30" actId="9405"/>
          <ac:inkMkLst>
            <pc:docMk/>
            <pc:sldMk cId="3267756908" sldId="258"/>
            <ac:inkMk id="13" creationId="{30319F42-81F3-4A46-096A-5DBEF84F576E}"/>
          </ac:inkMkLst>
        </pc:inkChg>
        <pc:inkChg chg="add del">
          <ac:chgData name="Kristian Østergaard" userId="959a473d-8908-4532-8554-b92abdfdf282" providerId="ADAL" clId="{471CA2C1-E023-46B1-857E-550FD920D59F}" dt="2024-11-16T08:22:26.854" v="32" actId="9405"/>
          <ac:inkMkLst>
            <pc:docMk/>
            <pc:sldMk cId="3267756908" sldId="258"/>
            <ac:inkMk id="14" creationId="{318CA9E4-47A0-DFE8-57D1-0A9A31153639}"/>
          </ac:inkMkLst>
        </pc:inkChg>
        <pc:inkChg chg="add del">
          <ac:chgData name="Kristian Østergaard" userId="959a473d-8908-4532-8554-b92abdfdf282" providerId="ADAL" clId="{471CA2C1-E023-46B1-857E-550FD920D59F}" dt="2024-11-16T08:23:25.414" v="57"/>
          <ac:inkMkLst>
            <pc:docMk/>
            <pc:sldMk cId="3267756908" sldId="258"/>
            <ac:inkMk id="15" creationId="{7079ACEB-CB8E-3FDB-436E-07E4D7F8527A}"/>
          </ac:inkMkLst>
        </pc:inkChg>
        <pc:inkChg chg="add del">
          <ac:chgData name="Kristian Østergaard" userId="959a473d-8908-4532-8554-b92abdfdf282" providerId="ADAL" clId="{471CA2C1-E023-46B1-857E-550FD920D59F}" dt="2024-11-16T08:22:42.928" v="35" actId="9405"/>
          <ac:inkMkLst>
            <pc:docMk/>
            <pc:sldMk cId="3267756908" sldId="258"/>
            <ac:inkMk id="16" creationId="{D814FC5E-8DE7-454D-5E1A-AFDAD3335FBF}"/>
          </ac:inkMkLst>
        </pc:inkChg>
        <pc:inkChg chg="add del">
          <ac:chgData name="Kristian Østergaard" userId="959a473d-8908-4532-8554-b92abdfdf282" providerId="ADAL" clId="{471CA2C1-E023-46B1-857E-550FD920D59F}" dt="2024-11-16T08:23:25.415" v="58"/>
          <ac:inkMkLst>
            <pc:docMk/>
            <pc:sldMk cId="3267756908" sldId="258"/>
            <ac:inkMk id="17" creationId="{8A4B0E35-E448-CE9B-870E-3CF6897767D6}"/>
          </ac:inkMkLst>
        </pc:inkChg>
        <pc:inkChg chg="add mod">
          <ac:chgData name="Kristian Østergaard" userId="959a473d-8908-4532-8554-b92abdfdf282" providerId="ADAL" clId="{471CA2C1-E023-46B1-857E-550FD920D59F}" dt="2024-11-16T08:23:03.201" v="44"/>
          <ac:inkMkLst>
            <pc:docMk/>
            <pc:sldMk cId="3267756908" sldId="258"/>
            <ac:inkMk id="18" creationId="{48850CB9-5D35-FD24-7855-1EBE39D3781B}"/>
          </ac:inkMkLst>
        </pc:inkChg>
        <pc:inkChg chg="add mod">
          <ac:chgData name="Kristian Østergaard" userId="959a473d-8908-4532-8554-b92abdfdf282" providerId="ADAL" clId="{471CA2C1-E023-46B1-857E-550FD920D59F}" dt="2024-11-16T08:23:03.201" v="44"/>
          <ac:inkMkLst>
            <pc:docMk/>
            <pc:sldMk cId="3267756908" sldId="258"/>
            <ac:inkMk id="19" creationId="{B8F2E056-5566-1743-625A-7FA62DAF2702}"/>
          </ac:inkMkLst>
        </pc:inkChg>
        <pc:inkChg chg="add mod">
          <ac:chgData name="Kristian Østergaard" userId="959a473d-8908-4532-8554-b92abdfdf282" providerId="ADAL" clId="{471CA2C1-E023-46B1-857E-550FD920D59F}" dt="2024-11-16T08:23:03.201" v="44"/>
          <ac:inkMkLst>
            <pc:docMk/>
            <pc:sldMk cId="3267756908" sldId="258"/>
            <ac:inkMk id="21" creationId="{9D410D76-8C34-ED97-94BE-6406BF4215CE}"/>
          </ac:inkMkLst>
        </pc:inkChg>
        <pc:inkChg chg="add mod">
          <ac:chgData name="Kristian Østergaard" userId="959a473d-8908-4532-8554-b92abdfdf282" providerId="ADAL" clId="{471CA2C1-E023-46B1-857E-550FD920D59F}" dt="2024-11-16T08:23:03.201" v="44"/>
          <ac:inkMkLst>
            <pc:docMk/>
            <pc:sldMk cId="3267756908" sldId="258"/>
            <ac:inkMk id="22" creationId="{1BBA0DB4-5AD2-2EF1-4FF6-FE549DED10B9}"/>
          </ac:inkMkLst>
        </pc:inkChg>
        <pc:inkChg chg="add mod">
          <ac:chgData name="Kristian Østergaard" userId="959a473d-8908-4532-8554-b92abdfdf282" providerId="ADAL" clId="{471CA2C1-E023-46B1-857E-550FD920D59F}" dt="2024-11-16T08:23:03.201" v="44"/>
          <ac:inkMkLst>
            <pc:docMk/>
            <pc:sldMk cId="3267756908" sldId="258"/>
            <ac:inkMk id="23" creationId="{A139E9FF-C0D3-F472-97E3-9B0117E3EEA8}"/>
          </ac:inkMkLst>
        </pc:inkChg>
        <pc:inkChg chg="add mod">
          <ac:chgData name="Kristian Østergaard" userId="959a473d-8908-4532-8554-b92abdfdf282" providerId="ADAL" clId="{471CA2C1-E023-46B1-857E-550FD920D59F}" dt="2024-11-16T08:23:03.201" v="44"/>
          <ac:inkMkLst>
            <pc:docMk/>
            <pc:sldMk cId="3267756908" sldId="258"/>
            <ac:inkMk id="24" creationId="{C5136B08-E6D0-2685-D15C-07F200BDFA8B}"/>
          </ac:inkMkLst>
        </pc:inkChg>
        <pc:inkChg chg="add">
          <ac:chgData name="Kristian Østergaard" userId="959a473d-8908-4532-8554-b92abdfdf282" providerId="ADAL" clId="{471CA2C1-E023-46B1-857E-550FD920D59F}" dt="2024-11-16T08:23:06.474" v="45" actId="9405"/>
          <ac:inkMkLst>
            <pc:docMk/>
            <pc:sldMk cId="3267756908" sldId="258"/>
            <ac:inkMk id="27" creationId="{FA74E257-FD1B-7B58-9B9D-A06D7A01E7E9}"/>
          </ac:inkMkLst>
        </pc:inkChg>
        <pc:inkChg chg="add mod">
          <ac:chgData name="Kristian Østergaard" userId="959a473d-8908-4532-8554-b92abdfdf282" providerId="ADAL" clId="{471CA2C1-E023-46B1-857E-550FD920D59F}" dt="2024-11-16T08:23:10.643" v="48"/>
          <ac:inkMkLst>
            <pc:docMk/>
            <pc:sldMk cId="3267756908" sldId="258"/>
            <ac:inkMk id="28" creationId="{60DB0424-CFEB-B775-6A27-93A4DBAD99F1}"/>
          </ac:inkMkLst>
        </pc:inkChg>
        <pc:inkChg chg="add mod">
          <ac:chgData name="Kristian Østergaard" userId="959a473d-8908-4532-8554-b92abdfdf282" providerId="ADAL" clId="{471CA2C1-E023-46B1-857E-550FD920D59F}" dt="2024-11-16T08:23:10.643" v="48"/>
          <ac:inkMkLst>
            <pc:docMk/>
            <pc:sldMk cId="3267756908" sldId="258"/>
            <ac:inkMk id="29" creationId="{96804B4F-680B-EFB1-25EA-216D5AC73950}"/>
          </ac:inkMkLst>
        </pc:inkChg>
        <pc:inkChg chg="add mod">
          <ac:chgData name="Kristian Østergaard" userId="959a473d-8908-4532-8554-b92abdfdf282" providerId="ADAL" clId="{471CA2C1-E023-46B1-857E-550FD920D59F}" dt="2024-11-16T08:23:14.171" v="51"/>
          <ac:inkMkLst>
            <pc:docMk/>
            <pc:sldMk cId="3267756908" sldId="258"/>
            <ac:inkMk id="31" creationId="{1DB9A49C-F8FE-2DBF-8032-9324B5FD2D19}"/>
          </ac:inkMkLst>
        </pc:inkChg>
        <pc:inkChg chg="add mod">
          <ac:chgData name="Kristian Østergaard" userId="959a473d-8908-4532-8554-b92abdfdf282" providerId="ADAL" clId="{471CA2C1-E023-46B1-857E-550FD920D59F}" dt="2024-11-16T08:23:14.171" v="51"/>
          <ac:inkMkLst>
            <pc:docMk/>
            <pc:sldMk cId="3267756908" sldId="258"/>
            <ac:inkMk id="32" creationId="{741214CF-E147-F396-F9EA-2D0CDCF5C535}"/>
          </ac:inkMkLst>
        </pc:inkChg>
        <pc:inkChg chg="add mod">
          <ac:chgData name="Kristian Østergaard" userId="959a473d-8908-4532-8554-b92abdfdf282" providerId="ADAL" clId="{471CA2C1-E023-46B1-857E-550FD920D59F}" dt="2024-11-16T08:23:17.306" v="54"/>
          <ac:inkMkLst>
            <pc:docMk/>
            <pc:sldMk cId="3267756908" sldId="258"/>
            <ac:inkMk id="34" creationId="{C95928A5-F8FD-83A1-81B8-7A0FD082B2D7}"/>
          </ac:inkMkLst>
        </pc:inkChg>
        <pc:inkChg chg="add mod">
          <ac:chgData name="Kristian Østergaard" userId="959a473d-8908-4532-8554-b92abdfdf282" providerId="ADAL" clId="{471CA2C1-E023-46B1-857E-550FD920D59F}" dt="2024-11-16T08:23:17.306" v="54"/>
          <ac:inkMkLst>
            <pc:docMk/>
            <pc:sldMk cId="3267756908" sldId="258"/>
            <ac:inkMk id="35" creationId="{E5E67B98-D241-9DE1-96C0-97CBF53A91BE}"/>
          </ac:inkMkLst>
        </pc:inkChg>
        <pc:inkChg chg="add del">
          <ac:chgData name="Kristian Østergaard" userId="959a473d-8908-4532-8554-b92abdfdf282" providerId="ADAL" clId="{471CA2C1-E023-46B1-857E-550FD920D59F}" dt="2024-11-16T08:23:25.413" v="56"/>
          <ac:inkMkLst>
            <pc:docMk/>
            <pc:sldMk cId="3267756908" sldId="258"/>
            <ac:inkMk id="37" creationId="{D7E3C48B-4911-6A7D-4142-900AD282DCA8}"/>
          </ac:inkMkLst>
        </pc:inkChg>
        <pc:inkChg chg="add">
          <ac:chgData name="Kristian Østergaard" userId="959a473d-8908-4532-8554-b92abdfdf282" providerId="ADAL" clId="{471CA2C1-E023-46B1-857E-550FD920D59F}" dt="2024-11-16T08:23:31.597" v="59" actId="9405"/>
          <ac:inkMkLst>
            <pc:docMk/>
            <pc:sldMk cId="3267756908" sldId="258"/>
            <ac:inkMk id="38" creationId="{F5AAC681-92DD-0730-F91D-37F948662CB5}"/>
          </ac:inkMkLst>
        </pc:inkChg>
        <pc:inkChg chg="add">
          <ac:chgData name="Kristian Østergaard" userId="959a473d-8908-4532-8554-b92abdfdf282" providerId="ADAL" clId="{471CA2C1-E023-46B1-857E-550FD920D59F}" dt="2024-11-16T08:23:36.264" v="60" actId="9405"/>
          <ac:inkMkLst>
            <pc:docMk/>
            <pc:sldMk cId="3267756908" sldId="258"/>
            <ac:inkMk id="39" creationId="{74B8471A-A96F-34FF-9CC1-782FBA828E1D}"/>
          </ac:inkMkLst>
        </pc:inkChg>
        <pc:inkChg chg="add">
          <ac:chgData name="Kristian Østergaard" userId="959a473d-8908-4532-8554-b92abdfdf282" providerId="ADAL" clId="{471CA2C1-E023-46B1-857E-550FD920D59F}" dt="2024-11-16T08:23:43.253" v="61" actId="9405"/>
          <ac:inkMkLst>
            <pc:docMk/>
            <pc:sldMk cId="3267756908" sldId="258"/>
            <ac:inkMk id="40" creationId="{9CCBEBA1-D583-8AE8-56FF-3E0BB39C9934}"/>
          </ac:inkMkLst>
        </pc:inkChg>
      </pc:sldChg>
      <pc:sldChg chg="modSp mod">
        <pc:chgData name="Kristian Østergaard" userId="959a473d-8908-4532-8554-b92abdfdf282" providerId="ADAL" clId="{471CA2C1-E023-46B1-857E-550FD920D59F}" dt="2024-11-16T08:20:01.088" v="3" actId="403"/>
        <pc:sldMkLst>
          <pc:docMk/>
          <pc:sldMk cId="2611932293" sldId="259"/>
        </pc:sldMkLst>
        <pc:spChg chg="mod">
          <ac:chgData name="Kristian Østergaard" userId="959a473d-8908-4532-8554-b92abdfdf282" providerId="ADAL" clId="{471CA2C1-E023-46B1-857E-550FD920D59F}" dt="2024-11-16T08:20:01.088" v="3" actId="403"/>
          <ac:spMkLst>
            <pc:docMk/>
            <pc:sldMk cId="2611932293" sldId="259"/>
            <ac:spMk id="2" creationId="{CDF5FD16-711A-8E5C-4A04-EC07F1FA1C62}"/>
          </ac:spMkLst>
        </pc:spChg>
      </pc:sldChg>
      <pc:sldChg chg="addSp delSp modSp add mod">
        <pc:chgData name="Kristian Østergaard" userId="959a473d-8908-4532-8554-b92abdfdf282" providerId="ADAL" clId="{471CA2C1-E023-46B1-857E-550FD920D59F}" dt="2024-11-16T08:25:40.529" v="90" actId="14100"/>
        <pc:sldMkLst>
          <pc:docMk/>
          <pc:sldMk cId="3438923187" sldId="260"/>
        </pc:sldMkLst>
        <pc:spChg chg="del mod">
          <ac:chgData name="Kristian Østergaard" userId="959a473d-8908-4532-8554-b92abdfdf282" providerId="ADAL" clId="{471CA2C1-E023-46B1-857E-550FD920D59F}" dt="2024-11-16T08:24:23.653" v="69" actId="478"/>
          <ac:spMkLst>
            <pc:docMk/>
            <pc:sldMk cId="3438923187" sldId="260"/>
            <ac:spMk id="2" creationId="{D0F48D41-5D92-2759-52CD-B5E9CAA139B0}"/>
          </ac:spMkLst>
        </pc:spChg>
        <pc:spChg chg="add mod">
          <ac:chgData name="Kristian Østergaard" userId="959a473d-8908-4532-8554-b92abdfdf282" providerId="ADAL" clId="{471CA2C1-E023-46B1-857E-550FD920D59F}" dt="2024-11-16T08:24:18.803" v="67" actId="1076"/>
          <ac:spMkLst>
            <pc:docMk/>
            <pc:sldMk cId="3438923187" sldId="260"/>
            <ac:spMk id="14" creationId="{CE02F540-5045-C103-0891-2CC0A90504F9}"/>
          </ac:spMkLst>
        </pc:spChg>
        <pc:spChg chg="add mod">
          <ac:chgData name="Kristian Østergaard" userId="959a473d-8908-4532-8554-b92abdfdf282" providerId="ADAL" clId="{471CA2C1-E023-46B1-857E-550FD920D59F}" dt="2024-11-16T08:24:56.493" v="83" actId="1076"/>
          <ac:spMkLst>
            <pc:docMk/>
            <pc:sldMk cId="3438923187" sldId="260"/>
            <ac:spMk id="15" creationId="{A91682C6-3316-93E2-282B-172C01DCBFC1}"/>
          </ac:spMkLst>
        </pc:spChg>
        <pc:spChg chg="add del mod">
          <ac:chgData name="Kristian Østergaard" userId="959a473d-8908-4532-8554-b92abdfdf282" providerId="ADAL" clId="{471CA2C1-E023-46B1-857E-550FD920D59F}" dt="2024-11-16T08:24:38.736" v="73" actId="478"/>
          <ac:spMkLst>
            <pc:docMk/>
            <pc:sldMk cId="3438923187" sldId="260"/>
            <ac:spMk id="17" creationId="{A92268F7-CB52-D5FB-6F38-026C85788DDA}"/>
          </ac:spMkLst>
        </pc:spChg>
        <pc:spChg chg="add mod">
          <ac:chgData name="Kristian Østergaard" userId="959a473d-8908-4532-8554-b92abdfdf282" providerId="ADAL" clId="{471CA2C1-E023-46B1-857E-550FD920D59F}" dt="2024-11-16T08:25:36.339" v="89" actId="1076"/>
          <ac:spMkLst>
            <pc:docMk/>
            <pc:sldMk cId="3438923187" sldId="260"/>
            <ac:spMk id="20" creationId="{171DEA73-C57E-D3EA-E075-E8457104E0BE}"/>
          </ac:spMkLst>
        </pc:spChg>
        <pc:spChg chg="add mod">
          <ac:chgData name="Kristian Østergaard" userId="959a473d-8908-4532-8554-b92abdfdf282" providerId="ADAL" clId="{471CA2C1-E023-46B1-857E-550FD920D59F}" dt="2024-11-16T08:25:36.339" v="89" actId="1076"/>
          <ac:spMkLst>
            <pc:docMk/>
            <pc:sldMk cId="3438923187" sldId="260"/>
            <ac:spMk id="37" creationId="{461A5905-A0EE-9576-10F6-046E44B21200}"/>
          </ac:spMkLst>
        </pc:spChg>
        <pc:grpChg chg="del mod">
          <ac:chgData name="Kristian Østergaard" userId="959a473d-8908-4532-8554-b92abdfdf282" providerId="ADAL" clId="{471CA2C1-E023-46B1-857E-550FD920D59F}" dt="2024-11-16T08:24:52.094" v="81" actId="478"/>
          <ac:grpSpMkLst>
            <pc:docMk/>
            <pc:sldMk cId="3438923187" sldId="260"/>
            <ac:grpSpMk id="13" creationId="{B93850F6-62B5-FD9F-808C-0D0FAD02C5B2}"/>
          </ac:grpSpMkLst>
        </pc:grpChg>
        <pc:grpChg chg="del">
          <ac:chgData name="Kristian Østergaard" userId="959a473d-8908-4532-8554-b92abdfdf282" providerId="ADAL" clId="{471CA2C1-E023-46B1-857E-550FD920D59F}" dt="2024-11-16T08:25:32.719" v="87" actId="478"/>
          <ac:grpSpMkLst>
            <pc:docMk/>
            <pc:sldMk cId="3438923187" sldId="260"/>
            <ac:grpSpMk id="25" creationId="{8F52AB44-E0D4-FB97-251F-AA5A9E2EA061}"/>
          </ac:grpSpMkLst>
        </pc:grpChg>
        <pc:grpChg chg="del">
          <ac:chgData name="Kristian Østergaard" userId="959a473d-8908-4532-8554-b92abdfdf282" providerId="ADAL" clId="{471CA2C1-E023-46B1-857E-550FD920D59F}" dt="2024-11-16T08:25:32.719" v="87" actId="478"/>
          <ac:grpSpMkLst>
            <pc:docMk/>
            <pc:sldMk cId="3438923187" sldId="260"/>
            <ac:grpSpMk id="26" creationId="{5DAA604C-9E0F-BB17-902E-AEA670E034DF}"/>
          </ac:grpSpMkLst>
        </pc:grpChg>
        <pc:grpChg chg="del">
          <ac:chgData name="Kristian Østergaard" userId="959a473d-8908-4532-8554-b92abdfdf282" providerId="ADAL" clId="{471CA2C1-E023-46B1-857E-550FD920D59F}" dt="2024-11-16T08:25:32.719" v="87" actId="478"/>
          <ac:grpSpMkLst>
            <pc:docMk/>
            <pc:sldMk cId="3438923187" sldId="260"/>
            <ac:grpSpMk id="30" creationId="{86569A4D-EDA1-EBFA-6FBC-DD36A0B5549E}"/>
          </ac:grpSpMkLst>
        </pc:grpChg>
        <pc:grpChg chg="del">
          <ac:chgData name="Kristian Østergaard" userId="959a473d-8908-4532-8554-b92abdfdf282" providerId="ADAL" clId="{471CA2C1-E023-46B1-857E-550FD920D59F}" dt="2024-11-16T08:25:32.719" v="87" actId="478"/>
          <ac:grpSpMkLst>
            <pc:docMk/>
            <pc:sldMk cId="3438923187" sldId="260"/>
            <ac:grpSpMk id="33" creationId="{FF0EACF7-B253-F4DD-53F0-CF43890F2307}"/>
          </ac:grpSpMkLst>
        </pc:grpChg>
        <pc:grpChg chg="del">
          <ac:chgData name="Kristian Østergaard" userId="959a473d-8908-4532-8554-b92abdfdf282" providerId="ADAL" clId="{471CA2C1-E023-46B1-857E-550FD920D59F}" dt="2024-11-16T08:25:32.719" v="87" actId="478"/>
          <ac:grpSpMkLst>
            <pc:docMk/>
            <pc:sldMk cId="3438923187" sldId="260"/>
            <ac:grpSpMk id="36" creationId="{07AE6DA0-ABFA-3AC8-329A-6250B90549A4}"/>
          </ac:grpSpMkLst>
        </pc:grp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5" creationId="{1FD55966-AA23-3BEE-EB40-A6C13BD79F3E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6" creationId="{9BA487BB-B866-6D79-5BD9-88ED760FEE67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7" creationId="{07C33A87-88E7-203D-2351-C533DB5895F0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8" creationId="{9B6EB9D0-7D59-D7F2-38C9-2564C0EC584E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9" creationId="{58A0089E-A0ED-B27D-B356-649C3E487F93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10" creationId="{B9F30638-1D43-BBA8-80EF-FA2D7E32A909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11" creationId="{A16C1943-BFB9-DF9E-3FB6-FD393590C2E5}"/>
          </ac:picMkLst>
        </pc:picChg>
        <pc:picChg chg="del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12" creationId="{C3FD0735-916D-8811-F7D6-FFE1FD8480A7}"/>
          </ac:picMkLst>
        </pc:picChg>
        <pc:picChg chg="del">
          <ac:chgData name="Kristian Østergaard" userId="959a473d-8908-4532-8554-b92abdfdf282" providerId="ADAL" clId="{471CA2C1-E023-46B1-857E-550FD920D59F}" dt="2024-11-16T08:24:57.925" v="84" actId="478"/>
          <ac:picMkLst>
            <pc:docMk/>
            <pc:sldMk cId="3438923187" sldId="260"/>
            <ac:picMk id="3073" creationId="{AC1900EE-715C-5768-B698-10A07E875A9A}"/>
          </ac:picMkLst>
        </pc:picChg>
        <pc:picChg chg="add del mod">
          <ac:chgData name="Kristian Østergaard" userId="959a473d-8908-4532-8554-b92abdfdf282" providerId="ADAL" clId="{471CA2C1-E023-46B1-857E-550FD920D59F}" dt="2024-11-16T08:25:32.719" v="87" actId="478"/>
          <ac:picMkLst>
            <pc:docMk/>
            <pc:sldMk cId="3438923187" sldId="260"/>
            <ac:picMk id="4097" creationId="{27772DBD-7EED-5DD5-96B3-6A45BA341D96}"/>
          </ac:picMkLst>
        </pc:picChg>
        <pc:picChg chg="add mod">
          <ac:chgData name="Kristian Østergaard" userId="959a473d-8908-4532-8554-b92abdfdf282" providerId="ADAL" clId="{471CA2C1-E023-46B1-857E-550FD920D59F}" dt="2024-11-16T08:25:40.529" v="90" actId="14100"/>
          <ac:picMkLst>
            <pc:docMk/>
            <pc:sldMk cId="3438923187" sldId="260"/>
            <ac:picMk id="4100" creationId="{A1E9C9D7-E4A7-C3A5-78A1-FD32D486BE4E}"/>
          </ac:picMkLst>
        </pc:picChg>
        <pc:inkChg chg="add mod">
          <ac:chgData name="Kristian Østergaard" userId="959a473d-8908-4532-8554-b92abdfdf282" providerId="ADAL" clId="{471CA2C1-E023-46B1-857E-550FD920D59F}" dt="2024-11-16T08:24:13.228" v="65"/>
          <ac:inkMkLst>
            <pc:docMk/>
            <pc:sldMk cId="3438923187" sldId="260"/>
            <ac:inkMk id="3" creationId="{54C3F1A7-C82D-5F65-9AA3-93313945C463}"/>
          </ac:inkMkLst>
        </pc:inkChg>
        <pc:inkChg chg="add mod">
          <ac:chgData name="Kristian Østergaard" userId="959a473d-8908-4532-8554-b92abdfdf282" providerId="ADAL" clId="{471CA2C1-E023-46B1-857E-550FD920D59F}" dt="2024-11-16T08:24:13.228" v="65"/>
          <ac:inkMkLst>
            <pc:docMk/>
            <pc:sldMk cId="3438923187" sldId="260"/>
            <ac:inkMk id="4" creationId="{28B01E0D-5E73-4F68-D1DC-2AA121BA4EAF}"/>
          </ac:inkMkLst>
        </pc:inkChg>
        <pc:inkChg chg="del">
          <ac:chgData name="Kristian Østergaard" userId="959a473d-8908-4532-8554-b92abdfdf282" providerId="ADAL" clId="{471CA2C1-E023-46B1-857E-550FD920D59F}" dt="2024-11-16T08:25:32.719" v="87" actId="478"/>
          <ac:inkMkLst>
            <pc:docMk/>
            <pc:sldMk cId="3438923187" sldId="260"/>
            <ac:inkMk id="27" creationId="{EED1F273-47FA-2831-EC7D-5FA89A9EF1E9}"/>
          </ac:inkMkLst>
        </pc:inkChg>
        <pc:inkChg chg="del">
          <ac:chgData name="Kristian Østergaard" userId="959a473d-8908-4532-8554-b92abdfdf282" providerId="ADAL" clId="{471CA2C1-E023-46B1-857E-550FD920D59F}" dt="2024-11-16T08:25:32.719" v="87" actId="478"/>
          <ac:inkMkLst>
            <pc:docMk/>
            <pc:sldMk cId="3438923187" sldId="260"/>
            <ac:inkMk id="38" creationId="{E0A552A6-5D44-01A5-3233-EFB496F97B41}"/>
          </ac:inkMkLst>
        </pc:inkChg>
        <pc:inkChg chg="del">
          <ac:chgData name="Kristian Østergaard" userId="959a473d-8908-4532-8554-b92abdfdf282" providerId="ADAL" clId="{471CA2C1-E023-46B1-857E-550FD920D59F}" dt="2024-11-16T08:25:32.719" v="87" actId="478"/>
          <ac:inkMkLst>
            <pc:docMk/>
            <pc:sldMk cId="3438923187" sldId="260"/>
            <ac:inkMk id="39" creationId="{ED4C8A2E-4611-0F30-98E9-1561DD3ACEF1}"/>
          </ac:inkMkLst>
        </pc:inkChg>
        <pc:inkChg chg="del">
          <ac:chgData name="Kristian Østergaard" userId="959a473d-8908-4532-8554-b92abdfdf282" providerId="ADAL" clId="{471CA2C1-E023-46B1-857E-550FD920D59F}" dt="2024-11-16T08:24:53.832" v="82" actId="478"/>
          <ac:inkMkLst>
            <pc:docMk/>
            <pc:sldMk cId="3438923187" sldId="260"/>
            <ac:inkMk id="40" creationId="{E867860B-7705-17DF-5E8E-C071C9A1C530}"/>
          </ac:inkMkLst>
        </pc:inkChg>
      </pc:sldChg>
      <pc:sldChg chg="addSp delSp modSp new mod">
        <pc:chgData name="Kristian Østergaard" userId="959a473d-8908-4532-8554-b92abdfdf282" providerId="ADAL" clId="{471CA2C1-E023-46B1-857E-550FD920D59F}" dt="2024-11-16T08:30:42.313" v="171" actId="1076"/>
        <pc:sldMkLst>
          <pc:docMk/>
          <pc:sldMk cId="3772461645" sldId="261"/>
        </pc:sldMkLst>
        <pc:spChg chg="mod">
          <ac:chgData name="Kristian Østergaard" userId="959a473d-8908-4532-8554-b92abdfdf282" providerId="ADAL" clId="{471CA2C1-E023-46B1-857E-550FD920D59F}" dt="2024-11-16T08:26:25.001" v="98" actId="1076"/>
          <ac:spMkLst>
            <pc:docMk/>
            <pc:sldMk cId="3772461645" sldId="261"/>
            <ac:spMk id="2" creationId="{3D4C3FD9-5B0D-331A-2047-33FA67B5D09C}"/>
          </ac:spMkLst>
        </pc:spChg>
        <pc:spChg chg="del">
          <ac:chgData name="Kristian Østergaard" userId="959a473d-8908-4532-8554-b92abdfdf282" providerId="ADAL" clId="{471CA2C1-E023-46B1-857E-550FD920D59F}" dt="2024-11-16T08:26:03.390" v="92" actId="478"/>
          <ac:spMkLst>
            <pc:docMk/>
            <pc:sldMk cId="3772461645" sldId="261"/>
            <ac:spMk id="3" creationId="{AA6001DB-B859-3CB0-8FCA-7CFF17F422BE}"/>
          </ac:spMkLst>
        </pc:spChg>
        <pc:spChg chg="add mod">
          <ac:chgData name="Kristian Østergaard" userId="959a473d-8908-4532-8554-b92abdfdf282" providerId="ADAL" clId="{471CA2C1-E023-46B1-857E-550FD920D59F}" dt="2024-11-16T08:30:42.313" v="171" actId="1076"/>
          <ac:spMkLst>
            <pc:docMk/>
            <pc:sldMk cId="3772461645" sldId="261"/>
            <ac:spMk id="16" creationId="{2ED67311-25F0-6155-0639-2EDF925E3748}"/>
          </ac:spMkLst>
        </pc:spChg>
        <pc:spChg chg="add mod">
          <ac:chgData name="Kristian Østergaard" userId="959a473d-8908-4532-8554-b92abdfdf282" providerId="ADAL" clId="{471CA2C1-E023-46B1-857E-550FD920D59F}" dt="2024-11-16T08:30:38.366" v="170" actId="14100"/>
          <ac:spMkLst>
            <pc:docMk/>
            <pc:sldMk cId="3772461645" sldId="261"/>
            <ac:spMk id="22" creationId="{CCFA8602-F6FD-0FBB-1E76-E6DEB74606DB}"/>
          </ac:spMkLst>
        </pc:spChg>
        <pc:grpChg chg="del mod">
          <ac:chgData name="Kristian Østergaard" userId="959a473d-8908-4532-8554-b92abdfdf282" providerId="ADAL" clId="{471CA2C1-E023-46B1-857E-550FD920D59F}" dt="2024-11-16T08:29:37.254" v="148"/>
          <ac:grpSpMkLst>
            <pc:docMk/>
            <pc:sldMk cId="3772461645" sldId="261"/>
            <ac:grpSpMk id="9" creationId="{81181A5E-3196-6DBB-B570-FF093A01C534}"/>
          </ac:grpSpMkLst>
        </pc:grpChg>
        <pc:grpChg chg="mod">
          <ac:chgData name="Kristian Østergaard" userId="959a473d-8908-4532-8554-b92abdfdf282" providerId="ADAL" clId="{471CA2C1-E023-46B1-857E-550FD920D59F}" dt="2024-11-16T08:29:37.254" v="148"/>
          <ac:grpSpMkLst>
            <pc:docMk/>
            <pc:sldMk cId="3772461645" sldId="261"/>
            <ac:grpSpMk id="15" creationId="{DD3D27DC-52DA-232C-DD59-DBA54333AD22}"/>
          </ac:grpSpMkLst>
        </pc:grpChg>
        <pc:graphicFrameChg chg="add mod">
          <ac:chgData name="Kristian Østergaard" userId="959a473d-8908-4532-8554-b92abdfdf282" providerId="ADAL" clId="{471CA2C1-E023-46B1-857E-550FD920D59F}" dt="2024-11-16T08:27:03.968" v="100" actId="1076"/>
          <ac:graphicFrameMkLst>
            <pc:docMk/>
            <pc:sldMk cId="3772461645" sldId="261"/>
            <ac:graphicFrameMk id="4" creationId="{2E5A65A9-DF7B-D694-5AEB-81A2CC9ABC73}"/>
          </ac:graphicFrameMkLst>
        </pc:graphicFrameChg>
        <pc:picChg chg="add mod">
          <ac:chgData name="Kristian Østergaard" userId="959a473d-8908-4532-8554-b92abdfdf282" providerId="ADAL" clId="{471CA2C1-E023-46B1-857E-550FD920D59F}" dt="2024-11-16T08:30:32.423" v="168" actId="1076"/>
          <ac:picMkLst>
            <pc:docMk/>
            <pc:sldMk cId="3772461645" sldId="261"/>
            <ac:picMk id="18" creationId="{CC202D47-396A-2BAB-DE08-DDC786690652}"/>
          </ac:picMkLst>
        </pc:picChg>
        <pc:picChg chg="add del">
          <ac:chgData name="Kristian Østergaard" userId="959a473d-8908-4532-8554-b92abdfdf282" providerId="ADAL" clId="{471CA2C1-E023-46B1-857E-550FD920D59F}" dt="2024-11-16T08:30:21.433" v="165" actId="22"/>
          <ac:picMkLst>
            <pc:docMk/>
            <pc:sldMk cId="3772461645" sldId="261"/>
            <ac:picMk id="20" creationId="{004312D2-7F80-59B3-FA7D-12E48C1FCC96}"/>
          </ac:picMkLst>
        </pc:picChg>
        <pc:picChg chg="add mod">
          <ac:chgData name="Kristian Østergaard" userId="959a473d-8908-4532-8554-b92abdfdf282" providerId="ADAL" clId="{471CA2C1-E023-46B1-857E-550FD920D59F}" dt="2024-11-16T08:27:47.257" v="119" actId="1076"/>
          <ac:picMkLst>
            <pc:docMk/>
            <pc:sldMk cId="3772461645" sldId="261"/>
            <ac:picMk id="5121" creationId="{A237636F-204B-E901-22AB-8D8AE2F92688}"/>
          </ac:picMkLst>
        </pc:picChg>
        <pc:picChg chg="add mod">
          <ac:chgData name="Kristian Østergaard" userId="959a473d-8908-4532-8554-b92abdfdf282" providerId="ADAL" clId="{471CA2C1-E023-46B1-857E-550FD920D59F}" dt="2024-11-16T08:27:50.048" v="121" actId="1076"/>
          <ac:picMkLst>
            <pc:docMk/>
            <pc:sldMk cId="3772461645" sldId="261"/>
            <ac:picMk id="5122" creationId="{1420E9C0-FE8B-23EF-1471-E1119A74C275}"/>
          </ac:picMkLst>
        </pc:picChg>
        <pc:picChg chg="add mod">
          <ac:chgData name="Kristian Østergaard" userId="959a473d-8908-4532-8554-b92abdfdf282" providerId="ADAL" clId="{471CA2C1-E023-46B1-857E-550FD920D59F}" dt="2024-11-16T08:27:42.272" v="117" actId="1076"/>
          <ac:picMkLst>
            <pc:docMk/>
            <pc:sldMk cId="3772461645" sldId="261"/>
            <ac:picMk id="5123" creationId="{CE5389EE-D4DF-D495-9EFA-AAD59421181C}"/>
          </ac:picMkLst>
        </pc:picChg>
        <pc:picChg chg="add mod">
          <ac:chgData name="Kristian Østergaard" userId="959a473d-8908-4532-8554-b92abdfdf282" providerId="ADAL" clId="{471CA2C1-E023-46B1-857E-550FD920D59F}" dt="2024-11-16T08:27:56.702" v="125" actId="1076"/>
          <ac:picMkLst>
            <pc:docMk/>
            <pc:sldMk cId="3772461645" sldId="261"/>
            <ac:picMk id="5124" creationId="{AE7BAEFC-2B12-C7F6-C2E0-346493924340}"/>
          </ac:picMkLst>
        </pc:picChg>
        <pc:picChg chg="add mod">
          <ac:chgData name="Kristian Østergaard" userId="959a473d-8908-4532-8554-b92abdfdf282" providerId="ADAL" clId="{471CA2C1-E023-46B1-857E-550FD920D59F}" dt="2024-11-16T08:27:48.870" v="120" actId="1076"/>
          <ac:picMkLst>
            <pc:docMk/>
            <pc:sldMk cId="3772461645" sldId="261"/>
            <ac:picMk id="5125" creationId="{E3047EB2-6C7B-56CD-E2D4-4307581B04CD}"/>
          </ac:picMkLst>
        </pc:picChg>
        <pc:picChg chg="add mod">
          <ac:chgData name="Kristian Østergaard" userId="959a473d-8908-4532-8554-b92abdfdf282" providerId="ADAL" clId="{471CA2C1-E023-46B1-857E-550FD920D59F}" dt="2024-11-16T08:28:07.565" v="128" actId="1076"/>
          <ac:picMkLst>
            <pc:docMk/>
            <pc:sldMk cId="3772461645" sldId="261"/>
            <ac:picMk id="5126" creationId="{26B9E0A8-0E85-9C1D-DF46-1F3D9D21811C}"/>
          </ac:picMkLst>
        </pc:picChg>
        <pc:picChg chg="add mod">
          <ac:chgData name="Kristian Østergaard" userId="959a473d-8908-4532-8554-b92abdfdf282" providerId="ADAL" clId="{471CA2C1-E023-46B1-857E-550FD920D59F}" dt="2024-11-16T08:27:55.801" v="124" actId="1076"/>
          <ac:picMkLst>
            <pc:docMk/>
            <pc:sldMk cId="3772461645" sldId="261"/>
            <ac:picMk id="5127" creationId="{778D496E-57B8-8549-133F-E93192CCF962}"/>
          </ac:picMkLst>
        </pc:picChg>
        <pc:picChg chg="add mod">
          <ac:chgData name="Kristian Østergaard" userId="959a473d-8908-4532-8554-b92abdfdf282" providerId="ADAL" clId="{471CA2C1-E023-46B1-857E-550FD920D59F}" dt="2024-11-16T08:28:04.383" v="127" actId="1076"/>
          <ac:picMkLst>
            <pc:docMk/>
            <pc:sldMk cId="3772461645" sldId="261"/>
            <ac:picMk id="5128" creationId="{F3DE232E-0B47-1A83-6A9F-09926AC5B5A4}"/>
          </ac:picMkLst>
        </pc:picChg>
        <pc:picChg chg="add mod">
          <ac:chgData name="Kristian Østergaard" userId="959a473d-8908-4532-8554-b92abdfdf282" providerId="ADAL" clId="{471CA2C1-E023-46B1-857E-550FD920D59F}" dt="2024-11-16T08:27:26.644" v="111" actId="1076"/>
          <ac:picMkLst>
            <pc:docMk/>
            <pc:sldMk cId="3772461645" sldId="261"/>
            <ac:picMk id="5129" creationId="{381E5FC9-3380-5EBD-E44D-CA487FEBE5F4}"/>
          </ac:picMkLst>
        </pc:picChg>
        <pc:picChg chg="add mod">
          <ac:chgData name="Kristian Østergaard" userId="959a473d-8908-4532-8554-b92abdfdf282" providerId="ADAL" clId="{471CA2C1-E023-46B1-857E-550FD920D59F}" dt="2024-11-16T08:28:07.565" v="128" actId="1076"/>
          <ac:picMkLst>
            <pc:docMk/>
            <pc:sldMk cId="3772461645" sldId="261"/>
            <ac:picMk id="5130" creationId="{1AB9D0C1-E395-656C-4C9B-48AAC6F408F8}"/>
          </ac:picMkLst>
        </pc:picChg>
        <pc:picChg chg="add mod">
          <ac:chgData name="Kristian Østergaard" userId="959a473d-8908-4532-8554-b92abdfdf282" providerId="ADAL" clId="{471CA2C1-E023-46B1-857E-550FD920D59F}" dt="2024-11-16T08:27:53.890" v="123" actId="1076"/>
          <ac:picMkLst>
            <pc:docMk/>
            <pc:sldMk cId="3772461645" sldId="261"/>
            <ac:picMk id="5131" creationId="{241B45E6-0236-786B-FF4F-F522C23BDF66}"/>
          </ac:picMkLst>
        </pc:picChg>
        <pc:picChg chg="add mod">
          <ac:chgData name="Kristian Østergaard" userId="959a473d-8908-4532-8554-b92abdfdf282" providerId="ADAL" clId="{471CA2C1-E023-46B1-857E-550FD920D59F}" dt="2024-11-16T08:27:52.578" v="122" actId="1076"/>
          <ac:picMkLst>
            <pc:docMk/>
            <pc:sldMk cId="3772461645" sldId="261"/>
            <ac:picMk id="5132" creationId="{DD2E8556-D2B3-9DD8-7FC4-6BA1978996CC}"/>
          </ac:picMkLst>
        </pc:picChg>
        <pc:picChg chg="add mod">
          <ac:chgData name="Kristian Østergaard" userId="959a473d-8908-4532-8554-b92abdfdf282" providerId="ADAL" clId="{471CA2C1-E023-46B1-857E-550FD920D59F}" dt="2024-11-16T08:27:19.499" v="108" actId="1076"/>
          <ac:picMkLst>
            <pc:docMk/>
            <pc:sldMk cId="3772461645" sldId="261"/>
            <ac:picMk id="5133" creationId="{528FACBC-4287-4418-C8F9-F4221BF482D5}"/>
          </ac:picMkLst>
        </pc:picChg>
        <pc:picChg chg="add mod">
          <ac:chgData name="Kristian Østergaard" userId="959a473d-8908-4532-8554-b92abdfdf282" providerId="ADAL" clId="{471CA2C1-E023-46B1-857E-550FD920D59F}" dt="2024-11-16T08:28:02.214" v="126" actId="1076"/>
          <ac:picMkLst>
            <pc:docMk/>
            <pc:sldMk cId="3772461645" sldId="261"/>
            <ac:picMk id="5134" creationId="{496BB065-FD8C-C0E5-C6F8-7CEDAB4A46BD}"/>
          </ac:picMkLst>
        </pc:picChg>
        <pc:picChg chg="add mod">
          <ac:chgData name="Kristian Østergaard" userId="959a473d-8908-4532-8554-b92abdfdf282" providerId="ADAL" clId="{471CA2C1-E023-46B1-857E-550FD920D59F}" dt="2024-11-16T08:28:02.214" v="126" actId="1076"/>
          <ac:picMkLst>
            <pc:docMk/>
            <pc:sldMk cId="3772461645" sldId="261"/>
            <ac:picMk id="5135" creationId="{B6BBECB7-695A-F2E3-B73E-D773690D108A}"/>
          </ac:picMkLst>
        </pc:picChg>
        <pc:picChg chg="add mod">
          <ac:chgData name="Kristian Østergaard" userId="959a473d-8908-4532-8554-b92abdfdf282" providerId="ADAL" clId="{471CA2C1-E023-46B1-857E-550FD920D59F}" dt="2024-11-16T08:27:17.669" v="107" actId="1076"/>
          <ac:picMkLst>
            <pc:docMk/>
            <pc:sldMk cId="3772461645" sldId="261"/>
            <ac:picMk id="5136" creationId="{14B9E008-CCF8-D2D0-A285-6676CDFC1C40}"/>
          </ac:picMkLst>
        </pc:picChg>
        <pc:picChg chg="add mod">
          <ac:chgData name="Kristian Østergaard" userId="959a473d-8908-4532-8554-b92abdfdf282" providerId="ADAL" clId="{471CA2C1-E023-46B1-857E-550FD920D59F}" dt="2024-11-16T08:28:54.387" v="134" actId="1076"/>
          <ac:picMkLst>
            <pc:docMk/>
            <pc:sldMk cId="3772461645" sldId="261"/>
            <ac:picMk id="5137" creationId="{9A082286-42EF-5CE7-E38C-738AE9952E12}"/>
          </ac:picMkLst>
        </pc:picChg>
        <pc:picChg chg="add mod">
          <ac:chgData name="Kristian Østergaard" userId="959a473d-8908-4532-8554-b92abdfdf282" providerId="ADAL" clId="{471CA2C1-E023-46B1-857E-550FD920D59F}" dt="2024-11-16T08:29:05.898" v="138" actId="14100"/>
          <ac:picMkLst>
            <pc:docMk/>
            <pc:sldMk cId="3772461645" sldId="261"/>
            <ac:picMk id="5138" creationId="{55E7D635-0610-BB30-9DB3-2D8A9AB01038}"/>
          </ac:picMkLst>
        </pc:picChg>
        <pc:inkChg chg="add del mod">
          <ac:chgData name="Kristian Østergaard" userId="959a473d-8908-4532-8554-b92abdfdf282" providerId="ADAL" clId="{471CA2C1-E023-46B1-857E-550FD920D59F}" dt="2024-11-16T08:28:49.781" v="132" actId="478"/>
          <ac:inkMkLst>
            <pc:docMk/>
            <pc:sldMk cId="3772461645" sldId="261"/>
            <ac:inkMk id="5" creationId="{A189E3A4-E377-886E-76B4-636BBF312530}"/>
          </ac:inkMkLst>
        </pc:inkChg>
        <pc:inkChg chg="add">
          <ac:chgData name="Kristian Østergaard" userId="959a473d-8908-4532-8554-b92abdfdf282" providerId="ADAL" clId="{471CA2C1-E023-46B1-857E-550FD920D59F}" dt="2024-11-16T08:29:19.177" v="139" actId="9405"/>
          <ac:inkMkLst>
            <pc:docMk/>
            <pc:sldMk cId="3772461645" sldId="261"/>
            <ac:inkMk id="6" creationId="{C0C3669D-11BE-F203-9ED2-E005EC891FAD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7" creationId="{8D1AE302-9335-525E-5063-83A6809A1BEB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8" creationId="{E538DEEC-36D0-4227-89E5-16F826DF0AD6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10" creationId="{E0B65B0F-1EAD-4D43-C700-A59294DDCA47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11" creationId="{1A4526FB-D47B-DBA5-B584-259146C855B5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12" creationId="{CD139707-22B1-CA95-4B1F-406BD38D9482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13" creationId="{0F095369-A587-9E38-FECE-D17B239D8D20}"/>
          </ac:inkMkLst>
        </pc:inkChg>
        <pc:inkChg chg="add mod">
          <ac:chgData name="Kristian Østergaard" userId="959a473d-8908-4532-8554-b92abdfdf282" providerId="ADAL" clId="{471CA2C1-E023-46B1-857E-550FD920D59F}" dt="2024-11-16T08:29:37.254" v="148"/>
          <ac:inkMkLst>
            <pc:docMk/>
            <pc:sldMk cId="3772461645" sldId="261"/>
            <ac:inkMk id="14" creationId="{3207A8F9-7968-1AE4-5133-7F02CF3685FC}"/>
          </ac:inkMkLst>
        </pc:inkChg>
      </pc:sldChg>
      <pc:sldChg chg="addSp delSp modSp new mod">
        <pc:chgData name="Kristian Østergaard" userId="959a473d-8908-4532-8554-b92abdfdf282" providerId="ADAL" clId="{471CA2C1-E023-46B1-857E-550FD920D59F}" dt="2024-11-16T08:35:09.247" v="333" actId="9405"/>
        <pc:sldMkLst>
          <pc:docMk/>
          <pc:sldMk cId="470986984" sldId="262"/>
        </pc:sldMkLst>
        <pc:spChg chg="mod">
          <ac:chgData name="Kristian Østergaard" userId="959a473d-8908-4532-8554-b92abdfdf282" providerId="ADAL" clId="{471CA2C1-E023-46B1-857E-550FD920D59F}" dt="2024-11-16T08:33:52.782" v="299" actId="14100"/>
          <ac:spMkLst>
            <pc:docMk/>
            <pc:sldMk cId="470986984" sldId="262"/>
            <ac:spMk id="2" creationId="{28F02A78-3EB9-50A8-F9D0-BB080E0947EB}"/>
          </ac:spMkLst>
        </pc:spChg>
        <pc:spChg chg="del">
          <ac:chgData name="Kristian Østergaard" userId="959a473d-8908-4532-8554-b92abdfdf282" providerId="ADAL" clId="{471CA2C1-E023-46B1-857E-550FD920D59F}" dt="2024-11-16T08:31:53.679" v="248" actId="478"/>
          <ac:spMkLst>
            <pc:docMk/>
            <pc:sldMk cId="470986984" sldId="262"/>
            <ac:spMk id="3" creationId="{B1AA27E1-CD92-C927-008E-CD83910434A4}"/>
          </ac:spMkLst>
        </pc:spChg>
        <pc:spChg chg="add del mod">
          <ac:chgData name="Kristian Østergaard" userId="959a473d-8908-4532-8554-b92abdfdf282" providerId="ADAL" clId="{471CA2C1-E023-46B1-857E-550FD920D59F}" dt="2024-11-16T08:32:40.246" v="281" actId="478"/>
          <ac:spMkLst>
            <pc:docMk/>
            <pc:sldMk cId="470986984" sldId="262"/>
            <ac:spMk id="6" creationId="{C270B3AE-9BC4-6370-8607-7F8601A8E960}"/>
          </ac:spMkLst>
        </pc:spChg>
        <pc:spChg chg="add mod">
          <ac:chgData name="Kristian Østergaard" userId="959a473d-8908-4532-8554-b92abdfdf282" providerId="ADAL" clId="{471CA2C1-E023-46B1-857E-550FD920D59F}" dt="2024-11-16T08:34:36.662" v="313" actId="692"/>
          <ac:spMkLst>
            <pc:docMk/>
            <pc:sldMk cId="470986984" sldId="262"/>
            <ac:spMk id="40" creationId="{5F7A4FA8-B86A-F84F-817C-6CC56D4CE588}"/>
          </ac:spMkLst>
        </pc:spChg>
        <pc:grpChg chg="add del mod">
          <ac:chgData name="Kristian Østergaard" userId="959a473d-8908-4532-8554-b92abdfdf282" providerId="ADAL" clId="{471CA2C1-E023-46B1-857E-550FD920D59F}" dt="2024-11-16T08:35:05.851" v="331"/>
          <ac:grpSpMkLst>
            <pc:docMk/>
            <pc:sldMk cId="470986984" sldId="262"/>
            <ac:grpSpMk id="43" creationId="{10511F48-BF56-901C-3D5C-D27D09CC289A}"/>
          </ac:grpSpMkLst>
        </pc:grpChg>
        <pc:grpChg chg="add del mod">
          <ac:chgData name="Kristian Østergaard" userId="959a473d-8908-4532-8554-b92abdfdf282" providerId="ADAL" clId="{471CA2C1-E023-46B1-857E-550FD920D59F}" dt="2024-11-16T08:34:54.440" v="324"/>
          <ac:grpSpMkLst>
            <pc:docMk/>
            <pc:sldMk cId="470986984" sldId="262"/>
            <ac:grpSpMk id="45" creationId="{0FBA0490-B090-35C5-C790-6B353313BA46}"/>
          </ac:grpSpMkLst>
        </pc:grpChg>
        <pc:grpChg chg="mod">
          <ac:chgData name="Kristian Østergaard" userId="959a473d-8908-4532-8554-b92abdfdf282" providerId="ADAL" clId="{471CA2C1-E023-46B1-857E-550FD920D59F}" dt="2024-11-16T08:34:53.672" v="322"/>
          <ac:grpSpMkLst>
            <pc:docMk/>
            <pc:sldMk cId="470986984" sldId="262"/>
            <ac:grpSpMk id="47" creationId="{B43934DE-7EA7-7AA4-67AE-E8800B7F4464}"/>
          </ac:grpSpMkLst>
        </pc:grpChg>
        <pc:grpChg chg="mod">
          <ac:chgData name="Kristian Østergaard" userId="959a473d-8908-4532-8554-b92abdfdf282" providerId="ADAL" clId="{471CA2C1-E023-46B1-857E-550FD920D59F}" dt="2024-11-16T08:35:02.280" v="329"/>
          <ac:grpSpMkLst>
            <pc:docMk/>
            <pc:sldMk cId="470986984" sldId="262"/>
            <ac:grpSpMk id="50" creationId="{A9469F12-1631-8593-A0A7-A80BDA69E996}"/>
          </ac:grpSpMkLst>
        </pc:grpChg>
        <pc:grpChg chg="mod">
          <ac:chgData name="Kristian Østergaard" userId="959a473d-8908-4532-8554-b92abdfdf282" providerId="ADAL" clId="{471CA2C1-E023-46B1-857E-550FD920D59F}" dt="2024-11-16T08:35:05.851" v="331"/>
          <ac:grpSpMkLst>
            <pc:docMk/>
            <pc:sldMk cId="470986984" sldId="262"/>
            <ac:grpSpMk id="52" creationId="{2EBF3AD2-7138-45FF-0EA0-C0C5BB1501F1}"/>
          </ac:grpSpMkLst>
        </pc:grpChg>
        <pc:graphicFrameChg chg="add mod modGraphic">
          <ac:chgData name="Kristian Østergaard" userId="959a473d-8908-4532-8554-b92abdfdf282" providerId="ADAL" clId="{471CA2C1-E023-46B1-857E-550FD920D59F}" dt="2024-11-16T08:32:23.774" v="276" actId="403"/>
          <ac:graphicFrameMkLst>
            <pc:docMk/>
            <pc:sldMk cId="470986984" sldId="262"/>
            <ac:graphicFrameMk id="4" creationId="{3EEA9496-078B-0AF8-8CF0-8C2675D9BF02}"/>
          </ac:graphicFrameMkLst>
        </pc:graphicFrame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7" creationId="{600C84A8-110F-F4B6-8FD3-0DF236EA4520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8" creationId="{32C629AA-85A7-C350-99B4-82735310FC7F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9" creationId="{7CC6E4E7-766A-F5E8-CE1A-1A30BD958646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0" creationId="{6473C641-E242-E0FD-9400-CF60EE285F93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1" creationId="{17096064-5F73-9B55-C0B2-31758B490247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2" creationId="{92701EA8-F0AD-D2E6-DCDD-9D555BAA669D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3" creationId="{63587917-BC8B-610C-485D-C19EA04FDB87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4" creationId="{93ECA298-273A-CC2E-E72F-2395715D7B82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5" creationId="{14147239-9695-0F75-89BC-D719A62D00CA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6" creationId="{095F846E-9094-F01B-5EBF-154DA7D90541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7" creationId="{ACD2C5CC-AC4A-2BC9-BC64-0A62C6FA634D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8" creationId="{289192E7-40DE-7915-8A4D-AB1FB93567C7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19" creationId="{39D92F80-2C5E-1BB9-E626-A4BD44DC4CD0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20" creationId="{2CB36F1E-4B6A-610E-7F0F-488D2AF81074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21" creationId="{36B8F6C7-E599-30B2-8307-D89C797D9172}"/>
          </ac:picMkLst>
        </pc:picChg>
        <pc:picChg chg="add mod">
          <ac:chgData name="Kristian Østergaard" userId="959a473d-8908-4532-8554-b92abdfdf282" providerId="ADAL" clId="{471CA2C1-E023-46B1-857E-550FD920D59F}" dt="2024-11-16T08:32:53.790" v="282"/>
          <ac:picMkLst>
            <pc:docMk/>
            <pc:sldMk cId="470986984" sldId="262"/>
            <ac:picMk id="22" creationId="{14A1AB93-7EF6-583C-0F96-2BFF3F92475C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23" creationId="{457FCE12-CCE9-A137-60E1-A281121DE08F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24" creationId="{CFC70A63-E0AD-BE7C-8AE8-BB160782E136}"/>
          </ac:picMkLst>
        </pc:picChg>
        <pc:picChg chg="add mod">
          <ac:chgData name="Kristian Østergaard" userId="959a473d-8908-4532-8554-b92abdfdf282" providerId="ADAL" clId="{471CA2C1-E023-46B1-857E-550FD920D59F}" dt="2024-11-16T08:33:47.519" v="298" actId="1076"/>
          <ac:picMkLst>
            <pc:docMk/>
            <pc:sldMk cId="470986984" sldId="262"/>
            <ac:picMk id="25" creationId="{46B2588D-F628-917B-0562-4607514E6356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26" creationId="{3F0ACE96-9116-19D4-068D-C379A5AAF3E6}"/>
          </ac:picMkLst>
        </pc:picChg>
        <pc:picChg chg="add mod">
          <ac:chgData name="Kristian Østergaard" userId="959a473d-8908-4532-8554-b92abdfdf282" providerId="ADAL" clId="{471CA2C1-E023-46B1-857E-550FD920D59F}" dt="2024-11-16T08:33:05.640" v="285" actId="1076"/>
          <ac:picMkLst>
            <pc:docMk/>
            <pc:sldMk cId="470986984" sldId="262"/>
            <ac:picMk id="27" creationId="{D008477C-7208-CF36-B377-AD611D0B8945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28" creationId="{7F21FC1A-A366-EEDA-EE0C-E3FF3A261C2B}"/>
          </ac:picMkLst>
        </pc:picChg>
        <pc:picChg chg="add mod">
          <ac:chgData name="Kristian Østergaard" userId="959a473d-8908-4532-8554-b92abdfdf282" providerId="ADAL" clId="{471CA2C1-E023-46B1-857E-550FD920D59F}" dt="2024-11-16T08:33:06.962" v="286" actId="1076"/>
          <ac:picMkLst>
            <pc:docMk/>
            <pc:sldMk cId="470986984" sldId="262"/>
            <ac:picMk id="29" creationId="{5384776C-6F06-2EA9-D4E4-F97CB192017D}"/>
          </ac:picMkLst>
        </pc:picChg>
        <pc:picChg chg="add mod">
          <ac:chgData name="Kristian Østergaard" userId="959a473d-8908-4532-8554-b92abdfdf282" providerId="ADAL" clId="{471CA2C1-E023-46B1-857E-550FD920D59F}" dt="2024-11-16T08:33:47.519" v="298" actId="1076"/>
          <ac:picMkLst>
            <pc:docMk/>
            <pc:sldMk cId="470986984" sldId="262"/>
            <ac:picMk id="30" creationId="{977BC2BC-954A-C88E-CA54-97FE37DEF7A6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31" creationId="{5B71D343-A44D-BAA7-5B1B-D455474449AF}"/>
          </ac:picMkLst>
        </pc:picChg>
        <pc:picChg chg="add mod">
          <ac:chgData name="Kristian Østergaard" userId="959a473d-8908-4532-8554-b92abdfdf282" providerId="ADAL" clId="{471CA2C1-E023-46B1-857E-550FD920D59F}" dt="2024-11-16T08:33:47.519" v="298" actId="1076"/>
          <ac:picMkLst>
            <pc:docMk/>
            <pc:sldMk cId="470986984" sldId="262"/>
            <ac:picMk id="32" creationId="{09C4A30C-6E6F-90A5-07B2-83E1D1FB8666}"/>
          </ac:picMkLst>
        </pc:picChg>
        <pc:picChg chg="add mod">
          <ac:chgData name="Kristian Østergaard" userId="959a473d-8908-4532-8554-b92abdfdf282" providerId="ADAL" clId="{471CA2C1-E023-46B1-857E-550FD920D59F}" dt="2024-11-16T08:33:47.519" v="298" actId="1076"/>
          <ac:picMkLst>
            <pc:docMk/>
            <pc:sldMk cId="470986984" sldId="262"/>
            <ac:picMk id="33" creationId="{CE1B7707-58F1-B690-0F63-4E78D48D9BFE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34" creationId="{AA75181A-585F-48E7-5FF6-155EDFDB1D7F}"/>
          </ac:picMkLst>
        </pc:picChg>
        <pc:picChg chg="add del mod">
          <ac:chgData name="Kristian Østergaard" userId="959a473d-8908-4532-8554-b92abdfdf282" providerId="ADAL" clId="{471CA2C1-E023-46B1-857E-550FD920D59F}" dt="2024-11-16T08:33:25.300" v="294" actId="478"/>
          <ac:picMkLst>
            <pc:docMk/>
            <pc:sldMk cId="470986984" sldId="262"/>
            <ac:picMk id="35" creationId="{81B30429-D487-8154-DB7A-2F8166D37D33}"/>
          </ac:picMkLst>
        </pc:picChg>
        <pc:picChg chg="add del mod">
          <ac:chgData name="Kristian Østergaard" userId="959a473d-8908-4532-8554-b92abdfdf282" providerId="ADAL" clId="{471CA2C1-E023-46B1-857E-550FD920D59F}" dt="2024-11-16T08:33:24.100" v="293" actId="478"/>
          <ac:picMkLst>
            <pc:docMk/>
            <pc:sldMk cId="470986984" sldId="262"/>
            <ac:picMk id="36" creationId="{C3C24B6C-1FBA-0944-0E87-EA43211E6D2A}"/>
          </ac:picMkLst>
        </pc:picChg>
        <pc:picChg chg="add mod">
          <ac:chgData name="Kristian Østergaard" userId="959a473d-8908-4532-8554-b92abdfdf282" providerId="ADAL" clId="{471CA2C1-E023-46B1-857E-550FD920D59F}" dt="2024-11-16T08:33:09.163" v="287" actId="1076"/>
          <ac:picMkLst>
            <pc:docMk/>
            <pc:sldMk cId="470986984" sldId="262"/>
            <ac:picMk id="37" creationId="{543D8FD1-4DCF-35BE-B297-8BC0DE2F6539}"/>
          </ac:picMkLst>
        </pc:picChg>
        <pc:picChg chg="add mod">
          <ac:chgData name="Kristian Østergaard" userId="959a473d-8908-4532-8554-b92abdfdf282" providerId="ADAL" clId="{471CA2C1-E023-46B1-857E-550FD920D59F}" dt="2024-11-16T08:33:11.959" v="288" actId="1076"/>
          <ac:picMkLst>
            <pc:docMk/>
            <pc:sldMk cId="470986984" sldId="262"/>
            <ac:picMk id="38" creationId="{98C0D83E-7512-05A9-D78C-E6B70AF770E1}"/>
          </ac:picMkLst>
        </pc:picChg>
        <pc:picChg chg="add mod">
          <ac:chgData name="Kristian Østergaard" userId="959a473d-8908-4532-8554-b92abdfdf282" providerId="ADAL" clId="{471CA2C1-E023-46B1-857E-550FD920D59F}" dt="2024-11-16T08:33:35.533" v="295"/>
          <ac:picMkLst>
            <pc:docMk/>
            <pc:sldMk cId="470986984" sldId="262"/>
            <ac:picMk id="39" creationId="{F4675712-D840-1930-2D8A-93ECC934367A}"/>
          </ac:picMkLst>
        </pc:picChg>
        <pc:picChg chg="add mod">
          <ac:chgData name="Kristian Østergaard" userId="959a473d-8908-4532-8554-b92abdfdf282" providerId="ADAL" clId="{471CA2C1-E023-46B1-857E-550FD920D59F}" dt="2024-11-16T08:33:47.519" v="298" actId="1076"/>
          <ac:picMkLst>
            <pc:docMk/>
            <pc:sldMk cId="470986984" sldId="262"/>
            <ac:picMk id="6145" creationId="{92C94B7A-FC13-452A-7D6A-F104107D9326}"/>
          </ac:picMkLst>
        </pc:picChg>
        <pc:picChg chg="add mod">
          <ac:chgData name="Kristian Østergaard" userId="959a473d-8908-4532-8554-b92abdfdf282" providerId="ADAL" clId="{471CA2C1-E023-46B1-857E-550FD920D59F}" dt="2024-11-16T08:32:36.111" v="280" actId="1076"/>
          <ac:picMkLst>
            <pc:docMk/>
            <pc:sldMk cId="470986984" sldId="262"/>
            <ac:picMk id="6146" creationId="{C68CC6D6-EDC6-D566-FDD6-B0843E736074}"/>
          </ac:picMkLst>
        </pc:picChg>
        <pc:inkChg chg="add mod">
          <ac:chgData name="Kristian Østergaard" userId="959a473d-8908-4532-8554-b92abdfdf282" providerId="ADAL" clId="{471CA2C1-E023-46B1-857E-550FD920D59F}" dt="2024-11-16T08:35:05.851" v="331"/>
          <ac:inkMkLst>
            <pc:docMk/>
            <pc:sldMk cId="470986984" sldId="262"/>
            <ac:inkMk id="41" creationId="{0FFA76D4-7E3D-A8CD-8E37-4F802E4CF309}"/>
          </ac:inkMkLst>
        </pc:inkChg>
        <pc:inkChg chg="add mod">
          <ac:chgData name="Kristian Østergaard" userId="959a473d-8908-4532-8554-b92abdfdf282" providerId="ADAL" clId="{471CA2C1-E023-46B1-857E-550FD920D59F}" dt="2024-11-16T08:35:05.851" v="331"/>
          <ac:inkMkLst>
            <pc:docMk/>
            <pc:sldMk cId="470986984" sldId="262"/>
            <ac:inkMk id="42" creationId="{A7813B83-7A2C-C6C9-FB37-5AA652A398A6}"/>
          </ac:inkMkLst>
        </pc:inkChg>
        <pc:inkChg chg="add del mod">
          <ac:chgData name="Kristian Østergaard" userId="959a473d-8908-4532-8554-b92abdfdf282" providerId="ADAL" clId="{471CA2C1-E023-46B1-857E-550FD920D59F}" dt="2024-11-16T08:34:54.440" v="324"/>
          <ac:inkMkLst>
            <pc:docMk/>
            <pc:sldMk cId="470986984" sldId="262"/>
            <ac:inkMk id="44" creationId="{93B6776F-A89A-8260-AE37-AE0F96F1AAAE}"/>
          </ac:inkMkLst>
        </pc:inkChg>
        <pc:inkChg chg="add del mod">
          <ac:chgData name="Kristian Østergaard" userId="959a473d-8908-4532-8554-b92abdfdf282" providerId="ADAL" clId="{471CA2C1-E023-46B1-857E-550FD920D59F}" dt="2024-11-16T08:34:53.672" v="322"/>
          <ac:inkMkLst>
            <pc:docMk/>
            <pc:sldMk cId="470986984" sldId="262"/>
            <ac:inkMk id="46" creationId="{18685194-6B19-37AA-0291-8B7C1992BAA1}"/>
          </ac:inkMkLst>
        </pc:inkChg>
        <pc:inkChg chg="add mod">
          <ac:chgData name="Kristian Østergaard" userId="959a473d-8908-4532-8554-b92abdfdf282" providerId="ADAL" clId="{471CA2C1-E023-46B1-857E-550FD920D59F}" dt="2024-11-16T08:35:02.280" v="329"/>
          <ac:inkMkLst>
            <pc:docMk/>
            <pc:sldMk cId="470986984" sldId="262"/>
            <ac:inkMk id="48" creationId="{86C2B36F-DE53-5F24-73F0-5477E0F4078D}"/>
          </ac:inkMkLst>
        </pc:inkChg>
        <pc:inkChg chg="add del mod">
          <ac:chgData name="Kristian Østergaard" userId="959a473d-8908-4532-8554-b92abdfdf282" providerId="ADAL" clId="{471CA2C1-E023-46B1-857E-550FD920D59F}" dt="2024-11-16T08:35:02.280" v="329"/>
          <ac:inkMkLst>
            <pc:docMk/>
            <pc:sldMk cId="470986984" sldId="262"/>
            <ac:inkMk id="49" creationId="{9D1A4D0F-8778-B473-40A5-AB6662D58CBD}"/>
          </ac:inkMkLst>
        </pc:inkChg>
        <pc:inkChg chg="add mod">
          <ac:chgData name="Kristian Østergaard" userId="959a473d-8908-4532-8554-b92abdfdf282" providerId="ADAL" clId="{471CA2C1-E023-46B1-857E-550FD920D59F}" dt="2024-11-16T08:35:05.851" v="331"/>
          <ac:inkMkLst>
            <pc:docMk/>
            <pc:sldMk cId="470986984" sldId="262"/>
            <ac:inkMk id="51" creationId="{B7AC8B88-3F57-54BB-8F63-68C780D7DBD0}"/>
          </ac:inkMkLst>
        </pc:inkChg>
        <pc:inkChg chg="add del">
          <ac:chgData name="Kristian Østergaard" userId="959a473d-8908-4532-8554-b92abdfdf282" providerId="ADAL" clId="{471CA2C1-E023-46B1-857E-550FD920D59F}" dt="2024-11-16T08:35:09.247" v="333" actId="9405"/>
          <ac:inkMkLst>
            <pc:docMk/>
            <pc:sldMk cId="470986984" sldId="262"/>
            <ac:inkMk id="53" creationId="{0EFD4A0B-B777-95A0-36D4-B9F329753C62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2:55.6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368 1 24575,'-3'1'0,"1"0"0,-1-1 0,1 2 0,0-1 0,-1 0 0,1 0 0,0 1 0,0-1 0,0 1 0,0 0 0,0-1 0,0 1 0,1 0 0,-1 0 0,0 0 0,1 0 0,0 1 0,-1-1 0,1 0 0,0 1 0,-1 3 0,-19 55 0,14-42 0,-1 0 0,0-1 0,-2 0 0,0 0 0,-20 26 0,-10 19 0,18-30 0,-26 32 0,24-33 0,-22 36 0,1 24 0,39-83-1365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11.5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0 24575,'0'832'-1365,"0"-811"-5461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13.2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29 24575,'0'-1'0,"1"0"0,-1 0 0,0 0 0,1 0 0,0 0 0,-1 0 0,1 0 0,0 1 0,-1-1 0,1 0 0,0 0 0,0 0 0,0 1 0,-1-1 0,1 0 0,0 1 0,0-1 0,0 1 0,0-1 0,0 1 0,0-1 0,0 1 0,1 0 0,-1 0 0,0-1 0,0 1 0,2 0 0,36-4 0,-35 4 0,20-2 0,-8 0 0,0 0 0,0 2 0,0 0 0,0 0 0,0 2 0,0 0 0,-1 1 0,18 5 0,-28-4 0,0 0 0,-1 0 0,0 0 0,0 1 0,0-1 0,0 1 0,-1 0 0,1 1 0,-1-1 0,-1 0 0,1 1 0,-1 0 0,3 7 0,6 14 0,-7-19 0,-1 0 0,0 0 0,0 0 0,-1 0 0,0 0 0,-1 1 0,0-1 0,0 1 0,-1-1 0,0 1 0,0-1 0,-1 1 0,0-1 0,0 1 0,-1-1 0,-4 12 0,4-14 0,0-1 0,-1 0 0,1 1 0,-1-1 0,0 0 0,-1-1 0,1 1 0,-1-1 0,0 1 0,0-1 0,0 0 0,-1-1 0,1 1 0,-1-1 0,0 1 0,0-2 0,0 1 0,0 0 0,-1-1 0,1 0 0,0 0 0,-1-1 0,0 0 0,-10 2 0,-110-2-154,91-2-1057,13 1-5615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14.80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24575,'0'690'-1365,"0"-669"-5461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16.76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48 24575,'0'-1'0,"0"0"0,1 1 0,-1-1 0,1 0 0,-1 0 0,0 0 0,1 0 0,0 0 0,-1 1 0,1-1 0,-1 0 0,1 0 0,0 1 0,0-1 0,-1 0 0,1 1 0,0-1 0,0 1 0,0-1 0,0 1 0,0 0 0,-1-1 0,1 1 0,0 0 0,0 0 0,0-1 0,2 1 0,33-5 0,-25 4 0,29-6 0,-5 0 0,1 2 0,47 0 0,-71 4 0,0 1 0,0 1 0,0 0 0,0 1 0,0 0 0,22 7 0,-31-7 0,1 0 0,0 0 0,0 0 0,-1 1 0,0 0 0,1-1 0,-1 1 0,0 0 0,0 1 0,-1-1 0,1 0 0,-1 1 0,1 0 0,-1-1 0,0 1 0,0 0 0,-1 0 0,1 0 0,-1 0 0,0 0 0,0 1 0,0 7 0,2 4 0,-1 0 0,0 0 0,-1-1 0,-1 1 0,-1 0 0,0 0 0,-1 0 0,-1 0 0,-6 19 0,6-30 0,0 0 0,0 0 0,-1-1 0,1 0 0,-1 1 0,0-2 0,0 1 0,-1 0 0,1-1 0,-1 0 0,0 0 0,0 0 0,0 0 0,0-1 0,0 0 0,-6 2 0,-4 1 0,0-1 0,0-1 0,0 0 0,-26 1 0,12-2-227,0-2-1,1-1 1,-1-1-1,0-1 1,-28-8-1,41 7-6598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31.5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549 53 24575,'-1'-2'0,"1"1"0,-1-1 0,0 1 0,0-1 0,0 1 0,0 0 0,0-1 0,0 1 0,-1 0 0,1-1 0,0 1 0,-1 0 0,1 0 0,0 0 0,-1 0 0,1 1 0,-1-1 0,0 0 0,1 1 0,-4-2 0,-34-11 0,8 8 0,-1 0 0,0 2 0,1 2 0,-56 3 0,11 1 0,68-3 0,1 0 0,0 1 0,-1 0 0,1 0 0,0 0 0,0 1 0,0 1 0,0-1 0,0 1 0,0 0 0,1 1 0,-1-1 0,1 1 0,0 0 0,0 1 0,0 0 0,1 0 0,0 0 0,0 0 0,-9 12 0,8-6 0,0 0 0,0 0 0,1 1 0,0-1 0,1 1 0,1 0 0,0 0 0,0 0 0,1 1 0,1-1 0,-1 22 0,2 14 0,3 94 0,-2-138 0,0 0 0,0-1 0,0 1 0,0-1 0,0 1 0,1-1 0,0 0 0,0 1 0,0-1 0,0 0 0,0 0 0,1 0 0,-1-1 0,1 1 0,-1-1 0,1 1 0,0-1 0,0 0 0,0 0 0,1 0 0,-1 0 0,7 2 0,8 3 0,2 0 0,-1-2 0,23 5 0,-8-3 0,-18-3 0,-1 0 0,1-2 0,0 0 0,0 0 0,29-2 0,-39-1 0,0 1 0,0-1 0,-1 0 0,1 0 0,0-1 0,-1 0 0,1 0 0,-1 0 0,1-1 0,-1 0 0,0 0 0,0 0 0,0 0 0,-1-1 0,1 0 0,-1 0 0,0 0 0,7-9 0,14-24 0,-2-1 0,-1-1 0,29-76 0,-41 85 0,29-56 0,-29 143 0,26 175 0,-32-186-22,-5-38-90,1-1 0,0 0 0,1 1 0,0-1 0,0 0 0,0 0 0,1 1 1,0-1-1,1-1 0,0 1 0,4 9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36.26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482 174 24575,'1'-11'0,"-2"1"0,1-1 0,-1 1 0,-4-17 0,4 24 0,0 0 0,0 0 0,-1 0 0,1 0 0,-1 0 0,0 1 0,1-1 0,-1 0 0,0 1 0,-1 0 0,1-1 0,0 1 0,-1 0 0,1 0 0,-1 0 0,0 0 0,0 1 0,-4-3 0,-11-4 0,-2-2 0,0 1 0,0 1 0,-43-10 0,59 17 0,-1 0 0,0 0 0,0 1 0,0-1 0,0 1 0,0 0 0,0 1 0,0-1 0,0 1 0,0 0 0,0 0 0,0 1 0,1-1 0,-1 1 0,0 0 0,1 1 0,-1-1 0,1 1 0,0-1 0,0 1 0,0 1 0,0-1 0,-4 5 0,-23 31 0,2 1 0,1 1 0,-34 69 0,56-96 0,1 1 0,1 0 0,0 0 0,1 0 0,1 0 0,1 1 0,-1 19 0,10 110 0,-7-139 0,1 0 0,0 0 0,-1 0 0,2-1 0,-1 1 0,1-1 0,0 1 0,0-1 0,0 0 0,1 0 0,0 0 0,0 0 0,0-1 0,0 0 0,1 1 0,0-2 0,0 1 0,0 0 0,0-1 0,7 3 0,1 1 0,0-1 0,0-1 0,0 0 0,0-1 0,1 0 0,0-1 0,27 2 0,-33-4 0,0 0 0,1-1 0,-1 0 0,0 0 0,0-1 0,0 0 0,1 0 0,-1-1 0,0 0 0,-1-1 0,1 0 0,0 0 0,-1 0 0,0-1 0,1 0 0,-1-1 0,-1 1 0,1-1 0,-1-1 0,0 1 0,9-11 0,0-1 0,0-1 0,-1 0 0,0-1 0,15-30 0,-21 33 0,4-5 0,-1-1 0,-1 0 0,-1-1 0,12-44 0,-13 25 0,-1 1 0,-2-1 0,-1-45 0,-5 514 0,2-416 0,1-1 0,-1 0 0,2 0 0,-1 0 0,1 0 0,1 0 0,0-1 0,0 1 0,8 11 0,-6-11 0,-1 1 0,0-1 0,0 1 0,-1 0 0,-1 0 0,0 0 0,2 16 0,-3-4-1365,-2-2-5461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43.2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19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24575,'37'33'0,"1"-2"0,42 28 0,2 0 0,123 94 0,6-10 0,7-9 0,293 134 0,766 238 0,-690-287 0,919 327 0,-699-240-220,-8 29-186,-28-10 195,-384-168 202,1321 563-86,-1134-469 1017,293 139-903,102 77-19,-917-441 0,-2 1 0,0 3 0,54 44 0,279 215 0,-310-235 0,85 66 0,-131-96 0,-1 0 0,-1 2 0,33 46 0,217 359 0,-84-151 0,-133-205 0,-4 3 0,63 120 0,-105-171 52,15 55 1,-20-56-543,1-1 0,21 46 0,-21-56-6336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25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24575,'0'11'0,"2"0"0,-1 0 0,2-1 0,-1 1 0,6 13 0,4 18 0,20 123 0,-7 1 0,6 259 0,-59 341 0,7 288 0,25-670 0,-16 3 0,0-32 0,-2 16 0,4 173 0,34-332 0,1 26 0,-26-107 0,-2-74 0,3 0 0,3 1 0,11 62 0,-9-91-455,-2 1 0,0 38 0,-3-44-6371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28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4616 0 24575,'-3'1'0,"0"-1"0,0 1 0,0-1 0,1 1 0,-1 0 0,0 0 0,1 0 0,-1 1 0,1-1 0,-1 1 0,1-1 0,-1 1 0,1 0 0,0 0 0,-4 3 0,-29 40 0,26-33 0,-71 108 0,-74 150 0,38-62 0,-460 678 0,312-519 0,-222 301 0,-413 554 0,261-382 0,276-412 0,306-362 0,-97 90 0,-77 43 0,127-112 0,-8 17 0,-160 192 0,256-280-1365,3-4-5461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2:57.0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24575,'3'1'0,"-1"-1"0,1 1 0,-1 0 0,1 0 0,-1 1 0,1-1 0,-1 0 0,0 1 0,0-1 0,0 1 0,0 0 0,0 0 0,0 0 0,0 0 0,0 0 0,-1 0 0,1 0 0,-1 1 0,0-1 0,2 5 0,22 51 0,25 59 0,-31-77 0,14 42 0,-27-67 0,0 0 0,2 0 0,15 23 0,15 30 0,-33-51-1365,-1-1-5461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31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13364 1 24575,'-24'362'0,"-1"25"0,21-293 0,-4 0 0,-5-1 0,-28 109 0,37-188 0,-1-1 0,0 0 0,0 0 0,-1-1 0,-1 1 0,0-1 0,-1-1 0,0 1 0,-1-1 0,0-1 0,0 0 0,-1 0 0,-1-1 0,0 0 0,-17 10 0,7-5 0,-1-2 0,-1 0 0,0-2 0,0 0 0,-1-1 0,0-2 0,-42 8 0,-326 36 0,-105 19 0,260-22 0,-168 31 0,-302 98 0,514-120 0,-1237 430 0,712-203 0,-865 322 0,218 29 0,936-408 0,-401 282 0,651-376 0,-228 218 0,38-29 0,-69 9 0,18-17 0,0 0 0,-101 83 0,218-164 0,112-91 0,-168 103 0,201-142 0,85-50-79,-97 93-1,105-88-1126,43-38-5620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32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1 24575,'-1'7'0,"-1"0"0,0 0 0,-1-1 0,1 1 0,-1 0 0,-1-1 0,1 0 0,-1 0 0,0 0 0,0 0 0,-7 6 0,-8 15 0,-7 12 0,-42 73 0,63-101 0,0 0 0,0 0 0,1 0 0,0 1 0,1-1 0,1 1 0,-1 0 0,1 17 0,2-27 0,0 0 0,0 0 0,0 0 0,1 0 0,-1 0 0,1 0 0,-1 0 0,1 0 0,0-1 0,0 1 0,0 0 0,0 0 0,0-1 0,0 1 0,0 0 0,0-1 0,1 0 0,-1 1 0,1-1 0,-1 0 0,1 1 0,0-1 0,-1 0 0,1 0 0,0 0 0,0 0 0,2 0 0,6 3 0,1-1 0,0-1 0,-1 0 0,13 1 0,10 2 0,50 9-177,1-4 0,0-3 0,133-7-1,-168 0-478,-30-1-6170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34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0 24575,'0'36'0,"2"9"0,-3 0 0,-2 0 0,-1 0 0,-18 75 0,9-77 0,3 0 0,1 0 0,-5 88 0,14-128 0,0-1 0,0 1 0,0-1 0,0 1 0,1 0 0,-1-1 0,1 1 0,-1-1 0,1 1 0,0-1 0,0 1 0,1-1 0,-1 1 0,0-1 0,1 0 0,-1 0 0,1 0 0,0 0 0,2 3 0,0-3 0,0 1 0,0-1 0,0 1 0,0-1 0,0-1 0,0 1 0,1-1 0,-1 1 0,1-1 0,6 1 0,11-1 0,0 0 0,0-1 0,41-7 0,-46 5 0,86-9-1365,-62 7-5461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35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24575,'5'6'0,"-1"1"0,0 1 0,0-1 0,-1 0 0,0 1 0,0 0 0,-1 0 0,3 15 0,3 6 0,-2-11 0,0 0 0,2-1 0,0 1 0,1-2 0,0 1 0,2-1 0,0-1 0,1 0 0,0 0 0,1-1 0,0-1 0,2 0 0,15 11 0,-18-15 0,1 1 0,0-2 0,1 0 0,0-1 0,29 12 0,-39-18 0,0 1 0,1-1 0,-1 0 0,1 0 0,-1 0 0,1 0 0,-1-1 0,1 0 0,-1 0 0,1 0 0,0 0 0,-1-1 0,1 0 0,-1 0 0,1 0 0,-1 0 0,0-1 0,1 0 0,-1 0 0,0 0 0,0 0 0,0 0 0,-1-1 0,8-6 0,5-12 21,0 0 1,-1-2-1,22-45 0,3-4-1471,-20 41-5376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9:36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340 0 24575,'13'174'0,"-7"-124"0,-2 0 0,-4 84 0,0-131 0,-1-1 0,0 1 0,0-1 0,0 0 0,0 1 0,0-1 0,-1 0 0,1 1 0,-1-1 0,1 0 0,-1 0 0,0 0 0,0 0 0,0-1 0,0 1 0,0 0 0,0-1 0,0 0 0,0 1 0,-1-1 0,1 0 0,-1 0 0,1 0 0,0 0 0,-1-1 0,0 1 0,1-1 0,-1 1 0,1-1 0,-1 0 0,-3 0 0,-6 0 0,0 0 0,-1 0 0,1-1 0,0 0 0,-20-6 0,10 0-195,0-1 0,0-1 0,1 0 0,0-2 0,1-1 0,-37-27 0,36 21-6631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34:56.52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7874 24575,'1'-3'0,"0"-1"0,0 0 0,1 0 0,-1 0 0,1 0 0,0 1 0,0-1 0,0 1 0,5-6 0,3-8 0,534-818 0,-513 790 0,630-833-483,52 40-1,-411 495 440,264-307-155,-52 63 146,45 51 57,-516 501-101,161-144 445,-168 144-109,-1-3 0,-2 0 1,37-58-1,-30 37-221,3 2 0,85-87 0,116-84-22,-22 21 5,-110 91-1,148-198 0,1-2 0,-7 11 0,-195 232 0,4 3 0,78-67 0,-84 83 0,117-111 0,-70 59 0,22-21 0,-58 73-23,-52 43-145,0-1 0,0 0 1,-2-1-1,1-1 0,-2 0 0,0-1 1,16-23-1,-18 17-6658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34:47.4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9230 24575,'1'-14'0,"0"0"0,1 0 0,1 0 0,0 1 0,0-1 0,2 1 0,0 0 0,0 0 0,1 0 0,0 1 0,1 0 0,1 0 0,14-16 0,10-10 0,3 2 0,57-46 0,-40 36 0,1274-1025 0,54 165-939,-1142 754 969,-187 120-30,1300-850 0,-311 66-10,-672 524-6,-259 216 99,178-92-1,485-165 746,65-34-896,-169-23 79,-51 28-12,1088-455 1,-550 226 0,-923 464 0,5 10 0,429-146 0,-569 230 0,184-67 0,-219 74 0,-2-3 0,83-53 0,-82 47 0,117-51 0,-48 26 0,-31 8 0,-3-4 0,148-113 0,-184 124 0,98-55 0,-51 27 0,-83 54 0,2 1 0,0 1 0,0 1 0,35-14 0,-37 19-1365,-4 1-5461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34:48.5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24575,'228'15'0,"-30"-1"0,-197-14 0,6 0 0,1 0 0,-1 1 0,1 0 0,-1 0 0,1 0 0,6 4 0,-12-5 0,-1 1 0,0-1 0,1 1 0,-1 0 0,0 0 0,0 0 0,0-1 0,0 1 0,0 0 0,0 0 0,0 1 0,0-1 0,0 0 0,0 0 0,-1 0 0,1 1 0,0-1 0,-1 0 0,1 1 0,-1-1 0,0 0 0,1 1 0,-1-1 0,0 1 0,0-1 0,0 0 0,0 1 0,0-1 0,0 1 0,0-1 0,0 0 0,-1 1 0,1-1 0,0 1 0,-1-1 0,1 0 0,-1 1 0,-1 1 0,-4 11 0,-2 0 0,0-1 0,-1 0 0,0 0 0,0-1 0,-2 0 0,1 0 0,-2-2 0,-19 17 0,12-11 0,1 0 0,-28 35 0,28-12-1365,14-19-5461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35:04.8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1 103 24575,'17'-1'0,"-1"-1"0,1-1 0,0 0 0,-1-1 0,22-9 0,-16 5 0,0 2 0,27-5 0,-6 3 0,68-22 0,-80 21 0,-28 8 0,1 0 0,-1 0 0,1 0 0,-1 1 0,1 0 0,0-1 0,-1 1 0,1 1 0,-1-1 0,1 0 0,0 1 0,-1 0 0,1 0 0,-1 0 0,1 0 0,-1 0 0,0 1 0,1 0 0,-1 0 0,0-1 0,0 2 0,0-1 0,-1 0 0,1 1 0,0-1 0,-1 1 0,0 0 0,1-1 0,-1 1 0,0 1 0,0-1 0,-1 0 0,1 0 0,1 5 0,5 14 0,0 0 0,-2 1 0,0 0 0,3 31 0,-2-14 0,3-2-282,1 0 0,28 61-1,-33-86-235,1 6-6308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2:58.5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24575,'4'0'0,"6"0"0,4 0 0,5 0 0,3 0 0,1 0 0,2 0 0,-5 0-8191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00.10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423 1 24575,'-2'0'0,"1"0"0,0 1 0,-1-1 0,1 1 0,0-1 0,0 1 0,-1 0 0,1-1 0,0 1 0,0 0 0,0 0 0,0 0 0,0 0 0,0 0 0,0 0 0,0 0 0,0 0 0,1 0 0,-1 1 0,0 1 0,-16 32 0,11-20 0,-27 53 0,21-40 0,-1-1 0,-1-1 0,-2 0 0,-32 42 0,-21 24 0,51-66 0,-1 0 0,-35 37 0,-26 22-1365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01.27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 24575,'1'0'0,"0"1"0,1-1 0,-1 1 0,0 0 0,0-1 0,1 1 0,-1 0 0,0 0 0,0 0 0,0 0 0,0 0 0,0 0 0,0 0 0,0 0 0,-1 0 0,1 0 0,0 1 0,0-1 0,-1 0 0,1 0 0,0 2 0,13 35 0,-12-30 0,75 260 0,-58-190 0,-5-13 0,-9-38 0,1 0 0,10 25 0,-3-16-45,21 48-1275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02.53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24575,'4'0'0,"6"0"0,4 0 0,5 0 0,3 0 0,1 0 0,1 0 0,1 0 0,0 0 0,0 0 0,-5 4 0,-1 1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06.4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47 0 24575,'-19'402'0,"17"-311"0,3-72 0,-1-1 0,-1 1 0,0 0 0,-6 26 0,0-34 0,1-22 0,1-24 0,5 30 0,0 0 0,0 0 0,1 1 0,0-1 0,0 0 0,0 1 0,0-1 0,0 1 0,1-1 0,0 1 0,0 0 0,0-1 0,1 1 0,-1 0 0,1 1 0,6-8 0,-5 8 0,1 0 0,-1 0 0,1 0 0,-1 1 0,1 0 0,0 0 0,0 0 0,0 0 0,0 1 0,1 0 0,-1 0 0,0 0 0,0 1 0,1 0 0,4 0 0,95-10 0,-81 6 0,0 1 0,0 1 0,40 2 0,-61 0 0,0 1 0,0 0 0,0 1 0,0-1 0,0 0 0,-1 1 0,1-1 0,0 1 0,-1 0 0,1 0 0,-1 0 0,1 0 0,-1 1 0,0-1 0,0 1 0,0-1 0,0 1 0,-1 0 0,1-1 0,-1 1 0,0 0 0,1 0 0,-1 0 0,-1 0 0,1 0 0,0 4 0,4 12 0,-2 1 0,2 38 0,-4-51 0,-1-2 0,1 0 0,-1 1 0,-1-1 0,1 0 0,-1 1 0,0-1 0,0 0 0,0 0 0,-1 0 0,1 1 0,-1-2 0,-1 1 0,1 0 0,-1 0 0,0-1 0,0 1 0,0-1 0,0 0 0,-1 0 0,0 0 0,-5 4 0,1-3 0,1 0 0,-1-1 0,1-1 0,-1 1 0,0-1 0,0 0 0,0-1 0,-1 0 0,1 0 0,-1-1 0,1 0 0,-15-1 0,-192-3-1365,194 3-5461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08.2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69 1 24575,'2'140'0,"-5"151"0,-21-127 0,16-102 0,0 0 0,0 76 0,8-123 0,-1 0 0,-1 1 0,0-1 0,-1 0 0,-6 17 0,6-26-1365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1-16T08:23:09.98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24 24575,'28'-2'0,"52"-8"0,-58 5 0,0 2 0,1 1 0,39 0 0,-58 3 0,0-1 0,0 1 0,0-1 0,-1 1 0,1 0 0,0 1 0,-1-1 0,1 1 0,-1-1 0,0 1 0,1 0 0,-1 0 0,0 1 0,0-1 0,0 1 0,3 3 0,-2-1 0,0 1 0,-1-1 0,0 1 0,0-1 0,0 1 0,-1 0 0,0 0 0,0 0 0,1 8 0,1 13 0,-1 0 0,-1 1 0,-4 48 0,1-42 0,1-26 0,0 0 0,-1 0 0,1 0 0,-1 0 0,-1 0 0,0 0 0,0-1 0,-5 13 0,4-16 0,0 1 0,0-1 0,-1 0 0,1 0 0,-1 0 0,0-1 0,0 1 0,0-1 0,0 0 0,0 0 0,-1 0 0,0-1 0,1 0 0,-6 2 0,-7 3 0,1-2 0,-1 0 0,0-1 0,-1-1 0,1 0 0,-22 0 0,21-2 0,-2 3-1365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57611-8C9A-A554-C71E-FAD65FD6E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1F5607A-43D8-76A4-5565-1D6AD83E9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0E24DB7-C043-7CA0-AF25-BBA2844A7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113AD5F-4C58-43D3-41FE-E54959CF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E273CF2-6B08-55DF-C785-8D30978BE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240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7DC6B4-15DA-B107-5D97-6D53F03C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21E2E48-44B2-C3D9-51ED-EF0F15B8D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B9CB374-2759-5904-F5B7-A62149141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F835D9-04A6-CAA9-9EF3-BDDC4B915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337615D-6285-1FB9-3DAE-D4CD2BE8B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380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1F15CBB-E06F-69F0-6EC5-64C8DBC07A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0E1AC32-1F07-B99F-B21E-28BFA8F15E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0DD389E-918C-0007-3FAD-4E6C28CE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0F3675B-1E85-6C2C-4BC3-CE5F69BE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3F9090B-8965-214C-B1C7-67BF103A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1522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6F523-B17C-63F9-79E2-29B68F043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940ACF6-C706-52F9-A2EC-5B3C48E10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6983C31-BD80-62E4-975F-0F1F3982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63BF541-6BEF-F37E-2513-6378F554F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7B003E9-4609-10DA-8277-691C0EFF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068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AE7B19-FA36-3D52-107B-15F81CC91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07B4DDA-6D69-21A6-86A6-454285C42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83DB847-ED87-58FB-7D69-C964D42B4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6A4F14F-47B8-C9EB-0614-B411AE7E2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E25D397-4A95-C4BC-04CC-D5DB33DA4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895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9D4A31-BBA5-8A3A-9A50-4B585B21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785486-C376-15C6-65BB-3DDD8C1586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CFCA9E8-B3DF-35B4-16D4-238BB29EB0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3C08F5C-C12E-D499-C4C1-3F6BBD2EF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4FDC8AE-434D-98FE-43CE-CBB5D283A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93726E6-254D-FED6-5C53-90C719C1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5413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942535-969A-AA13-3432-7491B29C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70B0BB1-841C-5B40-866B-194765C7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5B0A9CB-5437-D61D-AB9A-69B1C361B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7EF17D2-0329-D4E5-030D-5F9E833D8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F10C3F3-D611-01A0-807A-27921E7705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2BEB7DC-68E4-5A79-BF1E-8A8369A7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407E0A8-0923-9986-3A95-8FF2AB6F3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B7D5CA2-0E00-9D11-661E-8E2CD7846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862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2E37F8-1A82-E624-0EE9-C5606C9AA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74B7098-0740-78CE-9DA8-C5AA9214E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2756583-787A-A475-0007-FF679B15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190C954-473D-C95D-6733-12D60BB8C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865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8294134-2B09-1919-0ABF-C1EFF4DE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26EE5B2-C06A-13CE-D2EA-BF2C43A42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81B28A24-E6B5-8B63-8134-9D983F66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519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97948C-37B8-E9DD-AAD5-FF9C81572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7950B36-B782-01FB-7C9B-5CEEA6297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1E39249-0017-701D-AA17-046A941446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0AE6D7E-9964-59FF-FE81-BB8E273EA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F94F03D-B42A-5224-DD84-C5451A02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C509BB3-F9E6-0E1C-30DC-189D8200B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485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953B5-9AEB-6933-B3B3-D809B4F3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8F5B349-9625-3C10-11B3-5DD4EBB654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5110804-1044-66CE-CF2B-67480431B4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A629814-27AF-FFD4-5EAD-3EB7C039E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8F100EA-D93D-231B-2A85-EEC18223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B37AEF3-F8FA-B422-C856-248F81C3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1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F8BA308-4704-F19E-3707-FB6F496C1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BB5D9F8-1168-9F00-4E5F-A24BA52F9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AC9498B-975A-BB5B-127E-BF4890A0F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1C8A8-51A6-4E92-A7BE-A10C048F6065}" type="datetimeFigureOut">
              <a:rPr lang="da-DK" smtClean="0"/>
              <a:t>16-11-2024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A55B00-01DB-6682-94A1-9EC5B8405F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9F57EB1-6AAD-3B50-5669-2A6773A9A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BBD9E9-46EB-406C-A7E7-CBDD4F98DE2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796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.xml"/><Relationship Id="rId18" Type="http://schemas.openxmlformats.org/officeDocument/2006/relationships/image" Target="../media/image17.png"/><Relationship Id="rId26" Type="http://schemas.openxmlformats.org/officeDocument/2006/relationships/image" Target="../media/image21.png"/><Relationship Id="rId39" Type="http://schemas.openxmlformats.org/officeDocument/2006/relationships/customXml" Target="../ink/ink15.xml"/><Relationship Id="rId21" Type="http://schemas.openxmlformats.org/officeDocument/2006/relationships/customXml" Target="../ink/ink6.xml"/><Relationship Id="rId34" Type="http://schemas.openxmlformats.org/officeDocument/2006/relationships/image" Target="../media/image25.png"/><Relationship Id="rId42" Type="http://schemas.openxmlformats.org/officeDocument/2006/relationships/image" Target="../media/image29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29" Type="http://schemas.openxmlformats.org/officeDocument/2006/relationships/customXml" Target="../ink/ink10.xml"/><Relationship Id="rId41" Type="http://schemas.openxmlformats.org/officeDocument/2006/relationships/customXml" Target="../ink/ink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customXml" Target="../ink/ink1.xml"/><Relationship Id="rId24" Type="http://schemas.openxmlformats.org/officeDocument/2006/relationships/image" Target="../media/image20.png"/><Relationship Id="rId32" Type="http://schemas.openxmlformats.org/officeDocument/2006/relationships/image" Target="../media/image24.png"/><Relationship Id="rId37" Type="http://schemas.openxmlformats.org/officeDocument/2006/relationships/customXml" Target="../ink/ink14.xml"/><Relationship Id="rId40" Type="http://schemas.openxmlformats.org/officeDocument/2006/relationships/image" Target="../media/image28.png"/><Relationship Id="rId5" Type="http://schemas.openxmlformats.org/officeDocument/2006/relationships/image" Target="../media/image7.png"/><Relationship Id="rId15" Type="http://schemas.openxmlformats.org/officeDocument/2006/relationships/customXml" Target="../ink/ink3.xml"/><Relationship Id="rId23" Type="http://schemas.openxmlformats.org/officeDocument/2006/relationships/customXml" Target="../ink/ink7.xml"/><Relationship Id="rId28" Type="http://schemas.openxmlformats.org/officeDocument/2006/relationships/image" Target="../media/image22.png"/><Relationship Id="rId36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customXml" Target="../ink/ink5.xml"/><Relationship Id="rId31" Type="http://schemas.openxmlformats.org/officeDocument/2006/relationships/customXml" Target="../ink/ink11.xml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openxmlformats.org/officeDocument/2006/relationships/customXml" Target="../ink/ink9.xml"/><Relationship Id="rId30" Type="http://schemas.openxmlformats.org/officeDocument/2006/relationships/image" Target="../media/image23.png"/><Relationship Id="rId35" Type="http://schemas.openxmlformats.org/officeDocument/2006/relationships/customXml" Target="../ink/ink13.xml"/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customXml" Target="../ink/ink4.xml"/><Relationship Id="rId25" Type="http://schemas.openxmlformats.org/officeDocument/2006/relationships/customXml" Target="../ink/ink8.xml"/><Relationship Id="rId33" Type="http://schemas.openxmlformats.org/officeDocument/2006/relationships/customXml" Target="../ink/ink12.xml"/><Relationship Id="rId38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26" Type="http://schemas.openxmlformats.org/officeDocument/2006/relationships/customXml" Target="../ink/ink20.xml"/><Relationship Id="rId21" Type="http://schemas.openxmlformats.org/officeDocument/2006/relationships/image" Target="../media/image49.png"/><Relationship Id="rId34" Type="http://schemas.openxmlformats.org/officeDocument/2006/relationships/customXml" Target="../ink/ink24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5" Type="http://schemas.openxmlformats.org/officeDocument/2006/relationships/image" Target="../media/image51.png"/><Relationship Id="rId33" Type="http://schemas.openxmlformats.org/officeDocument/2006/relationships/image" Target="../media/image55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customXml" Target="../ink/ink17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24" Type="http://schemas.openxmlformats.org/officeDocument/2006/relationships/customXml" Target="../ink/ink19.xml"/><Relationship Id="rId32" Type="http://schemas.openxmlformats.org/officeDocument/2006/relationships/customXml" Target="../ink/ink23.xml"/><Relationship Id="rId37" Type="http://schemas.openxmlformats.org/officeDocument/2006/relationships/hyperlink" Target="https://wheelofnames.com/" TargetMode="External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0.png"/><Relationship Id="rId28" Type="http://schemas.openxmlformats.org/officeDocument/2006/relationships/customXml" Target="../ink/ink21.xml"/><Relationship Id="rId36" Type="http://schemas.openxmlformats.org/officeDocument/2006/relationships/image" Target="../media/image57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31" Type="http://schemas.openxmlformats.org/officeDocument/2006/relationships/image" Target="../media/image5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customXml" Target="../ink/ink18.xml"/><Relationship Id="rId27" Type="http://schemas.openxmlformats.org/officeDocument/2006/relationships/image" Target="../media/image52.png"/><Relationship Id="rId30" Type="http://schemas.openxmlformats.org/officeDocument/2006/relationships/customXml" Target="../ink/ink22.xml"/><Relationship Id="rId35" Type="http://schemas.openxmlformats.org/officeDocument/2006/relationships/image" Target="../media/image56.png"/><Relationship Id="rId8" Type="http://schemas.openxmlformats.org/officeDocument/2006/relationships/image" Target="../media/image37.png"/><Relationship Id="rId3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25.xml"/><Relationship Id="rId18" Type="http://schemas.openxmlformats.org/officeDocument/2006/relationships/image" Target="../media/image62.png"/><Relationship Id="rId3" Type="http://schemas.openxmlformats.org/officeDocument/2006/relationships/image" Target="../media/image59.png"/><Relationship Id="rId7" Type="http://schemas.openxmlformats.org/officeDocument/2006/relationships/image" Target="../media/image38.png"/><Relationship Id="rId12" Type="http://schemas.openxmlformats.org/officeDocument/2006/relationships/image" Target="../media/image3.png"/><Relationship Id="rId17" Type="http://schemas.openxmlformats.org/officeDocument/2006/relationships/customXml" Target="../ink/ink27.xml"/><Relationship Id="rId2" Type="http://schemas.openxmlformats.org/officeDocument/2006/relationships/image" Target="../media/image58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6.png"/><Relationship Id="rId5" Type="http://schemas.openxmlformats.org/officeDocument/2006/relationships/image" Target="../media/image35.png"/><Relationship Id="rId15" Type="http://schemas.openxmlformats.org/officeDocument/2006/relationships/customXml" Target="../ink/ink26.xml"/><Relationship Id="rId10" Type="http://schemas.openxmlformats.org/officeDocument/2006/relationships/image" Target="../media/image45.png"/><Relationship Id="rId19" Type="http://schemas.openxmlformats.org/officeDocument/2006/relationships/customXml" Target="../ink/ink28.xml"/><Relationship Id="rId4" Type="http://schemas.openxmlformats.org/officeDocument/2006/relationships/image" Target="../media/image33.png"/><Relationship Id="rId9" Type="http://schemas.openxmlformats.org/officeDocument/2006/relationships/image" Target="../media/image41.pn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279CC2-D25E-F02F-311B-7938CFDDA0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229" y="1478281"/>
            <a:ext cx="5462427" cy="1290745"/>
          </a:xfrm>
        </p:spPr>
        <p:txBody>
          <a:bodyPr/>
          <a:lstStyle/>
          <a:p>
            <a:r>
              <a:rPr lang="da-DK" dirty="0"/>
              <a:t>Vi laver børn</a:t>
            </a:r>
          </a:p>
        </p:txBody>
      </p:sp>
      <p:pic>
        <p:nvPicPr>
          <p:cNvPr id="4" name="Billede 3" descr="Et billede, der indeholder clipart, Børnekunst, Grafik, illustration/afbildning">
            <a:extLst>
              <a:ext uri="{FF2B5EF4-FFF2-40B4-BE49-F238E27FC236}">
                <a16:creationId xmlns:a16="http://schemas.microsoft.com/office/drawing/2014/main" id="{0AE2E4D4-AF11-CC64-B015-AAE84FE1EA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32" y="4551838"/>
            <a:ext cx="7445991" cy="1655762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A6CEF8F6-743A-217F-EE4A-79F5A98ED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059" y="196640"/>
            <a:ext cx="2732792" cy="3854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A72EC51B-BF47-4946-549D-395C97E77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9326" y="196640"/>
            <a:ext cx="2897243" cy="3854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6738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99C3A-762E-D13C-10F5-7E79F0410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18" y="262383"/>
            <a:ext cx="10515600" cy="569823"/>
          </a:xfrm>
        </p:spPr>
        <p:txBody>
          <a:bodyPr>
            <a:normAutofit/>
          </a:bodyPr>
          <a:lstStyle/>
          <a:p>
            <a:r>
              <a:rPr lang="da-DK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Trin 1: Tag 8 stykker papir og klip dem ud og sorter som på billedet</a:t>
            </a:r>
            <a:endParaRPr lang="da-DK" sz="5400" dirty="0"/>
          </a:p>
        </p:txBody>
      </p:sp>
      <p:pic>
        <p:nvPicPr>
          <p:cNvPr id="1033" name="Picture 9" descr="Computergenereret alternativ tekst:&#10;&#10;">
            <a:extLst>
              <a:ext uri="{FF2B5EF4-FFF2-40B4-BE49-F238E27FC236}">
                <a16:creationId xmlns:a16="http://schemas.microsoft.com/office/drawing/2014/main" id="{094184D0-D5F0-C7BB-3F81-E49DF372E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18" y="1241798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mputergenereret alternativ tekst:&#10;&#10;">
            <a:extLst>
              <a:ext uri="{FF2B5EF4-FFF2-40B4-BE49-F238E27FC236}">
                <a16:creationId xmlns:a16="http://schemas.microsoft.com/office/drawing/2014/main" id="{475F8B8C-7DA9-102D-458C-47F8FDEDB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096" y="1289677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utergenereret alternativ tekst:&#10;&#10;">
            <a:extLst>
              <a:ext uri="{FF2B5EF4-FFF2-40B4-BE49-F238E27FC236}">
                <a16:creationId xmlns:a16="http://schemas.microsoft.com/office/drawing/2014/main" id="{6E16A9C8-26B9-92DE-69B9-812C532AD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846" y="1289677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mputergenereret alternativ tekst:&#10;&#10;">
            <a:extLst>
              <a:ext uri="{FF2B5EF4-FFF2-40B4-BE49-F238E27FC236}">
                <a16:creationId xmlns:a16="http://schemas.microsoft.com/office/drawing/2014/main" id="{C5C53547-878C-1289-2F3B-740E5DAEF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506" y="1289677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omputergenereret alternativ tekst:&#10;&#10;">
            <a:extLst>
              <a:ext uri="{FF2B5EF4-FFF2-40B4-BE49-F238E27FC236}">
                <a16:creationId xmlns:a16="http://schemas.microsoft.com/office/drawing/2014/main" id="{DFA593BB-968A-6025-D916-8950B2A5B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56" y="1295065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omputergenereret alternativ tekst:&#10;&#10;">
            <a:extLst>
              <a:ext uri="{FF2B5EF4-FFF2-40B4-BE49-F238E27FC236}">
                <a16:creationId xmlns:a16="http://schemas.microsoft.com/office/drawing/2014/main" id="{D4E55836-8CAE-8220-8E9A-7A80F12AA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220" y="1295065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omputergenereret alternativ tekst:&#10;&#10;">
            <a:extLst>
              <a:ext uri="{FF2B5EF4-FFF2-40B4-BE49-F238E27FC236}">
                <a16:creationId xmlns:a16="http://schemas.microsoft.com/office/drawing/2014/main" id="{07F9758C-81E1-FCE0-F0B4-6F32A42F0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678" y="1386291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omputergenereret alternativ tekst:&#10;&#10;">
            <a:extLst>
              <a:ext uri="{FF2B5EF4-FFF2-40B4-BE49-F238E27FC236}">
                <a16:creationId xmlns:a16="http://schemas.microsoft.com/office/drawing/2014/main" id="{6522ACC8-C00E-89B5-FB20-EA5E3C5DD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642" y="1386291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133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AB643-7BAD-6FD7-2281-BED1B2656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5FD16-711A-8E5C-4A04-EC07F1FA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18" y="262383"/>
            <a:ext cx="10515600" cy="569823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da-DK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Trin 2: Halver Y-kromosomet</a:t>
            </a:r>
          </a:p>
        </p:txBody>
      </p:sp>
      <p:pic>
        <p:nvPicPr>
          <p:cNvPr id="1033" name="Picture 9" descr="Computergenereret alternativ tekst:&#10;&#10;">
            <a:extLst>
              <a:ext uri="{FF2B5EF4-FFF2-40B4-BE49-F238E27FC236}">
                <a16:creationId xmlns:a16="http://schemas.microsoft.com/office/drawing/2014/main" id="{5ED17284-E871-3D90-6620-D22EC556D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32" y="1241797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mputergenereret alternativ tekst:&#10;&#10;">
            <a:extLst>
              <a:ext uri="{FF2B5EF4-FFF2-40B4-BE49-F238E27FC236}">
                <a16:creationId xmlns:a16="http://schemas.microsoft.com/office/drawing/2014/main" id="{8FFEA708-8978-3D5E-2B33-87A90896A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854" y="1241796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omputergenereret alternativ tekst:&#10;&#10;">
            <a:extLst>
              <a:ext uri="{FF2B5EF4-FFF2-40B4-BE49-F238E27FC236}">
                <a16:creationId xmlns:a16="http://schemas.microsoft.com/office/drawing/2014/main" id="{40BB975A-BC98-65F3-303E-39012E04A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477" y="1285728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mputergenereret alternativ tekst:&#10;&#10;">
            <a:extLst>
              <a:ext uri="{FF2B5EF4-FFF2-40B4-BE49-F238E27FC236}">
                <a16:creationId xmlns:a16="http://schemas.microsoft.com/office/drawing/2014/main" id="{CA037800-BF28-6FFA-29FF-1FEA4D52D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353" y="1299297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omputergenereret alternativ tekst:&#10;&#10;">
            <a:extLst>
              <a:ext uri="{FF2B5EF4-FFF2-40B4-BE49-F238E27FC236}">
                <a16:creationId xmlns:a16="http://schemas.microsoft.com/office/drawing/2014/main" id="{514E748F-3778-EBFE-C510-D5CA4B886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499" y="1299297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omputergenereret alternativ tekst:&#10;&#10;">
            <a:extLst>
              <a:ext uri="{FF2B5EF4-FFF2-40B4-BE49-F238E27FC236}">
                <a16:creationId xmlns:a16="http://schemas.microsoft.com/office/drawing/2014/main" id="{B597BFA1-2F31-995B-B5BC-0E96F105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72" y="1289676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omputergenereret alternativ tekst:&#10;&#10;">
            <a:extLst>
              <a:ext uri="{FF2B5EF4-FFF2-40B4-BE49-F238E27FC236}">
                <a16:creationId xmlns:a16="http://schemas.microsoft.com/office/drawing/2014/main" id="{A2F68ACC-38E4-C5D4-DB6E-7B29B2465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618" y="1343229"/>
            <a:ext cx="1046573" cy="204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Computergenereret alternativ tekst:&#10;&#10;">
            <a:extLst>
              <a:ext uri="{FF2B5EF4-FFF2-40B4-BE49-F238E27FC236}">
                <a16:creationId xmlns:a16="http://schemas.microsoft.com/office/drawing/2014/main" id="{15377262-AA9D-090E-52CD-5057E2AB6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191" y="1343229"/>
            <a:ext cx="3014263" cy="315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93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C90B09-806A-5D70-DEE4-CEFB22F6C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22" y="203681"/>
            <a:ext cx="10515600" cy="477356"/>
          </a:xfrm>
        </p:spPr>
        <p:txBody>
          <a:bodyPr>
            <a:normAutofit/>
          </a:bodyPr>
          <a:lstStyle/>
          <a:p>
            <a:r>
              <a:rPr lang="da-DK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Trin 3: Skriv alleler på kromosomerne efter skemaet</a:t>
            </a:r>
            <a:endParaRPr lang="da-DK" sz="5400" dirty="0"/>
          </a:p>
        </p:txBody>
      </p:sp>
      <p:pic>
        <p:nvPicPr>
          <p:cNvPr id="5" name="Picture 9" descr="Computergenereret alternativ tekst:&#10;&#10;">
            <a:extLst>
              <a:ext uri="{FF2B5EF4-FFF2-40B4-BE49-F238E27FC236}">
                <a16:creationId xmlns:a16="http://schemas.microsoft.com/office/drawing/2014/main" id="{146FD548-9C0D-DA30-6033-012B23714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00" y="851382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omputergenereret alternativ tekst:&#10;&#10;">
            <a:extLst>
              <a:ext uri="{FF2B5EF4-FFF2-40B4-BE49-F238E27FC236}">
                <a16:creationId xmlns:a16="http://schemas.microsoft.com/office/drawing/2014/main" id="{5AC2AB88-AA4B-A876-E718-BAA50E401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078" y="899261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Computergenereret alternativ tekst:&#10;&#10;">
            <a:extLst>
              <a:ext uri="{FF2B5EF4-FFF2-40B4-BE49-F238E27FC236}">
                <a16:creationId xmlns:a16="http://schemas.microsoft.com/office/drawing/2014/main" id="{822BD423-A96B-0799-AEA0-FC6566B18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311" y="851382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Computergenereret alternativ tekst:&#10;&#10;">
            <a:extLst>
              <a:ext uri="{FF2B5EF4-FFF2-40B4-BE49-F238E27FC236}">
                <a16:creationId xmlns:a16="http://schemas.microsoft.com/office/drawing/2014/main" id="{2E529C5A-B0EC-4467-96B5-5D5AD9D8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971" y="851382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3" descr="Computergenereret alternativ tekst:&#10;&#10;">
            <a:extLst>
              <a:ext uri="{FF2B5EF4-FFF2-40B4-BE49-F238E27FC236}">
                <a16:creationId xmlns:a16="http://schemas.microsoft.com/office/drawing/2014/main" id="{18F37D8C-58BF-EFF0-8F27-0967F0F4A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035" y="995875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omputergenereret alternativ tekst:&#10;&#10;">
            <a:extLst>
              <a:ext uri="{FF2B5EF4-FFF2-40B4-BE49-F238E27FC236}">
                <a16:creationId xmlns:a16="http://schemas.microsoft.com/office/drawing/2014/main" id="{FE38B65B-B29A-B15D-C000-9E4C32A12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999" y="995875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5" descr="Computergenereret alternativ tekst:&#10;&#10;">
            <a:extLst>
              <a:ext uri="{FF2B5EF4-FFF2-40B4-BE49-F238E27FC236}">
                <a16:creationId xmlns:a16="http://schemas.microsoft.com/office/drawing/2014/main" id="{DCCEE085-B4AC-D203-BB81-EFC2CAD13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063" y="995875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Computergenereret alternativ tekst:&#10;&#10;">
            <a:extLst>
              <a:ext uri="{FF2B5EF4-FFF2-40B4-BE49-F238E27FC236}">
                <a16:creationId xmlns:a16="http://schemas.microsoft.com/office/drawing/2014/main" id="{4308BDA9-4251-2DA3-2C48-A2C20F8EB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3027" y="995875"/>
            <a:ext cx="1005777" cy="196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Computergenereret alternativ tekst:&#10;&#10;">
            <a:extLst>
              <a:ext uri="{FF2B5EF4-FFF2-40B4-BE49-F238E27FC236}">
                <a16:creationId xmlns:a16="http://schemas.microsoft.com/office/drawing/2014/main" id="{7260FCE1-0467-D9D2-6A40-D5E3DC512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270" y="3129957"/>
            <a:ext cx="2681555" cy="36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uppe 25">
            <a:extLst>
              <a:ext uri="{FF2B5EF4-FFF2-40B4-BE49-F238E27FC236}">
                <a16:creationId xmlns:a16="http://schemas.microsoft.com/office/drawing/2014/main" id="{3977990E-FF85-0960-FE8B-DBEFCB787588}"/>
              </a:ext>
            </a:extLst>
          </p:cNvPr>
          <p:cNvGrpSpPr/>
          <p:nvPr/>
        </p:nvGrpSpPr>
        <p:grpSpPr>
          <a:xfrm>
            <a:off x="1431444" y="1085033"/>
            <a:ext cx="209520" cy="216360"/>
            <a:chOff x="1431444" y="1085033"/>
            <a:chExt cx="209520" cy="21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8" name="Håndskrift 17">
                  <a:extLst>
                    <a:ext uri="{FF2B5EF4-FFF2-40B4-BE49-F238E27FC236}">
                      <a16:creationId xmlns:a16="http://schemas.microsoft.com/office/drawing/2014/main" id="{48850CB9-5D35-FD24-7855-1EBE39D3781B}"/>
                    </a:ext>
                  </a:extLst>
                </p14:cNvPr>
                <p14:cNvContentPartPr/>
                <p14:nvPr/>
              </p14:nvContentPartPr>
              <p14:xfrm>
                <a:off x="1431444" y="1085033"/>
                <a:ext cx="132480" cy="216360"/>
              </p14:xfrm>
            </p:contentPart>
          </mc:Choice>
          <mc:Fallback>
            <p:pic>
              <p:nvPicPr>
                <p:cNvPr id="18" name="Håndskrift 17">
                  <a:extLst>
                    <a:ext uri="{FF2B5EF4-FFF2-40B4-BE49-F238E27FC236}">
                      <a16:creationId xmlns:a16="http://schemas.microsoft.com/office/drawing/2014/main" id="{48850CB9-5D35-FD24-7855-1EBE39D3781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413804" y="1067393"/>
                  <a:ext cx="1681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9" name="Håndskrift 18">
                  <a:extLst>
                    <a:ext uri="{FF2B5EF4-FFF2-40B4-BE49-F238E27FC236}">
                      <a16:creationId xmlns:a16="http://schemas.microsoft.com/office/drawing/2014/main" id="{B8F2E056-5566-1743-625A-7FA62DAF2702}"/>
                    </a:ext>
                  </a:extLst>
                </p14:cNvPr>
                <p14:cNvContentPartPr/>
                <p14:nvPr/>
              </p14:nvContentPartPr>
              <p14:xfrm>
                <a:off x="1546644" y="1085033"/>
                <a:ext cx="94320" cy="187560"/>
              </p14:xfrm>
            </p:contentPart>
          </mc:Choice>
          <mc:Fallback>
            <p:pic>
              <p:nvPicPr>
                <p:cNvPr id="19" name="Håndskrift 18">
                  <a:extLst>
                    <a:ext uri="{FF2B5EF4-FFF2-40B4-BE49-F238E27FC236}">
                      <a16:creationId xmlns:a16="http://schemas.microsoft.com/office/drawing/2014/main" id="{B8F2E056-5566-1743-625A-7FA62DAF270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528644" y="1067393"/>
                  <a:ext cx="12996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1" name="Håndskrift 20">
                  <a:extLst>
                    <a:ext uri="{FF2B5EF4-FFF2-40B4-BE49-F238E27FC236}">
                      <a16:creationId xmlns:a16="http://schemas.microsoft.com/office/drawing/2014/main" id="{9D410D76-8C34-ED97-94BE-6406BF4215CE}"/>
                    </a:ext>
                  </a:extLst>
                </p14:cNvPr>
                <p14:cNvContentPartPr/>
                <p14:nvPr/>
              </p14:nvContentPartPr>
              <p14:xfrm>
                <a:off x="1512444" y="1239113"/>
                <a:ext cx="49680" cy="360"/>
              </p14:xfrm>
            </p:contentPart>
          </mc:Choice>
          <mc:Fallback>
            <p:pic>
              <p:nvPicPr>
                <p:cNvPr id="21" name="Håndskrift 20">
                  <a:extLst>
                    <a:ext uri="{FF2B5EF4-FFF2-40B4-BE49-F238E27FC236}">
                      <a16:creationId xmlns:a16="http://schemas.microsoft.com/office/drawing/2014/main" id="{9D410D76-8C34-ED97-94BE-6406BF4215C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94444" y="1221113"/>
                  <a:ext cx="853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456D8F3C-719B-E8A7-ADBE-C4AFE6637239}"/>
              </a:ext>
            </a:extLst>
          </p:cNvPr>
          <p:cNvGrpSpPr/>
          <p:nvPr/>
        </p:nvGrpSpPr>
        <p:grpSpPr>
          <a:xfrm>
            <a:off x="1958484" y="1050833"/>
            <a:ext cx="266400" cy="254160"/>
            <a:chOff x="1958484" y="1050833"/>
            <a:chExt cx="266400" cy="25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2" name="Håndskrift 21">
                  <a:extLst>
                    <a:ext uri="{FF2B5EF4-FFF2-40B4-BE49-F238E27FC236}">
                      <a16:creationId xmlns:a16="http://schemas.microsoft.com/office/drawing/2014/main" id="{1BBA0DB4-5AD2-2EF1-4FF6-FE549DED10B9}"/>
                    </a:ext>
                  </a:extLst>
                </p14:cNvPr>
                <p14:cNvContentPartPr/>
                <p14:nvPr/>
              </p14:nvContentPartPr>
              <p14:xfrm>
                <a:off x="1958484" y="1076393"/>
                <a:ext cx="152280" cy="217800"/>
              </p14:xfrm>
            </p:contentPart>
          </mc:Choice>
          <mc:Fallback>
            <p:pic>
              <p:nvPicPr>
                <p:cNvPr id="22" name="Håndskrift 21">
                  <a:extLst>
                    <a:ext uri="{FF2B5EF4-FFF2-40B4-BE49-F238E27FC236}">
                      <a16:creationId xmlns:a16="http://schemas.microsoft.com/office/drawing/2014/main" id="{1BBA0DB4-5AD2-2EF1-4FF6-FE549DED10B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40844" y="1058753"/>
                  <a:ext cx="1879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3" name="Håndskrift 22">
                  <a:extLst>
                    <a:ext uri="{FF2B5EF4-FFF2-40B4-BE49-F238E27FC236}">
                      <a16:creationId xmlns:a16="http://schemas.microsoft.com/office/drawing/2014/main" id="{A139E9FF-C0D3-F472-97E3-9B0117E3EEA8}"/>
                    </a:ext>
                  </a:extLst>
                </p14:cNvPr>
                <p14:cNvContentPartPr/>
                <p14:nvPr/>
              </p14:nvContentPartPr>
              <p14:xfrm>
                <a:off x="2144604" y="1050833"/>
                <a:ext cx="80280" cy="254160"/>
              </p14:xfrm>
            </p:contentPart>
          </mc:Choice>
          <mc:Fallback>
            <p:pic>
              <p:nvPicPr>
                <p:cNvPr id="23" name="Håndskrift 22">
                  <a:extLst>
                    <a:ext uri="{FF2B5EF4-FFF2-40B4-BE49-F238E27FC236}">
                      <a16:creationId xmlns:a16="http://schemas.microsoft.com/office/drawing/2014/main" id="{A139E9FF-C0D3-F472-97E3-9B0117E3EEA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126964" y="1033193"/>
                  <a:ext cx="11592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4" name="Håndskrift 23">
                  <a:extLst>
                    <a:ext uri="{FF2B5EF4-FFF2-40B4-BE49-F238E27FC236}">
                      <a16:creationId xmlns:a16="http://schemas.microsoft.com/office/drawing/2014/main" id="{C5136B08-E6D0-2685-D15C-07F200BDFA8B}"/>
                    </a:ext>
                  </a:extLst>
                </p14:cNvPr>
                <p14:cNvContentPartPr/>
                <p14:nvPr/>
              </p14:nvContentPartPr>
              <p14:xfrm>
                <a:off x="2067924" y="1213553"/>
                <a:ext cx="89640" cy="5400"/>
              </p14:xfrm>
            </p:contentPart>
          </mc:Choice>
          <mc:Fallback>
            <p:pic>
              <p:nvPicPr>
                <p:cNvPr id="24" name="Håndskrift 23">
                  <a:extLst>
                    <a:ext uri="{FF2B5EF4-FFF2-40B4-BE49-F238E27FC236}">
                      <a16:creationId xmlns:a16="http://schemas.microsoft.com/office/drawing/2014/main" id="{C5136B08-E6D0-2685-D15C-07F200BDFA8B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049924" y="1195553"/>
                  <a:ext cx="125280" cy="41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7" name="Håndskrift 26">
                <a:extLst>
                  <a:ext uri="{FF2B5EF4-FFF2-40B4-BE49-F238E27FC236}">
                    <a16:creationId xmlns:a16="http://schemas.microsoft.com/office/drawing/2014/main" id="{FA74E257-FD1B-7B58-9B9D-A06D7A01E7E9}"/>
                  </a:ext>
                </a:extLst>
              </p14:cNvPr>
              <p14:cNvContentPartPr/>
              <p14:nvPr/>
            </p14:nvContentPartPr>
            <p14:xfrm>
              <a:off x="325164" y="2350073"/>
              <a:ext cx="154080" cy="274680"/>
            </p14:xfrm>
          </p:contentPart>
        </mc:Choice>
        <mc:Fallback>
          <p:pic>
            <p:nvPicPr>
              <p:cNvPr id="27" name="Håndskrift 26">
                <a:extLst>
                  <a:ext uri="{FF2B5EF4-FFF2-40B4-BE49-F238E27FC236}">
                    <a16:creationId xmlns:a16="http://schemas.microsoft.com/office/drawing/2014/main" id="{FA74E257-FD1B-7B58-9B9D-A06D7A01E7E9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07164" y="2332073"/>
                <a:ext cx="189720" cy="310320"/>
              </a:xfrm>
              <a:prstGeom prst="rect">
                <a:avLst/>
              </a:prstGeom>
            </p:spPr>
          </p:pic>
        </mc:Fallback>
      </mc:AlternateContent>
      <p:grpSp>
        <p:nvGrpSpPr>
          <p:cNvPr id="30" name="Gruppe 29">
            <a:extLst>
              <a:ext uri="{FF2B5EF4-FFF2-40B4-BE49-F238E27FC236}">
                <a16:creationId xmlns:a16="http://schemas.microsoft.com/office/drawing/2014/main" id="{C4871C9D-432C-96F6-EF6D-2DAF06740134}"/>
              </a:ext>
            </a:extLst>
          </p:cNvPr>
          <p:cNvGrpSpPr/>
          <p:nvPr/>
        </p:nvGrpSpPr>
        <p:grpSpPr>
          <a:xfrm>
            <a:off x="923844" y="2289953"/>
            <a:ext cx="129240" cy="352800"/>
            <a:chOff x="923844" y="2289953"/>
            <a:chExt cx="129240" cy="352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8" name="Håndskrift 27">
                  <a:extLst>
                    <a:ext uri="{FF2B5EF4-FFF2-40B4-BE49-F238E27FC236}">
                      <a16:creationId xmlns:a16="http://schemas.microsoft.com/office/drawing/2014/main" id="{60DB0424-CFEB-B775-6A27-93A4DBAD99F1}"/>
                    </a:ext>
                  </a:extLst>
                </p14:cNvPr>
                <p14:cNvContentPartPr/>
                <p14:nvPr/>
              </p14:nvContentPartPr>
              <p14:xfrm>
                <a:off x="923844" y="2289953"/>
                <a:ext cx="25920" cy="349920"/>
              </p14:xfrm>
            </p:contentPart>
          </mc:Choice>
          <mc:Fallback>
            <p:pic>
              <p:nvPicPr>
                <p:cNvPr id="28" name="Håndskrift 27">
                  <a:extLst>
                    <a:ext uri="{FF2B5EF4-FFF2-40B4-BE49-F238E27FC236}">
                      <a16:creationId xmlns:a16="http://schemas.microsoft.com/office/drawing/2014/main" id="{60DB0424-CFEB-B775-6A27-93A4DBAD99F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05844" y="2272313"/>
                  <a:ext cx="6156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9" name="Håndskrift 28">
                  <a:extLst>
                    <a:ext uri="{FF2B5EF4-FFF2-40B4-BE49-F238E27FC236}">
                      <a16:creationId xmlns:a16="http://schemas.microsoft.com/office/drawing/2014/main" id="{96804B4F-680B-EFB1-25EA-216D5AC73950}"/>
                    </a:ext>
                  </a:extLst>
                </p14:cNvPr>
                <p14:cNvContentPartPr/>
                <p14:nvPr/>
              </p14:nvContentPartPr>
              <p14:xfrm>
                <a:off x="931404" y="2478233"/>
                <a:ext cx="121680" cy="164520"/>
              </p14:xfrm>
            </p:contentPart>
          </mc:Choice>
          <mc:Fallback>
            <p:pic>
              <p:nvPicPr>
                <p:cNvPr id="29" name="Håndskrift 28">
                  <a:extLst>
                    <a:ext uri="{FF2B5EF4-FFF2-40B4-BE49-F238E27FC236}">
                      <a16:creationId xmlns:a16="http://schemas.microsoft.com/office/drawing/2014/main" id="{96804B4F-680B-EFB1-25EA-216D5AC73950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13404" y="2460233"/>
                  <a:ext cx="157320" cy="20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FF72CD3-1149-2704-5D46-C67A2BE2F796}"/>
              </a:ext>
            </a:extLst>
          </p:cNvPr>
          <p:cNvGrpSpPr/>
          <p:nvPr/>
        </p:nvGrpSpPr>
        <p:grpSpPr>
          <a:xfrm>
            <a:off x="1503804" y="2409833"/>
            <a:ext cx="121320" cy="334080"/>
            <a:chOff x="1503804" y="2409833"/>
            <a:chExt cx="121320" cy="334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1" name="Håndskrift 30">
                  <a:extLst>
                    <a:ext uri="{FF2B5EF4-FFF2-40B4-BE49-F238E27FC236}">
                      <a16:creationId xmlns:a16="http://schemas.microsoft.com/office/drawing/2014/main" id="{1DB9A49C-F8FE-2DBF-8032-9324B5FD2D19}"/>
                    </a:ext>
                  </a:extLst>
                </p14:cNvPr>
                <p14:cNvContentPartPr/>
                <p14:nvPr/>
              </p14:nvContentPartPr>
              <p14:xfrm>
                <a:off x="1503804" y="2409833"/>
                <a:ext cx="360" cy="307080"/>
              </p14:xfrm>
            </p:contentPart>
          </mc:Choice>
          <mc:Fallback>
            <p:pic>
              <p:nvPicPr>
                <p:cNvPr id="31" name="Håndskrift 30">
                  <a:extLst>
                    <a:ext uri="{FF2B5EF4-FFF2-40B4-BE49-F238E27FC236}">
                      <a16:creationId xmlns:a16="http://schemas.microsoft.com/office/drawing/2014/main" id="{1DB9A49C-F8FE-2DBF-8032-9324B5FD2D1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486164" y="2391833"/>
                  <a:ext cx="3600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2" name="Håndskrift 31">
                  <a:extLst>
                    <a:ext uri="{FF2B5EF4-FFF2-40B4-BE49-F238E27FC236}">
                      <a16:creationId xmlns:a16="http://schemas.microsoft.com/office/drawing/2014/main" id="{741214CF-E147-F396-F9EA-2D0CDCF5C535}"/>
                    </a:ext>
                  </a:extLst>
                </p14:cNvPr>
                <p14:cNvContentPartPr/>
                <p14:nvPr/>
              </p14:nvContentPartPr>
              <p14:xfrm>
                <a:off x="1503804" y="2612873"/>
                <a:ext cx="121320" cy="131040"/>
              </p14:xfrm>
            </p:contentPart>
          </mc:Choice>
          <mc:Fallback>
            <p:pic>
              <p:nvPicPr>
                <p:cNvPr id="32" name="Håndskrift 31">
                  <a:extLst>
                    <a:ext uri="{FF2B5EF4-FFF2-40B4-BE49-F238E27FC236}">
                      <a16:creationId xmlns:a16="http://schemas.microsoft.com/office/drawing/2014/main" id="{741214CF-E147-F396-F9EA-2D0CDCF5C53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486164" y="2595233"/>
                  <a:ext cx="156960" cy="16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91968174-E065-09DE-1102-187B8AAA46C7}"/>
              </a:ext>
            </a:extLst>
          </p:cNvPr>
          <p:cNvGrpSpPr/>
          <p:nvPr/>
        </p:nvGrpSpPr>
        <p:grpSpPr>
          <a:xfrm>
            <a:off x="2084844" y="2409833"/>
            <a:ext cx="156240" cy="291960"/>
            <a:chOff x="2084844" y="2409833"/>
            <a:chExt cx="156240" cy="291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4" name="Håndskrift 33">
                  <a:extLst>
                    <a:ext uri="{FF2B5EF4-FFF2-40B4-BE49-F238E27FC236}">
                      <a16:creationId xmlns:a16="http://schemas.microsoft.com/office/drawing/2014/main" id="{C95928A5-F8FD-83A1-81B8-7A0FD082B2D7}"/>
                    </a:ext>
                  </a:extLst>
                </p14:cNvPr>
                <p14:cNvContentPartPr/>
                <p14:nvPr/>
              </p14:nvContentPartPr>
              <p14:xfrm>
                <a:off x="2093844" y="2409833"/>
                <a:ext cx="360" cy="256320"/>
              </p14:xfrm>
            </p:contentPart>
          </mc:Choice>
          <mc:Fallback>
            <p:pic>
              <p:nvPicPr>
                <p:cNvPr id="34" name="Håndskrift 33">
                  <a:extLst>
                    <a:ext uri="{FF2B5EF4-FFF2-40B4-BE49-F238E27FC236}">
                      <a16:creationId xmlns:a16="http://schemas.microsoft.com/office/drawing/2014/main" id="{C95928A5-F8FD-83A1-81B8-7A0FD082B2D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075844" y="2391833"/>
                  <a:ext cx="360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35" name="Håndskrift 34">
                  <a:extLst>
                    <a:ext uri="{FF2B5EF4-FFF2-40B4-BE49-F238E27FC236}">
                      <a16:creationId xmlns:a16="http://schemas.microsoft.com/office/drawing/2014/main" id="{E5E67B98-D241-9DE1-96C0-97CBF53A91BE}"/>
                    </a:ext>
                  </a:extLst>
                </p14:cNvPr>
                <p14:cNvContentPartPr/>
                <p14:nvPr/>
              </p14:nvContentPartPr>
              <p14:xfrm>
                <a:off x="2084844" y="2571833"/>
                <a:ext cx="156240" cy="129960"/>
              </p14:xfrm>
            </p:contentPart>
          </mc:Choice>
          <mc:Fallback>
            <p:pic>
              <p:nvPicPr>
                <p:cNvPr id="35" name="Håndskrift 34">
                  <a:extLst>
                    <a:ext uri="{FF2B5EF4-FFF2-40B4-BE49-F238E27FC236}">
                      <a16:creationId xmlns:a16="http://schemas.microsoft.com/office/drawing/2014/main" id="{E5E67B98-D241-9DE1-96C0-97CBF53A91B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067204" y="2553833"/>
                  <a:ext cx="191880" cy="16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38" name="Håndskrift 37">
                <a:extLst>
                  <a:ext uri="{FF2B5EF4-FFF2-40B4-BE49-F238E27FC236}">
                    <a16:creationId xmlns:a16="http://schemas.microsoft.com/office/drawing/2014/main" id="{F5AAC681-92DD-0730-F91D-37F948662CB5}"/>
                  </a:ext>
                </a:extLst>
              </p14:cNvPr>
              <p14:cNvContentPartPr/>
              <p14:nvPr/>
            </p14:nvContentPartPr>
            <p14:xfrm>
              <a:off x="272244" y="1100513"/>
              <a:ext cx="239040" cy="209160"/>
            </p14:xfrm>
          </p:contentPart>
        </mc:Choice>
        <mc:Fallback>
          <p:pic>
            <p:nvPicPr>
              <p:cNvPr id="38" name="Håndskrift 37">
                <a:extLst>
                  <a:ext uri="{FF2B5EF4-FFF2-40B4-BE49-F238E27FC236}">
                    <a16:creationId xmlns:a16="http://schemas.microsoft.com/office/drawing/2014/main" id="{F5AAC681-92DD-0730-F91D-37F948662CB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54604" y="1082873"/>
                <a:ext cx="27468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39" name="Håndskrift 38">
                <a:extLst>
                  <a:ext uri="{FF2B5EF4-FFF2-40B4-BE49-F238E27FC236}">
                    <a16:creationId xmlns:a16="http://schemas.microsoft.com/office/drawing/2014/main" id="{74B8471A-A96F-34FF-9CC1-782FBA828E1D}"/>
                  </a:ext>
                </a:extLst>
              </p14:cNvPr>
              <p14:cNvContentPartPr/>
              <p14:nvPr/>
            </p14:nvContentPartPr>
            <p14:xfrm>
              <a:off x="826284" y="1074233"/>
              <a:ext cx="234360" cy="292320"/>
            </p14:xfrm>
          </p:contentPart>
        </mc:Choice>
        <mc:Fallback>
          <p:pic>
            <p:nvPicPr>
              <p:cNvPr id="39" name="Håndskrift 38">
                <a:extLst>
                  <a:ext uri="{FF2B5EF4-FFF2-40B4-BE49-F238E27FC236}">
                    <a16:creationId xmlns:a16="http://schemas.microsoft.com/office/drawing/2014/main" id="{74B8471A-A96F-34FF-9CC1-782FBA828E1D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808284" y="1056233"/>
                <a:ext cx="270000" cy="32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40" name="Håndskrift 39">
                <a:extLst>
                  <a:ext uri="{FF2B5EF4-FFF2-40B4-BE49-F238E27FC236}">
                    <a16:creationId xmlns:a16="http://schemas.microsoft.com/office/drawing/2014/main" id="{9CCBEBA1-D583-8AE8-56FF-3E0BB39C9934}"/>
                  </a:ext>
                </a:extLst>
              </p14:cNvPr>
              <p14:cNvContentPartPr/>
              <p14:nvPr/>
            </p14:nvContentPartPr>
            <p14:xfrm>
              <a:off x="4922004" y="4315313"/>
              <a:ext cx="360" cy="360"/>
            </p14:xfrm>
          </p:contentPart>
        </mc:Choice>
        <mc:Fallback>
          <p:pic>
            <p:nvPicPr>
              <p:cNvPr id="40" name="Håndskrift 39">
                <a:extLst>
                  <a:ext uri="{FF2B5EF4-FFF2-40B4-BE49-F238E27FC236}">
                    <a16:creationId xmlns:a16="http://schemas.microsoft.com/office/drawing/2014/main" id="{9CCBEBA1-D583-8AE8-56FF-3E0BB39C9934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904364" y="4297673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67756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B78AD-7999-8340-DB49-88D6EC12A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CE02F540-5045-C103-0891-2CC0A9050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0625" y="354348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A91682C6-3316-93E2-282B-172C01DCB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200" y="184061"/>
            <a:ext cx="78156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Trin 4: Opdel kromosomerne (2. meiotiske deling)</a:t>
            </a:r>
            <a:endParaRPr kumimoji="0" lang="da-DK" altLang="da-DK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171DEA73-C57E-D3EA-E075-E8457104E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78" y="93363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4100" name="Billede 62" descr="Computergenereret alternativ tekst:&#10;&#10;">
            <a:extLst>
              <a:ext uri="{FF2B5EF4-FFF2-40B4-BE49-F238E27FC236}">
                <a16:creationId xmlns:a16="http://schemas.microsoft.com/office/drawing/2014/main" id="{A1E9C9D7-E4A7-C3A5-78A1-FD32D486B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8" y="1390839"/>
            <a:ext cx="11032620" cy="317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Rectangle 6">
            <a:extLst>
              <a:ext uri="{FF2B5EF4-FFF2-40B4-BE49-F238E27FC236}">
                <a16:creationId xmlns:a16="http://schemas.microsoft.com/office/drawing/2014/main" id="{461A5905-A0EE-9576-10F6-046E44B21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78" y="354348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da-DK" altLang="da-DK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kumimoji="0" lang="da-DK" altLang="da-DK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altLang="da-DK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923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4C3FD9-5B0D-331A-2047-33FA67B5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086" y="211301"/>
            <a:ext cx="10515600" cy="480909"/>
          </a:xfrm>
        </p:spPr>
        <p:txBody>
          <a:bodyPr>
            <a:normAutofit/>
          </a:bodyPr>
          <a:lstStyle/>
          <a:p>
            <a:r>
              <a:rPr lang="da-DK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Trin 5: fordel kromosomerne i kønscellerne</a:t>
            </a:r>
            <a:endParaRPr lang="da-DK" sz="5400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2E5A65A9-DF7B-D694-5AEB-81A2CC9AB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593211"/>
              </p:ext>
            </p:extLst>
          </p:nvPr>
        </p:nvGraphicFramePr>
        <p:xfrm>
          <a:off x="10130131" y="858262"/>
          <a:ext cx="10527387" cy="1790976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3321977131"/>
                    </a:ext>
                  </a:extLst>
                </a:gridCol>
                <a:gridCol w="328839">
                  <a:extLst>
                    <a:ext uri="{9D8B030D-6E8A-4147-A177-3AD203B41FA5}">
                      <a16:colId xmlns:a16="http://schemas.microsoft.com/office/drawing/2014/main" val="4219115055"/>
                    </a:ext>
                  </a:extLst>
                </a:gridCol>
                <a:gridCol w="197444">
                  <a:extLst>
                    <a:ext uri="{9D8B030D-6E8A-4147-A177-3AD203B41FA5}">
                      <a16:colId xmlns:a16="http://schemas.microsoft.com/office/drawing/2014/main" val="2576035665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1445222861"/>
                    </a:ext>
                  </a:extLst>
                </a:gridCol>
                <a:gridCol w="344297">
                  <a:extLst>
                    <a:ext uri="{9D8B030D-6E8A-4147-A177-3AD203B41FA5}">
                      <a16:colId xmlns:a16="http://schemas.microsoft.com/office/drawing/2014/main" val="2677165278"/>
                    </a:ext>
                  </a:extLst>
                </a:gridCol>
                <a:gridCol w="329542">
                  <a:extLst>
                    <a:ext uri="{9D8B030D-6E8A-4147-A177-3AD203B41FA5}">
                      <a16:colId xmlns:a16="http://schemas.microsoft.com/office/drawing/2014/main" val="4147977288"/>
                    </a:ext>
                  </a:extLst>
                </a:gridCol>
                <a:gridCol w="77993">
                  <a:extLst>
                    <a:ext uri="{9D8B030D-6E8A-4147-A177-3AD203B41FA5}">
                      <a16:colId xmlns:a16="http://schemas.microsoft.com/office/drawing/2014/main" val="4219798497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1975891994"/>
                    </a:ext>
                  </a:extLst>
                </a:gridCol>
                <a:gridCol w="1280224">
                  <a:extLst>
                    <a:ext uri="{9D8B030D-6E8A-4147-A177-3AD203B41FA5}">
                      <a16:colId xmlns:a16="http://schemas.microsoft.com/office/drawing/2014/main" val="2385662491"/>
                    </a:ext>
                  </a:extLst>
                </a:gridCol>
                <a:gridCol w="277546">
                  <a:extLst>
                    <a:ext uri="{9D8B030D-6E8A-4147-A177-3AD203B41FA5}">
                      <a16:colId xmlns:a16="http://schemas.microsoft.com/office/drawing/2014/main" val="1237899915"/>
                    </a:ext>
                  </a:extLst>
                </a:gridCol>
                <a:gridCol w="73076">
                  <a:extLst>
                    <a:ext uri="{9D8B030D-6E8A-4147-A177-3AD203B41FA5}">
                      <a16:colId xmlns:a16="http://schemas.microsoft.com/office/drawing/2014/main" val="2998594351"/>
                    </a:ext>
                  </a:extLst>
                </a:gridCol>
                <a:gridCol w="358351">
                  <a:extLst>
                    <a:ext uri="{9D8B030D-6E8A-4147-A177-3AD203B41FA5}">
                      <a16:colId xmlns:a16="http://schemas.microsoft.com/office/drawing/2014/main" val="3909095806"/>
                    </a:ext>
                  </a:extLst>
                </a:gridCol>
                <a:gridCol w="694216">
                  <a:extLst>
                    <a:ext uri="{9D8B030D-6E8A-4147-A177-3AD203B41FA5}">
                      <a16:colId xmlns:a16="http://schemas.microsoft.com/office/drawing/2014/main" val="3662295253"/>
                    </a:ext>
                  </a:extLst>
                </a:gridCol>
                <a:gridCol w="329542">
                  <a:extLst>
                    <a:ext uri="{9D8B030D-6E8A-4147-A177-3AD203B41FA5}">
                      <a16:colId xmlns:a16="http://schemas.microsoft.com/office/drawing/2014/main" val="4252376854"/>
                    </a:ext>
                  </a:extLst>
                </a:gridCol>
                <a:gridCol w="167933">
                  <a:extLst>
                    <a:ext uri="{9D8B030D-6E8A-4147-A177-3AD203B41FA5}">
                      <a16:colId xmlns:a16="http://schemas.microsoft.com/office/drawing/2014/main" val="3750727228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3848158486"/>
                    </a:ext>
                  </a:extLst>
                </a:gridCol>
                <a:gridCol w="957709">
                  <a:extLst>
                    <a:ext uri="{9D8B030D-6E8A-4147-A177-3AD203B41FA5}">
                      <a16:colId xmlns:a16="http://schemas.microsoft.com/office/drawing/2014/main" val="874433707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3937167953"/>
                    </a:ext>
                  </a:extLst>
                </a:gridCol>
                <a:gridCol w="50591">
                  <a:extLst>
                    <a:ext uri="{9D8B030D-6E8A-4147-A177-3AD203B41FA5}">
                      <a16:colId xmlns:a16="http://schemas.microsoft.com/office/drawing/2014/main" val="1626359079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3555418054"/>
                    </a:ext>
                  </a:extLst>
                </a:gridCol>
                <a:gridCol w="753239">
                  <a:extLst>
                    <a:ext uri="{9D8B030D-6E8A-4147-A177-3AD203B41FA5}">
                      <a16:colId xmlns:a16="http://schemas.microsoft.com/office/drawing/2014/main" val="3771595117"/>
                    </a:ext>
                  </a:extLst>
                </a:gridCol>
                <a:gridCol w="329542">
                  <a:extLst>
                    <a:ext uri="{9D8B030D-6E8A-4147-A177-3AD203B41FA5}">
                      <a16:colId xmlns:a16="http://schemas.microsoft.com/office/drawing/2014/main" val="4157681051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849566738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12999356"/>
                    </a:ext>
                  </a:extLst>
                </a:gridCol>
                <a:gridCol w="595142">
                  <a:extLst>
                    <a:ext uri="{9D8B030D-6E8A-4147-A177-3AD203B41FA5}">
                      <a16:colId xmlns:a16="http://schemas.microsoft.com/office/drawing/2014/main" val="3340830345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617393657"/>
                    </a:ext>
                  </a:extLst>
                </a:gridCol>
                <a:gridCol w="50591">
                  <a:extLst>
                    <a:ext uri="{9D8B030D-6E8A-4147-A177-3AD203B41FA5}">
                      <a16:colId xmlns:a16="http://schemas.microsoft.com/office/drawing/2014/main" val="2220530743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2439868748"/>
                    </a:ext>
                  </a:extLst>
                </a:gridCol>
                <a:gridCol w="226252">
                  <a:extLst>
                    <a:ext uri="{9D8B030D-6E8A-4147-A177-3AD203B41FA5}">
                      <a16:colId xmlns:a16="http://schemas.microsoft.com/office/drawing/2014/main" val="2592898428"/>
                    </a:ext>
                  </a:extLst>
                </a:gridCol>
                <a:gridCol w="328839">
                  <a:extLst>
                    <a:ext uri="{9D8B030D-6E8A-4147-A177-3AD203B41FA5}">
                      <a16:colId xmlns:a16="http://schemas.microsoft.com/office/drawing/2014/main" val="3336877249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1421142546"/>
                    </a:ext>
                  </a:extLst>
                </a:gridCol>
                <a:gridCol w="300031">
                  <a:extLst>
                    <a:ext uri="{9D8B030D-6E8A-4147-A177-3AD203B41FA5}">
                      <a16:colId xmlns:a16="http://schemas.microsoft.com/office/drawing/2014/main" val="25611567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87471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8260086"/>
                  </a:ext>
                </a:extLst>
              </a:tr>
              <a:tr h="157032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282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059864"/>
                  </a:ext>
                </a:extLst>
              </a:tr>
              <a:tr h="176045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573850"/>
                  </a:ext>
                </a:extLst>
              </a:tr>
              <a:tr h="61968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6560972"/>
                  </a:ext>
                </a:extLst>
              </a:tr>
              <a:tr h="61968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1015120"/>
                  </a:ext>
                </a:extLst>
              </a:tr>
              <a:tr h="49996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848049"/>
                  </a:ext>
                </a:extLst>
              </a:tr>
              <a:tr h="60489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fontAlgn="t"/>
                      <a:endParaRPr lang="da-DK" sz="14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440211"/>
                  </a:ext>
                </a:extLst>
              </a:tr>
              <a:tr h="44363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485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82832"/>
                  </a:ext>
                </a:extLst>
              </a:tr>
              <a:tr h="157032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767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076943"/>
                  </a:ext>
                </a:extLst>
              </a:tr>
              <a:tr h="176045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3543217"/>
                  </a:ext>
                </a:extLst>
              </a:tr>
              <a:tr h="125344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5375472"/>
                  </a:ext>
                </a:extLst>
              </a:tr>
              <a:tr h="49293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467988"/>
                  </a:ext>
                </a:extLst>
              </a:tr>
            </a:tbl>
          </a:graphicData>
        </a:graphic>
      </p:graphicFrame>
      <p:pic>
        <p:nvPicPr>
          <p:cNvPr id="5121" name="Picture 1" descr="Computergenereret alternativ tekst:&#10;&#10;">
            <a:extLst>
              <a:ext uri="{FF2B5EF4-FFF2-40B4-BE49-F238E27FC236}">
                <a16:creationId xmlns:a16="http://schemas.microsoft.com/office/drawing/2014/main" id="{A237636F-204B-E901-22AB-8D8AE2F92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33" y="953123"/>
            <a:ext cx="4286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omputergenereret alternativ tekst:&#10;&#10;">
            <a:extLst>
              <a:ext uri="{FF2B5EF4-FFF2-40B4-BE49-F238E27FC236}">
                <a16:creationId xmlns:a16="http://schemas.microsoft.com/office/drawing/2014/main" id="{1420E9C0-FE8B-23EF-1471-E1119A74C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38" y="915024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omputergenereret alternativ tekst:&#10;&#10;">
            <a:extLst>
              <a:ext uri="{FF2B5EF4-FFF2-40B4-BE49-F238E27FC236}">
                <a16:creationId xmlns:a16="http://schemas.microsoft.com/office/drawing/2014/main" id="{CE5389EE-D4DF-D495-9EFA-AAD594211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270" y="1009027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omputergenereret alternativ tekst:&#10;&#10;">
            <a:extLst>
              <a:ext uri="{FF2B5EF4-FFF2-40B4-BE49-F238E27FC236}">
                <a16:creationId xmlns:a16="http://schemas.microsoft.com/office/drawing/2014/main" id="{AE7BAEFC-2B12-C7F6-C2E0-346493924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392" y="908340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omputergenereret alternativ tekst:&#10;&#10;">
            <a:extLst>
              <a:ext uri="{FF2B5EF4-FFF2-40B4-BE49-F238E27FC236}">
                <a16:creationId xmlns:a16="http://schemas.microsoft.com/office/drawing/2014/main" id="{E3047EB2-6C7B-56CD-E2D4-4307581B0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88" y="915024"/>
            <a:ext cx="4286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omputergenereret alternativ tekst:&#10;&#10;">
            <a:extLst>
              <a:ext uri="{FF2B5EF4-FFF2-40B4-BE49-F238E27FC236}">
                <a16:creationId xmlns:a16="http://schemas.microsoft.com/office/drawing/2014/main" id="{26B9E0A8-0E85-9C1D-DF46-1F3D9D218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032" y="1106188"/>
            <a:ext cx="3619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omputergenereret alternativ tekst:&#10;&#10;">
            <a:extLst>
              <a:ext uri="{FF2B5EF4-FFF2-40B4-BE49-F238E27FC236}">
                <a16:creationId xmlns:a16="http://schemas.microsoft.com/office/drawing/2014/main" id="{778D496E-57B8-8549-133F-E93192CCF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625" y="888673"/>
            <a:ext cx="4286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omputergenereret alternativ tekst:&#10;&#10;">
            <a:extLst>
              <a:ext uri="{FF2B5EF4-FFF2-40B4-BE49-F238E27FC236}">
                <a16:creationId xmlns:a16="http://schemas.microsoft.com/office/drawing/2014/main" id="{F3DE232E-0B47-1A83-6A9F-09926AC5B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903" y="851197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omputergenereret alternativ tekst:&#10;&#10;">
            <a:extLst>
              <a:ext uri="{FF2B5EF4-FFF2-40B4-BE49-F238E27FC236}">
                <a16:creationId xmlns:a16="http://schemas.microsoft.com/office/drawing/2014/main" id="{381E5FC9-3380-5EBD-E44D-CA487FEBE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352" y="857606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omputergenereret alternativ tekst:&#10;&#10;">
            <a:extLst>
              <a:ext uri="{FF2B5EF4-FFF2-40B4-BE49-F238E27FC236}">
                <a16:creationId xmlns:a16="http://schemas.microsoft.com/office/drawing/2014/main" id="{1AB9D0C1-E395-656C-4C9B-48AAC6F40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469" y="1144644"/>
            <a:ext cx="4667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omputergenereret alternativ tekst:&#10;&#10;">
            <a:extLst>
              <a:ext uri="{FF2B5EF4-FFF2-40B4-BE49-F238E27FC236}">
                <a16:creationId xmlns:a16="http://schemas.microsoft.com/office/drawing/2014/main" id="{241B45E6-0236-786B-FF4F-F522C23B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060" y="1048641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omputergenereret alternativ tekst:&#10;&#10;">
            <a:extLst>
              <a:ext uri="{FF2B5EF4-FFF2-40B4-BE49-F238E27FC236}">
                <a16:creationId xmlns:a16="http://schemas.microsoft.com/office/drawing/2014/main" id="{DD2E8556-D2B3-9DD8-7FC4-6BA197899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210" y="1009027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omputergenereret alternativ tekst:&#10;&#10;">
            <a:extLst>
              <a:ext uri="{FF2B5EF4-FFF2-40B4-BE49-F238E27FC236}">
                <a16:creationId xmlns:a16="http://schemas.microsoft.com/office/drawing/2014/main" id="{528FACBC-4287-4418-C8F9-F4221BF48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2133" y="781406"/>
            <a:ext cx="390525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omputergenereret alternativ tekst:&#10;&#10;">
            <a:extLst>
              <a:ext uri="{FF2B5EF4-FFF2-40B4-BE49-F238E27FC236}">
                <a16:creationId xmlns:a16="http://schemas.microsoft.com/office/drawing/2014/main" id="{496BB065-FD8C-C0E5-C6F8-7CEDAB4A4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41" y="1085940"/>
            <a:ext cx="3905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Computergenereret alternativ tekst:&#10;&#10;">
            <a:extLst>
              <a:ext uri="{FF2B5EF4-FFF2-40B4-BE49-F238E27FC236}">
                <a16:creationId xmlns:a16="http://schemas.microsoft.com/office/drawing/2014/main" id="{B6BBECB7-695A-F2E3-B73E-D773690D1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52" y="1009027"/>
            <a:ext cx="42862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Computergenereret alternativ tekst:&#10;&#10;">
            <a:extLst>
              <a:ext uri="{FF2B5EF4-FFF2-40B4-BE49-F238E27FC236}">
                <a16:creationId xmlns:a16="http://schemas.microsoft.com/office/drawing/2014/main" id="{14B9E008-CCF8-D2D0-A285-6676CDFC1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166" y="860633"/>
            <a:ext cx="42862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7" name="Picture 17" descr="Computergenereret alternativ tekst:&#10;&#10;">
            <a:extLst>
              <a:ext uri="{FF2B5EF4-FFF2-40B4-BE49-F238E27FC236}">
                <a16:creationId xmlns:a16="http://schemas.microsoft.com/office/drawing/2014/main" id="{9A082286-42EF-5CE7-E38C-738AE9952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86" y="4099489"/>
            <a:ext cx="7626323" cy="1709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Computergenereret alternativ tekst:&#10;&#10;">
            <a:extLst>
              <a:ext uri="{FF2B5EF4-FFF2-40B4-BE49-F238E27FC236}">
                <a16:creationId xmlns:a16="http://schemas.microsoft.com/office/drawing/2014/main" id="{55E7D635-0610-BB30-9DB3-2D8A9AB01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469" y="2760452"/>
            <a:ext cx="3561531" cy="366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6" name="Håndskrift 5">
                <a:extLst>
                  <a:ext uri="{FF2B5EF4-FFF2-40B4-BE49-F238E27FC236}">
                    <a16:creationId xmlns:a16="http://schemas.microsoft.com/office/drawing/2014/main" id="{C0C3669D-11BE-F203-9ED2-E005EC891FAD}"/>
                  </a:ext>
                </a:extLst>
              </p14:cNvPr>
              <p14:cNvContentPartPr/>
              <p14:nvPr/>
            </p14:nvContentPartPr>
            <p14:xfrm>
              <a:off x="572545" y="2375505"/>
              <a:ext cx="4833720" cy="2583720"/>
            </p14:xfrm>
          </p:contentPart>
        </mc:Choice>
        <mc:Fallback>
          <p:pic>
            <p:nvPicPr>
              <p:cNvPr id="6" name="Håndskrift 5">
                <a:extLst>
                  <a:ext uri="{FF2B5EF4-FFF2-40B4-BE49-F238E27FC236}">
                    <a16:creationId xmlns:a16="http://schemas.microsoft.com/office/drawing/2014/main" id="{C0C3669D-11BE-F203-9ED2-E005EC891FA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63545" y="2366865"/>
                <a:ext cx="4851360" cy="260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pe 14">
            <a:extLst>
              <a:ext uri="{FF2B5EF4-FFF2-40B4-BE49-F238E27FC236}">
                <a16:creationId xmlns:a16="http://schemas.microsoft.com/office/drawing/2014/main" id="{DD3D27DC-52DA-232C-DD59-DBA54333AD22}"/>
              </a:ext>
            </a:extLst>
          </p:cNvPr>
          <p:cNvGrpSpPr/>
          <p:nvPr/>
        </p:nvGrpSpPr>
        <p:grpSpPr>
          <a:xfrm>
            <a:off x="5338585" y="1828665"/>
            <a:ext cx="6019200" cy="3232440"/>
            <a:chOff x="5338585" y="1828665"/>
            <a:chExt cx="6019200" cy="3232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7" name="Håndskrift 6">
                  <a:extLst>
                    <a:ext uri="{FF2B5EF4-FFF2-40B4-BE49-F238E27FC236}">
                      <a16:creationId xmlns:a16="http://schemas.microsoft.com/office/drawing/2014/main" id="{8D1AE302-9335-525E-5063-83A6809A1BEB}"/>
                    </a:ext>
                  </a:extLst>
                </p14:cNvPr>
                <p14:cNvContentPartPr/>
                <p14:nvPr/>
              </p14:nvContentPartPr>
              <p14:xfrm>
                <a:off x="5554585" y="2580705"/>
                <a:ext cx="42120" cy="2074320"/>
              </p14:xfrm>
            </p:contentPart>
          </mc:Choice>
          <mc:Fallback>
            <p:pic>
              <p:nvPicPr>
                <p:cNvPr id="7" name="Håndskrift 6">
                  <a:extLst>
                    <a:ext uri="{FF2B5EF4-FFF2-40B4-BE49-F238E27FC236}">
                      <a16:creationId xmlns:a16="http://schemas.microsoft.com/office/drawing/2014/main" id="{8D1AE302-9335-525E-5063-83A6809A1BE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5545945" y="2571705"/>
                  <a:ext cx="59760" cy="20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8" name="Håndskrift 7">
                  <a:extLst>
                    <a:ext uri="{FF2B5EF4-FFF2-40B4-BE49-F238E27FC236}">
                      <a16:creationId xmlns:a16="http://schemas.microsoft.com/office/drawing/2014/main" id="{E538DEEC-36D0-4227-89E5-16F826DF0AD6}"/>
                    </a:ext>
                  </a:extLst>
                </p14:cNvPr>
                <p14:cNvContentPartPr/>
                <p14:nvPr/>
              </p14:nvContentPartPr>
              <p14:xfrm>
                <a:off x="5969665" y="2546505"/>
                <a:ext cx="1661760" cy="2169000"/>
              </p14:xfrm>
            </p:contentPart>
          </mc:Choice>
          <mc:Fallback>
            <p:pic>
              <p:nvPicPr>
                <p:cNvPr id="8" name="Håndskrift 7">
                  <a:extLst>
                    <a:ext uri="{FF2B5EF4-FFF2-40B4-BE49-F238E27FC236}">
                      <a16:creationId xmlns:a16="http://schemas.microsoft.com/office/drawing/2014/main" id="{E538DEEC-36D0-4227-89E5-16F826DF0AD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961025" y="2537505"/>
                  <a:ext cx="1679400" cy="21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0" name="Håndskrift 9">
                  <a:extLst>
                    <a:ext uri="{FF2B5EF4-FFF2-40B4-BE49-F238E27FC236}">
                      <a16:creationId xmlns:a16="http://schemas.microsoft.com/office/drawing/2014/main" id="{E0B65B0F-1EAD-4D43-C700-A59294DDCA47}"/>
                    </a:ext>
                  </a:extLst>
                </p14:cNvPr>
                <p14:cNvContentPartPr/>
                <p14:nvPr/>
              </p14:nvContentPartPr>
              <p14:xfrm>
                <a:off x="6546385" y="1828665"/>
                <a:ext cx="4811400" cy="2846160"/>
              </p14:xfrm>
            </p:contentPart>
          </mc:Choice>
          <mc:Fallback>
            <p:pic>
              <p:nvPicPr>
                <p:cNvPr id="10" name="Håndskrift 9">
                  <a:extLst>
                    <a:ext uri="{FF2B5EF4-FFF2-40B4-BE49-F238E27FC236}">
                      <a16:creationId xmlns:a16="http://schemas.microsoft.com/office/drawing/2014/main" id="{E0B65B0F-1EAD-4D43-C700-A59294DDCA4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537385" y="1820025"/>
                  <a:ext cx="4829040" cy="28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1" name="Håndskrift 10">
                  <a:extLst>
                    <a:ext uri="{FF2B5EF4-FFF2-40B4-BE49-F238E27FC236}">
                      <a16:creationId xmlns:a16="http://schemas.microsoft.com/office/drawing/2014/main" id="{1A4526FB-D47B-DBA5-B584-259146C855B5}"/>
                    </a:ext>
                  </a:extLst>
                </p14:cNvPr>
                <p14:cNvContentPartPr/>
                <p14:nvPr/>
              </p14:nvContentPartPr>
              <p14:xfrm>
                <a:off x="6443425" y="4571865"/>
                <a:ext cx="240120" cy="171720"/>
              </p14:xfrm>
            </p:contentPart>
          </mc:Choice>
          <mc:Fallback>
            <p:pic>
              <p:nvPicPr>
                <p:cNvPr id="11" name="Håndskrift 10">
                  <a:extLst>
                    <a:ext uri="{FF2B5EF4-FFF2-40B4-BE49-F238E27FC236}">
                      <a16:creationId xmlns:a16="http://schemas.microsoft.com/office/drawing/2014/main" id="{1A4526FB-D47B-DBA5-B584-259146C855B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434785" y="4563225"/>
                  <a:ext cx="2577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2" name="Håndskrift 11">
                  <a:extLst>
                    <a:ext uri="{FF2B5EF4-FFF2-40B4-BE49-F238E27FC236}">
                      <a16:creationId xmlns:a16="http://schemas.microsoft.com/office/drawing/2014/main" id="{CD139707-22B1-CA95-4B1F-406BD38D9482}"/>
                    </a:ext>
                  </a:extLst>
                </p14:cNvPr>
                <p14:cNvContentPartPr/>
                <p14:nvPr/>
              </p14:nvContentPartPr>
              <p14:xfrm>
                <a:off x="5937985" y="4529025"/>
                <a:ext cx="131040" cy="241560"/>
              </p14:xfrm>
            </p:contentPart>
          </mc:Choice>
          <mc:Fallback>
            <p:pic>
              <p:nvPicPr>
                <p:cNvPr id="12" name="Håndskrift 11">
                  <a:extLst>
                    <a:ext uri="{FF2B5EF4-FFF2-40B4-BE49-F238E27FC236}">
                      <a16:creationId xmlns:a16="http://schemas.microsoft.com/office/drawing/2014/main" id="{CD139707-22B1-CA95-4B1F-406BD38D9482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929345" y="4520025"/>
                  <a:ext cx="1486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3" name="Håndskrift 12">
                  <a:extLst>
                    <a:ext uri="{FF2B5EF4-FFF2-40B4-BE49-F238E27FC236}">
                      <a16:creationId xmlns:a16="http://schemas.microsoft.com/office/drawing/2014/main" id="{0F095369-A587-9E38-FECE-D17B239D8D20}"/>
                    </a:ext>
                  </a:extLst>
                </p14:cNvPr>
                <p14:cNvContentPartPr/>
                <p14:nvPr/>
              </p14:nvContentPartPr>
              <p14:xfrm>
                <a:off x="5486185" y="4597425"/>
                <a:ext cx="205920" cy="147960"/>
              </p14:xfrm>
            </p:contentPart>
          </mc:Choice>
          <mc:Fallback>
            <p:pic>
              <p:nvPicPr>
                <p:cNvPr id="13" name="Håndskrift 12">
                  <a:extLst>
                    <a:ext uri="{FF2B5EF4-FFF2-40B4-BE49-F238E27FC236}">
                      <a16:creationId xmlns:a16="http://schemas.microsoft.com/office/drawing/2014/main" id="{0F095369-A587-9E38-FECE-D17B239D8D2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477185" y="4588785"/>
                  <a:ext cx="2235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14" name="Håndskrift 13">
                  <a:extLst>
                    <a:ext uri="{FF2B5EF4-FFF2-40B4-BE49-F238E27FC236}">
                      <a16:creationId xmlns:a16="http://schemas.microsoft.com/office/drawing/2014/main" id="{3207A8F9-7968-1AE4-5133-7F02CF3685FC}"/>
                    </a:ext>
                  </a:extLst>
                </p14:cNvPr>
                <p14:cNvContentPartPr/>
                <p14:nvPr/>
              </p14:nvContentPartPr>
              <p14:xfrm>
                <a:off x="5338585" y="4896585"/>
                <a:ext cx="131040" cy="164520"/>
              </p14:xfrm>
            </p:contentPart>
          </mc:Choice>
          <mc:Fallback>
            <p:pic>
              <p:nvPicPr>
                <p:cNvPr id="14" name="Håndskrift 13">
                  <a:extLst>
                    <a:ext uri="{FF2B5EF4-FFF2-40B4-BE49-F238E27FC236}">
                      <a16:creationId xmlns:a16="http://schemas.microsoft.com/office/drawing/2014/main" id="{3207A8F9-7968-1AE4-5133-7F02CF3685FC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5329585" y="4887585"/>
                  <a:ext cx="148680" cy="1821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Tekstfelt 15">
            <a:extLst>
              <a:ext uri="{FF2B5EF4-FFF2-40B4-BE49-F238E27FC236}">
                <a16:creationId xmlns:a16="http://schemas.microsoft.com/office/drawing/2014/main" id="{2ED67311-25F0-6155-0639-2EDF925E3748}"/>
              </a:ext>
            </a:extLst>
          </p:cNvPr>
          <p:cNvSpPr txBox="1"/>
          <p:nvPr/>
        </p:nvSpPr>
        <p:spPr>
          <a:xfrm>
            <a:off x="4189067" y="3568890"/>
            <a:ext cx="115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eksempel</a:t>
            </a:r>
          </a:p>
        </p:txBody>
      </p:sp>
      <p:pic>
        <p:nvPicPr>
          <p:cNvPr id="18" name="Billede 17">
            <a:extLst>
              <a:ext uri="{FF2B5EF4-FFF2-40B4-BE49-F238E27FC236}">
                <a16:creationId xmlns:a16="http://schemas.microsoft.com/office/drawing/2014/main" id="{CC202D47-396A-2BAB-DE08-DDC786690652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84648" y="5597497"/>
            <a:ext cx="1350228" cy="1260503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CCFA8602-F6FD-0FBB-1E76-E6DEB74606DB}"/>
              </a:ext>
            </a:extLst>
          </p:cNvPr>
          <p:cNvSpPr txBox="1"/>
          <p:nvPr/>
        </p:nvSpPr>
        <p:spPr>
          <a:xfrm>
            <a:off x="1754020" y="6117868"/>
            <a:ext cx="33195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da-DK" sz="1800" dirty="0">
                <a:effectLst/>
                <a:latin typeface="Arial" panose="020B0604020202020204" pitchFamily="34" charset="0"/>
                <a:hlinkClick r:id="rId37"/>
              </a:rPr>
              <a:t>https://wheelofnames.com/</a:t>
            </a:r>
            <a:endParaRPr lang="da-DK" sz="180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461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F02A78-3EB9-50A8-F9D0-BB080E094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998" y="312396"/>
            <a:ext cx="7535226" cy="737282"/>
          </a:xfrm>
        </p:spPr>
        <p:txBody>
          <a:bodyPr>
            <a:noAutofit/>
          </a:bodyPr>
          <a:lstStyle/>
          <a:p>
            <a:r>
              <a:rPr lang="da-DK" sz="3200" dirty="0"/>
              <a:t>Trin 5: Sæt kromosomerne sammen og find fænotype (skrives i skemaet)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EEA9496-078B-0AF8-8CF0-8C2675D9B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370722"/>
              </p:ext>
            </p:extLst>
          </p:nvPr>
        </p:nvGraphicFramePr>
        <p:xfrm>
          <a:off x="834421" y="2144258"/>
          <a:ext cx="10523158" cy="4124753"/>
        </p:xfrm>
        <a:graphic>
          <a:graphicData uri="http://schemas.openxmlformats.org/drawingml/2006/table">
            <a:tbl>
              <a:tblPr/>
              <a:tblGrid>
                <a:gridCol w="25400">
                  <a:extLst>
                    <a:ext uri="{9D8B030D-6E8A-4147-A177-3AD203B41FA5}">
                      <a16:colId xmlns:a16="http://schemas.microsoft.com/office/drawing/2014/main" val="398433890"/>
                    </a:ext>
                  </a:extLst>
                </a:gridCol>
                <a:gridCol w="5272284">
                  <a:extLst>
                    <a:ext uri="{9D8B030D-6E8A-4147-A177-3AD203B41FA5}">
                      <a16:colId xmlns:a16="http://schemas.microsoft.com/office/drawing/2014/main" val="4261482401"/>
                    </a:ext>
                  </a:extLst>
                </a:gridCol>
                <a:gridCol w="1646707">
                  <a:extLst>
                    <a:ext uri="{9D8B030D-6E8A-4147-A177-3AD203B41FA5}">
                      <a16:colId xmlns:a16="http://schemas.microsoft.com/office/drawing/2014/main" val="2006832086"/>
                    </a:ext>
                  </a:extLst>
                </a:gridCol>
                <a:gridCol w="3578767">
                  <a:extLst>
                    <a:ext uri="{9D8B030D-6E8A-4147-A177-3AD203B41FA5}">
                      <a16:colId xmlns:a16="http://schemas.microsoft.com/office/drawing/2014/main" val="27112940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613257"/>
                  </a:ext>
                </a:extLst>
              </a:tr>
              <a:tr h="1607652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fontAlgn="t"/>
                      <a:endParaRPr lang="da-DK" sz="13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26172"/>
                  </a:ext>
                </a:extLst>
              </a:tr>
              <a:tr h="1357159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3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15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</a:p>
                    <a:p>
                      <a:pPr marL="0" marR="0" fontAlgn="t"/>
                      <a:endParaRPr lang="da-DK" sz="1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3647665"/>
                  </a:ext>
                </a:extLst>
              </a:tr>
              <a:tr h="723861">
                <a:tc>
                  <a:txBody>
                    <a:bodyPr/>
                    <a:lstStyle/>
                    <a:p>
                      <a:pPr marL="0" marR="0" fontAlgn="t"/>
                      <a:r>
                        <a:rPr lang="da-DK" sz="100">
                          <a:effectLst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fontAlgn="t"/>
                      <a:endParaRPr lang="da-DK" sz="1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586968"/>
                  </a:ext>
                </a:extLst>
              </a:tr>
            </a:tbl>
          </a:graphicData>
        </a:graphic>
      </p:graphicFrame>
      <p:pic>
        <p:nvPicPr>
          <p:cNvPr id="6145" name="Picture 1" descr="Computergenereret alternativ tekst:&#10;&#10;">
            <a:extLst>
              <a:ext uri="{FF2B5EF4-FFF2-40B4-BE49-F238E27FC236}">
                <a16:creationId xmlns:a16="http://schemas.microsoft.com/office/drawing/2014/main" id="{92C94B7A-FC13-452A-7D6A-F104107D9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722" y="3346365"/>
            <a:ext cx="2701867" cy="277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omputergenereret alternativ tekst:&#10;&#10;">
            <a:extLst>
              <a:ext uri="{FF2B5EF4-FFF2-40B4-BE49-F238E27FC236}">
                <a16:creationId xmlns:a16="http://schemas.microsoft.com/office/drawing/2014/main" id="{C68CC6D6-EDC6-D566-FDD6-B0843E736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37" y="3801322"/>
            <a:ext cx="5711054" cy="146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omputergenereret alternativ tekst:&#10;&#10;">
            <a:extLst>
              <a:ext uri="{FF2B5EF4-FFF2-40B4-BE49-F238E27FC236}">
                <a16:creationId xmlns:a16="http://schemas.microsoft.com/office/drawing/2014/main" id="{46B2588D-F628-917B-0562-4607514E6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61566" y="4518769"/>
            <a:ext cx="146284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omputergenereret alternativ tekst:&#10;&#10;">
            <a:extLst>
              <a:ext uri="{FF2B5EF4-FFF2-40B4-BE49-F238E27FC236}">
                <a16:creationId xmlns:a16="http://schemas.microsoft.com/office/drawing/2014/main" id="{D008477C-7208-CF36-B377-AD611D0B8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0527" y="4247014"/>
            <a:ext cx="160555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omputergenereret alternativ tekst:&#10;&#10;">
            <a:extLst>
              <a:ext uri="{FF2B5EF4-FFF2-40B4-BE49-F238E27FC236}">
                <a16:creationId xmlns:a16="http://schemas.microsoft.com/office/drawing/2014/main" id="{5384776C-6F06-2EA9-D4E4-F97CB1920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39504" y="4041447"/>
            <a:ext cx="160555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Computergenereret alternativ tekst:&#10;&#10;">
            <a:extLst>
              <a:ext uri="{FF2B5EF4-FFF2-40B4-BE49-F238E27FC236}">
                <a16:creationId xmlns:a16="http://schemas.microsoft.com/office/drawing/2014/main" id="{977BC2BC-954A-C88E-CA54-97FE37DEF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9935" y="4390323"/>
            <a:ext cx="146284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Computergenereret alternativ tekst:&#10;&#10;">
            <a:extLst>
              <a:ext uri="{FF2B5EF4-FFF2-40B4-BE49-F238E27FC236}">
                <a16:creationId xmlns:a16="http://schemas.microsoft.com/office/drawing/2014/main" id="{09C4A30C-6E6F-90A5-07B2-83E1D1FB8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11533" y="4390324"/>
            <a:ext cx="174827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Computergenereret alternativ tekst:&#10;&#10;">
            <a:extLst>
              <a:ext uri="{FF2B5EF4-FFF2-40B4-BE49-F238E27FC236}">
                <a16:creationId xmlns:a16="http://schemas.microsoft.com/office/drawing/2014/main" id="{CE1B7707-58F1-B690-0F63-4E78D48D9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22940" y="4518768"/>
            <a:ext cx="146284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5" descr="Computergenereret alternativ tekst:&#10;&#10;">
            <a:extLst>
              <a:ext uri="{FF2B5EF4-FFF2-40B4-BE49-F238E27FC236}">
                <a16:creationId xmlns:a16="http://schemas.microsoft.com/office/drawing/2014/main" id="{543D8FD1-4DCF-35BE-B297-8BC0DE2F6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5166" y="4041552"/>
            <a:ext cx="160555" cy="57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" descr="Computergenereret alternativ tekst:&#10;&#10;">
            <a:extLst>
              <a:ext uri="{FF2B5EF4-FFF2-40B4-BE49-F238E27FC236}">
                <a16:creationId xmlns:a16="http://schemas.microsoft.com/office/drawing/2014/main" id="{98C0D83E-7512-05A9-D78C-E6B70AF77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22722" y="4501678"/>
            <a:ext cx="160556" cy="32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F4675712-D840-1930-2D8A-93ECC93436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89326" y="196640"/>
            <a:ext cx="2897243" cy="3854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ktangel 39">
            <a:extLst>
              <a:ext uri="{FF2B5EF4-FFF2-40B4-BE49-F238E27FC236}">
                <a16:creationId xmlns:a16="http://schemas.microsoft.com/office/drawing/2014/main" id="{5F7A4FA8-B86A-F84F-817C-6CC56D4CE588}"/>
              </a:ext>
            </a:extLst>
          </p:cNvPr>
          <p:cNvSpPr/>
          <p:nvPr/>
        </p:nvSpPr>
        <p:spPr>
          <a:xfrm>
            <a:off x="9289326" y="312396"/>
            <a:ext cx="2785881" cy="1439492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48" name="Håndskrift 47">
                <a:extLst>
                  <a:ext uri="{FF2B5EF4-FFF2-40B4-BE49-F238E27FC236}">
                    <a16:creationId xmlns:a16="http://schemas.microsoft.com/office/drawing/2014/main" id="{86C2B36F-DE53-5F24-73F0-5477E0F4078D}"/>
                  </a:ext>
                </a:extLst>
              </p14:cNvPr>
              <p14:cNvContentPartPr/>
              <p14:nvPr/>
            </p14:nvContentPartPr>
            <p14:xfrm>
              <a:off x="8404261" y="1387861"/>
              <a:ext cx="2463120" cy="2835000"/>
            </p14:xfrm>
          </p:contentPart>
        </mc:Choice>
        <mc:Fallback>
          <p:pic>
            <p:nvPicPr>
              <p:cNvPr id="48" name="Håndskrift 47">
                <a:extLst>
                  <a:ext uri="{FF2B5EF4-FFF2-40B4-BE49-F238E27FC236}">
                    <a16:creationId xmlns:a16="http://schemas.microsoft.com/office/drawing/2014/main" id="{86C2B36F-DE53-5F24-73F0-5477E0F4078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386261" y="1369861"/>
                <a:ext cx="2498760" cy="287064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uppe 51">
            <a:extLst>
              <a:ext uri="{FF2B5EF4-FFF2-40B4-BE49-F238E27FC236}">
                <a16:creationId xmlns:a16="http://schemas.microsoft.com/office/drawing/2014/main" id="{2EBF3AD2-7138-45FF-0EA0-C0C5BB1501F1}"/>
              </a:ext>
            </a:extLst>
          </p:cNvPr>
          <p:cNvGrpSpPr/>
          <p:nvPr/>
        </p:nvGrpSpPr>
        <p:grpSpPr>
          <a:xfrm>
            <a:off x="5249941" y="934621"/>
            <a:ext cx="5710680" cy="3360240"/>
            <a:chOff x="5249941" y="934621"/>
            <a:chExt cx="5710680" cy="3360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41" name="Håndskrift 40">
                  <a:extLst>
                    <a:ext uri="{FF2B5EF4-FFF2-40B4-BE49-F238E27FC236}">
                      <a16:creationId xmlns:a16="http://schemas.microsoft.com/office/drawing/2014/main" id="{0FFA76D4-7E3D-A8CD-8E37-4F802E4CF309}"/>
                    </a:ext>
                  </a:extLst>
                </p14:cNvPr>
                <p14:cNvContentPartPr/>
                <p14:nvPr/>
              </p14:nvContentPartPr>
              <p14:xfrm>
                <a:off x="5249941" y="971701"/>
                <a:ext cx="5511600" cy="3323160"/>
              </p14:xfrm>
            </p:contentPart>
          </mc:Choice>
          <mc:Fallback>
            <p:pic>
              <p:nvPicPr>
                <p:cNvPr id="41" name="Håndskrift 40">
                  <a:extLst>
                    <a:ext uri="{FF2B5EF4-FFF2-40B4-BE49-F238E27FC236}">
                      <a16:creationId xmlns:a16="http://schemas.microsoft.com/office/drawing/2014/main" id="{0FFA76D4-7E3D-A8CD-8E37-4F802E4CF30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5231941" y="953701"/>
                  <a:ext cx="5547240" cy="335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42" name="Håndskrift 41">
                  <a:extLst>
                    <a:ext uri="{FF2B5EF4-FFF2-40B4-BE49-F238E27FC236}">
                      <a16:creationId xmlns:a16="http://schemas.microsoft.com/office/drawing/2014/main" id="{A7813B83-7A2C-C6C9-FB37-5AA652A398A6}"/>
                    </a:ext>
                  </a:extLst>
                </p14:cNvPr>
                <p14:cNvContentPartPr/>
                <p14:nvPr/>
              </p14:nvContentPartPr>
              <p14:xfrm>
                <a:off x="10644181" y="934621"/>
                <a:ext cx="182880" cy="132840"/>
              </p14:xfrm>
            </p:contentPart>
          </mc:Choice>
          <mc:Fallback>
            <p:pic>
              <p:nvPicPr>
                <p:cNvPr id="42" name="Håndskrift 41">
                  <a:extLst>
                    <a:ext uri="{FF2B5EF4-FFF2-40B4-BE49-F238E27FC236}">
                      <a16:creationId xmlns:a16="http://schemas.microsoft.com/office/drawing/2014/main" id="{A7813B83-7A2C-C6C9-FB37-5AA652A398A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0626181" y="916981"/>
                  <a:ext cx="2185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51" name="Håndskrift 50">
                  <a:extLst>
                    <a:ext uri="{FF2B5EF4-FFF2-40B4-BE49-F238E27FC236}">
                      <a16:creationId xmlns:a16="http://schemas.microsoft.com/office/drawing/2014/main" id="{B7AC8B88-3F57-54BB-8F63-68C780D7DBD0}"/>
                    </a:ext>
                  </a:extLst>
                </p14:cNvPr>
                <p14:cNvContentPartPr/>
                <p14:nvPr/>
              </p14:nvContentPartPr>
              <p14:xfrm>
                <a:off x="10736341" y="1360141"/>
                <a:ext cx="224280" cy="162000"/>
              </p14:xfrm>
            </p:contentPart>
          </mc:Choice>
          <mc:Fallback>
            <p:pic>
              <p:nvPicPr>
                <p:cNvPr id="51" name="Håndskrift 50">
                  <a:extLst>
                    <a:ext uri="{FF2B5EF4-FFF2-40B4-BE49-F238E27FC236}">
                      <a16:creationId xmlns:a16="http://schemas.microsoft.com/office/drawing/2014/main" id="{B7AC8B88-3F57-54BB-8F63-68C780D7DBD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18701" y="1342141"/>
                  <a:ext cx="259920" cy="197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70986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94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Office-tema</vt:lpstr>
      <vt:lpstr>Vi laver børn</vt:lpstr>
      <vt:lpstr>Trin 1: Tag 8 stykker papir og klip dem ud og sorter som på billedet</vt:lpstr>
      <vt:lpstr>Trin 2: Halver Y-kromosomet</vt:lpstr>
      <vt:lpstr>Trin 3: Skriv alleler på kromosomerne efter skemaet</vt:lpstr>
      <vt:lpstr>PowerPoint-præsentation</vt:lpstr>
      <vt:lpstr>Trin 5: fordel kromosomerne i kønscellerne</vt:lpstr>
      <vt:lpstr>Trin 5: Sæt kromosomerne sammen og find fænotype (skrives i skemaet)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Kristian Østergaard</dc:creator>
  <cp:lastModifiedBy>Kristian Østergaard</cp:lastModifiedBy>
  <cp:revision>1</cp:revision>
  <dcterms:created xsi:type="dcterms:W3CDTF">2024-11-16T08:15:03Z</dcterms:created>
  <dcterms:modified xsi:type="dcterms:W3CDTF">2024-11-16T08:35:09Z</dcterms:modified>
</cp:coreProperties>
</file>