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notesMasterIdLst>
    <p:notesMasterId r:id="rId14"/>
  </p:notesMasterIdLst>
  <p:sldIdLst>
    <p:sldId id="264" r:id="rId4"/>
    <p:sldId id="257" r:id="rId5"/>
    <p:sldId id="258" r:id="rId6"/>
    <p:sldId id="266" r:id="rId7"/>
    <p:sldId id="267" r:id="rId8"/>
    <p:sldId id="268" r:id="rId9"/>
    <p:sldId id="269" r:id="rId10"/>
    <p:sldId id="271" r:id="rId11"/>
    <p:sldId id="270"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43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TT"/>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5AA1C4-9A27-46FB-8582-FD44D025B82F}" type="datetimeFigureOut">
              <a:rPr lang="en-TT" smtClean="0"/>
              <a:t>18/02/2013</a:t>
            </a:fld>
            <a:endParaRPr lang="en-TT"/>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TT"/>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TT"/>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C5BA6B-9EBE-46C2-B400-7E0EF2F834CE}" type="slidenum">
              <a:rPr lang="en-TT" smtClean="0"/>
              <a:t>‹N°›</a:t>
            </a:fld>
            <a:endParaRPr lang="en-TT"/>
          </a:p>
        </p:txBody>
      </p:sp>
    </p:spTree>
    <p:extLst>
      <p:ext uri="{BB962C8B-B14F-4D97-AF65-F5344CB8AC3E}">
        <p14:creationId xmlns:p14="http://schemas.microsoft.com/office/powerpoint/2010/main" val="4278007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a-IR" smtClean="0"/>
          </a:p>
        </p:txBody>
      </p:sp>
      <p:sp>
        <p:nvSpPr>
          <p:cNvPr id="28676"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endParaRPr lang="fr-FR" dirty="0" smtClean="0">
              <a:solidFill>
                <a:prstClr val="black"/>
              </a:solidFill>
            </a:endParaRPr>
          </a:p>
        </p:txBody>
      </p:sp>
      <p:sp>
        <p:nvSpPr>
          <p:cNvPr id="28677"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a:defRPr/>
            </a:pPr>
            <a:fld id="{614ABDAB-0A4C-4D33-A454-9884AD6690F3}" type="datetime8">
              <a:rPr lang="en-US" smtClean="0">
                <a:solidFill>
                  <a:prstClr val="black"/>
                </a:solidFill>
              </a:rPr>
              <a:pPr>
                <a:defRPr/>
              </a:pPr>
              <a:t>2/18/2013 5:17 PM</a:t>
            </a:fld>
            <a:endParaRPr lang="en-US" smtClean="0">
              <a:solidFill>
                <a:prstClr val="black"/>
              </a:solidFill>
            </a:endParaRPr>
          </a:p>
        </p:txBody>
      </p:sp>
      <p:sp>
        <p:nvSpPr>
          <p:cNvPr id="28678" name="Footer Placeholder 5"/>
          <p:cNvSpPr>
            <a:spLocks noGrp="1"/>
          </p:cNvSpPr>
          <p:nvPr>
            <p:ph type="ftr" sz="quarter" idx="4"/>
          </p:nvPr>
        </p:nvSpPr>
        <p:spPr bwMode="auto">
          <a:xfrm>
            <a:off x="0" y="8685213"/>
            <a:ext cx="6172200" cy="457200"/>
          </a:xfrm>
          <a:ln>
            <a:miter lim="800000"/>
            <a:headEnd/>
            <a:tailEnd/>
          </a:ln>
        </p:spPr>
        <p:txBody>
          <a:bodyPr wrap="square" numCol="1" anchorCtr="0" compatLnSpc="1">
            <a:prstTxWarp prst="textNoShape">
              <a:avLst/>
            </a:prstTxWarp>
          </a:bodyPr>
          <a:lstStyle/>
          <a:p>
            <a:pPr>
              <a:defRPr/>
            </a:pPr>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pPr>
              <a:defRPr/>
            </a:pPr>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pPr>
              <a:defRPr/>
            </a:pPr>
            <a:endParaRPr lang="en-US" sz="500" dirty="0" smtClean="0">
              <a:solidFill>
                <a:prstClr val="black"/>
              </a:solidFill>
            </a:endParaRPr>
          </a:p>
        </p:txBody>
      </p:sp>
      <p:sp>
        <p:nvSpPr>
          <p:cNvPr id="28679" name="Slide Number Placeholder 6"/>
          <p:cNvSpPr>
            <a:spLocks noGrp="1"/>
          </p:cNvSpPr>
          <p:nvPr>
            <p:ph type="sldNum" sz="quarter" idx="5"/>
          </p:nvPr>
        </p:nvSpPr>
        <p:spPr bwMode="auto">
          <a:xfrm>
            <a:off x="6172200" y="8685213"/>
            <a:ext cx="684213" cy="457200"/>
          </a:xfrm>
          <a:ln>
            <a:miter lim="800000"/>
            <a:headEnd/>
            <a:tailEnd/>
          </a:ln>
        </p:spPr>
        <p:txBody>
          <a:bodyPr wrap="square" numCol="1" anchorCtr="0" compatLnSpc="1">
            <a:prstTxWarp prst="textNoShape">
              <a:avLst/>
            </a:prstTxWarp>
          </a:bodyPr>
          <a:lstStyle/>
          <a:p>
            <a:pPr>
              <a:defRPr/>
            </a:pPr>
            <a:fld id="{6276E21F-0FD1-4674-BD1E-44EE7F2BF988}" type="slidenum">
              <a:rPr lang="en-US" smtClean="0">
                <a:solidFill>
                  <a:prstClr val="black"/>
                </a:solidFill>
              </a:rPr>
              <a:pPr>
                <a:defRPr/>
              </a:pPr>
              <a:t>1</a:t>
            </a:fld>
            <a:endParaRPr lang="en-US" smtClean="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6575" y="503238"/>
            <a:ext cx="3140075" cy="2354262"/>
          </a:xfrm>
        </p:spPr>
      </p:sp>
      <p:sp>
        <p:nvSpPr>
          <p:cNvPr id="3" name="Notes Placeholder 2"/>
          <p:cNvSpPr>
            <a:spLocks noGrp="1"/>
          </p:cNvSpPr>
          <p:nvPr>
            <p:ph type="body" idx="1"/>
          </p:nvPr>
        </p:nvSpPr>
        <p:spPr/>
        <p:txBody>
          <a:bodyPr>
            <a:normAutofit/>
          </a:bodyPr>
          <a:lstStyle/>
          <a:p>
            <a:endParaRPr lang="en-US" sz="1200" b="1" baseline="0"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6575" y="503238"/>
            <a:ext cx="3140075" cy="2354262"/>
          </a:xfrm>
        </p:spPr>
      </p:sp>
      <p:sp>
        <p:nvSpPr>
          <p:cNvPr id="3" name="Notes Placeholder 2"/>
          <p:cNvSpPr>
            <a:spLocks noGrp="1"/>
          </p:cNvSpPr>
          <p:nvPr>
            <p:ph type="body" idx="1"/>
          </p:nvPr>
        </p:nvSpPr>
        <p:spPr/>
        <p:txBody>
          <a:bodyPr>
            <a:normAutofit/>
          </a:bodyPr>
          <a:lstStyle/>
          <a:p>
            <a:r>
              <a:rPr lang="en-US" sz="1400" b="1" dirty="0" smtClean="0"/>
              <a:t>Transition</a:t>
            </a:r>
            <a:r>
              <a:rPr lang="en-US" sz="1400" b="1" baseline="0" dirty="0" smtClean="0"/>
              <a:t> effect for timeline, slide 2</a:t>
            </a:r>
            <a:r>
              <a:rPr lang="en-US" sz="1400" baseline="0" dirty="0" smtClean="0"/>
              <a:t> </a:t>
            </a:r>
          </a:p>
          <a:p>
            <a:r>
              <a:rPr lang="en-US" sz="1400" b="0" baseline="0" dirty="0" smtClean="0"/>
              <a:t>(Basic)</a:t>
            </a:r>
          </a:p>
          <a:p>
            <a:endParaRPr lang="en-US" sz="1200" baseline="0" dirty="0" smtClean="0">
              <a:latin typeface="+mn-lt"/>
            </a:endParaRPr>
          </a:p>
          <a:p>
            <a:endParaRPr lang="en-US" sz="1200" baseline="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baseline="0" dirty="0" smtClean="0">
                <a:latin typeface="+mn-lt"/>
              </a:rPr>
              <a:t>Tip</a:t>
            </a:r>
            <a:r>
              <a:rPr lang="en-US" sz="1200" b="0" baseline="0" dirty="0" smtClean="0">
                <a:latin typeface="+mn-lt"/>
              </a:rPr>
              <a:t>: </a:t>
            </a:r>
            <a:r>
              <a:rPr lang="en-US" sz="1200" baseline="0" dirty="0" smtClean="0">
                <a:latin typeface="+mn-lt"/>
              </a:rPr>
              <a:t>This transition works well for graphics that horizontally span more than one slide. </a:t>
            </a:r>
          </a:p>
          <a:p>
            <a:endParaRPr lang="en-US" sz="1200" baseline="0" dirty="0" smtClean="0">
              <a:latin typeface="+mn-lt"/>
            </a:endParaRPr>
          </a:p>
          <a:p>
            <a:endParaRPr lang="en-US" sz="1200" baseline="0" dirty="0" smtClean="0">
              <a:latin typeface="+mn-lt"/>
            </a:endParaRPr>
          </a:p>
          <a:p>
            <a:r>
              <a:rPr lang="en-US" sz="1200" baseline="0" dirty="0" smtClean="0">
                <a:latin typeface="+mn-lt"/>
              </a:rPr>
              <a:t>To reproduce the shape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Slides </a:t>
            </a:r>
            <a:r>
              <a:rPr lang="en-US" sz="1200" b="0" baseline="0" dirty="0" smtClean="0">
                <a:latin typeface="+mn-lt"/>
              </a:rPr>
              <a:t>group, click </a:t>
            </a:r>
            <a:r>
              <a:rPr lang="en-US" sz="1200" b="1" baseline="0" dirty="0" smtClean="0">
                <a:latin typeface="+mn-lt"/>
              </a:rPr>
              <a:t>Layout</a:t>
            </a:r>
            <a:r>
              <a:rPr lang="en-US" sz="1200" b="0" baseline="0" dirty="0" smtClean="0">
                <a:latin typeface="+mn-lt"/>
              </a:rPr>
              <a:t>, and then click </a:t>
            </a:r>
            <a:r>
              <a:rPr lang="en-US" sz="1200" b="1" baseline="0" dirty="0" smtClean="0">
                <a:latin typeface="+mn-lt"/>
              </a:rPr>
              <a:t>Blank</a:t>
            </a:r>
            <a:r>
              <a:rPr lang="en-US" sz="1200" b="0" baseline="0" dirty="0" smtClean="0">
                <a:latin typeface="+mn-lt"/>
              </a:rPr>
              <a:t>.</a:t>
            </a:r>
          </a:p>
          <a:p>
            <a:pPr marL="228600" indent="-228600">
              <a:buFont typeface="+mj-lt"/>
              <a:buAutoNum type="arabicPeriod"/>
            </a:pPr>
            <a:r>
              <a:rPr lang="en-US" sz="1200" b="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Drawing</a:t>
            </a:r>
            <a:r>
              <a:rPr lang="en-US" sz="1200" baseline="0" dirty="0" smtClean="0">
                <a:latin typeface="+mn-lt"/>
              </a:rPr>
              <a:t> group, click </a:t>
            </a:r>
            <a:r>
              <a:rPr lang="en-US" sz="1200" b="1" baseline="0" dirty="0" smtClean="0">
                <a:latin typeface="+mn-lt"/>
              </a:rPr>
              <a:t>Shapes, </a:t>
            </a:r>
            <a:r>
              <a:rPr lang="en-US" sz="1200" b="0" baseline="0" dirty="0" smtClean="0">
                <a:latin typeface="+mn-lt"/>
              </a:rPr>
              <a:t>and then under </a:t>
            </a:r>
            <a:r>
              <a:rPr lang="en-US" sz="1200" b="1" baseline="0" dirty="0" smtClean="0">
                <a:latin typeface="+mn-lt"/>
              </a:rPr>
              <a:t>Block Arrows</a:t>
            </a:r>
            <a:r>
              <a:rPr lang="en-US" sz="1200" b="0" baseline="0" dirty="0" smtClean="0">
                <a:latin typeface="+mn-lt"/>
              </a:rPr>
              <a:t>,</a:t>
            </a:r>
            <a:r>
              <a:rPr lang="en-US" sz="1200" b="1" baseline="0" dirty="0" smtClean="0">
                <a:latin typeface="+mn-lt"/>
              </a:rPr>
              <a:t> </a:t>
            </a:r>
            <a:r>
              <a:rPr lang="en-US" sz="1200" b="0" baseline="0" dirty="0" smtClean="0">
                <a:latin typeface="+mn-lt"/>
              </a:rPr>
              <a:t>click</a:t>
            </a:r>
            <a:r>
              <a:rPr lang="en-US" sz="1200" baseline="0" dirty="0" smtClean="0">
                <a:latin typeface="+mn-lt"/>
              </a:rPr>
              <a:t> </a:t>
            </a:r>
            <a:r>
              <a:rPr lang="en-US" sz="1200" b="1" baseline="0" dirty="0" smtClean="0">
                <a:latin typeface="+mn-lt"/>
              </a:rPr>
              <a:t>Chevron </a:t>
            </a:r>
            <a:r>
              <a:rPr lang="en-US" sz="1200" b="0" baseline="0" dirty="0" smtClean="0">
                <a:latin typeface="+mn-lt"/>
              </a:rPr>
              <a:t>(second row, eighth option from the left). </a:t>
            </a:r>
            <a:r>
              <a:rPr lang="en-US" sz="1200" baseline="0" dirty="0" smtClean="0">
                <a:latin typeface="+mn-lt"/>
              </a:rPr>
              <a:t>On the slide, drag to draw a long, horizontal chevron shape.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Select the chevron. Under </a:t>
            </a:r>
            <a:r>
              <a:rPr lang="en-US" sz="1200" b="1" baseline="0" dirty="0" smtClean="0">
                <a:latin typeface="+mn-lt"/>
              </a:rPr>
              <a:t>Drawing</a:t>
            </a:r>
            <a:r>
              <a:rPr lang="en-US" sz="1200" baseline="0" dirty="0" smtClean="0">
                <a:latin typeface="+mn-lt"/>
              </a:rPr>
              <a:t> </a:t>
            </a:r>
            <a:r>
              <a:rPr lang="en-US" sz="1200" b="1" baseline="0" dirty="0" smtClean="0">
                <a:latin typeface="+mn-lt"/>
              </a:rPr>
              <a:t>Tools</a:t>
            </a:r>
            <a:r>
              <a:rPr lang="en-US" sz="1200" b="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do the following:</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Shape Height</a:t>
            </a:r>
            <a:r>
              <a:rPr lang="en-US" sz="1200" b="0" baseline="0" dirty="0" smtClean="0">
                <a:latin typeface="+mn-lt"/>
              </a:rPr>
              <a:t> box, enter</a:t>
            </a:r>
            <a:r>
              <a:rPr lang="en-US" sz="1200" b="1" baseline="0" dirty="0" smtClean="0">
                <a:latin typeface="+mn-lt"/>
              </a:rPr>
              <a:t> 0.7”</a:t>
            </a:r>
            <a:r>
              <a:rPr lang="en-US" sz="1200" b="0" baseline="0" dirty="0" smtClean="0">
                <a:latin typeface="+mn-lt"/>
              </a:rPr>
              <a:t>.</a:t>
            </a:r>
            <a:r>
              <a:rPr lang="en-US" sz="1200" b="1" baseline="0" dirty="0" smtClean="0">
                <a:latin typeface="+mn-lt"/>
              </a:rPr>
              <a:t> </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Shape Width </a:t>
            </a:r>
            <a:r>
              <a:rPr lang="en-US" sz="1200" b="0" baseline="0" dirty="0" smtClean="0">
                <a:latin typeface="+mn-lt"/>
              </a:rPr>
              <a:t>box, enter</a:t>
            </a:r>
            <a:r>
              <a:rPr lang="en-US" sz="1200" b="1" baseline="0" dirty="0" smtClean="0">
                <a:latin typeface="+mn-lt"/>
              </a:rPr>
              <a:t> 11.03”</a:t>
            </a:r>
            <a:r>
              <a:rPr lang="en-US" sz="1200" b="0" baseline="0" dirty="0" smtClean="0">
                <a:latin typeface="+mn-lt"/>
              </a:rPr>
              <a:t>.</a:t>
            </a:r>
          </a:p>
          <a:p>
            <a:pPr marL="228600" indent="-228600">
              <a:buFont typeface="+mj-lt"/>
              <a:buAutoNum type="arabicPeriod"/>
            </a:pPr>
            <a:r>
              <a:rPr lang="en-US" sz="1200" b="0" baseline="0" dirty="0" smtClean="0">
                <a:latin typeface="+mn-lt"/>
              </a:rPr>
              <a:t>Drag the chevron until it extends past both the left and right edges of the slide. </a:t>
            </a:r>
          </a:p>
          <a:p>
            <a:pPr marL="228600" indent="-228600">
              <a:buFont typeface="+mj-lt"/>
              <a:buAutoNum type="arabicPeriod"/>
            </a:pPr>
            <a:r>
              <a:rPr lang="en-US" sz="1200" b="0" baseline="0" dirty="0" smtClean="0">
                <a:latin typeface="+mn-lt"/>
              </a:rPr>
              <a:t>Select the chevron. Under </a:t>
            </a:r>
            <a:r>
              <a:rPr lang="en-US" sz="1200" b="1" baseline="0" dirty="0" smtClean="0">
                <a:latin typeface="+mn-lt"/>
              </a:rPr>
              <a:t>Drawing</a:t>
            </a:r>
            <a:r>
              <a:rPr lang="en-US" sz="1200" baseline="0" dirty="0" smtClean="0">
                <a:latin typeface="+mn-lt"/>
              </a:rPr>
              <a:t> </a:t>
            </a:r>
            <a:r>
              <a:rPr lang="en-US" sz="1200" b="1" baseline="0" dirty="0" smtClean="0">
                <a:latin typeface="+mn-lt"/>
              </a:rPr>
              <a:t>Tools</a:t>
            </a:r>
            <a:r>
              <a:rPr lang="en-US" sz="1200" b="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a:t>
            </a:r>
            <a:r>
              <a:rPr lang="en-US" sz="1200" baseline="0" dirty="0" smtClean="0">
                <a:latin typeface="+mn-lt"/>
              </a:rPr>
              <a:t> </a:t>
            </a:r>
            <a:r>
              <a:rPr lang="en-US" sz="1200" b="1" baseline="0" dirty="0" smtClean="0">
                <a:latin typeface="+mn-lt"/>
              </a:rPr>
              <a:t>Styles</a:t>
            </a:r>
            <a:r>
              <a:rPr lang="en-US" sz="1200" baseline="0" dirty="0" smtClean="0">
                <a:latin typeface="+mn-lt"/>
              </a:rPr>
              <a:t> group, click the arrow next to </a:t>
            </a:r>
            <a:r>
              <a:rPr lang="en-US" sz="1200" b="1" baseline="0" dirty="0" smtClean="0">
                <a:latin typeface="+mn-lt"/>
              </a:rPr>
              <a:t>Shape</a:t>
            </a:r>
            <a:r>
              <a:rPr lang="en-US" sz="1200" baseline="0" dirty="0" smtClean="0">
                <a:latin typeface="+mn-lt"/>
              </a:rPr>
              <a:t> </a:t>
            </a:r>
            <a:r>
              <a:rPr lang="en-US" sz="1200" b="1" baseline="0" dirty="0" smtClean="0">
                <a:latin typeface="+mn-lt"/>
              </a:rPr>
              <a:t>Fill</a:t>
            </a:r>
            <a:r>
              <a:rPr lang="en-US" sz="1200" b="0" baseline="0" dirty="0" smtClean="0">
                <a:latin typeface="+mn-lt"/>
              </a:rPr>
              <a:t>, click </a:t>
            </a:r>
            <a:r>
              <a:rPr lang="en-US" sz="1200" b="1" baseline="0" dirty="0" smtClean="0">
                <a:latin typeface="+mn-lt"/>
              </a:rPr>
              <a:t>Gradient, </a:t>
            </a:r>
            <a:r>
              <a:rPr lang="en-US" sz="1200" b="0" baseline="0" dirty="0" smtClean="0">
                <a:latin typeface="+mn-lt"/>
              </a:rPr>
              <a:t>and then click </a:t>
            </a:r>
            <a:r>
              <a:rPr lang="en-US" sz="1200" b="1" baseline="0" dirty="0" smtClean="0">
                <a:latin typeface="+mn-lt"/>
              </a:rPr>
              <a:t>More</a:t>
            </a:r>
            <a:r>
              <a:rPr lang="en-US" sz="1200" baseline="0" dirty="0" smtClean="0">
                <a:latin typeface="+mn-lt"/>
              </a:rPr>
              <a:t> </a:t>
            </a:r>
            <a:r>
              <a:rPr lang="en-US" sz="1200" b="1" baseline="0" dirty="0" smtClean="0">
                <a:latin typeface="+mn-lt"/>
              </a:rPr>
              <a:t>Gradients</a:t>
            </a:r>
            <a:r>
              <a:rPr lang="en-US" sz="1200" b="0" baseline="0" dirty="0" smtClean="0">
                <a:latin typeface="+mn-lt"/>
              </a:rPr>
              <a:t>.</a:t>
            </a:r>
          </a:p>
          <a:p>
            <a:pPr marL="228600" indent="-228600">
              <a:buFont typeface="+mj-lt"/>
              <a:buAutoNum type="arabicPeriod"/>
            </a:pPr>
            <a:r>
              <a:rPr lang="en-US" sz="1200" b="0" baseline="0" dirty="0" smtClean="0">
                <a:latin typeface="+mn-lt"/>
              </a:rPr>
              <a:t>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Fill</a:t>
            </a:r>
            <a:r>
              <a:rPr lang="en-US" sz="1200" b="0" baseline="0" dirty="0" smtClean="0">
                <a:latin typeface="+mn-lt"/>
              </a:rPr>
              <a:t> in the left pane, select</a:t>
            </a:r>
            <a:r>
              <a:rPr lang="en-US" sz="1200" b="1" baseline="0" dirty="0" smtClean="0">
                <a:latin typeface="+mn-lt"/>
              </a:rPr>
              <a:t> Gradient</a:t>
            </a:r>
            <a:r>
              <a:rPr lang="en-US" sz="1200" baseline="0" dirty="0" smtClean="0">
                <a:latin typeface="+mn-lt"/>
              </a:rPr>
              <a:t> </a:t>
            </a:r>
            <a:r>
              <a:rPr lang="en-US" sz="1200" b="1" baseline="0" dirty="0" smtClean="0">
                <a:latin typeface="+mn-lt"/>
              </a:rPr>
              <a:t>fill</a:t>
            </a:r>
            <a:r>
              <a:rPr lang="en-US" sz="1200" b="0" baseline="0" dirty="0" smtClean="0">
                <a:latin typeface="+mn-lt"/>
              </a:rPr>
              <a:t> in the </a:t>
            </a:r>
            <a:r>
              <a:rPr lang="en-US" sz="1200" b="1" baseline="0" dirty="0" smtClean="0">
                <a:latin typeface="+mn-lt"/>
              </a:rPr>
              <a:t>Fill</a:t>
            </a:r>
            <a:r>
              <a:rPr lang="en-US" sz="1200" b="0" baseline="0" dirty="0" smtClean="0">
                <a:latin typeface="+mn-lt"/>
              </a:rPr>
              <a:t> pane, and then do the following:</a:t>
            </a:r>
            <a:endParaRPr lang="en-US" sz="1200" b="1" baseline="0" dirty="0" smtClean="0">
              <a:latin typeface="+mn-lt"/>
            </a:endParaRPr>
          </a:p>
          <a:p>
            <a:pPr marL="685800" lvl="1" indent="-228600">
              <a:buFont typeface="Arial" pitchFamily="34" charset="0"/>
              <a:buChar char="•"/>
            </a:pPr>
            <a:r>
              <a:rPr lang="en-US" sz="1200" baseline="0" dirty="0" smtClean="0">
                <a:latin typeface="+mn-lt"/>
              </a:rPr>
              <a:t>In the </a:t>
            </a:r>
            <a:r>
              <a:rPr lang="en-US" sz="1200" b="1" baseline="0" dirty="0" smtClean="0">
                <a:latin typeface="+mn-lt"/>
              </a:rPr>
              <a:t>Type </a:t>
            </a:r>
            <a:r>
              <a:rPr lang="en-US" sz="1200" b="0" baseline="0" dirty="0" smtClean="0">
                <a:latin typeface="+mn-lt"/>
              </a:rPr>
              <a:t>list, select </a:t>
            </a:r>
            <a:r>
              <a:rPr lang="en-US" sz="1200" b="1" baseline="0" dirty="0" smtClean="0">
                <a:latin typeface="+mn-lt"/>
              </a:rPr>
              <a:t>Linear</a:t>
            </a:r>
            <a:r>
              <a:rPr lang="en-US" sz="1200" b="0" baseline="0" dirty="0" smtClean="0">
                <a:latin typeface="+mn-lt"/>
              </a:rPr>
              <a:t>.</a:t>
            </a:r>
            <a:r>
              <a:rPr lang="en-US" sz="1200" b="1" baseline="0" dirty="0" smtClean="0">
                <a:latin typeface="+mn-lt"/>
              </a:rPr>
              <a:t> </a:t>
            </a:r>
          </a:p>
          <a:p>
            <a:pPr marL="685800" lvl="1" indent="-228600">
              <a:buFont typeface="Arial" pitchFamily="34" charset="0"/>
              <a:buChar char="•"/>
            </a:pPr>
            <a:r>
              <a:rPr lang="en-US" sz="1200" b="0" baseline="0" dirty="0" smtClean="0">
                <a:latin typeface="+mn-lt"/>
              </a:rPr>
              <a:t>Click the button next to </a:t>
            </a:r>
            <a:r>
              <a:rPr lang="en-US" sz="1200" b="1" baseline="0" dirty="0" smtClean="0">
                <a:latin typeface="+mn-lt"/>
              </a:rPr>
              <a:t>Direction</a:t>
            </a:r>
            <a:r>
              <a:rPr lang="en-US" sz="1200" b="0" baseline="0" dirty="0" smtClean="0">
                <a:latin typeface="+mn-lt"/>
              </a:rPr>
              <a:t>, and then click </a:t>
            </a:r>
            <a:r>
              <a:rPr lang="en-US" sz="1200" b="1" baseline="0" dirty="0" smtClean="0">
                <a:latin typeface="+mn-lt"/>
              </a:rPr>
              <a:t>Linear Up </a:t>
            </a:r>
            <a:r>
              <a:rPr lang="en-US" sz="1200" b="0" baseline="0" dirty="0" smtClean="0">
                <a:latin typeface="+mn-lt"/>
              </a:rPr>
              <a:t>(second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a</a:t>
            </a:r>
            <a:r>
              <a:rPr lang="en-US" sz="1200" kern="1200" baseline="0" dirty="0" smtClean="0">
                <a:solidFill>
                  <a:schemeClr val="tx1"/>
                </a:solidFill>
                <a:latin typeface="+mn-lt"/>
                <a:ea typeface="+mn-ea"/>
                <a:cs typeface="+mn-cs"/>
              </a:rPr>
              <a:t> total of four</a:t>
            </a:r>
            <a:r>
              <a:rPr lang="en-US" sz="1200" kern="1200" dirty="0" smtClean="0">
                <a:solidFill>
                  <a:schemeClr val="tx1"/>
                </a:solidFill>
                <a:latin typeface="+mn-lt"/>
                <a:ea typeface="+mn-ea"/>
                <a:cs typeface="+mn-cs"/>
              </a:rPr>
              <a:t> gradient stops appear in the drop-down list. </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a:t>
            </a:r>
            <a:r>
              <a:rPr lang="en-US" sz="1200" b="1"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click </a:t>
            </a:r>
            <a:r>
              <a:rPr lang="en-US" sz="1200" b="1" baseline="0" dirty="0" smtClean="0">
                <a:latin typeface="+mn-lt"/>
              </a:rPr>
              <a:t>White, Background 1 </a:t>
            </a:r>
            <a:r>
              <a:rPr lang="en-US" sz="1200" b="0" baseline="0" dirty="0" smtClean="0">
                <a:latin typeface="+mn-lt"/>
              </a:rPr>
              <a:t>(first row, first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baseline="0" dirty="0" smtClean="0">
                <a:latin typeface="+mn-lt"/>
              </a:rPr>
              <a:t>36%</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More Colors</a:t>
            </a:r>
            <a:r>
              <a:rPr lang="en-US" sz="1200" kern="1200" dirty="0" smtClean="0">
                <a:solidFill>
                  <a:schemeClr val="tx1"/>
                </a:solidFill>
                <a:latin typeface="+mn-lt"/>
                <a:ea typeface="+mn-ea"/>
                <a:cs typeface="+mn-cs"/>
              </a:rPr>
              <a:t>, and then in the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Custom</a:t>
            </a:r>
            <a:r>
              <a:rPr lang="en-US" sz="1200" kern="1200" dirty="0" smtClean="0">
                <a:solidFill>
                  <a:schemeClr val="tx1"/>
                </a:solidFill>
                <a:latin typeface="+mn-lt"/>
                <a:ea typeface="+mn-ea"/>
                <a:cs typeface="+mn-cs"/>
              </a:rPr>
              <a:t> tab, enter values for </a:t>
            </a:r>
            <a:r>
              <a:rPr lang="en-US" sz="1200" b="0" baseline="0" dirty="0" smtClean="0">
                <a:latin typeface="+mn-lt"/>
              </a:rPr>
              <a:t>Red:</a:t>
            </a:r>
            <a:r>
              <a:rPr lang="en-US" sz="1200" b="1" baseline="0" dirty="0" smtClean="0">
                <a:latin typeface="+mn-lt"/>
              </a:rPr>
              <a:t> 213, </a:t>
            </a:r>
            <a:r>
              <a:rPr lang="en-US" sz="1200" b="0" baseline="0" dirty="0" smtClean="0">
                <a:latin typeface="+mn-lt"/>
              </a:rPr>
              <a:t>Green</a:t>
            </a:r>
            <a:r>
              <a:rPr lang="en-US" sz="1200" b="1" baseline="0" dirty="0" smtClean="0">
                <a:latin typeface="+mn-lt"/>
              </a:rPr>
              <a:t>: 219, </a:t>
            </a:r>
            <a:r>
              <a:rPr lang="en-US" sz="1200" b="0" baseline="0" dirty="0" smtClean="0">
                <a:latin typeface="+mn-lt"/>
              </a:rPr>
              <a:t>Blue</a:t>
            </a:r>
            <a:r>
              <a:rPr lang="en-US" sz="1200" b="1" baseline="0" dirty="0" smtClean="0">
                <a:latin typeface="+mn-lt"/>
              </a:rPr>
              <a:t>: 221</a:t>
            </a:r>
            <a:r>
              <a:rPr lang="en-US" sz="1200" baseline="0" dirty="0" smtClean="0">
                <a:latin typeface="+mn-lt"/>
              </a:rPr>
              <a:t>. </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3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73%</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More Colors</a:t>
            </a:r>
            <a:r>
              <a:rPr lang="en-US" sz="1200" kern="1200" dirty="0" smtClean="0">
                <a:solidFill>
                  <a:schemeClr val="tx1"/>
                </a:solidFill>
                <a:latin typeface="+mn-lt"/>
                <a:ea typeface="+mn-ea"/>
                <a:cs typeface="+mn-cs"/>
              </a:rPr>
              <a:t>, and then in the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Custom</a:t>
            </a:r>
            <a:r>
              <a:rPr lang="en-US" sz="1200" kern="1200" dirty="0" smtClean="0">
                <a:solidFill>
                  <a:schemeClr val="tx1"/>
                </a:solidFill>
                <a:latin typeface="+mn-lt"/>
                <a:ea typeface="+mn-ea"/>
                <a:cs typeface="+mn-cs"/>
              </a:rPr>
              <a:t> tab, enter values for </a:t>
            </a:r>
            <a:r>
              <a:rPr lang="en-US" sz="1200" b="0" baseline="0" dirty="0" smtClean="0">
                <a:latin typeface="+mn-lt"/>
              </a:rPr>
              <a:t>Red:</a:t>
            </a:r>
            <a:r>
              <a:rPr lang="en-US" sz="1200" b="1" baseline="0" dirty="0" smtClean="0">
                <a:latin typeface="+mn-lt"/>
              </a:rPr>
              <a:t> 178, </a:t>
            </a:r>
            <a:r>
              <a:rPr lang="en-US" sz="1200" b="0" baseline="0" dirty="0" smtClean="0">
                <a:latin typeface="+mn-lt"/>
              </a:rPr>
              <a:t>Green</a:t>
            </a:r>
            <a:r>
              <a:rPr lang="en-US" sz="1200" b="1" baseline="0" dirty="0" smtClean="0">
                <a:latin typeface="+mn-lt"/>
              </a:rPr>
              <a:t>: 190, </a:t>
            </a:r>
            <a:r>
              <a:rPr lang="en-US" sz="1200" b="0" baseline="0" dirty="0" smtClean="0">
                <a:latin typeface="+mn-lt"/>
              </a:rPr>
              <a:t>Blue</a:t>
            </a:r>
            <a:r>
              <a:rPr lang="en-US" sz="1200" b="1" baseline="0" dirty="0" smtClean="0">
                <a:latin typeface="+mn-lt"/>
              </a:rPr>
              <a:t>: 194</a:t>
            </a:r>
            <a:r>
              <a:rPr lang="en-US" sz="1200" baseline="0" dirty="0" smtClean="0">
                <a:latin typeface="+mn-lt"/>
              </a:rPr>
              <a:t>. </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4 </a:t>
            </a:r>
            <a:r>
              <a:rPr lang="en-US" sz="1200" kern="1200" dirty="0" smtClean="0">
                <a:solidFill>
                  <a:schemeClr val="tx1"/>
                </a:solidFill>
                <a:latin typeface="+mn-lt"/>
                <a:ea typeface="+mn-ea"/>
                <a:cs typeface="+mn-cs"/>
              </a:rPr>
              <a:t>from the list, and then do the following:</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More Colors</a:t>
            </a:r>
            <a:r>
              <a:rPr lang="en-US" sz="1200" kern="1200" dirty="0" smtClean="0">
                <a:solidFill>
                  <a:schemeClr val="tx1"/>
                </a:solidFill>
                <a:latin typeface="+mn-lt"/>
                <a:ea typeface="+mn-ea"/>
                <a:cs typeface="+mn-cs"/>
              </a:rPr>
              <a:t>, and then in the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Custom</a:t>
            </a:r>
            <a:r>
              <a:rPr lang="en-US" sz="1200" kern="1200" dirty="0" smtClean="0">
                <a:solidFill>
                  <a:schemeClr val="tx1"/>
                </a:solidFill>
                <a:latin typeface="+mn-lt"/>
                <a:ea typeface="+mn-ea"/>
                <a:cs typeface="+mn-cs"/>
              </a:rPr>
              <a:t> tab, enter values for </a:t>
            </a:r>
            <a:r>
              <a:rPr lang="en-US" sz="1200" b="0" baseline="0" dirty="0" smtClean="0">
                <a:latin typeface="+mn-lt"/>
              </a:rPr>
              <a:t>Red:</a:t>
            </a:r>
            <a:r>
              <a:rPr lang="en-US" sz="1200" b="1" baseline="0" dirty="0" smtClean="0">
                <a:latin typeface="+mn-lt"/>
              </a:rPr>
              <a:t> 213, </a:t>
            </a:r>
            <a:r>
              <a:rPr lang="en-US" sz="1200" b="0" baseline="0" dirty="0" smtClean="0">
                <a:latin typeface="+mn-lt"/>
              </a:rPr>
              <a:t>Green</a:t>
            </a:r>
            <a:r>
              <a:rPr lang="en-US" sz="1200" b="1" baseline="0" dirty="0" smtClean="0">
                <a:latin typeface="+mn-lt"/>
              </a:rPr>
              <a:t>: 219, </a:t>
            </a:r>
            <a:r>
              <a:rPr lang="en-US" sz="1200" b="0" baseline="0" dirty="0" smtClean="0">
                <a:latin typeface="+mn-lt"/>
              </a:rPr>
              <a:t>Blue</a:t>
            </a:r>
            <a:r>
              <a:rPr lang="en-US" sz="1200" b="1" baseline="0" dirty="0" smtClean="0">
                <a:latin typeface="+mn-lt"/>
              </a:rPr>
              <a:t>: 221</a:t>
            </a:r>
            <a:r>
              <a:rPr lang="en-US" sz="1200" baseline="0" dirty="0" smtClean="0">
                <a:latin typeface="+mn-lt"/>
              </a:rPr>
              <a:t>.  </a:t>
            </a:r>
            <a:endParaRPr lang="en-US" sz="1200" kern="1200" dirty="0" smtClean="0">
              <a:solidFill>
                <a:schemeClr val="tx1"/>
              </a:solidFill>
              <a:latin typeface="+mn-lt"/>
              <a:ea typeface="+mn-ea"/>
              <a:cs typeface="+mn-cs"/>
            </a:endParaRPr>
          </a:p>
          <a:p>
            <a:pPr marL="228600" indent="-228600">
              <a:buFont typeface="+mj-lt"/>
              <a:buAutoNum type="arabicPeriod"/>
            </a:pPr>
            <a:r>
              <a:rPr lang="en-US" sz="1200" b="0" baseline="0" dirty="0" smtClean="0">
                <a:latin typeface="+mn-lt"/>
              </a:rPr>
              <a:t>Also 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Line</a:t>
            </a:r>
            <a:r>
              <a:rPr lang="en-US" sz="1200" baseline="0" dirty="0" smtClean="0">
                <a:latin typeface="+mn-lt"/>
              </a:rPr>
              <a:t> </a:t>
            </a:r>
            <a:r>
              <a:rPr lang="en-US" sz="1200" b="1" baseline="0" dirty="0" smtClean="0">
                <a:latin typeface="+mn-lt"/>
              </a:rPr>
              <a:t>Color </a:t>
            </a:r>
            <a:r>
              <a:rPr lang="en-US" sz="1200" b="0" baseline="0" dirty="0" smtClean="0">
                <a:latin typeface="+mn-lt"/>
              </a:rPr>
              <a:t>in the left pane, and then select </a:t>
            </a:r>
            <a:r>
              <a:rPr lang="en-US" sz="1200" b="1" baseline="0" dirty="0" smtClean="0">
                <a:latin typeface="+mn-lt"/>
              </a:rPr>
              <a:t>No line </a:t>
            </a:r>
            <a:r>
              <a:rPr lang="en-US" sz="1200" b="0" baseline="0" dirty="0" smtClean="0">
                <a:latin typeface="+mn-lt"/>
              </a:rPr>
              <a:t>in the </a:t>
            </a:r>
            <a:r>
              <a:rPr lang="en-US" sz="1200" b="1" baseline="0" dirty="0" smtClean="0">
                <a:latin typeface="+mn-lt"/>
              </a:rPr>
              <a:t>Line</a:t>
            </a:r>
            <a:r>
              <a:rPr lang="en-US" sz="1200" b="0" baseline="0" dirty="0" smtClean="0">
                <a:latin typeface="+mn-lt"/>
              </a:rPr>
              <a:t> </a:t>
            </a:r>
            <a:r>
              <a:rPr lang="en-US" sz="1200" b="1" baseline="0" dirty="0" smtClean="0">
                <a:latin typeface="+mn-lt"/>
              </a:rPr>
              <a:t>Color </a:t>
            </a:r>
            <a:r>
              <a:rPr lang="en-US" sz="1200" b="0" baseline="0" dirty="0" smtClean="0">
                <a:latin typeface="+mn-lt"/>
              </a:rPr>
              <a:t>pane.</a:t>
            </a:r>
          </a:p>
          <a:p>
            <a:pPr marL="228600" indent="-228600">
              <a:buFont typeface="+mj-lt"/>
              <a:buAutoNum type="arabicPeriod"/>
            </a:pPr>
            <a:r>
              <a:rPr lang="en-US" sz="1200" b="0" baseline="0" dirty="0" smtClean="0">
                <a:latin typeface="+mn-lt"/>
              </a:rPr>
              <a:t>Also 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Shadow </a:t>
            </a:r>
            <a:r>
              <a:rPr lang="en-US" sz="1200" b="0" baseline="0" dirty="0" smtClean="0">
                <a:latin typeface="+mn-lt"/>
              </a:rPr>
              <a:t>in the left pane. In the </a:t>
            </a:r>
            <a:r>
              <a:rPr lang="en-US" sz="1200" b="1" baseline="0" dirty="0" smtClean="0">
                <a:latin typeface="+mn-lt"/>
              </a:rPr>
              <a:t>Shadow</a:t>
            </a:r>
            <a:r>
              <a:rPr lang="en-US" sz="1200" baseline="0" dirty="0" smtClean="0">
                <a:latin typeface="+mn-lt"/>
              </a:rPr>
              <a:t> pane, click the button next to </a:t>
            </a:r>
            <a:r>
              <a:rPr lang="en-US" sz="1200" b="1" baseline="0" dirty="0" smtClean="0">
                <a:latin typeface="+mn-lt"/>
              </a:rPr>
              <a:t>Presets</a:t>
            </a:r>
            <a:r>
              <a:rPr lang="en-US" sz="1200" baseline="0" dirty="0" smtClean="0">
                <a:latin typeface="+mn-lt"/>
              </a:rPr>
              <a:t>, under </a:t>
            </a:r>
            <a:r>
              <a:rPr lang="en-US" sz="1200" b="1" baseline="0" dirty="0" smtClean="0">
                <a:latin typeface="+mn-lt"/>
              </a:rPr>
              <a:t>Outer</a:t>
            </a:r>
            <a:r>
              <a:rPr lang="en-US" sz="1200" baseline="0" dirty="0" smtClean="0">
                <a:latin typeface="+mn-lt"/>
              </a:rPr>
              <a:t> click </a:t>
            </a:r>
            <a:r>
              <a:rPr lang="en-US" sz="1200" b="1" baseline="0" dirty="0" smtClean="0">
                <a:latin typeface="+mn-lt"/>
              </a:rPr>
              <a:t>Offset</a:t>
            </a:r>
            <a:r>
              <a:rPr lang="en-US" sz="1200" baseline="0" dirty="0" smtClean="0">
                <a:latin typeface="+mn-lt"/>
              </a:rPr>
              <a:t> </a:t>
            </a:r>
            <a:r>
              <a:rPr lang="en-US" sz="1200" b="1" baseline="0" dirty="0" smtClean="0">
                <a:latin typeface="+mn-lt"/>
              </a:rPr>
              <a:t>Bottom </a:t>
            </a:r>
            <a:r>
              <a:rPr lang="en-US" sz="1200" b="0" baseline="0" dirty="0" smtClean="0">
                <a:latin typeface="+mn-lt"/>
              </a:rPr>
              <a:t>(first row, second option from the left), and then do the following</a:t>
            </a:r>
            <a:r>
              <a:rPr lang="en-US" sz="1200" baseline="0" dirty="0" smtClean="0">
                <a:latin typeface="+mn-lt"/>
              </a:rPr>
              <a:t>: </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Transparency</a:t>
            </a:r>
            <a:r>
              <a:rPr lang="en-US" sz="1200" b="0" baseline="0" dirty="0" smtClean="0">
                <a:latin typeface="+mn-lt"/>
              </a:rPr>
              <a:t> box, enter </a:t>
            </a:r>
            <a:r>
              <a:rPr lang="en-US" sz="1200" b="1" baseline="0" dirty="0" smtClean="0">
                <a:latin typeface="+mn-lt"/>
              </a:rPr>
              <a:t>60%</a:t>
            </a:r>
            <a:r>
              <a:rPr lang="en-US" sz="1200" b="0" baseline="0" dirty="0" smtClean="0">
                <a:latin typeface="+mn-lt"/>
              </a:rPr>
              <a:t>.</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Size</a:t>
            </a:r>
            <a:r>
              <a:rPr lang="en-US" sz="1200" b="0" baseline="0" dirty="0" smtClean="0">
                <a:latin typeface="+mn-lt"/>
              </a:rPr>
              <a:t> box, enter </a:t>
            </a:r>
            <a:r>
              <a:rPr lang="en-US" sz="1200" b="1" baseline="0" dirty="0" smtClean="0">
                <a:latin typeface="+mn-lt"/>
              </a:rPr>
              <a:t>100%</a:t>
            </a:r>
            <a:r>
              <a:rPr lang="en-US" sz="1200" b="0" baseline="0" dirty="0" smtClean="0">
                <a:latin typeface="+mn-lt"/>
              </a:rPr>
              <a:t>.</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Blur</a:t>
            </a:r>
            <a:r>
              <a:rPr lang="en-US" sz="1200" b="0" baseline="0" dirty="0" smtClean="0">
                <a:latin typeface="+mn-lt"/>
              </a:rPr>
              <a:t> box, enter </a:t>
            </a:r>
            <a:r>
              <a:rPr lang="en-US" sz="1200" b="1" baseline="0" dirty="0" smtClean="0">
                <a:latin typeface="+mn-lt"/>
              </a:rPr>
              <a:t>4 pt</a:t>
            </a:r>
            <a:r>
              <a:rPr lang="en-US" sz="1200" b="0" baseline="0" dirty="0" smtClean="0">
                <a:latin typeface="+mn-lt"/>
              </a:rPr>
              <a:t>.</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90</a:t>
            </a:r>
            <a:r>
              <a:rPr lang="en-US" sz="1200" b="1" baseline="0" dirty="0" smtClean="0">
                <a:latin typeface="+mn-lt"/>
                <a:ea typeface="Verdana"/>
                <a:cs typeface="Verdana"/>
              </a:rPr>
              <a:t>°</a:t>
            </a:r>
            <a:r>
              <a:rPr lang="en-US" sz="1200" b="0" baseline="0" dirty="0" smtClean="0">
                <a:latin typeface="+mn-lt"/>
                <a:ea typeface="Verdana"/>
                <a:cs typeface="Verdana"/>
              </a:rPr>
              <a:t>.</a:t>
            </a:r>
          </a:p>
          <a:p>
            <a:pPr marL="685800" lvl="1" indent="-228600">
              <a:buFont typeface="Arial" pitchFamily="34" charset="0"/>
              <a:buChar char="•"/>
            </a:pPr>
            <a:r>
              <a:rPr lang="en-US" sz="1200" b="0" baseline="0" dirty="0" smtClean="0">
                <a:latin typeface="+mn-lt"/>
                <a:ea typeface="Verdana"/>
                <a:cs typeface="Verdana"/>
              </a:rPr>
              <a:t>In the </a:t>
            </a:r>
            <a:r>
              <a:rPr lang="en-US" sz="1200" b="1" baseline="0" dirty="0" smtClean="0">
                <a:latin typeface="+mn-lt"/>
                <a:ea typeface="Verdana"/>
                <a:cs typeface="Verdana"/>
              </a:rPr>
              <a:t>Distance</a:t>
            </a:r>
            <a:r>
              <a:rPr lang="en-US" sz="1200" b="0" baseline="0" dirty="0" smtClean="0">
                <a:latin typeface="+mn-lt"/>
                <a:ea typeface="Verdana"/>
                <a:cs typeface="Verdana"/>
              </a:rPr>
              <a:t> box, enter </a:t>
            </a:r>
            <a:r>
              <a:rPr lang="en-US" sz="1200" b="1" baseline="0" dirty="0" smtClean="0">
                <a:latin typeface="+mn-lt"/>
                <a:ea typeface="Verdana"/>
                <a:cs typeface="Verdana"/>
              </a:rPr>
              <a:t>3 pt</a:t>
            </a:r>
            <a:r>
              <a:rPr lang="en-US" sz="1200" b="0" baseline="0" dirty="0" smtClean="0">
                <a:latin typeface="+mn-lt"/>
                <a:ea typeface="Verdana"/>
                <a:cs typeface="Verdana"/>
              </a:rPr>
              <a:t>. </a:t>
            </a:r>
          </a:p>
          <a:p>
            <a:pPr marL="228600" indent="-228600">
              <a:buFont typeface="+mj-lt"/>
              <a:buAutoNum type="arabicPeriod"/>
            </a:pPr>
            <a:r>
              <a:rPr lang="en-US" sz="1200" b="0" baseline="0" dirty="0" smtClean="0">
                <a:latin typeface="+mn-lt"/>
              </a:rPr>
              <a:t>Also 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3-D</a:t>
            </a:r>
            <a:r>
              <a:rPr lang="en-US" sz="1200" baseline="0" dirty="0" smtClean="0">
                <a:latin typeface="+mn-lt"/>
              </a:rPr>
              <a:t> </a:t>
            </a:r>
            <a:r>
              <a:rPr lang="en-US" sz="1200" b="1" baseline="0" dirty="0" smtClean="0">
                <a:latin typeface="+mn-lt"/>
              </a:rPr>
              <a:t>Format</a:t>
            </a:r>
            <a:r>
              <a:rPr lang="en-US" sz="1200" b="0" baseline="0" dirty="0" smtClean="0">
                <a:latin typeface="+mn-lt"/>
              </a:rPr>
              <a:t> in the left pane. In the </a:t>
            </a:r>
            <a:r>
              <a:rPr lang="en-US" sz="1200" b="1" baseline="0" dirty="0" smtClean="0">
                <a:latin typeface="+mn-lt"/>
              </a:rPr>
              <a:t>3-D Format</a:t>
            </a:r>
            <a:r>
              <a:rPr lang="en-US" sz="1200" baseline="0" dirty="0" smtClean="0">
                <a:latin typeface="+mn-lt"/>
              </a:rPr>
              <a:t> pane, under </a:t>
            </a:r>
            <a:r>
              <a:rPr lang="en-US" sz="1200" b="1" baseline="0" dirty="0" smtClean="0">
                <a:latin typeface="+mn-lt"/>
              </a:rPr>
              <a:t>Bevel</a:t>
            </a:r>
            <a:r>
              <a:rPr lang="en-US" sz="1200" b="0" baseline="0" dirty="0" smtClean="0">
                <a:latin typeface="+mn-lt"/>
              </a:rPr>
              <a:t>,</a:t>
            </a:r>
            <a:r>
              <a:rPr lang="en-US" sz="1200" b="1" baseline="0" dirty="0" smtClean="0">
                <a:latin typeface="+mn-lt"/>
              </a:rPr>
              <a:t> </a:t>
            </a:r>
            <a:r>
              <a:rPr lang="en-US" sz="1200" b="0" baseline="0" dirty="0" smtClean="0">
                <a:latin typeface="+mn-lt"/>
              </a:rPr>
              <a:t>click the button next to </a:t>
            </a:r>
            <a:r>
              <a:rPr lang="en-US" sz="1200" b="1" baseline="0" dirty="0" smtClean="0">
                <a:latin typeface="+mn-lt"/>
              </a:rPr>
              <a:t>Top</a:t>
            </a:r>
            <a:r>
              <a:rPr lang="en-US" sz="1200" b="0" baseline="0" dirty="0" smtClean="0">
                <a:latin typeface="+mn-lt"/>
              </a:rPr>
              <a:t>, and then under </a:t>
            </a:r>
            <a:r>
              <a:rPr lang="en-US" sz="1200" b="1" baseline="0" dirty="0" smtClean="0">
                <a:latin typeface="+mn-lt"/>
              </a:rPr>
              <a:t>Bevel</a:t>
            </a:r>
            <a:r>
              <a:rPr lang="en-US" sz="1200" b="0" baseline="0" dirty="0" smtClean="0">
                <a:latin typeface="+mn-lt"/>
              </a:rPr>
              <a:t> click </a:t>
            </a:r>
            <a:r>
              <a:rPr lang="en-US" sz="1200" b="1" baseline="0" dirty="0" smtClean="0">
                <a:latin typeface="+mn-lt"/>
              </a:rPr>
              <a:t>Circle </a:t>
            </a:r>
            <a:r>
              <a:rPr lang="en-US" sz="1200" b="0" baseline="0" dirty="0" smtClean="0">
                <a:latin typeface="+mn-lt"/>
              </a:rPr>
              <a:t>(first row, first option from the left). Next to </a:t>
            </a:r>
            <a:r>
              <a:rPr lang="en-US" sz="1200" b="1" baseline="0" dirty="0" smtClean="0">
                <a:latin typeface="+mn-lt"/>
              </a:rPr>
              <a:t>Top</a:t>
            </a:r>
            <a:r>
              <a:rPr lang="en-US" sz="1200" b="0" baseline="0" dirty="0" smtClean="0">
                <a:latin typeface="+mn-lt"/>
              </a:rPr>
              <a:t>, in the </a:t>
            </a:r>
            <a:r>
              <a:rPr lang="en-US" sz="1200" b="1" baseline="0" dirty="0" smtClean="0">
                <a:latin typeface="+mn-lt"/>
              </a:rPr>
              <a:t>Width </a:t>
            </a:r>
            <a:r>
              <a:rPr lang="en-US" sz="1200" b="0" baseline="0" dirty="0" smtClean="0">
                <a:latin typeface="+mn-lt"/>
              </a:rPr>
              <a:t>box, enter </a:t>
            </a:r>
            <a:r>
              <a:rPr lang="en-US" sz="1200" b="1" baseline="0" dirty="0" smtClean="0">
                <a:latin typeface="+mn-lt"/>
              </a:rPr>
              <a:t>4 pt</a:t>
            </a:r>
            <a:r>
              <a:rPr lang="en-US" sz="1200" b="0" baseline="0" dirty="0" smtClean="0">
                <a:latin typeface="+mn-lt"/>
              </a:rPr>
              <a:t>, and in the </a:t>
            </a:r>
            <a:r>
              <a:rPr lang="en-US" sz="1200" b="1" baseline="0" dirty="0" smtClean="0">
                <a:latin typeface="+mn-lt"/>
              </a:rPr>
              <a:t>Height </a:t>
            </a:r>
            <a:r>
              <a:rPr lang="en-US" sz="1200" b="0" baseline="0" dirty="0" smtClean="0">
                <a:latin typeface="+mn-lt"/>
              </a:rPr>
              <a:t>box, enter </a:t>
            </a:r>
            <a:r>
              <a:rPr lang="en-US" sz="1200" b="1" baseline="0" dirty="0" smtClean="0">
                <a:latin typeface="+mn-lt"/>
              </a:rPr>
              <a:t>4 pt</a:t>
            </a:r>
            <a:r>
              <a:rPr lang="en-US" sz="1200" b="0" baseline="0" dirty="0" smtClean="0">
                <a:latin typeface="+mn-lt"/>
              </a:rPr>
              <a:t>.</a:t>
            </a:r>
            <a:endParaRPr lang="en-US" sz="1200" b="1"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i="0" baseline="0" dirty="0" smtClean="0">
                <a:latin typeface="+mn-lt"/>
              </a:rPr>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select the text, and then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select </a:t>
            </a:r>
            <a:r>
              <a:rPr lang="en-US" sz="1200" b="1" baseline="0" dirty="0" smtClean="0">
                <a:latin typeface="+mn-lt"/>
              </a:rPr>
              <a:t>Gill Sans MT </a:t>
            </a:r>
            <a:r>
              <a:rPr lang="en-US" sz="1200" b="1" baseline="0" dirty="0" err="1" smtClean="0">
                <a:latin typeface="+mn-lt"/>
              </a:rPr>
              <a:t>Cond</a:t>
            </a:r>
            <a:r>
              <a:rPr lang="en-US" sz="1200" b="1" i="0" baseline="0" dirty="0" smtClean="0">
                <a:latin typeface="+mn-lt"/>
              </a:rPr>
              <a:t> </a:t>
            </a:r>
            <a:r>
              <a:rPr lang="en-US" sz="1200" i="0" baseline="0" dirty="0" smtClean="0">
                <a:latin typeface="+mn-lt"/>
              </a:rPr>
              <a:t>from the </a:t>
            </a:r>
            <a:r>
              <a:rPr lang="en-US" sz="1200" b="1" i="0" baseline="0" dirty="0" smtClean="0">
                <a:latin typeface="+mn-lt"/>
              </a:rPr>
              <a:t>Font</a:t>
            </a:r>
            <a:r>
              <a:rPr lang="en-US" sz="1200" i="0" baseline="0" dirty="0" smtClean="0">
                <a:latin typeface="+mn-lt"/>
              </a:rPr>
              <a:t> list, enter </a:t>
            </a:r>
            <a:r>
              <a:rPr lang="en-US" sz="1200" b="1" baseline="0" dirty="0" smtClean="0">
                <a:latin typeface="+mn-lt"/>
              </a:rPr>
              <a:t>26</a:t>
            </a:r>
            <a:r>
              <a:rPr lang="en-US" sz="1200" i="0" baseline="0" dirty="0" smtClean="0">
                <a:latin typeface="+mn-lt"/>
              </a:rPr>
              <a:t> in the </a:t>
            </a:r>
            <a:r>
              <a:rPr lang="en-US" sz="1200" b="1" i="0" baseline="0" dirty="0" smtClean="0">
                <a:latin typeface="+mn-lt"/>
              </a:rPr>
              <a:t>Font Size </a:t>
            </a:r>
            <a:r>
              <a:rPr lang="en-US" sz="1200" i="0" baseline="0" dirty="0" smtClean="0">
                <a:latin typeface="+mn-lt"/>
              </a:rPr>
              <a:t>box, click </a:t>
            </a:r>
            <a:r>
              <a:rPr lang="en-US" sz="1200" b="1" i="0" baseline="0" dirty="0" smtClean="0">
                <a:latin typeface="+mn-lt"/>
              </a:rPr>
              <a:t>Bold</a:t>
            </a:r>
            <a:r>
              <a:rPr lang="en-US" sz="1200" i="0" baseline="0" dirty="0" smtClean="0">
                <a:latin typeface="+mn-lt"/>
              </a:rPr>
              <a:t>, click the arrow next to </a:t>
            </a:r>
            <a:r>
              <a:rPr lang="en-US" sz="1200" b="1" i="0" baseline="0" dirty="0" smtClean="0">
                <a:latin typeface="+mn-lt"/>
              </a:rPr>
              <a:t>Font Color</a:t>
            </a:r>
            <a:r>
              <a:rPr lang="en-US" sz="1200" i="0" baseline="0" dirty="0" smtClean="0">
                <a:latin typeface="+mn-lt"/>
              </a:rPr>
              <a:t>, and then under </a:t>
            </a:r>
            <a:r>
              <a:rPr lang="en-US" sz="1200" b="1" i="0" baseline="0" dirty="0" smtClean="0">
                <a:latin typeface="+mn-lt"/>
              </a:rPr>
              <a:t>Theme Colors </a:t>
            </a:r>
            <a:r>
              <a:rPr lang="en-US" sz="1200" i="0" baseline="0" dirty="0" smtClean="0">
                <a:latin typeface="+mn-lt"/>
              </a:rPr>
              <a:t>click </a:t>
            </a:r>
            <a:r>
              <a:rPr lang="en-US" sz="1200" b="1" baseline="0" dirty="0" smtClean="0">
                <a:latin typeface="+mn-lt"/>
              </a:rPr>
              <a:t>White, Background 1, Darker 50% </a:t>
            </a:r>
            <a:r>
              <a:rPr lang="en-US" sz="1200" b="0" baseline="0" dirty="0" smtClean="0">
                <a:latin typeface="+mn-lt"/>
              </a:rPr>
              <a:t>(sixth row, first option from the left)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Center </a:t>
            </a:r>
            <a:r>
              <a:rPr lang="en-US" sz="1200" i="0" baseline="0" dirty="0" smtClean="0">
                <a:latin typeface="+mn-lt"/>
              </a:rPr>
              <a:t>to center the text in the text box.</a:t>
            </a:r>
          </a:p>
          <a:p>
            <a:pPr marL="228600" indent="-228600">
              <a:buFont typeface="+mj-lt"/>
              <a:buAutoNum type="arabicPeriod"/>
            </a:pPr>
            <a:r>
              <a:rPr lang="en-US" sz="1200" b="0" baseline="0" dirty="0" smtClean="0">
                <a:latin typeface="+mn-lt"/>
              </a:rPr>
              <a:t>Select the text box. 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Clipboard</a:t>
            </a:r>
            <a:r>
              <a:rPr lang="en-US" sz="1200" baseline="0" dirty="0" smtClean="0">
                <a:latin typeface="+mn-lt"/>
              </a:rPr>
              <a:t> group, click the arrow under </a:t>
            </a:r>
            <a:r>
              <a:rPr lang="en-US" sz="1200" b="1" baseline="0" dirty="0" smtClean="0">
                <a:latin typeface="+mn-lt"/>
              </a:rPr>
              <a:t>Paste</a:t>
            </a:r>
            <a:r>
              <a:rPr lang="en-US" sz="1200" b="0" baseline="0" dirty="0" smtClean="0">
                <a:latin typeface="+mn-lt"/>
              </a:rPr>
              <a:t>, and then click</a:t>
            </a:r>
            <a:r>
              <a:rPr lang="en-US" sz="1200" baseline="0" dirty="0" smtClean="0">
                <a:latin typeface="+mn-lt"/>
              </a:rPr>
              <a:t> </a:t>
            </a:r>
            <a:r>
              <a:rPr lang="en-US" sz="1200" b="1" baseline="0" dirty="0" smtClean="0">
                <a:latin typeface="+mn-lt"/>
              </a:rPr>
              <a:t>Duplicate</a:t>
            </a:r>
            <a:r>
              <a:rPr lang="en-US" sz="1200" baseline="0" dirty="0" smtClean="0">
                <a:latin typeface="+mn-lt"/>
              </a:rPr>
              <a:t>. Repeat this process to create a total of three text boxes.</a:t>
            </a:r>
          </a:p>
          <a:p>
            <a:pPr marL="228600" indent="-228600">
              <a:buFont typeface="+mj-lt"/>
              <a:buAutoNum type="arabicPeriod"/>
            </a:pPr>
            <a:r>
              <a:rPr lang="en-US" sz="1200" b="0" baseline="0" dirty="0" smtClean="0">
                <a:latin typeface="+mn-lt"/>
              </a:rPr>
              <a:t>Click in each of the two duplicate text boxes, and then edit the text.</a:t>
            </a:r>
          </a:p>
          <a:p>
            <a:pPr marL="228600" indent="-228600">
              <a:buFont typeface="+mj-lt"/>
              <a:buAutoNum type="arabicPeriod"/>
            </a:pPr>
            <a:r>
              <a:rPr lang="en-US" sz="1200" b="0" baseline="0" dirty="0" smtClean="0">
                <a:latin typeface="+mn-lt"/>
              </a:rPr>
              <a:t>Drag the text boxes onto the chevron shape to form a row. </a:t>
            </a:r>
          </a:p>
          <a:p>
            <a:pPr marL="228600" indent="-228600">
              <a:buFont typeface="+mj-lt"/>
              <a:buAutoNum type="arabicPeriod"/>
            </a:pPr>
            <a:r>
              <a:rPr lang="en-US" sz="1200" b="0" baseline="0" dirty="0" smtClean="0">
                <a:latin typeface="+mn-lt"/>
              </a:rPr>
              <a:t>Press CTRL+A to select all the objects on the slide. 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Drawing</a:t>
            </a:r>
            <a:r>
              <a:rPr lang="en-US" sz="1200" baseline="0" dirty="0" smtClean="0">
                <a:latin typeface="+mn-lt"/>
              </a:rPr>
              <a:t> group, click </a:t>
            </a:r>
            <a:r>
              <a:rPr lang="en-US" sz="1200" b="1" baseline="0" dirty="0" smtClean="0">
                <a:latin typeface="+mn-lt"/>
              </a:rPr>
              <a:t>Arrange</a:t>
            </a:r>
            <a:r>
              <a:rPr lang="en-US" sz="1200" b="0" baseline="0" dirty="0" smtClean="0">
                <a:latin typeface="+mn-lt"/>
              </a:rPr>
              <a:t>, point to </a:t>
            </a:r>
            <a:r>
              <a:rPr lang="en-US" sz="1200" b="1" baseline="0" dirty="0" smtClean="0">
                <a:latin typeface="+mn-lt"/>
              </a:rPr>
              <a:t>Align</a:t>
            </a:r>
            <a:r>
              <a:rPr lang="en-US" sz="1200" b="0" baseline="0" dirty="0" smtClean="0">
                <a:latin typeface="+mn-lt"/>
              </a:rPr>
              <a:t>, and then do the following:</a:t>
            </a:r>
          </a:p>
          <a:p>
            <a:pPr marL="685800" lvl="1" indent="-228600">
              <a:buFont typeface="+mj-lt"/>
              <a:buAutoNum type="arabicPeriod"/>
            </a:pPr>
            <a:r>
              <a:rPr lang="en-US" sz="1200" b="0" baseline="0" dirty="0" smtClean="0">
                <a:latin typeface="+mn-lt"/>
              </a:rPr>
              <a:t>Click </a:t>
            </a:r>
            <a:r>
              <a:rPr lang="en-US" sz="1200" b="1" baseline="0" dirty="0" smtClean="0">
                <a:latin typeface="+mn-lt"/>
              </a:rPr>
              <a:t>Align to Slide</a:t>
            </a:r>
            <a:r>
              <a:rPr lang="en-US" sz="1200" b="0" baseline="0" dirty="0" smtClean="0">
                <a:latin typeface="+mn-lt"/>
              </a:rPr>
              <a:t>.</a:t>
            </a:r>
          </a:p>
          <a:p>
            <a:pPr marL="685800" lvl="1" indent="-228600">
              <a:buFont typeface="+mj-lt"/>
              <a:buAutoNum type="arabicPeriod"/>
            </a:pPr>
            <a:r>
              <a:rPr lang="en-US" sz="1200" b="0" baseline="0" dirty="0" smtClean="0">
                <a:latin typeface="+mn-lt"/>
              </a:rPr>
              <a:t>Click</a:t>
            </a:r>
            <a:r>
              <a:rPr lang="en-US" sz="1200" baseline="0" dirty="0" smtClean="0">
                <a:latin typeface="+mn-lt"/>
              </a:rPr>
              <a:t> </a:t>
            </a:r>
            <a:r>
              <a:rPr lang="en-US" sz="1200" b="1" baseline="0" dirty="0" smtClean="0">
                <a:latin typeface="+mn-lt"/>
              </a:rPr>
              <a:t>Align</a:t>
            </a:r>
            <a:r>
              <a:rPr lang="en-US" sz="1200" baseline="0" dirty="0" smtClean="0">
                <a:latin typeface="+mn-lt"/>
              </a:rPr>
              <a:t> </a:t>
            </a:r>
            <a:r>
              <a:rPr lang="en-US" sz="1200" b="1" baseline="0" dirty="0" smtClean="0">
                <a:latin typeface="+mn-lt"/>
              </a:rPr>
              <a:t>Middle</a:t>
            </a:r>
            <a:r>
              <a:rPr lang="en-US" sz="1200" baseline="0" dirty="0" smtClean="0">
                <a:latin typeface="+mn-lt"/>
              </a:rPr>
              <a:t>.</a:t>
            </a:r>
          </a:p>
          <a:p>
            <a:pPr marL="228600" indent="-228600">
              <a:buFont typeface="+mj-lt"/>
              <a:buAutoNum type="arabicPeriod"/>
            </a:pPr>
            <a:r>
              <a:rPr lang="en-US" sz="1200" baseline="0" dirty="0" smtClean="0">
                <a:latin typeface="+mn-lt"/>
              </a:rPr>
              <a:t>Press and hold SHIFT, and then select all three text boxes. </a:t>
            </a:r>
            <a:r>
              <a:rPr lang="en-US" sz="1200" b="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Drawing</a:t>
            </a:r>
            <a:r>
              <a:rPr lang="en-US" sz="1200" baseline="0" dirty="0" smtClean="0">
                <a:latin typeface="+mn-lt"/>
              </a:rPr>
              <a:t> group, click </a:t>
            </a:r>
            <a:r>
              <a:rPr lang="en-US" sz="1200" b="1" baseline="0" dirty="0" smtClean="0">
                <a:latin typeface="+mn-lt"/>
              </a:rPr>
              <a:t>Arrange</a:t>
            </a:r>
            <a:r>
              <a:rPr lang="en-US" sz="1200" b="0" baseline="0" dirty="0" smtClean="0">
                <a:latin typeface="+mn-lt"/>
              </a:rPr>
              <a:t>, point to </a:t>
            </a:r>
            <a:r>
              <a:rPr lang="en-US" sz="1200" b="1" baseline="0" dirty="0" smtClean="0">
                <a:latin typeface="+mn-lt"/>
              </a:rPr>
              <a:t>Align</a:t>
            </a:r>
            <a:r>
              <a:rPr lang="en-US" sz="1200" b="0" baseline="0" dirty="0" smtClean="0">
                <a:latin typeface="+mn-lt"/>
              </a:rPr>
              <a:t>, and then do the following:</a:t>
            </a:r>
          </a:p>
          <a:p>
            <a:pPr marL="685800" lvl="1" indent="-228600">
              <a:buFont typeface="+mj-lt"/>
              <a:buAutoNum type="arabicPeriod"/>
            </a:pPr>
            <a:r>
              <a:rPr lang="en-US" sz="1200" b="0" baseline="0" dirty="0" smtClean="0">
                <a:latin typeface="+mn-lt"/>
              </a:rPr>
              <a:t>Click </a:t>
            </a:r>
            <a:r>
              <a:rPr lang="en-US" sz="1200" b="1" baseline="0" dirty="0" smtClean="0">
                <a:latin typeface="+mn-lt"/>
              </a:rPr>
              <a:t>Align to Slide</a:t>
            </a:r>
            <a:r>
              <a:rPr lang="en-US" sz="1200" b="0" baseline="0" dirty="0" smtClean="0">
                <a:latin typeface="+mn-lt"/>
              </a:rPr>
              <a:t>.</a:t>
            </a:r>
            <a:endParaRPr lang="en-US" sz="1200" b="1" baseline="0" dirty="0" smtClean="0">
              <a:latin typeface="+mn-lt"/>
            </a:endParaRPr>
          </a:p>
          <a:p>
            <a:pPr marL="685800" lvl="1" indent="-228600">
              <a:buFont typeface="+mj-lt"/>
              <a:buAutoNum type="arabicPeriod"/>
            </a:pPr>
            <a:r>
              <a:rPr lang="en-US" sz="1200" b="0" baseline="0" dirty="0" smtClean="0">
                <a:latin typeface="+mn-lt"/>
              </a:rPr>
              <a:t>Click</a:t>
            </a:r>
            <a:r>
              <a:rPr lang="en-US" sz="1200" baseline="0" dirty="0" smtClean="0">
                <a:latin typeface="+mn-lt"/>
              </a:rPr>
              <a:t> </a:t>
            </a:r>
            <a:r>
              <a:rPr lang="en-US" sz="1200" b="1" baseline="0" dirty="0" smtClean="0">
                <a:latin typeface="+mn-lt"/>
              </a:rPr>
              <a:t>Distribute</a:t>
            </a:r>
            <a:r>
              <a:rPr lang="en-US" sz="1200" baseline="0" dirty="0" smtClean="0">
                <a:latin typeface="+mn-lt"/>
              </a:rPr>
              <a:t> </a:t>
            </a:r>
            <a:r>
              <a:rPr lang="en-US" sz="1200" b="1" baseline="0" dirty="0" smtClean="0">
                <a:latin typeface="+mn-lt"/>
              </a:rPr>
              <a:t>Horizontally</a:t>
            </a:r>
            <a:r>
              <a:rPr lang="en-US" sz="1200" b="0" baseline="0" dirty="0" smtClean="0">
                <a:latin typeface="+mn-lt"/>
              </a:rPr>
              <a:t>.</a:t>
            </a:r>
          </a:p>
          <a:p>
            <a:endParaRPr lang="en-US" sz="120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indent="-228600">
              <a:buFont typeface="+mj-lt"/>
              <a:buAutoNum type="arabicPeriod"/>
            </a:pPr>
            <a:r>
              <a:rPr lang="en-US" sz="1200" b="0" baseline="0" dirty="0" smtClean="0">
                <a:latin typeface="+mn-lt"/>
              </a:rPr>
              <a:t>On the </a:t>
            </a:r>
            <a:r>
              <a:rPr lang="en-US" sz="1200" b="1" baseline="0" dirty="0" smtClean="0">
                <a:latin typeface="+mn-lt"/>
              </a:rPr>
              <a:t>Animations</a:t>
            </a:r>
            <a:r>
              <a:rPr lang="en-US" sz="1200" baseline="0" dirty="0" smtClean="0">
                <a:latin typeface="+mn-lt"/>
              </a:rPr>
              <a:t> tab, in the </a:t>
            </a:r>
            <a:r>
              <a:rPr lang="en-US" sz="1200" b="1" baseline="0" dirty="0" smtClean="0">
                <a:latin typeface="+mn-lt"/>
              </a:rPr>
              <a:t>Transition</a:t>
            </a:r>
            <a:r>
              <a:rPr lang="en-US" sz="1200" baseline="0" dirty="0" smtClean="0">
                <a:latin typeface="+mn-lt"/>
              </a:rPr>
              <a:t> </a:t>
            </a:r>
            <a:r>
              <a:rPr lang="en-US" sz="1200" b="1" baseline="0" dirty="0" smtClean="0">
                <a:latin typeface="+mn-lt"/>
              </a:rPr>
              <a:t>to</a:t>
            </a:r>
            <a:r>
              <a:rPr lang="en-US" sz="1200" baseline="0" dirty="0" smtClean="0">
                <a:latin typeface="+mn-lt"/>
              </a:rPr>
              <a:t> </a:t>
            </a:r>
            <a:r>
              <a:rPr lang="en-US" sz="1200" b="1" baseline="0" dirty="0" smtClean="0">
                <a:latin typeface="+mn-lt"/>
              </a:rPr>
              <a:t>This</a:t>
            </a:r>
            <a:r>
              <a:rPr lang="en-US" sz="1200" baseline="0" dirty="0" smtClean="0">
                <a:latin typeface="+mn-lt"/>
              </a:rPr>
              <a:t> </a:t>
            </a:r>
            <a:r>
              <a:rPr lang="en-US" sz="1200" b="1" baseline="0" dirty="0" smtClean="0">
                <a:latin typeface="+mn-lt"/>
              </a:rPr>
              <a:t>Slide</a:t>
            </a:r>
            <a:r>
              <a:rPr lang="en-US" sz="1200" baseline="0" dirty="0" smtClean="0">
                <a:latin typeface="+mn-lt"/>
              </a:rPr>
              <a:t> group, click </a:t>
            </a:r>
            <a:r>
              <a:rPr lang="en-US" sz="1200" b="1" baseline="0" dirty="0" smtClean="0">
                <a:latin typeface="+mn-lt"/>
              </a:rPr>
              <a:t>More</a:t>
            </a:r>
            <a:r>
              <a:rPr lang="en-US" sz="1200" b="0" baseline="0" dirty="0" smtClean="0">
                <a:latin typeface="+mn-lt"/>
              </a:rPr>
              <a:t>, and then</a:t>
            </a:r>
            <a:r>
              <a:rPr lang="en-US" sz="1200" baseline="0" dirty="0" smtClean="0">
                <a:latin typeface="+mn-lt"/>
              </a:rPr>
              <a:t> under </a:t>
            </a:r>
            <a:r>
              <a:rPr lang="en-US" sz="1200" b="1" baseline="0" dirty="0" smtClean="0">
                <a:latin typeface="+mn-lt"/>
              </a:rPr>
              <a:t>Push</a:t>
            </a:r>
            <a:r>
              <a:rPr lang="en-US" sz="1200" baseline="0" dirty="0" smtClean="0">
                <a:latin typeface="+mn-lt"/>
              </a:rPr>
              <a:t> </a:t>
            </a:r>
            <a:r>
              <a:rPr lang="en-US" sz="1200" b="1" baseline="0" dirty="0" smtClean="0">
                <a:latin typeface="+mn-lt"/>
              </a:rPr>
              <a:t>and Cover </a:t>
            </a:r>
            <a:r>
              <a:rPr lang="en-US" sz="1200" b="0" baseline="0" dirty="0" smtClean="0">
                <a:latin typeface="+mn-lt"/>
              </a:rPr>
              <a:t>click</a:t>
            </a:r>
            <a:r>
              <a:rPr lang="en-US" sz="1200" baseline="0" dirty="0" smtClean="0">
                <a:latin typeface="+mn-lt"/>
              </a:rPr>
              <a:t> </a:t>
            </a:r>
            <a:r>
              <a:rPr lang="en-US" sz="1200" b="1" baseline="0" dirty="0" smtClean="0">
                <a:latin typeface="+mn-lt"/>
              </a:rPr>
              <a:t>Push</a:t>
            </a:r>
            <a:r>
              <a:rPr lang="en-US" sz="1200" baseline="0" dirty="0" smtClean="0">
                <a:latin typeface="+mn-lt"/>
              </a:rPr>
              <a:t> </a:t>
            </a:r>
            <a:r>
              <a:rPr lang="en-US" sz="1200" b="1" baseline="0" dirty="0" smtClean="0">
                <a:latin typeface="+mn-lt"/>
              </a:rPr>
              <a:t>Left</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Animations</a:t>
            </a:r>
            <a:r>
              <a:rPr lang="en-US" sz="1200" baseline="0" dirty="0" smtClean="0">
                <a:latin typeface="+mn-lt"/>
              </a:rPr>
              <a:t> tab, in the </a:t>
            </a:r>
            <a:r>
              <a:rPr lang="en-US" sz="1200" b="1" baseline="0" dirty="0" smtClean="0">
                <a:latin typeface="+mn-lt"/>
              </a:rPr>
              <a:t>Transitions</a:t>
            </a:r>
            <a:r>
              <a:rPr lang="en-US" sz="1200" baseline="0" dirty="0" smtClean="0">
                <a:latin typeface="+mn-lt"/>
              </a:rPr>
              <a:t> </a:t>
            </a:r>
            <a:r>
              <a:rPr lang="en-US" sz="1200" b="1" baseline="0" dirty="0" smtClean="0">
                <a:latin typeface="+mn-lt"/>
              </a:rPr>
              <a:t>to</a:t>
            </a:r>
            <a:r>
              <a:rPr lang="en-US" sz="1200" baseline="0" dirty="0" smtClean="0">
                <a:latin typeface="+mn-lt"/>
              </a:rPr>
              <a:t> </a:t>
            </a:r>
            <a:r>
              <a:rPr lang="en-US" sz="1200" b="1" baseline="0" dirty="0" smtClean="0">
                <a:latin typeface="+mn-lt"/>
              </a:rPr>
              <a:t>This</a:t>
            </a:r>
            <a:r>
              <a:rPr lang="en-US" sz="1200" baseline="0" dirty="0" smtClean="0">
                <a:latin typeface="+mn-lt"/>
              </a:rPr>
              <a:t> </a:t>
            </a:r>
            <a:r>
              <a:rPr lang="en-US" sz="1200" b="1" baseline="0" dirty="0" smtClean="0">
                <a:latin typeface="+mn-lt"/>
              </a:rPr>
              <a:t>Slide</a:t>
            </a:r>
            <a:r>
              <a:rPr lang="en-US" sz="1200" baseline="0" dirty="0" smtClean="0">
                <a:latin typeface="+mn-lt"/>
              </a:rPr>
              <a:t> group, in the </a:t>
            </a:r>
            <a:r>
              <a:rPr lang="en-US" sz="1200" b="1" baseline="0" dirty="0" smtClean="0">
                <a:latin typeface="+mn-lt"/>
              </a:rPr>
              <a:t>Transition Speed </a:t>
            </a:r>
            <a:r>
              <a:rPr lang="en-US" sz="1200" b="0" baseline="0" dirty="0" smtClean="0">
                <a:latin typeface="+mn-lt"/>
              </a:rPr>
              <a:t>list, select </a:t>
            </a:r>
            <a:r>
              <a:rPr lang="en-US" sz="1200" b="1" baseline="0" dirty="0" smtClean="0">
                <a:latin typeface="+mn-lt"/>
              </a:rPr>
              <a:t>Slow</a:t>
            </a:r>
            <a:r>
              <a:rPr lang="en-US" sz="1200" b="0" baseline="0" dirty="0" smtClean="0">
                <a:latin typeface="+mn-lt"/>
              </a:rPr>
              <a:t>.</a:t>
            </a:r>
          </a:p>
          <a:p>
            <a:pPr marL="228600" indent="-228600">
              <a:buFont typeface="+mj-lt"/>
              <a:buNone/>
            </a:pPr>
            <a:endParaRPr lang="en-US" sz="1200" b="0" baseline="0"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6575" y="503238"/>
            <a:ext cx="3140075" cy="2354262"/>
          </a:xfrm>
        </p:spPr>
      </p:sp>
      <p:sp>
        <p:nvSpPr>
          <p:cNvPr id="3" name="Notes Placeholder 2"/>
          <p:cNvSpPr>
            <a:spLocks noGrp="1"/>
          </p:cNvSpPr>
          <p:nvPr>
            <p:ph type="body" idx="1"/>
          </p:nvPr>
        </p:nvSpPr>
        <p:spPr/>
        <p:txBody>
          <a:bodyPr>
            <a:normAutofit/>
          </a:bodyPr>
          <a:lstStyle/>
          <a:p>
            <a:r>
              <a:rPr lang="en-US" sz="1400" b="1" dirty="0" smtClean="0"/>
              <a:t>Transition</a:t>
            </a:r>
            <a:r>
              <a:rPr lang="en-US" sz="1400" b="1" baseline="0" dirty="0" smtClean="0"/>
              <a:t> effect for timeline, slide 2</a:t>
            </a:r>
            <a:r>
              <a:rPr lang="en-US" sz="1400" baseline="0" dirty="0" smtClean="0"/>
              <a:t> </a:t>
            </a:r>
          </a:p>
          <a:p>
            <a:r>
              <a:rPr lang="en-US" sz="1400" b="0" baseline="0" dirty="0" smtClean="0"/>
              <a:t>(Basic)</a:t>
            </a:r>
          </a:p>
          <a:p>
            <a:endParaRPr lang="en-US" sz="1200" baseline="0" dirty="0" smtClean="0">
              <a:latin typeface="+mn-lt"/>
            </a:endParaRPr>
          </a:p>
          <a:p>
            <a:endParaRPr lang="en-US" sz="1200" baseline="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baseline="0" dirty="0" smtClean="0">
                <a:latin typeface="+mn-lt"/>
              </a:rPr>
              <a:t>Tip</a:t>
            </a:r>
            <a:r>
              <a:rPr lang="en-US" sz="1200" b="0" baseline="0" dirty="0" smtClean="0">
                <a:latin typeface="+mn-lt"/>
              </a:rPr>
              <a:t>: </a:t>
            </a:r>
            <a:r>
              <a:rPr lang="en-US" sz="1200" baseline="0" dirty="0" smtClean="0">
                <a:latin typeface="+mn-lt"/>
              </a:rPr>
              <a:t>This transition works well for graphics that horizontally span more than one slide. </a:t>
            </a:r>
          </a:p>
          <a:p>
            <a:endParaRPr lang="en-US" sz="1200" baseline="0" dirty="0" smtClean="0">
              <a:latin typeface="+mn-lt"/>
            </a:endParaRPr>
          </a:p>
          <a:p>
            <a:endParaRPr lang="en-US" sz="1200" baseline="0" dirty="0" smtClean="0">
              <a:latin typeface="+mn-lt"/>
            </a:endParaRPr>
          </a:p>
          <a:p>
            <a:r>
              <a:rPr lang="en-US" sz="1200" baseline="0" dirty="0" smtClean="0">
                <a:latin typeface="+mn-lt"/>
              </a:rPr>
              <a:t>To reproduce the shape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Slides </a:t>
            </a:r>
            <a:r>
              <a:rPr lang="en-US" sz="1200" b="0" baseline="0" dirty="0" smtClean="0">
                <a:latin typeface="+mn-lt"/>
              </a:rPr>
              <a:t>group, click </a:t>
            </a:r>
            <a:r>
              <a:rPr lang="en-US" sz="1200" b="1" baseline="0" dirty="0" smtClean="0">
                <a:latin typeface="+mn-lt"/>
              </a:rPr>
              <a:t>Layout</a:t>
            </a:r>
            <a:r>
              <a:rPr lang="en-US" sz="1200" b="0" baseline="0" dirty="0" smtClean="0">
                <a:latin typeface="+mn-lt"/>
              </a:rPr>
              <a:t>, and then click </a:t>
            </a:r>
            <a:r>
              <a:rPr lang="en-US" sz="1200" b="1" baseline="0" dirty="0" smtClean="0">
                <a:latin typeface="+mn-lt"/>
              </a:rPr>
              <a:t>Blank</a:t>
            </a:r>
            <a:r>
              <a:rPr lang="en-US" sz="1200" b="0" baseline="0" dirty="0" smtClean="0">
                <a:latin typeface="+mn-lt"/>
              </a:rPr>
              <a:t>.</a:t>
            </a:r>
          </a:p>
          <a:p>
            <a:pPr marL="228600" indent="-228600">
              <a:buFont typeface="+mj-lt"/>
              <a:buAutoNum type="arabicPeriod"/>
            </a:pPr>
            <a:r>
              <a:rPr lang="en-US" sz="1200" b="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Drawing</a:t>
            </a:r>
            <a:r>
              <a:rPr lang="en-US" sz="1200" baseline="0" dirty="0" smtClean="0">
                <a:latin typeface="+mn-lt"/>
              </a:rPr>
              <a:t> group, click </a:t>
            </a:r>
            <a:r>
              <a:rPr lang="en-US" sz="1200" b="1" baseline="0" dirty="0" smtClean="0">
                <a:latin typeface="+mn-lt"/>
              </a:rPr>
              <a:t>Shapes, </a:t>
            </a:r>
            <a:r>
              <a:rPr lang="en-US" sz="1200" b="0" baseline="0" dirty="0" smtClean="0">
                <a:latin typeface="+mn-lt"/>
              </a:rPr>
              <a:t>and then under </a:t>
            </a:r>
            <a:r>
              <a:rPr lang="en-US" sz="1200" b="1" baseline="0" dirty="0" smtClean="0">
                <a:latin typeface="+mn-lt"/>
              </a:rPr>
              <a:t>Block Arrows</a:t>
            </a:r>
            <a:r>
              <a:rPr lang="en-US" sz="1200" b="0" baseline="0" dirty="0" smtClean="0">
                <a:latin typeface="+mn-lt"/>
              </a:rPr>
              <a:t>,</a:t>
            </a:r>
            <a:r>
              <a:rPr lang="en-US" sz="1200" b="1" baseline="0" dirty="0" smtClean="0">
                <a:latin typeface="+mn-lt"/>
              </a:rPr>
              <a:t> </a:t>
            </a:r>
            <a:r>
              <a:rPr lang="en-US" sz="1200" b="0" baseline="0" dirty="0" smtClean="0">
                <a:latin typeface="+mn-lt"/>
              </a:rPr>
              <a:t>click</a:t>
            </a:r>
            <a:r>
              <a:rPr lang="en-US" sz="1200" baseline="0" dirty="0" smtClean="0">
                <a:latin typeface="+mn-lt"/>
              </a:rPr>
              <a:t> </a:t>
            </a:r>
            <a:r>
              <a:rPr lang="en-US" sz="1200" b="1" baseline="0" dirty="0" smtClean="0">
                <a:latin typeface="+mn-lt"/>
              </a:rPr>
              <a:t>Chevron </a:t>
            </a:r>
            <a:r>
              <a:rPr lang="en-US" sz="1200" b="0" baseline="0" dirty="0" smtClean="0">
                <a:latin typeface="+mn-lt"/>
              </a:rPr>
              <a:t>(second row, eighth option from the left). </a:t>
            </a:r>
            <a:r>
              <a:rPr lang="en-US" sz="1200" baseline="0" dirty="0" smtClean="0">
                <a:latin typeface="+mn-lt"/>
              </a:rPr>
              <a:t>On the slide, drag to draw a long, horizontal chevron shape.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Select the chevron. Under </a:t>
            </a:r>
            <a:r>
              <a:rPr lang="en-US" sz="1200" b="1" baseline="0" dirty="0" smtClean="0">
                <a:latin typeface="+mn-lt"/>
              </a:rPr>
              <a:t>Drawing</a:t>
            </a:r>
            <a:r>
              <a:rPr lang="en-US" sz="1200" baseline="0" dirty="0" smtClean="0">
                <a:latin typeface="+mn-lt"/>
              </a:rPr>
              <a:t> </a:t>
            </a:r>
            <a:r>
              <a:rPr lang="en-US" sz="1200" b="1" baseline="0" dirty="0" smtClean="0">
                <a:latin typeface="+mn-lt"/>
              </a:rPr>
              <a:t>Tools</a:t>
            </a:r>
            <a:r>
              <a:rPr lang="en-US" sz="1200" b="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do the following:</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Shape Height</a:t>
            </a:r>
            <a:r>
              <a:rPr lang="en-US" sz="1200" b="0" baseline="0" dirty="0" smtClean="0">
                <a:latin typeface="+mn-lt"/>
              </a:rPr>
              <a:t> box, enter</a:t>
            </a:r>
            <a:r>
              <a:rPr lang="en-US" sz="1200" b="1" baseline="0" dirty="0" smtClean="0">
                <a:latin typeface="+mn-lt"/>
              </a:rPr>
              <a:t> 0.7”</a:t>
            </a:r>
            <a:r>
              <a:rPr lang="en-US" sz="1200" b="0" baseline="0" dirty="0" smtClean="0">
                <a:latin typeface="+mn-lt"/>
              </a:rPr>
              <a:t>.</a:t>
            </a:r>
            <a:r>
              <a:rPr lang="en-US" sz="1200" b="1" baseline="0" dirty="0" smtClean="0">
                <a:latin typeface="+mn-lt"/>
              </a:rPr>
              <a:t> </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Shape Width </a:t>
            </a:r>
            <a:r>
              <a:rPr lang="en-US" sz="1200" b="0" baseline="0" dirty="0" smtClean="0">
                <a:latin typeface="+mn-lt"/>
              </a:rPr>
              <a:t>box, enter</a:t>
            </a:r>
            <a:r>
              <a:rPr lang="en-US" sz="1200" b="1" baseline="0" dirty="0" smtClean="0">
                <a:latin typeface="+mn-lt"/>
              </a:rPr>
              <a:t> 11.03”</a:t>
            </a:r>
            <a:r>
              <a:rPr lang="en-US" sz="1200" b="0" baseline="0" dirty="0" smtClean="0">
                <a:latin typeface="+mn-lt"/>
              </a:rPr>
              <a:t>.</a:t>
            </a:r>
          </a:p>
          <a:p>
            <a:pPr marL="228600" indent="-228600">
              <a:buFont typeface="+mj-lt"/>
              <a:buAutoNum type="arabicPeriod"/>
            </a:pPr>
            <a:r>
              <a:rPr lang="en-US" sz="1200" b="0" baseline="0" dirty="0" smtClean="0">
                <a:latin typeface="+mn-lt"/>
              </a:rPr>
              <a:t>Drag the chevron until it extends past both the left and right edges of the slide. </a:t>
            </a:r>
          </a:p>
          <a:p>
            <a:pPr marL="228600" indent="-228600">
              <a:buFont typeface="+mj-lt"/>
              <a:buAutoNum type="arabicPeriod"/>
            </a:pPr>
            <a:r>
              <a:rPr lang="en-US" sz="1200" b="0" baseline="0" dirty="0" smtClean="0">
                <a:latin typeface="+mn-lt"/>
              </a:rPr>
              <a:t>Select the chevron. Under </a:t>
            </a:r>
            <a:r>
              <a:rPr lang="en-US" sz="1200" b="1" baseline="0" dirty="0" smtClean="0">
                <a:latin typeface="+mn-lt"/>
              </a:rPr>
              <a:t>Drawing</a:t>
            </a:r>
            <a:r>
              <a:rPr lang="en-US" sz="1200" baseline="0" dirty="0" smtClean="0">
                <a:latin typeface="+mn-lt"/>
              </a:rPr>
              <a:t> </a:t>
            </a:r>
            <a:r>
              <a:rPr lang="en-US" sz="1200" b="1" baseline="0" dirty="0" smtClean="0">
                <a:latin typeface="+mn-lt"/>
              </a:rPr>
              <a:t>Tools</a:t>
            </a:r>
            <a:r>
              <a:rPr lang="en-US" sz="1200" b="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a:t>
            </a:r>
            <a:r>
              <a:rPr lang="en-US" sz="1200" baseline="0" dirty="0" smtClean="0">
                <a:latin typeface="+mn-lt"/>
              </a:rPr>
              <a:t> </a:t>
            </a:r>
            <a:r>
              <a:rPr lang="en-US" sz="1200" b="1" baseline="0" dirty="0" smtClean="0">
                <a:latin typeface="+mn-lt"/>
              </a:rPr>
              <a:t>Styles</a:t>
            </a:r>
            <a:r>
              <a:rPr lang="en-US" sz="1200" baseline="0" dirty="0" smtClean="0">
                <a:latin typeface="+mn-lt"/>
              </a:rPr>
              <a:t> group, click the arrow next to </a:t>
            </a:r>
            <a:r>
              <a:rPr lang="en-US" sz="1200" b="1" baseline="0" dirty="0" smtClean="0">
                <a:latin typeface="+mn-lt"/>
              </a:rPr>
              <a:t>Shape</a:t>
            </a:r>
            <a:r>
              <a:rPr lang="en-US" sz="1200" baseline="0" dirty="0" smtClean="0">
                <a:latin typeface="+mn-lt"/>
              </a:rPr>
              <a:t> </a:t>
            </a:r>
            <a:r>
              <a:rPr lang="en-US" sz="1200" b="1" baseline="0" dirty="0" smtClean="0">
                <a:latin typeface="+mn-lt"/>
              </a:rPr>
              <a:t>Fill</a:t>
            </a:r>
            <a:r>
              <a:rPr lang="en-US" sz="1200" b="0" baseline="0" dirty="0" smtClean="0">
                <a:latin typeface="+mn-lt"/>
              </a:rPr>
              <a:t>, click </a:t>
            </a:r>
            <a:r>
              <a:rPr lang="en-US" sz="1200" b="1" baseline="0" dirty="0" smtClean="0">
                <a:latin typeface="+mn-lt"/>
              </a:rPr>
              <a:t>Gradient, </a:t>
            </a:r>
            <a:r>
              <a:rPr lang="en-US" sz="1200" b="0" baseline="0" dirty="0" smtClean="0">
                <a:latin typeface="+mn-lt"/>
              </a:rPr>
              <a:t>and then click </a:t>
            </a:r>
            <a:r>
              <a:rPr lang="en-US" sz="1200" b="1" baseline="0" dirty="0" smtClean="0">
                <a:latin typeface="+mn-lt"/>
              </a:rPr>
              <a:t>More</a:t>
            </a:r>
            <a:r>
              <a:rPr lang="en-US" sz="1200" baseline="0" dirty="0" smtClean="0">
                <a:latin typeface="+mn-lt"/>
              </a:rPr>
              <a:t> </a:t>
            </a:r>
            <a:r>
              <a:rPr lang="en-US" sz="1200" b="1" baseline="0" dirty="0" smtClean="0">
                <a:latin typeface="+mn-lt"/>
              </a:rPr>
              <a:t>Gradients</a:t>
            </a:r>
            <a:r>
              <a:rPr lang="en-US" sz="1200" b="0" baseline="0" dirty="0" smtClean="0">
                <a:latin typeface="+mn-lt"/>
              </a:rPr>
              <a:t>.</a:t>
            </a:r>
          </a:p>
          <a:p>
            <a:pPr marL="228600" indent="-228600">
              <a:buFont typeface="+mj-lt"/>
              <a:buAutoNum type="arabicPeriod"/>
            </a:pPr>
            <a:r>
              <a:rPr lang="en-US" sz="1200" b="0" baseline="0" dirty="0" smtClean="0">
                <a:latin typeface="+mn-lt"/>
              </a:rPr>
              <a:t>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Fill</a:t>
            </a:r>
            <a:r>
              <a:rPr lang="en-US" sz="1200" b="0" baseline="0" dirty="0" smtClean="0">
                <a:latin typeface="+mn-lt"/>
              </a:rPr>
              <a:t> in the left pane, select</a:t>
            </a:r>
            <a:r>
              <a:rPr lang="en-US" sz="1200" b="1" baseline="0" dirty="0" smtClean="0">
                <a:latin typeface="+mn-lt"/>
              </a:rPr>
              <a:t> Gradient</a:t>
            </a:r>
            <a:r>
              <a:rPr lang="en-US" sz="1200" baseline="0" dirty="0" smtClean="0">
                <a:latin typeface="+mn-lt"/>
              </a:rPr>
              <a:t> </a:t>
            </a:r>
            <a:r>
              <a:rPr lang="en-US" sz="1200" b="1" baseline="0" dirty="0" smtClean="0">
                <a:latin typeface="+mn-lt"/>
              </a:rPr>
              <a:t>fill</a:t>
            </a:r>
            <a:r>
              <a:rPr lang="en-US" sz="1200" b="0" baseline="0" dirty="0" smtClean="0">
                <a:latin typeface="+mn-lt"/>
              </a:rPr>
              <a:t> in the </a:t>
            </a:r>
            <a:r>
              <a:rPr lang="en-US" sz="1200" b="1" baseline="0" dirty="0" smtClean="0">
                <a:latin typeface="+mn-lt"/>
              </a:rPr>
              <a:t>Fill</a:t>
            </a:r>
            <a:r>
              <a:rPr lang="en-US" sz="1200" b="0" baseline="0" dirty="0" smtClean="0">
                <a:latin typeface="+mn-lt"/>
              </a:rPr>
              <a:t> pane, and then do the following:</a:t>
            </a:r>
            <a:endParaRPr lang="en-US" sz="1200" b="1" baseline="0" dirty="0" smtClean="0">
              <a:latin typeface="+mn-lt"/>
            </a:endParaRPr>
          </a:p>
          <a:p>
            <a:pPr marL="685800" lvl="1" indent="-228600">
              <a:buFont typeface="Arial" pitchFamily="34" charset="0"/>
              <a:buChar char="•"/>
            </a:pPr>
            <a:r>
              <a:rPr lang="en-US" sz="1200" baseline="0" dirty="0" smtClean="0">
                <a:latin typeface="+mn-lt"/>
              </a:rPr>
              <a:t>In the </a:t>
            </a:r>
            <a:r>
              <a:rPr lang="en-US" sz="1200" b="1" baseline="0" dirty="0" smtClean="0">
                <a:latin typeface="+mn-lt"/>
              </a:rPr>
              <a:t>Type </a:t>
            </a:r>
            <a:r>
              <a:rPr lang="en-US" sz="1200" b="0" baseline="0" dirty="0" smtClean="0">
                <a:latin typeface="+mn-lt"/>
              </a:rPr>
              <a:t>list, select </a:t>
            </a:r>
            <a:r>
              <a:rPr lang="en-US" sz="1200" b="1" baseline="0" dirty="0" smtClean="0">
                <a:latin typeface="+mn-lt"/>
              </a:rPr>
              <a:t>Linear</a:t>
            </a:r>
            <a:r>
              <a:rPr lang="en-US" sz="1200" b="0" baseline="0" dirty="0" smtClean="0">
                <a:latin typeface="+mn-lt"/>
              </a:rPr>
              <a:t>.</a:t>
            </a:r>
            <a:r>
              <a:rPr lang="en-US" sz="1200" b="1" baseline="0" dirty="0" smtClean="0">
                <a:latin typeface="+mn-lt"/>
              </a:rPr>
              <a:t> </a:t>
            </a:r>
          </a:p>
          <a:p>
            <a:pPr marL="685800" lvl="1" indent="-228600">
              <a:buFont typeface="Arial" pitchFamily="34" charset="0"/>
              <a:buChar char="•"/>
            </a:pPr>
            <a:r>
              <a:rPr lang="en-US" sz="1200" b="0" baseline="0" dirty="0" smtClean="0">
                <a:latin typeface="+mn-lt"/>
              </a:rPr>
              <a:t>Click the button next to </a:t>
            </a:r>
            <a:r>
              <a:rPr lang="en-US" sz="1200" b="1" baseline="0" dirty="0" smtClean="0">
                <a:latin typeface="+mn-lt"/>
              </a:rPr>
              <a:t>Direction</a:t>
            </a:r>
            <a:r>
              <a:rPr lang="en-US" sz="1200" b="0" baseline="0" dirty="0" smtClean="0">
                <a:latin typeface="+mn-lt"/>
              </a:rPr>
              <a:t>, and then click </a:t>
            </a:r>
            <a:r>
              <a:rPr lang="en-US" sz="1200" b="1" baseline="0" dirty="0" smtClean="0">
                <a:latin typeface="+mn-lt"/>
              </a:rPr>
              <a:t>Linear Up </a:t>
            </a:r>
            <a:r>
              <a:rPr lang="en-US" sz="1200" b="0" baseline="0" dirty="0" smtClean="0">
                <a:latin typeface="+mn-lt"/>
              </a:rPr>
              <a:t>(second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a</a:t>
            </a:r>
            <a:r>
              <a:rPr lang="en-US" sz="1200" kern="1200" baseline="0" dirty="0" smtClean="0">
                <a:solidFill>
                  <a:schemeClr val="tx1"/>
                </a:solidFill>
                <a:latin typeface="+mn-lt"/>
                <a:ea typeface="+mn-ea"/>
                <a:cs typeface="+mn-cs"/>
              </a:rPr>
              <a:t> total of four</a:t>
            </a:r>
            <a:r>
              <a:rPr lang="en-US" sz="1200" kern="1200" dirty="0" smtClean="0">
                <a:solidFill>
                  <a:schemeClr val="tx1"/>
                </a:solidFill>
                <a:latin typeface="+mn-lt"/>
                <a:ea typeface="+mn-ea"/>
                <a:cs typeface="+mn-cs"/>
              </a:rPr>
              <a:t> gradient stops appear in the drop-down list. </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a:t>
            </a:r>
            <a:r>
              <a:rPr lang="en-US" sz="1200" b="1"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click </a:t>
            </a:r>
            <a:r>
              <a:rPr lang="en-US" sz="1200" b="1" baseline="0" dirty="0" smtClean="0">
                <a:latin typeface="+mn-lt"/>
              </a:rPr>
              <a:t>White, Background 1 </a:t>
            </a:r>
            <a:r>
              <a:rPr lang="en-US" sz="1200" b="0" baseline="0" dirty="0" smtClean="0">
                <a:latin typeface="+mn-lt"/>
              </a:rPr>
              <a:t>(first row, first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baseline="0" dirty="0" smtClean="0">
                <a:latin typeface="+mn-lt"/>
              </a:rPr>
              <a:t>36%</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More Colors</a:t>
            </a:r>
            <a:r>
              <a:rPr lang="en-US" sz="1200" kern="1200" dirty="0" smtClean="0">
                <a:solidFill>
                  <a:schemeClr val="tx1"/>
                </a:solidFill>
                <a:latin typeface="+mn-lt"/>
                <a:ea typeface="+mn-ea"/>
                <a:cs typeface="+mn-cs"/>
              </a:rPr>
              <a:t>, and then in the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Custom</a:t>
            </a:r>
            <a:r>
              <a:rPr lang="en-US" sz="1200" kern="1200" dirty="0" smtClean="0">
                <a:solidFill>
                  <a:schemeClr val="tx1"/>
                </a:solidFill>
                <a:latin typeface="+mn-lt"/>
                <a:ea typeface="+mn-ea"/>
                <a:cs typeface="+mn-cs"/>
              </a:rPr>
              <a:t> tab, enter values for </a:t>
            </a:r>
            <a:r>
              <a:rPr lang="en-US" sz="1200" b="0" baseline="0" dirty="0" smtClean="0">
                <a:latin typeface="+mn-lt"/>
              </a:rPr>
              <a:t>Red:</a:t>
            </a:r>
            <a:r>
              <a:rPr lang="en-US" sz="1200" b="1" baseline="0" dirty="0" smtClean="0">
                <a:latin typeface="+mn-lt"/>
              </a:rPr>
              <a:t> 213, </a:t>
            </a:r>
            <a:r>
              <a:rPr lang="en-US" sz="1200" b="0" baseline="0" dirty="0" smtClean="0">
                <a:latin typeface="+mn-lt"/>
              </a:rPr>
              <a:t>Green</a:t>
            </a:r>
            <a:r>
              <a:rPr lang="en-US" sz="1200" b="1" baseline="0" dirty="0" smtClean="0">
                <a:latin typeface="+mn-lt"/>
              </a:rPr>
              <a:t>: 219, </a:t>
            </a:r>
            <a:r>
              <a:rPr lang="en-US" sz="1200" b="0" baseline="0" dirty="0" smtClean="0">
                <a:latin typeface="+mn-lt"/>
              </a:rPr>
              <a:t>Blue</a:t>
            </a:r>
            <a:r>
              <a:rPr lang="en-US" sz="1200" b="1" baseline="0" dirty="0" smtClean="0">
                <a:latin typeface="+mn-lt"/>
              </a:rPr>
              <a:t>: 221</a:t>
            </a:r>
            <a:r>
              <a:rPr lang="en-US" sz="1200" baseline="0" dirty="0" smtClean="0">
                <a:latin typeface="+mn-lt"/>
              </a:rPr>
              <a:t>. </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3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73%</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More Colors</a:t>
            </a:r>
            <a:r>
              <a:rPr lang="en-US" sz="1200" kern="1200" dirty="0" smtClean="0">
                <a:solidFill>
                  <a:schemeClr val="tx1"/>
                </a:solidFill>
                <a:latin typeface="+mn-lt"/>
                <a:ea typeface="+mn-ea"/>
                <a:cs typeface="+mn-cs"/>
              </a:rPr>
              <a:t>, and then in the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Custom</a:t>
            </a:r>
            <a:r>
              <a:rPr lang="en-US" sz="1200" kern="1200" dirty="0" smtClean="0">
                <a:solidFill>
                  <a:schemeClr val="tx1"/>
                </a:solidFill>
                <a:latin typeface="+mn-lt"/>
                <a:ea typeface="+mn-ea"/>
                <a:cs typeface="+mn-cs"/>
              </a:rPr>
              <a:t> tab, enter values for </a:t>
            </a:r>
            <a:r>
              <a:rPr lang="en-US" sz="1200" b="0" baseline="0" dirty="0" smtClean="0">
                <a:latin typeface="+mn-lt"/>
              </a:rPr>
              <a:t>Red:</a:t>
            </a:r>
            <a:r>
              <a:rPr lang="en-US" sz="1200" b="1" baseline="0" dirty="0" smtClean="0">
                <a:latin typeface="+mn-lt"/>
              </a:rPr>
              <a:t> 178, </a:t>
            </a:r>
            <a:r>
              <a:rPr lang="en-US" sz="1200" b="0" baseline="0" dirty="0" smtClean="0">
                <a:latin typeface="+mn-lt"/>
              </a:rPr>
              <a:t>Green</a:t>
            </a:r>
            <a:r>
              <a:rPr lang="en-US" sz="1200" b="1" baseline="0" dirty="0" smtClean="0">
                <a:latin typeface="+mn-lt"/>
              </a:rPr>
              <a:t>: 190, </a:t>
            </a:r>
            <a:r>
              <a:rPr lang="en-US" sz="1200" b="0" baseline="0" dirty="0" smtClean="0">
                <a:latin typeface="+mn-lt"/>
              </a:rPr>
              <a:t>Blue</a:t>
            </a:r>
            <a:r>
              <a:rPr lang="en-US" sz="1200" b="1" baseline="0" dirty="0" smtClean="0">
                <a:latin typeface="+mn-lt"/>
              </a:rPr>
              <a:t>: 194</a:t>
            </a:r>
            <a:r>
              <a:rPr lang="en-US" sz="1200" baseline="0" dirty="0" smtClean="0">
                <a:latin typeface="+mn-lt"/>
              </a:rPr>
              <a:t>. </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4 </a:t>
            </a:r>
            <a:r>
              <a:rPr lang="en-US" sz="1200" kern="1200" dirty="0" smtClean="0">
                <a:solidFill>
                  <a:schemeClr val="tx1"/>
                </a:solidFill>
                <a:latin typeface="+mn-lt"/>
                <a:ea typeface="+mn-ea"/>
                <a:cs typeface="+mn-cs"/>
              </a:rPr>
              <a:t>from the list, and then do the following:</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More Colors</a:t>
            </a:r>
            <a:r>
              <a:rPr lang="en-US" sz="1200" kern="1200" dirty="0" smtClean="0">
                <a:solidFill>
                  <a:schemeClr val="tx1"/>
                </a:solidFill>
                <a:latin typeface="+mn-lt"/>
                <a:ea typeface="+mn-ea"/>
                <a:cs typeface="+mn-cs"/>
              </a:rPr>
              <a:t>, and then in the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Custom</a:t>
            </a:r>
            <a:r>
              <a:rPr lang="en-US" sz="1200" kern="1200" dirty="0" smtClean="0">
                <a:solidFill>
                  <a:schemeClr val="tx1"/>
                </a:solidFill>
                <a:latin typeface="+mn-lt"/>
                <a:ea typeface="+mn-ea"/>
                <a:cs typeface="+mn-cs"/>
              </a:rPr>
              <a:t> tab, enter values for </a:t>
            </a:r>
            <a:r>
              <a:rPr lang="en-US" sz="1200" b="0" baseline="0" dirty="0" smtClean="0">
                <a:latin typeface="+mn-lt"/>
              </a:rPr>
              <a:t>Red:</a:t>
            </a:r>
            <a:r>
              <a:rPr lang="en-US" sz="1200" b="1" baseline="0" dirty="0" smtClean="0">
                <a:latin typeface="+mn-lt"/>
              </a:rPr>
              <a:t> 213, </a:t>
            </a:r>
            <a:r>
              <a:rPr lang="en-US" sz="1200" b="0" baseline="0" dirty="0" smtClean="0">
                <a:latin typeface="+mn-lt"/>
              </a:rPr>
              <a:t>Green</a:t>
            </a:r>
            <a:r>
              <a:rPr lang="en-US" sz="1200" b="1" baseline="0" dirty="0" smtClean="0">
                <a:latin typeface="+mn-lt"/>
              </a:rPr>
              <a:t>: 219, </a:t>
            </a:r>
            <a:r>
              <a:rPr lang="en-US" sz="1200" b="0" baseline="0" dirty="0" smtClean="0">
                <a:latin typeface="+mn-lt"/>
              </a:rPr>
              <a:t>Blue</a:t>
            </a:r>
            <a:r>
              <a:rPr lang="en-US" sz="1200" b="1" baseline="0" dirty="0" smtClean="0">
                <a:latin typeface="+mn-lt"/>
              </a:rPr>
              <a:t>: 221</a:t>
            </a:r>
            <a:r>
              <a:rPr lang="en-US" sz="1200" baseline="0" dirty="0" smtClean="0">
                <a:latin typeface="+mn-lt"/>
              </a:rPr>
              <a:t>.  </a:t>
            </a:r>
            <a:endParaRPr lang="en-US" sz="1200" kern="1200" dirty="0" smtClean="0">
              <a:solidFill>
                <a:schemeClr val="tx1"/>
              </a:solidFill>
              <a:latin typeface="+mn-lt"/>
              <a:ea typeface="+mn-ea"/>
              <a:cs typeface="+mn-cs"/>
            </a:endParaRPr>
          </a:p>
          <a:p>
            <a:pPr marL="228600" indent="-228600">
              <a:buFont typeface="+mj-lt"/>
              <a:buAutoNum type="arabicPeriod"/>
            </a:pPr>
            <a:r>
              <a:rPr lang="en-US" sz="1200" b="0" baseline="0" dirty="0" smtClean="0">
                <a:latin typeface="+mn-lt"/>
              </a:rPr>
              <a:t>Also 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Line</a:t>
            </a:r>
            <a:r>
              <a:rPr lang="en-US" sz="1200" baseline="0" dirty="0" smtClean="0">
                <a:latin typeface="+mn-lt"/>
              </a:rPr>
              <a:t> </a:t>
            </a:r>
            <a:r>
              <a:rPr lang="en-US" sz="1200" b="1" baseline="0" dirty="0" smtClean="0">
                <a:latin typeface="+mn-lt"/>
              </a:rPr>
              <a:t>Color </a:t>
            </a:r>
            <a:r>
              <a:rPr lang="en-US" sz="1200" b="0" baseline="0" dirty="0" smtClean="0">
                <a:latin typeface="+mn-lt"/>
              </a:rPr>
              <a:t>in the left pane, and then select </a:t>
            </a:r>
            <a:r>
              <a:rPr lang="en-US" sz="1200" b="1" baseline="0" dirty="0" smtClean="0">
                <a:latin typeface="+mn-lt"/>
              </a:rPr>
              <a:t>No line </a:t>
            </a:r>
            <a:r>
              <a:rPr lang="en-US" sz="1200" b="0" baseline="0" dirty="0" smtClean="0">
                <a:latin typeface="+mn-lt"/>
              </a:rPr>
              <a:t>in the </a:t>
            </a:r>
            <a:r>
              <a:rPr lang="en-US" sz="1200" b="1" baseline="0" dirty="0" smtClean="0">
                <a:latin typeface="+mn-lt"/>
              </a:rPr>
              <a:t>Line</a:t>
            </a:r>
            <a:r>
              <a:rPr lang="en-US" sz="1200" b="0" baseline="0" dirty="0" smtClean="0">
                <a:latin typeface="+mn-lt"/>
              </a:rPr>
              <a:t> </a:t>
            </a:r>
            <a:r>
              <a:rPr lang="en-US" sz="1200" b="1" baseline="0" dirty="0" smtClean="0">
                <a:latin typeface="+mn-lt"/>
              </a:rPr>
              <a:t>Color </a:t>
            </a:r>
            <a:r>
              <a:rPr lang="en-US" sz="1200" b="0" baseline="0" dirty="0" smtClean="0">
                <a:latin typeface="+mn-lt"/>
              </a:rPr>
              <a:t>pane.</a:t>
            </a:r>
          </a:p>
          <a:p>
            <a:pPr marL="228600" indent="-228600">
              <a:buFont typeface="+mj-lt"/>
              <a:buAutoNum type="arabicPeriod"/>
            </a:pPr>
            <a:r>
              <a:rPr lang="en-US" sz="1200" b="0" baseline="0" dirty="0" smtClean="0">
                <a:latin typeface="+mn-lt"/>
              </a:rPr>
              <a:t>Also 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Shadow </a:t>
            </a:r>
            <a:r>
              <a:rPr lang="en-US" sz="1200" b="0" baseline="0" dirty="0" smtClean="0">
                <a:latin typeface="+mn-lt"/>
              </a:rPr>
              <a:t>in the left pane. In the </a:t>
            </a:r>
            <a:r>
              <a:rPr lang="en-US" sz="1200" b="1" baseline="0" dirty="0" smtClean="0">
                <a:latin typeface="+mn-lt"/>
              </a:rPr>
              <a:t>Shadow</a:t>
            </a:r>
            <a:r>
              <a:rPr lang="en-US" sz="1200" baseline="0" dirty="0" smtClean="0">
                <a:latin typeface="+mn-lt"/>
              </a:rPr>
              <a:t> pane, click the button next to </a:t>
            </a:r>
            <a:r>
              <a:rPr lang="en-US" sz="1200" b="1" baseline="0" dirty="0" smtClean="0">
                <a:latin typeface="+mn-lt"/>
              </a:rPr>
              <a:t>Presets</a:t>
            </a:r>
            <a:r>
              <a:rPr lang="en-US" sz="1200" baseline="0" dirty="0" smtClean="0">
                <a:latin typeface="+mn-lt"/>
              </a:rPr>
              <a:t>, under </a:t>
            </a:r>
            <a:r>
              <a:rPr lang="en-US" sz="1200" b="1" baseline="0" dirty="0" smtClean="0">
                <a:latin typeface="+mn-lt"/>
              </a:rPr>
              <a:t>Outer</a:t>
            </a:r>
            <a:r>
              <a:rPr lang="en-US" sz="1200" baseline="0" dirty="0" smtClean="0">
                <a:latin typeface="+mn-lt"/>
              </a:rPr>
              <a:t> click </a:t>
            </a:r>
            <a:r>
              <a:rPr lang="en-US" sz="1200" b="1" baseline="0" dirty="0" smtClean="0">
                <a:latin typeface="+mn-lt"/>
              </a:rPr>
              <a:t>Offset</a:t>
            </a:r>
            <a:r>
              <a:rPr lang="en-US" sz="1200" baseline="0" dirty="0" smtClean="0">
                <a:latin typeface="+mn-lt"/>
              </a:rPr>
              <a:t> </a:t>
            </a:r>
            <a:r>
              <a:rPr lang="en-US" sz="1200" b="1" baseline="0" dirty="0" smtClean="0">
                <a:latin typeface="+mn-lt"/>
              </a:rPr>
              <a:t>Bottom </a:t>
            </a:r>
            <a:r>
              <a:rPr lang="en-US" sz="1200" b="0" baseline="0" dirty="0" smtClean="0">
                <a:latin typeface="+mn-lt"/>
              </a:rPr>
              <a:t>(first row, second option from the left), and then do the following</a:t>
            </a:r>
            <a:r>
              <a:rPr lang="en-US" sz="1200" baseline="0" dirty="0" smtClean="0">
                <a:latin typeface="+mn-lt"/>
              </a:rPr>
              <a:t>: </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Transparency</a:t>
            </a:r>
            <a:r>
              <a:rPr lang="en-US" sz="1200" b="0" baseline="0" dirty="0" smtClean="0">
                <a:latin typeface="+mn-lt"/>
              </a:rPr>
              <a:t> box, enter </a:t>
            </a:r>
            <a:r>
              <a:rPr lang="en-US" sz="1200" b="1" baseline="0" dirty="0" smtClean="0">
                <a:latin typeface="+mn-lt"/>
              </a:rPr>
              <a:t>60%</a:t>
            </a:r>
            <a:r>
              <a:rPr lang="en-US" sz="1200" b="0" baseline="0" dirty="0" smtClean="0">
                <a:latin typeface="+mn-lt"/>
              </a:rPr>
              <a:t>.</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Size</a:t>
            </a:r>
            <a:r>
              <a:rPr lang="en-US" sz="1200" b="0" baseline="0" dirty="0" smtClean="0">
                <a:latin typeface="+mn-lt"/>
              </a:rPr>
              <a:t> box, enter </a:t>
            </a:r>
            <a:r>
              <a:rPr lang="en-US" sz="1200" b="1" baseline="0" dirty="0" smtClean="0">
                <a:latin typeface="+mn-lt"/>
              </a:rPr>
              <a:t>100%</a:t>
            </a:r>
            <a:r>
              <a:rPr lang="en-US" sz="1200" b="0" baseline="0" dirty="0" smtClean="0">
                <a:latin typeface="+mn-lt"/>
              </a:rPr>
              <a:t>.</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Blur</a:t>
            </a:r>
            <a:r>
              <a:rPr lang="en-US" sz="1200" b="0" baseline="0" dirty="0" smtClean="0">
                <a:latin typeface="+mn-lt"/>
              </a:rPr>
              <a:t> box, enter </a:t>
            </a:r>
            <a:r>
              <a:rPr lang="en-US" sz="1200" b="1" baseline="0" dirty="0" smtClean="0">
                <a:latin typeface="+mn-lt"/>
              </a:rPr>
              <a:t>4 pt</a:t>
            </a:r>
            <a:r>
              <a:rPr lang="en-US" sz="1200" b="0" baseline="0" dirty="0" smtClean="0">
                <a:latin typeface="+mn-lt"/>
              </a:rPr>
              <a:t>.</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90</a:t>
            </a:r>
            <a:r>
              <a:rPr lang="en-US" sz="1200" b="1" baseline="0" dirty="0" smtClean="0">
                <a:latin typeface="+mn-lt"/>
                <a:ea typeface="Verdana"/>
                <a:cs typeface="Verdana"/>
              </a:rPr>
              <a:t>°</a:t>
            </a:r>
            <a:r>
              <a:rPr lang="en-US" sz="1200" b="0" baseline="0" dirty="0" smtClean="0">
                <a:latin typeface="+mn-lt"/>
                <a:ea typeface="Verdana"/>
                <a:cs typeface="Verdana"/>
              </a:rPr>
              <a:t>.</a:t>
            </a:r>
          </a:p>
          <a:p>
            <a:pPr marL="685800" lvl="1" indent="-228600">
              <a:buFont typeface="Arial" pitchFamily="34" charset="0"/>
              <a:buChar char="•"/>
            </a:pPr>
            <a:r>
              <a:rPr lang="en-US" sz="1200" b="0" baseline="0" dirty="0" smtClean="0">
                <a:latin typeface="+mn-lt"/>
                <a:ea typeface="Verdana"/>
                <a:cs typeface="Verdana"/>
              </a:rPr>
              <a:t>In the </a:t>
            </a:r>
            <a:r>
              <a:rPr lang="en-US" sz="1200" b="1" baseline="0" dirty="0" smtClean="0">
                <a:latin typeface="+mn-lt"/>
                <a:ea typeface="Verdana"/>
                <a:cs typeface="Verdana"/>
              </a:rPr>
              <a:t>Distance</a:t>
            </a:r>
            <a:r>
              <a:rPr lang="en-US" sz="1200" b="0" baseline="0" dirty="0" smtClean="0">
                <a:latin typeface="+mn-lt"/>
                <a:ea typeface="Verdana"/>
                <a:cs typeface="Verdana"/>
              </a:rPr>
              <a:t> box, enter </a:t>
            </a:r>
            <a:r>
              <a:rPr lang="en-US" sz="1200" b="1" baseline="0" dirty="0" smtClean="0">
                <a:latin typeface="+mn-lt"/>
                <a:ea typeface="Verdana"/>
                <a:cs typeface="Verdana"/>
              </a:rPr>
              <a:t>3 pt</a:t>
            </a:r>
            <a:r>
              <a:rPr lang="en-US" sz="1200" b="0" baseline="0" dirty="0" smtClean="0">
                <a:latin typeface="+mn-lt"/>
                <a:ea typeface="Verdana"/>
                <a:cs typeface="Verdana"/>
              </a:rPr>
              <a:t>. </a:t>
            </a:r>
          </a:p>
          <a:p>
            <a:pPr marL="228600" indent="-228600">
              <a:buFont typeface="+mj-lt"/>
              <a:buAutoNum type="arabicPeriod"/>
            </a:pPr>
            <a:r>
              <a:rPr lang="en-US" sz="1200" b="0" baseline="0" dirty="0" smtClean="0">
                <a:latin typeface="+mn-lt"/>
              </a:rPr>
              <a:t>Also 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3-D</a:t>
            </a:r>
            <a:r>
              <a:rPr lang="en-US" sz="1200" baseline="0" dirty="0" smtClean="0">
                <a:latin typeface="+mn-lt"/>
              </a:rPr>
              <a:t> </a:t>
            </a:r>
            <a:r>
              <a:rPr lang="en-US" sz="1200" b="1" baseline="0" dirty="0" smtClean="0">
                <a:latin typeface="+mn-lt"/>
              </a:rPr>
              <a:t>Format</a:t>
            </a:r>
            <a:r>
              <a:rPr lang="en-US" sz="1200" b="0" baseline="0" dirty="0" smtClean="0">
                <a:latin typeface="+mn-lt"/>
              </a:rPr>
              <a:t> in the left pane. In the </a:t>
            </a:r>
            <a:r>
              <a:rPr lang="en-US" sz="1200" b="1" baseline="0" dirty="0" smtClean="0">
                <a:latin typeface="+mn-lt"/>
              </a:rPr>
              <a:t>3-D Format</a:t>
            </a:r>
            <a:r>
              <a:rPr lang="en-US" sz="1200" baseline="0" dirty="0" smtClean="0">
                <a:latin typeface="+mn-lt"/>
              </a:rPr>
              <a:t> pane, under </a:t>
            </a:r>
            <a:r>
              <a:rPr lang="en-US" sz="1200" b="1" baseline="0" dirty="0" smtClean="0">
                <a:latin typeface="+mn-lt"/>
              </a:rPr>
              <a:t>Bevel</a:t>
            </a:r>
            <a:r>
              <a:rPr lang="en-US" sz="1200" b="0" baseline="0" dirty="0" smtClean="0">
                <a:latin typeface="+mn-lt"/>
              </a:rPr>
              <a:t>,</a:t>
            </a:r>
            <a:r>
              <a:rPr lang="en-US" sz="1200" b="1" baseline="0" dirty="0" smtClean="0">
                <a:latin typeface="+mn-lt"/>
              </a:rPr>
              <a:t> </a:t>
            </a:r>
            <a:r>
              <a:rPr lang="en-US" sz="1200" b="0" baseline="0" dirty="0" smtClean="0">
                <a:latin typeface="+mn-lt"/>
              </a:rPr>
              <a:t>click the button next to </a:t>
            </a:r>
            <a:r>
              <a:rPr lang="en-US" sz="1200" b="1" baseline="0" dirty="0" smtClean="0">
                <a:latin typeface="+mn-lt"/>
              </a:rPr>
              <a:t>Top</a:t>
            </a:r>
            <a:r>
              <a:rPr lang="en-US" sz="1200" b="0" baseline="0" dirty="0" smtClean="0">
                <a:latin typeface="+mn-lt"/>
              </a:rPr>
              <a:t>, and then under </a:t>
            </a:r>
            <a:r>
              <a:rPr lang="en-US" sz="1200" b="1" baseline="0" dirty="0" smtClean="0">
                <a:latin typeface="+mn-lt"/>
              </a:rPr>
              <a:t>Bevel</a:t>
            </a:r>
            <a:r>
              <a:rPr lang="en-US" sz="1200" b="0" baseline="0" dirty="0" smtClean="0">
                <a:latin typeface="+mn-lt"/>
              </a:rPr>
              <a:t> click </a:t>
            </a:r>
            <a:r>
              <a:rPr lang="en-US" sz="1200" b="1" baseline="0" dirty="0" smtClean="0">
                <a:latin typeface="+mn-lt"/>
              </a:rPr>
              <a:t>Circle </a:t>
            </a:r>
            <a:r>
              <a:rPr lang="en-US" sz="1200" b="0" baseline="0" dirty="0" smtClean="0">
                <a:latin typeface="+mn-lt"/>
              </a:rPr>
              <a:t>(first row, first option from the left). Next to </a:t>
            </a:r>
            <a:r>
              <a:rPr lang="en-US" sz="1200" b="1" baseline="0" dirty="0" smtClean="0">
                <a:latin typeface="+mn-lt"/>
              </a:rPr>
              <a:t>Top</a:t>
            </a:r>
            <a:r>
              <a:rPr lang="en-US" sz="1200" b="0" baseline="0" dirty="0" smtClean="0">
                <a:latin typeface="+mn-lt"/>
              </a:rPr>
              <a:t>, in the </a:t>
            </a:r>
            <a:r>
              <a:rPr lang="en-US" sz="1200" b="1" baseline="0" dirty="0" smtClean="0">
                <a:latin typeface="+mn-lt"/>
              </a:rPr>
              <a:t>Width </a:t>
            </a:r>
            <a:r>
              <a:rPr lang="en-US" sz="1200" b="0" baseline="0" dirty="0" smtClean="0">
                <a:latin typeface="+mn-lt"/>
              </a:rPr>
              <a:t>box, enter </a:t>
            </a:r>
            <a:r>
              <a:rPr lang="en-US" sz="1200" b="1" baseline="0" dirty="0" smtClean="0">
                <a:latin typeface="+mn-lt"/>
              </a:rPr>
              <a:t>4 pt</a:t>
            </a:r>
            <a:r>
              <a:rPr lang="en-US" sz="1200" b="0" baseline="0" dirty="0" smtClean="0">
                <a:latin typeface="+mn-lt"/>
              </a:rPr>
              <a:t>, and in the </a:t>
            </a:r>
            <a:r>
              <a:rPr lang="en-US" sz="1200" b="1" baseline="0" dirty="0" smtClean="0">
                <a:latin typeface="+mn-lt"/>
              </a:rPr>
              <a:t>Height </a:t>
            </a:r>
            <a:r>
              <a:rPr lang="en-US" sz="1200" b="0" baseline="0" dirty="0" smtClean="0">
                <a:latin typeface="+mn-lt"/>
              </a:rPr>
              <a:t>box, enter </a:t>
            </a:r>
            <a:r>
              <a:rPr lang="en-US" sz="1200" b="1" baseline="0" dirty="0" smtClean="0">
                <a:latin typeface="+mn-lt"/>
              </a:rPr>
              <a:t>4 pt</a:t>
            </a:r>
            <a:r>
              <a:rPr lang="en-US" sz="1200" b="0" baseline="0" dirty="0" smtClean="0">
                <a:latin typeface="+mn-lt"/>
              </a:rPr>
              <a:t>.</a:t>
            </a:r>
            <a:endParaRPr lang="en-US" sz="1200" b="1"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i="0" baseline="0" dirty="0" smtClean="0">
                <a:latin typeface="+mn-lt"/>
              </a:rPr>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select the text, and then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select </a:t>
            </a:r>
            <a:r>
              <a:rPr lang="en-US" sz="1200" b="1" baseline="0" dirty="0" smtClean="0">
                <a:latin typeface="+mn-lt"/>
              </a:rPr>
              <a:t>Gill Sans MT </a:t>
            </a:r>
            <a:r>
              <a:rPr lang="en-US" sz="1200" b="1" baseline="0" dirty="0" err="1" smtClean="0">
                <a:latin typeface="+mn-lt"/>
              </a:rPr>
              <a:t>Cond</a:t>
            </a:r>
            <a:r>
              <a:rPr lang="en-US" sz="1200" b="1" i="0" baseline="0" dirty="0" smtClean="0">
                <a:latin typeface="+mn-lt"/>
              </a:rPr>
              <a:t> </a:t>
            </a:r>
            <a:r>
              <a:rPr lang="en-US" sz="1200" i="0" baseline="0" dirty="0" smtClean="0">
                <a:latin typeface="+mn-lt"/>
              </a:rPr>
              <a:t>from the </a:t>
            </a:r>
            <a:r>
              <a:rPr lang="en-US" sz="1200" b="1" i="0" baseline="0" dirty="0" smtClean="0">
                <a:latin typeface="+mn-lt"/>
              </a:rPr>
              <a:t>Font</a:t>
            </a:r>
            <a:r>
              <a:rPr lang="en-US" sz="1200" i="0" baseline="0" dirty="0" smtClean="0">
                <a:latin typeface="+mn-lt"/>
              </a:rPr>
              <a:t> list, enter </a:t>
            </a:r>
            <a:r>
              <a:rPr lang="en-US" sz="1200" b="1" baseline="0" dirty="0" smtClean="0">
                <a:latin typeface="+mn-lt"/>
              </a:rPr>
              <a:t>26</a:t>
            </a:r>
            <a:r>
              <a:rPr lang="en-US" sz="1200" i="0" baseline="0" dirty="0" smtClean="0">
                <a:latin typeface="+mn-lt"/>
              </a:rPr>
              <a:t> in the </a:t>
            </a:r>
            <a:r>
              <a:rPr lang="en-US" sz="1200" b="1" i="0" baseline="0" dirty="0" smtClean="0">
                <a:latin typeface="+mn-lt"/>
              </a:rPr>
              <a:t>Font Size </a:t>
            </a:r>
            <a:r>
              <a:rPr lang="en-US" sz="1200" i="0" baseline="0" dirty="0" smtClean="0">
                <a:latin typeface="+mn-lt"/>
              </a:rPr>
              <a:t>box, click </a:t>
            </a:r>
            <a:r>
              <a:rPr lang="en-US" sz="1200" b="1" i="0" baseline="0" dirty="0" smtClean="0">
                <a:latin typeface="+mn-lt"/>
              </a:rPr>
              <a:t>Bold</a:t>
            </a:r>
            <a:r>
              <a:rPr lang="en-US" sz="1200" i="0" baseline="0" dirty="0" smtClean="0">
                <a:latin typeface="+mn-lt"/>
              </a:rPr>
              <a:t>, click the arrow next to </a:t>
            </a:r>
            <a:r>
              <a:rPr lang="en-US" sz="1200" b="1" i="0" baseline="0" dirty="0" smtClean="0">
                <a:latin typeface="+mn-lt"/>
              </a:rPr>
              <a:t>Font Color</a:t>
            </a:r>
            <a:r>
              <a:rPr lang="en-US" sz="1200" i="0" baseline="0" dirty="0" smtClean="0">
                <a:latin typeface="+mn-lt"/>
              </a:rPr>
              <a:t>, and then under </a:t>
            </a:r>
            <a:r>
              <a:rPr lang="en-US" sz="1200" b="1" i="0" baseline="0" dirty="0" smtClean="0">
                <a:latin typeface="+mn-lt"/>
              </a:rPr>
              <a:t>Theme Colors </a:t>
            </a:r>
            <a:r>
              <a:rPr lang="en-US" sz="1200" i="0" baseline="0" dirty="0" smtClean="0">
                <a:latin typeface="+mn-lt"/>
              </a:rPr>
              <a:t>click </a:t>
            </a:r>
            <a:r>
              <a:rPr lang="en-US" sz="1200" b="1" baseline="0" dirty="0" smtClean="0">
                <a:latin typeface="+mn-lt"/>
              </a:rPr>
              <a:t>White, Background 1, Darker 50% </a:t>
            </a:r>
            <a:r>
              <a:rPr lang="en-US" sz="1200" b="0" baseline="0" dirty="0" smtClean="0">
                <a:latin typeface="+mn-lt"/>
              </a:rPr>
              <a:t>(sixth row, first option from the left)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Center </a:t>
            </a:r>
            <a:r>
              <a:rPr lang="en-US" sz="1200" i="0" baseline="0" dirty="0" smtClean="0">
                <a:latin typeface="+mn-lt"/>
              </a:rPr>
              <a:t>to center the text in the text box.</a:t>
            </a:r>
          </a:p>
          <a:p>
            <a:pPr marL="228600" indent="-228600">
              <a:buFont typeface="+mj-lt"/>
              <a:buAutoNum type="arabicPeriod"/>
            </a:pPr>
            <a:r>
              <a:rPr lang="en-US" sz="1200" b="0" baseline="0" dirty="0" smtClean="0">
                <a:latin typeface="+mn-lt"/>
              </a:rPr>
              <a:t>Select the text box. 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Clipboard</a:t>
            </a:r>
            <a:r>
              <a:rPr lang="en-US" sz="1200" baseline="0" dirty="0" smtClean="0">
                <a:latin typeface="+mn-lt"/>
              </a:rPr>
              <a:t> group, click the arrow under </a:t>
            </a:r>
            <a:r>
              <a:rPr lang="en-US" sz="1200" b="1" baseline="0" dirty="0" smtClean="0">
                <a:latin typeface="+mn-lt"/>
              </a:rPr>
              <a:t>Paste</a:t>
            </a:r>
            <a:r>
              <a:rPr lang="en-US" sz="1200" b="0" baseline="0" dirty="0" smtClean="0">
                <a:latin typeface="+mn-lt"/>
              </a:rPr>
              <a:t>, and then click</a:t>
            </a:r>
            <a:r>
              <a:rPr lang="en-US" sz="1200" baseline="0" dirty="0" smtClean="0">
                <a:latin typeface="+mn-lt"/>
              </a:rPr>
              <a:t> </a:t>
            </a:r>
            <a:r>
              <a:rPr lang="en-US" sz="1200" b="1" baseline="0" dirty="0" smtClean="0">
                <a:latin typeface="+mn-lt"/>
              </a:rPr>
              <a:t>Duplicate</a:t>
            </a:r>
            <a:r>
              <a:rPr lang="en-US" sz="1200" baseline="0" dirty="0" smtClean="0">
                <a:latin typeface="+mn-lt"/>
              </a:rPr>
              <a:t>. Repeat this process to create a total of three text boxes.</a:t>
            </a:r>
          </a:p>
          <a:p>
            <a:pPr marL="228600" indent="-228600">
              <a:buFont typeface="+mj-lt"/>
              <a:buAutoNum type="arabicPeriod"/>
            </a:pPr>
            <a:r>
              <a:rPr lang="en-US" sz="1200" b="0" baseline="0" dirty="0" smtClean="0">
                <a:latin typeface="+mn-lt"/>
              </a:rPr>
              <a:t>Click in each of the two duplicate text boxes, and then edit the text.</a:t>
            </a:r>
          </a:p>
          <a:p>
            <a:pPr marL="228600" indent="-228600">
              <a:buFont typeface="+mj-lt"/>
              <a:buAutoNum type="arabicPeriod"/>
            </a:pPr>
            <a:r>
              <a:rPr lang="en-US" sz="1200" b="0" baseline="0" dirty="0" smtClean="0">
                <a:latin typeface="+mn-lt"/>
              </a:rPr>
              <a:t>Drag the text boxes onto the chevron shape to form a row. </a:t>
            </a:r>
          </a:p>
          <a:p>
            <a:pPr marL="228600" indent="-228600">
              <a:buFont typeface="+mj-lt"/>
              <a:buAutoNum type="arabicPeriod"/>
            </a:pPr>
            <a:r>
              <a:rPr lang="en-US" sz="1200" b="0" baseline="0" dirty="0" smtClean="0">
                <a:latin typeface="+mn-lt"/>
              </a:rPr>
              <a:t>Press CTRL+A to select all the objects on the slide. 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Drawing</a:t>
            </a:r>
            <a:r>
              <a:rPr lang="en-US" sz="1200" baseline="0" dirty="0" smtClean="0">
                <a:latin typeface="+mn-lt"/>
              </a:rPr>
              <a:t> group, click </a:t>
            </a:r>
            <a:r>
              <a:rPr lang="en-US" sz="1200" b="1" baseline="0" dirty="0" smtClean="0">
                <a:latin typeface="+mn-lt"/>
              </a:rPr>
              <a:t>Arrange</a:t>
            </a:r>
            <a:r>
              <a:rPr lang="en-US" sz="1200" b="0" baseline="0" dirty="0" smtClean="0">
                <a:latin typeface="+mn-lt"/>
              </a:rPr>
              <a:t>, point to </a:t>
            </a:r>
            <a:r>
              <a:rPr lang="en-US" sz="1200" b="1" baseline="0" dirty="0" smtClean="0">
                <a:latin typeface="+mn-lt"/>
              </a:rPr>
              <a:t>Align</a:t>
            </a:r>
            <a:r>
              <a:rPr lang="en-US" sz="1200" b="0" baseline="0" dirty="0" smtClean="0">
                <a:latin typeface="+mn-lt"/>
              </a:rPr>
              <a:t>, and then do the following:</a:t>
            </a:r>
          </a:p>
          <a:p>
            <a:pPr marL="685800" lvl="1" indent="-228600">
              <a:buFont typeface="+mj-lt"/>
              <a:buAutoNum type="arabicPeriod"/>
            </a:pPr>
            <a:r>
              <a:rPr lang="en-US" sz="1200" b="0" baseline="0" dirty="0" smtClean="0">
                <a:latin typeface="+mn-lt"/>
              </a:rPr>
              <a:t>Click </a:t>
            </a:r>
            <a:r>
              <a:rPr lang="en-US" sz="1200" b="1" baseline="0" dirty="0" smtClean="0">
                <a:latin typeface="+mn-lt"/>
              </a:rPr>
              <a:t>Align to Slide</a:t>
            </a:r>
            <a:r>
              <a:rPr lang="en-US" sz="1200" b="0" baseline="0" dirty="0" smtClean="0">
                <a:latin typeface="+mn-lt"/>
              </a:rPr>
              <a:t>.</a:t>
            </a:r>
          </a:p>
          <a:p>
            <a:pPr marL="685800" lvl="1" indent="-228600">
              <a:buFont typeface="+mj-lt"/>
              <a:buAutoNum type="arabicPeriod"/>
            </a:pPr>
            <a:r>
              <a:rPr lang="en-US" sz="1200" b="0" baseline="0" dirty="0" smtClean="0">
                <a:latin typeface="+mn-lt"/>
              </a:rPr>
              <a:t>Click</a:t>
            </a:r>
            <a:r>
              <a:rPr lang="en-US" sz="1200" baseline="0" dirty="0" smtClean="0">
                <a:latin typeface="+mn-lt"/>
              </a:rPr>
              <a:t> </a:t>
            </a:r>
            <a:r>
              <a:rPr lang="en-US" sz="1200" b="1" baseline="0" dirty="0" smtClean="0">
                <a:latin typeface="+mn-lt"/>
              </a:rPr>
              <a:t>Align</a:t>
            </a:r>
            <a:r>
              <a:rPr lang="en-US" sz="1200" baseline="0" dirty="0" smtClean="0">
                <a:latin typeface="+mn-lt"/>
              </a:rPr>
              <a:t> </a:t>
            </a:r>
            <a:r>
              <a:rPr lang="en-US" sz="1200" b="1" baseline="0" dirty="0" smtClean="0">
                <a:latin typeface="+mn-lt"/>
              </a:rPr>
              <a:t>Middle</a:t>
            </a:r>
            <a:r>
              <a:rPr lang="en-US" sz="1200" baseline="0" dirty="0" smtClean="0">
                <a:latin typeface="+mn-lt"/>
              </a:rPr>
              <a:t>.</a:t>
            </a:r>
          </a:p>
          <a:p>
            <a:pPr marL="228600" indent="-228600">
              <a:buFont typeface="+mj-lt"/>
              <a:buAutoNum type="arabicPeriod"/>
            </a:pPr>
            <a:r>
              <a:rPr lang="en-US" sz="1200" baseline="0" dirty="0" smtClean="0">
                <a:latin typeface="+mn-lt"/>
              </a:rPr>
              <a:t>Press and hold SHIFT, and then select all three text boxes. </a:t>
            </a:r>
            <a:r>
              <a:rPr lang="en-US" sz="1200" b="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Drawing</a:t>
            </a:r>
            <a:r>
              <a:rPr lang="en-US" sz="1200" baseline="0" dirty="0" smtClean="0">
                <a:latin typeface="+mn-lt"/>
              </a:rPr>
              <a:t> group, click </a:t>
            </a:r>
            <a:r>
              <a:rPr lang="en-US" sz="1200" b="1" baseline="0" dirty="0" smtClean="0">
                <a:latin typeface="+mn-lt"/>
              </a:rPr>
              <a:t>Arrange</a:t>
            </a:r>
            <a:r>
              <a:rPr lang="en-US" sz="1200" b="0" baseline="0" dirty="0" smtClean="0">
                <a:latin typeface="+mn-lt"/>
              </a:rPr>
              <a:t>, point to </a:t>
            </a:r>
            <a:r>
              <a:rPr lang="en-US" sz="1200" b="1" baseline="0" dirty="0" smtClean="0">
                <a:latin typeface="+mn-lt"/>
              </a:rPr>
              <a:t>Align</a:t>
            </a:r>
            <a:r>
              <a:rPr lang="en-US" sz="1200" b="0" baseline="0" dirty="0" smtClean="0">
                <a:latin typeface="+mn-lt"/>
              </a:rPr>
              <a:t>, and then do the following:</a:t>
            </a:r>
          </a:p>
          <a:p>
            <a:pPr marL="685800" lvl="1" indent="-228600">
              <a:buFont typeface="+mj-lt"/>
              <a:buAutoNum type="arabicPeriod"/>
            </a:pPr>
            <a:r>
              <a:rPr lang="en-US" sz="1200" b="0" baseline="0" dirty="0" smtClean="0">
                <a:latin typeface="+mn-lt"/>
              </a:rPr>
              <a:t>Click </a:t>
            </a:r>
            <a:r>
              <a:rPr lang="en-US" sz="1200" b="1" baseline="0" dirty="0" smtClean="0">
                <a:latin typeface="+mn-lt"/>
              </a:rPr>
              <a:t>Align to Slide</a:t>
            </a:r>
            <a:r>
              <a:rPr lang="en-US" sz="1200" b="0" baseline="0" dirty="0" smtClean="0">
                <a:latin typeface="+mn-lt"/>
              </a:rPr>
              <a:t>.</a:t>
            </a:r>
            <a:endParaRPr lang="en-US" sz="1200" b="1" baseline="0" dirty="0" smtClean="0">
              <a:latin typeface="+mn-lt"/>
            </a:endParaRPr>
          </a:p>
          <a:p>
            <a:pPr marL="685800" lvl="1" indent="-228600">
              <a:buFont typeface="+mj-lt"/>
              <a:buAutoNum type="arabicPeriod"/>
            </a:pPr>
            <a:r>
              <a:rPr lang="en-US" sz="1200" b="0" baseline="0" dirty="0" smtClean="0">
                <a:latin typeface="+mn-lt"/>
              </a:rPr>
              <a:t>Click</a:t>
            </a:r>
            <a:r>
              <a:rPr lang="en-US" sz="1200" baseline="0" dirty="0" smtClean="0">
                <a:latin typeface="+mn-lt"/>
              </a:rPr>
              <a:t> </a:t>
            </a:r>
            <a:r>
              <a:rPr lang="en-US" sz="1200" b="1" baseline="0" dirty="0" smtClean="0">
                <a:latin typeface="+mn-lt"/>
              </a:rPr>
              <a:t>Distribute</a:t>
            </a:r>
            <a:r>
              <a:rPr lang="en-US" sz="1200" baseline="0" dirty="0" smtClean="0">
                <a:latin typeface="+mn-lt"/>
              </a:rPr>
              <a:t> </a:t>
            </a:r>
            <a:r>
              <a:rPr lang="en-US" sz="1200" b="1" baseline="0" dirty="0" smtClean="0">
                <a:latin typeface="+mn-lt"/>
              </a:rPr>
              <a:t>Horizontally</a:t>
            </a:r>
            <a:r>
              <a:rPr lang="en-US" sz="1200" b="0" baseline="0" dirty="0" smtClean="0">
                <a:latin typeface="+mn-lt"/>
              </a:rPr>
              <a:t>.</a:t>
            </a:r>
          </a:p>
          <a:p>
            <a:endParaRPr lang="en-US" sz="120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indent="-228600">
              <a:buFont typeface="+mj-lt"/>
              <a:buAutoNum type="arabicPeriod"/>
            </a:pPr>
            <a:r>
              <a:rPr lang="en-US" sz="1200" b="0" baseline="0" dirty="0" smtClean="0">
                <a:latin typeface="+mn-lt"/>
              </a:rPr>
              <a:t>On the </a:t>
            </a:r>
            <a:r>
              <a:rPr lang="en-US" sz="1200" b="1" baseline="0" dirty="0" smtClean="0">
                <a:latin typeface="+mn-lt"/>
              </a:rPr>
              <a:t>Animations</a:t>
            </a:r>
            <a:r>
              <a:rPr lang="en-US" sz="1200" baseline="0" dirty="0" smtClean="0">
                <a:latin typeface="+mn-lt"/>
              </a:rPr>
              <a:t> tab, in the </a:t>
            </a:r>
            <a:r>
              <a:rPr lang="en-US" sz="1200" b="1" baseline="0" dirty="0" smtClean="0">
                <a:latin typeface="+mn-lt"/>
              </a:rPr>
              <a:t>Transition</a:t>
            </a:r>
            <a:r>
              <a:rPr lang="en-US" sz="1200" baseline="0" dirty="0" smtClean="0">
                <a:latin typeface="+mn-lt"/>
              </a:rPr>
              <a:t> </a:t>
            </a:r>
            <a:r>
              <a:rPr lang="en-US" sz="1200" b="1" baseline="0" dirty="0" smtClean="0">
                <a:latin typeface="+mn-lt"/>
              </a:rPr>
              <a:t>to</a:t>
            </a:r>
            <a:r>
              <a:rPr lang="en-US" sz="1200" baseline="0" dirty="0" smtClean="0">
                <a:latin typeface="+mn-lt"/>
              </a:rPr>
              <a:t> </a:t>
            </a:r>
            <a:r>
              <a:rPr lang="en-US" sz="1200" b="1" baseline="0" dirty="0" smtClean="0">
                <a:latin typeface="+mn-lt"/>
              </a:rPr>
              <a:t>This</a:t>
            </a:r>
            <a:r>
              <a:rPr lang="en-US" sz="1200" baseline="0" dirty="0" smtClean="0">
                <a:latin typeface="+mn-lt"/>
              </a:rPr>
              <a:t> </a:t>
            </a:r>
            <a:r>
              <a:rPr lang="en-US" sz="1200" b="1" baseline="0" dirty="0" smtClean="0">
                <a:latin typeface="+mn-lt"/>
              </a:rPr>
              <a:t>Slide</a:t>
            </a:r>
            <a:r>
              <a:rPr lang="en-US" sz="1200" baseline="0" dirty="0" smtClean="0">
                <a:latin typeface="+mn-lt"/>
              </a:rPr>
              <a:t> group, click </a:t>
            </a:r>
            <a:r>
              <a:rPr lang="en-US" sz="1200" b="1" baseline="0" dirty="0" smtClean="0">
                <a:latin typeface="+mn-lt"/>
              </a:rPr>
              <a:t>More</a:t>
            </a:r>
            <a:r>
              <a:rPr lang="en-US" sz="1200" b="0" baseline="0" dirty="0" smtClean="0">
                <a:latin typeface="+mn-lt"/>
              </a:rPr>
              <a:t>, and then</a:t>
            </a:r>
            <a:r>
              <a:rPr lang="en-US" sz="1200" baseline="0" dirty="0" smtClean="0">
                <a:latin typeface="+mn-lt"/>
              </a:rPr>
              <a:t> under </a:t>
            </a:r>
            <a:r>
              <a:rPr lang="en-US" sz="1200" b="1" baseline="0" dirty="0" smtClean="0">
                <a:latin typeface="+mn-lt"/>
              </a:rPr>
              <a:t>Push</a:t>
            </a:r>
            <a:r>
              <a:rPr lang="en-US" sz="1200" baseline="0" dirty="0" smtClean="0">
                <a:latin typeface="+mn-lt"/>
              </a:rPr>
              <a:t> </a:t>
            </a:r>
            <a:r>
              <a:rPr lang="en-US" sz="1200" b="1" baseline="0" dirty="0" smtClean="0">
                <a:latin typeface="+mn-lt"/>
              </a:rPr>
              <a:t>and Cover </a:t>
            </a:r>
            <a:r>
              <a:rPr lang="en-US" sz="1200" b="0" baseline="0" dirty="0" smtClean="0">
                <a:latin typeface="+mn-lt"/>
              </a:rPr>
              <a:t>click</a:t>
            </a:r>
            <a:r>
              <a:rPr lang="en-US" sz="1200" baseline="0" dirty="0" smtClean="0">
                <a:latin typeface="+mn-lt"/>
              </a:rPr>
              <a:t> </a:t>
            </a:r>
            <a:r>
              <a:rPr lang="en-US" sz="1200" b="1" baseline="0" dirty="0" smtClean="0">
                <a:latin typeface="+mn-lt"/>
              </a:rPr>
              <a:t>Push</a:t>
            </a:r>
            <a:r>
              <a:rPr lang="en-US" sz="1200" baseline="0" dirty="0" smtClean="0">
                <a:latin typeface="+mn-lt"/>
              </a:rPr>
              <a:t> </a:t>
            </a:r>
            <a:r>
              <a:rPr lang="en-US" sz="1200" b="1" baseline="0" dirty="0" smtClean="0">
                <a:latin typeface="+mn-lt"/>
              </a:rPr>
              <a:t>Left</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Animations</a:t>
            </a:r>
            <a:r>
              <a:rPr lang="en-US" sz="1200" baseline="0" dirty="0" smtClean="0">
                <a:latin typeface="+mn-lt"/>
              </a:rPr>
              <a:t> tab, in the </a:t>
            </a:r>
            <a:r>
              <a:rPr lang="en-US" sz="1200" b="1" baseline="0" dirty="0" smtClean="0">
                <a:latin typeface="+mn-lt"/>
              </a:rPr>
              <a:t>Transitions</a:t>
            </a:r>
            <a:r>
              <a:rPr lang="en-US" sz="1200" baseline="0" dirty="0" smtClean="0">
                <a:latin typeface="+mn-lt"/>
              </a:rPr>
              <a:t> </a:t>
            </a:r>
            <a:r>
              <a:rPr lang="en-US" sz="1200" b="1" baseline="0" dirty="0" smtClean="0">
                <a:latin typeface="+mn-lt"/>
              </a:rPr>
              <a:t>to</a:t>
            </a:r>
            <a:r>
              <a:rPr lang="en-US" sz="1200" baseline="0" dirty="0" smtClean="0">
                <a:latin typeface="+mn-lt"/>
              </a:rPr>
              <a:t> </a:t>
            </a:r>
            <a:r>
              <a:rPr lang="en-US" sz="1200" b="1" baseline="0" dirty="0" smtClean="0">
                <a:latin typeface="+mn-lt"/>
              </a:rPr>
              <a:t>This</a:t>
            </a:r>
            <a:r>
              <a:rPr lang="en-US" sz="1200" baseline="0" dirty="0" smtClean="0">
                <a:latin typeface="+mn-lt"/>
              </a:rPr>
              <a:t> </a:t>
            </a:r>
            <a:r>
              <a:rPr lang="en-US" sz="1200" b="1" baseline="0" dirty="0" smtClean="0">
                <a:latin typeface="+mn-lt"/>
              </a:rPr>
              <a:t>Slide</a:t>
            </a:r>
            <a:r>
              <a:rPr lang="en-US" sz="1200" baseline="0" dirty="0" smtClean="0">
                <a:latin typeface="+mn-lt"/>
              </a:rPr>
              <a:t> group, in the </a:t>
            </a:r>
            <a:r>
              <a:rPr lang="en-US" sz="1200" b="1" baseline="0" dirty="0" smtClean="0">
                <a:latin typeface="+mn-lt"/>
              </a:rPr>
              <a:t>Transition Speed </a:t>
            </a:r>
            <a:r>
              <a:rPr lang="en-US" sz="1200" b="0" baseline="0" dirty="0" smtClean="0">
                <a:latin typeface="+mn-lt"/>
              </a:rPr>
              <a:t>list, select </a:t>
            </a:r>
            <a:r>
              <a:rPr lang="en-US" sz="1200" b="1" baseline="0" dirty="0" smtClean="0">
                <a:latin typeface="+mn-lt"/>
              </a:rPr>
              <a:t>Slow</a:t>
            </a:r>
            <a:r>
              <a:rPr lang="en-US" sz="1200" b="0" baseline="0" dirty="0" smtClean="0">
                <a:latin typeface="+mn-lt"/>
              </a:rPr>
              <a:t>.</a:t>
            </a:r>
          </a:p>
          <a:p>
            <a:pPr marL="228600" indent="-228600">
              <a:buFont typeface="+mj-lt"/>
              <a:buNone/>
            </a:pPr>
            <a:endParaRPr lang="en-US" sz="1200" b="0" baseline="0"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6575" y="503238"/>
            <a:ext cx="3140075" cy="2354262"/>
          </a:xfrm>
        </p:spPr>
      </p:sp>
      <p:sp>
        <p:nvSpPr>
          <p:cNvPr id="3" name="Notes Placeholder 2"/>
          <p:cNvSpPr>
            <a:spLocks noGrp="1"/>
          </p:cNvSpPr>
          <p:nvPr>
            <p:ph type="body" idx="1"/>
          </p:nvPr>
        </p:nvSpPr>
        <p:spPr/>
        <p:txBody>
          <a:bodyPr>
            <a:normAutofit/>
          </a:bodyPr>
          <a:lstStyle/>
          <a:p>
            <a:r>
              <a:rPr lang="en-US" sz="1400" b="1" dirty="0" smtClean="0"/>
              <a:t>Transition</a:t>
            </a:r>
            <a:r>
              <a:rPr lang="en-US" sz="1400" b="1" baseline="0" dirty="0" smtClean="0"/>
              <a:t> effect for timeline, slide 2</a:t>
            </a:r>
            <a:r>
              <a:rPr lang="en-US" sz="1400" baseline="0" dirty="0" smtClean="0"/>
              <a:t> </a:t>
            </a:r>
          </a:p>
          <a:p>
            <a:r>
              <a:rPr lang="en-US" sz="1400" b="0" baseline="0" dirty="0" smtClean="0"/>
              <a:t>(Basic)</a:t>
            </a:r>
          </a:p>
          <a:p>
            <a:endParaRPr lang="en-US" sz="1200" baseline="0" dirty="0" smtClean="0">
              <a:latin typeface="+mn-lt"/>
            </a:endParaRPr>
          </a:p>
          <a:p>
            <a:endParaRPr lang="en-US" sz="1200" baseline="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baseline="0" dirty="0" smtClean="0">
                <a:latin typeface="+mn-lt"/>
              </a:rPr>
              <a:t>Tip</a:t>
            </a:r>
            <a:r>
              <a:rPr lang="en-US" sz="1200" b="0" baseline="0" dirty="0" smtClean="0">
                <a:latin typeface="+mn-lt"/>
              </a:rPr>
              <a:t>: </a:t>
            </a:r>
            <a:r>
              <a:rPr lang="en-US" sz="1200" baseline="0" dirty="0" smtClean="0">
                <a:latin typeface="+mn-lt"/>
              </a:rPr>
              <a:t>This transition works well for graphics that horizontally span more than one slide. </a:t>
            </a:r>
          </a:p>
          <a:p>
            <a:endParaRPr lang="en-US" sz="1200" baseline="0" dirty="0" smtClean="0">
              <a:latin typeface="+mn-lt"/>
            </a:endParaRPr>
          </a:p>
          <a:p>
            <a:endParaRPr lang="en-US" sz="1200" baseline="0" dirty="0" smtClean="0">
              <a:latin typeface="+mn-lt"/>
            </a:endParaRPr>
          </a:p>
          <a:p>
            <a:r>
              <a:rPr lang="en-US" sz="1200" baseline="0" dirty="0" smtClean="0">
                <a:latin typeface="+mn-lt"/>
              </a:rPr>
              <a:t>To reproduce the shape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Slides </a:t>
            </a:r>
            <a:r>
              <a:rPr lang="en-US" sz="1200" b="0" baseline="0" dirty="0" smtClean="0">
                <a:latin typeface="+mn-lt"/>
              </a:rPr>
              <a:t>group, click </a:t>
            </a:r>
            <a:r>
              <a:rPr lang="en-US" sz="1200" b="1" baseline="0" dirty="0" smtClean="0">
                <a:latin typeface="+mn-lt"/>
              </a:rPr>
              <a:t>Layout</a:t>
            </a:r>
            <a:r>
              <a:rPr lang="en-US" sz="1200" b="0" baseline="0" dirty="0" smtClean="0">
                <a:latin typeface="+mn-lt"/>
              </a:rPr>
              <a:t>, and then click </a:t>
            </a:r>
            <a:r>
              <a:rPr lang="en-US" sz="1200" b="1" baseline="0" dirty="0" smtClean="0">
                <a:latin typeface="+mn-lt"/>
              </a:rPr>
              <a:t>Blank</a:t>
            </a:r>
            <a:r>
              <a:rPr lang="en-US" sz="1200" b="0" baseline="0" dirty="0" smtClean="0">
                <a:latin typeface="+mn-lt"/>
              </a:rPr>
              <a:t>.</a:t>
            </a:r>
          </a:p>
          <a:p>
            <a:pPr marL="228600" indent="-228600">
              <a:buFont typeface="+mj-lt"/>
              <a:buAutoNum type="arabicPeriod"/>
            </a:pPr>
            <a:r>
              <a:rPr lang="en-US" sz="1200" b="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Drawing</a:t>
            </a:r>
            <a:r>
              <a:rPr lang="en-US" sz="1200" baseline="0" dirty="0" smtClean="0">
                <a:latin typeface="+mn-lt"/>
              </a:rPr>
              <a:t> group, click </a:t>
            </a:r>
            <a:r>
              <a:rPr lang="en-US" sz="1200" b="1" baseline="0" dirty="0" smtClean="0">
                <a:latin typeface="+mn-lt"/>
              </a:rPr>
              <a:t>Shapes, </a:t>
            </a:r>
            <a:r>
              <a:rPr lang="en-US" sz="1200" b="0" baseline="0" dirty="0" smtClean="0">
                <a:latin typeface="+mn-lt"/>
              </a:rPr>
              <a:t>and then under </a:t>
            </a:r>
            <a:r>
              <a:rPr lang="en-US" sz="1200" b="1" baseline="0" dirty="0" smtClean="0">
                <a:latin typeface="+mn-lt"/>
              </a:rPr>
              <a:t>Block Arrows</a:t>
            </a:r>
            <a:r>
              <a:rPr lang="en-US" sz="1200" b="0" baseline="0" dirty="0" smtClean="0">
                <a:latin typeface="+mn-lt"/>
              </a:rPr>
              <a:t>,</a:t>
            </a:r>
            <a:r>
              <a:rPr lang="en-US" sz="1200" b="1" baseline="0" dirty="0" smtClean="0">
                <a:latin typeface="+mn-lt"/>
              </a:rPr>
              <a:t> </a:t>
            </a:r>
            <a:r>
              <a:rPr lang="en-US" sz="1200" b="0" baseline="0" dirty="0" smtClean="0">
                <a:latin typeface="+mn-lt"/>
              </a:rPr>
              <a:t>click</a:t>
            </a:r>
            <a:r>
              <a:rPr lang="en-US" sz="1200" baseline="0" dirty="0" smtClean="0">
                <a:latin typeface="+mn-lt"/>
              </a:rPr>
              <a:t> </a:t>
            </a:r>
            <a:r>
              <a:rPr lang="en-US" sz="1200" b="1" baseline="0" dirty="0" smtClean="0">
                <a:latin typeface="+mn-lt"/>
              </a:rPr>
              <a:t>Chevron </a:t>
            </a:r>
            <a:r>
              <a:rPr lang="en-US" sz="1200" b="0" baseline="0" dirty="0" smtClean="0">
                <a:latin typeface="+mn-lt"/>
              </a:rPr>
              <a:t>(second row, eighth option from the left). </a:t>
            </a:r>
            <a:r>
              <a:rPr lang="en-US" sz="1200" baseline="0" dirty="0" smtClean="0">
                <a:latin typeface="+mn-lt"/>
              </a:rPr>
              <a:t>On the slide, drag to draw a long, horizontal chevron shape.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Select the chevron. Under </a:t>
            </a:r>
            <a:r>
              <a:rPr lang="en-US" sz="1200" b="1" baseline="0" dirty="0" smtClean="0">
                <a:latin typeface="+mn-lt"/>
              </a:rPr>
              <a:t>Drawing</a:t>
            </a:r>
            <a:r>
              <a:rPr lang="en-US" sz="1200" baseline="0" dirty="0" smtClean="0">
                <a:latin typeface="+mn-lt"/>
              </a:rPr>
              <a:t> </a:t>
            </a:r>
            <a:r>
              <a:rPr lang="en-US" sz="1200" b="1" baseline="0" dirty="0" smtClean="0">
                <a:latin typeface="+mn-lt"/>
              </a:rPr>
              <a:t>Tools</a:t>
            </a:r>
            <a:r>
              <a:rPr lang="en-US" sz="1200" b="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do the following:</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Shape Height</a:t>
            </a:r>
            <a:r>
              <a:rPr lang="en-US" sz="1200" b="0" baseline="0" dirty="0" smtClean="0">
                <a:latin typeface="+mn-lt"/>
              </a:rPr>
              <a:t> box, enter</a:t>
            </a:r>
            <a:r>
              <a:rPr lang="en-US" sz="1200" b="1" baseline="0" dirty="0" smtClean="0">
                <a:latin typeface="+mn-lt"/>
              </a:rPr>
              <a:t> 0.7”</a:t>
            </a:r>
            <a:r>
              <a:rPr lang="en-US" sz="1200" b="0" baseline="0" dirty="0" smtClean="0">
                <a:latin typeface="+mn-lt"/>
              </a:rPr>
              <a:t>.</a:t>
            </a:r>
            <a:r>
              <a:rPr lang="en-US" sz="1200" b="1" baseline="0" dirty="0" smtClean="0">
                <a:latin typeface="+mn-lt"/>
              </a:rPr>
              <a:t> </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Shape Width </a:t>
            </a:r>
            <a:r>
              <a:rPr lang="en-US" sz="1200" b="0" baseline="0" dirty="0" smtClean="0">
                <a:latin typeface="+mn-lt"/>
              </a:rPr>
              <a:t>box, enter</a:t>
            </a:r>
            <a:r>
              <a:rPr lang="en-US" sz="1200" b="1" baseline="0" dirty="0" smtClean="0">
                <a:latin typeface="+mn-lt"/>
              </a:rPr>
              <a:t> 11.03”</a:t>
            </a:r>
            <a:r>
              <a:rPr lang="en-US" sz="1200" b="0" baseline="0" dirty="0" smtClean="0">
                <a:latin typeface="+mn-lt"/>
              </a:rPr>
              <a:t>.</a:t>
            </a:r>
          </a:p>
          <a:p>
            <a:pPr marL="228600" indent="-228600">
              <a:buFont typeface="+mj-lt"/>
              <a:buAutoNum type="arabicPeriod"/>
            </a:pPr>
            <a:r>
              <a:rPr lang="en-US" sz="1200" b="0" baseline="0" dirty="0" smtClean="0">
                <a:latin typeface="+mn-lt"/>
              </a:rPr>
              <a:t>Drag the chevron until it extends past both the left and right edges of the slide. </a:t>
            </a:r>
          </a:p>
          <a:p>
            <a:pPr marL="228600" indent="-228600">
              <a:buFont typeface="+mj-lt"/>
              <a:buAutoNum type="arabicPeriod"/>
            </a:pPr>
            <a:r>
              <a:rPr lang="en-US" sz="1200" b="0" baseline="0" dirty="0" smtClean="0">
                <a:latin typeface="+mn-lt"/>
              </a:rPr>
              <a:t>Select the chevron. Under </a:t>
            </a:r>
            <a:r>
              <a:rPr lang="en-US" sz="1200" b="1" baseline="0" dirty="0" smtClean="0">
                <a:latin typeface="+mn-lt"/>
              </a:rPr>
              <a:t>Drawing</a:t>
            </a:r>
            <a:r>
              <a:rPr lang="en-US" sz="1200" baseline="0" dirty="0" smtClean="0">
                <a:latin typeface="+mn-lt"/>
              </a:rPr>
              <a:t> </a:t>
            </a:r>
            <a:r>
              <a:rPr lang="en-US" sz="1200" b="1" baseline="0" dirty="0" smtClean="0">
                <a:latin typeface="+mn-lt"/>
              </a:rPr>
              <a:t>Tools</a:t>
            </a:r>
            <a:r>
              <a:rPr lang="en-US" sz="1200" b="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a:t>
            </a:r>
            <a:r>
              <a:rPr lang="en-US" sz="1200" baseline="0" dirty="0" smtClean="0">
                <a:latin typeface="+mn-lt"/>
              </a:rPr>
              <a:t> </a:t>
            </a:r>
            <a:r>
              <a:rPr lang="en-US" sz="1200" b="1" baseline="0" dirty="0" smtClean="0">
                <a:latin typeface="+mn-lt"/>
              </a:rPr>
              <a:t>Styles</a:t>
            </a:r>
            <a:r>
              <a:rPr lang="en-US" sz="1200" baseline="0" dirty="0" smtClean="0">
                <a:latin typeface="+mn-lt"/>
              </a:rPr>
              <a:t> group, click the arrow next to </a:t>
            </a:r>
            <a:r>
              <a:rPr lang="en-US" sz="1200" b="1" baseline="0" dirty="0" smtClean="0">
                <a:latin typeface="+mn-lt"/>
              </a:rPr>
              <a:t>Shape</a:t>
            </a:r>
            <a:r>
              <a:rPr lang="en-US" sz="1200" baseline="0" dirty="0" smtClean="0">
                <a:latin typeface="+mn-lt"/>
              </a:rPr>
              <a:t> </a:t>
            </a:r>
            <a:r>
              <a:rPr lang="en-US" sz="1200" b="1" baseline="0" dirty="0" smtClean="0">
                <a:latin typeface="+mn-lt"/>
              </a:rPr>
              <a:t>Fill</a:t>
            </a:r>
            <a:r>
              <a:rPr lang="en-US" sz="1200" b="0" baseline="0" dirty="0" smtClean="0">
                <a:latin typeface="+mn-lt"/>
              </a:rPr>
              <a:t>, click </a:t>
            </a:r>
            <a:r>
              <a:rPr lang="en-US" sz="1200" b="1" baseline="0" dirty="0" smtClean="0">
                <a:latin typeface="+mn-lt"/>
              </a:rPr>
              <a:t>Gradient, </a:t>
            </a:r>
            <a:r>
              <a:rPr lang="en-US" sz="1200" b="0" baseline="0" dirty="0" smtClean="0">
                <a:latin typeface="+mn-lt"/>
              </a:rPr>
              <a:t>and then click </a:t>
            </a:r>
            <a:r>
              <a:rPr lang="en-US" sz="1200" b="1" baseline="0" dirty="0" smtClean="0">
                <a:latin typeface="+mn-lt"/>
              </a:rPr>
              <a:t>More</a:t>
            </a:r>
            <a:r>
              <a:rPr lang="en-US" sz="1200" baseline="0" dirty="0" smtClean="0">
                <a:latin typeface="+mn-lt"/>
              </a:rPr>
              <a:t> </a:t>
            </a:r>
            <a:r>
              <a:rPr lang="en-US" sz="1200" b="1" baseline="0" dirty="0" smtClean="0">
                <a:latin typeface="+mn-lt"/>
              </a:rPr>
              <a:t>Gradients</a:t>
            </a:r>
            <a:r>
              <a:rPr lang="en-US" sz="1200" b="0" baseline="0" dirty="0" smtClean="0">
                <a:latin typeface="+mn-lt"/>
              </a:rPr>
              <a:t>.</a:t>
            </a:r>
          </a:p>
          <a:p>
            <a:pPr marL="228600" indent="-228600">
              <a:buFont typeface="+mj-lt"/>
              <a:buAutoNum type="arabicPeriod"/>
            </a:pPr>
            <a:r>
              <a:rPr lang="en-US" sz="1200" b="0" baseline="0" dirty="0" smtClean="0">
                <a:latin typeface="+mn-lt"/>
              </a:rPr>
              <a:t>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Fill</a:t>
            </a:r>
            <a:r>
              <a:rPr lang="en-US" sz="1200" b="0" baseline="0" dirty="0" smtClean="0">
                <a:latin typeface="+mn-lt"/>
              </a:rPr>
              <a:t> in the left pane, select</a:t>
            </a:r>
            <a:r>
              <a:rPr lang="en-US" sz="1200" b="1" baseline="0" dirty="0" smtClean="0">
                <a:latin typeface="+mn-lt"/>
              </a:rPr>
              <a:t> Gradient</a:t>
            </a:r>
            <a:r>
              <a:rPr lang="en-US" sz="1200" baseline="0" dirty="0" smtClean="0">
                <a:latin typeface="+mn-lt"/>
              </a:rPr>
              <a:t> </a:t>
            </a:r>
            <a:r>
              <a:rPr lang="en-US" sz="1200" b="1" baseline="0" dirty="0" smtClean="0">
                <a:latin typeface="+mn-lt"/>
              </a:rPr>
              <a:t>fill</a:t>
            </a:r>
            <a:r>
              <a:rPr lang="en-US" sz="1200" b="0" baseline="0" dirty="0" smtClean="0">
                <a:latin typeface="+mn-lt"/>
              </a:rPr>
              <a:t> in the </a:t>
            </a:r>
            <a:r>
              <a:rPr lang="en-US" sz="1200" b="1" baseline="0" dirty="0" smtClean="0">
                <a:latin typeface="+mn-lt"/>
              </a:rPr>
              <a:t>Fill</a:t>
            </a:r>
            <a:r>
              <a:rPr lang="en-US" sz="1200" b="0" baseline="0" dirty="0" smtClean="0">
                <a:latin typeface="+mn-lt"/>
              </a:rPr>
              <a:t> pane, and then do the following:</a:t>
            </a:r>
            <a:endParaRPr lang="en-US" sz="1200" b="1" baseline="0" dirty="0" smtClean="0">
              <a:latin typeface="+mn-lt"/>
            </a:endParaRPr>
          </a:p>
          <a:p>
            <a:pPr marL="685800" lvl="1" indent="-228600">
              <a:buFont typeface="Arial" pitchFamily="34" charset="0"/>
              <a:buChar char="•"/>
            </a:pPr>
            <a:r>
              <a:rPr lang="en-US" sz="1200" baseline="0" dirty="0" smtClean="0">
                <a:latin typeface="+mn-lt"/>
              </a:rPr>
              <a:t>In the </a:t>
            </a:r>
            <a:r>
              <a:rPr lang="en-US" sz="1200" b="1" baseline="0" dirty="0" smtClean="0">
                <a:latin typeface="+mn-lt"/>
              </a:rPr>
              <a:t>Type </a:t>
            </a:r>
            <a:r>
              <a:rPr lang="en-US" sz="1200" b="0" baseline="0" dirty="0" smtClean="0">
                <a:latin typeface="+mn-lt"/>
              </a:rPr>
              <a:t>list, select </a:t>
            </a:r>
            <a:r>
              <a:rPr lang="en-US" sz="1200" b="1" baseline="0" dirty="0" smtClean="0">
                <a:latin typeface="+mn-lt"/>
              </a:rPr>
              <a:t>Linear</a:t>
            </a:r>
            <a:r>
              <a:rPr lang="en-US" sz="1200" b="0" baseline="0" dirty="0" smtClean="0">
                <a:latin typeface="+mn-lt"/>
              </a:rPr>
              <a:t>.</a:t>
            </a:r>
            <a:r>
              <a:rPr lang="en-US" sz="1200" b="1" baseline="0" dirty="0" smtClean="0">
                <a:latin typeface="+mn-lt"/>
              </a:rPr>
              <a:t> </a:t>
            </a:r>
          </a:p>
          <a:p>
            <a:pPr marL="685800" lvl="1" indent="-228600">
              <a:buFont typeface="Arial" pitchFamily="34" charset="0"/>
              <a:buChar char="•"/>
            </a:pPr>
            <a:r>
              <a:rPr lang="en-US" sz="1200" b="0" baseline="0" dirty="0" smtClean="0">
                <a:latin typeface="+mn-lt"/>
              </a:rPr>
              <a:t>Click the button next to </a:t>
            </a:r>
            <a:r>
              <a:rPr lang="en-US" sz="1200" b="1" baseline="0" dirty="0" smtClean="0">
                <a:latin typeface="+mn-lt"/>
              </a:rPr>
              <a:t>Direction</a:t>
            </a:r>
            <a:r>
              <a:rPr lang="en-US" sz="1200" b="0" baseline="0" dirty="0" smtClean="0">
                <a:latin typeface="+mn-lt"/>
              </a:rPr>
              <a:t>, and then click </a:t>
            </a:r>
            <a:r>
              <a:rPr lang="en-US" sz="1200" b="1" baseline="0" dirty="0" smtClean="0">
                <a:latin typeface="+mn-lt"/>
              </a:rPr>
              <a:t>Linear Up </a:t>
            </a:r>
            <a:r>
              <a:rPr lang="en-US" sz="1200" b="0" baseline="0" dirty="0" smtClean="0">
                <a:latin typeface="+mn-lt"/>
              </a:rPr>
              <a:t>(second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a</a:t>
            </a:r>
            <a:r>
              <a:rPr lang="en-US" sz="1200" kern="1200" baseline="0" dirty="0" smtClean="0">
                <a:solidFill>
                  <a:schemeClr val="tx1"/>
                </a:solidFill>
                <a:latin typeface="+mn-lt"/>
                <a:ea typeface="+mn-ea"/>
                <a:cs typeface="+mn-cs"/>
              </a:rPr>
              <a:t> total of four</a:t>
            </a:r>
            <a:r>
              <a:rPr lang="en-US" sz="1200" kern="1200" dirty="0" smtClean="0">
                <a:solidFill>
                  <a:schemeClr val="tx1"/>
                </a:solidFill>
                <a:latin typeface="+mn-lt"/>
                <a:ea typeface="+mn-ea"/>
                <a:cs typeface="+mn-cs"/>
              </a:rPr>
              <a:t> gradient stops appear in the drop-down list. </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a:t>
            </a:r>
            <a:r>
              <a:rPr lang="en-US" sz="1200" b="1"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click </a:t>
            </a:r>
            <a:r>
              <a:rPr lang="en-US" sz="1200" b="1" baseline="0" dirty="0" smtClean="0">
                <a:latin typeface="+mn-lt"/>
              </a:rPr>
              <a:t>White, Background 1 </a:t>
            </a:r>
            <a:r>
              <a:rPr lang="en-US" sz="1200" b="0" baseline="0" dirty="0" smtClean="0">
                <a:latin typeface="+mn-lt"/>
              </a:rPr>
              <a:t>(first row, first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baseline="0" dirty="0" smtClean="0">
                <a:latin typeface="+mn-lt"/>
              </a:rPr>
              <a:t>36%</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More Colors</a:t>
            </a:r>
            <a:r>
              <a:rPr lang="en-US" sz="1200" kern="1200" dirty="0" smtClean="0">
                <a:solidFill>
                  <a:schemeClr val="tx1"/>
                </a:solidFill>
                <a:latin typeface="+mn-lt"/>
                <a:ea typeface="+mn-ea"/>
                <a:cs typeface="+mn-cs"/>
              </a:rPr>
              <a:t>, and then in the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Custom</a:t>
            </a:r>
            <a:r>
              <a:rPr lang="en-US" sz="1200" kern="1200" dirty="0" smtClean="0">
                <a:solidFill>
                  <a:schemeClr val="tx1"/>
                </a:solidFill>
                <a:latin typeface="+mn-lt"/>
                <a:ea typeface="+mn-ea"/>
                <a:cs typeface="+mn-cs"/>
              </a:rPr>
              <a:t> tab, enter values for </a:t>
            </a:r>
            <a:r>
              <a:rPr lang="en-US" sz="1200" b="0" baseline="0" dirty="0" smtClean="0">
                <a:latin typeface="+mn-lt"/>
              </a:rPr>
              <a:t>Red:</a:t>
            </a:r>
            <a:r>
              <a:rPr lang="en-US" sz="1200" b="1" baseline="0" dirty="0" smtClean="0">
                <a:latin typeface="+mn-lt"/>
              </a:rPr>
              <a:t> 213, </a:t>
            </a:r>
            <a:r>
              <a:rPr lang="en-US" sz="1200" b="0" baseline="0" dirty="0" smtClean="0">
                <a:latin typeface="+mn-lt"/>
              </a:rPr>
              <a:t>Green</a:t>
            </a:r>
            <a:r>
              <a:rPr lang="en-US" sz="1200" b="1" baseline="0" dirty="0" smtClean="0">
                <a:latin typeface="+mn-lt"/>
              </a:rPr>
              <a:t>: 219, </a:t>
            </a:r>
            <a:r>
              <a:rPr lang="en-US" sz="1200" b="0" baseline="0" dirty="0" smtClean="0">
                <a:latin typeface="+mn-lt"/>
              </a:rPr>
              <a:t>Blue</a:t>
            </a:r>
            <a:r>
              <a:rPr lang="en-US" sz="1200" b="1" baseline="0" dirty="0" smtClean="0">
                <a:latin typeface="+mn-lt"/>
              </a:rPr>
              <a:t>: 221</a:t>
            </a:r>
            <a:r>
              <a:rPr lang="en-US" sz="1200" baseline="0" dirty="0" smtClean="0">
                <a:latin typeface="+mn-lt"/>
              </a:rPr>
              <a:t>. </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3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73%</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More Colors</a:t>
            </a:r>
            <a:r>
              <a:rPr lang="en-US" sz="1200" kern="1200" dirty="0" smtClean="0">
                <a:solidFill>
                  <a:schemeClr val="tx1"/>
                </a:solidFill>
                <a:latin typeface="+mn-lt"/>
                <a:ea typeface="+mn-ea"/>
                <a:cs typeface="+mn-cs"/>
              </a:rPr>
              <a:t>, and then in the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Custom</a:t>
            </a:r>
            <a:r>
              <a:rPr lang="en-US" sz="1200" kern="1200" dirty="0" smtClean="0">
                <a:solidFill>
                  <a:schemeClr val="tx1"/>
                </a:solidFill>
                <a:latin typeface="+mn-lt"/>
                <a:ea typeface="+mn-ea"/>
                <a:cs typeface="+mn-cs"/>
              </a:rPr>
              <a:t> tab, enter values for </a:t>
            </a:r>
            <a:r>
              <a:rPr lang="en-US" sz="1200" b="0" baseline="0" dirty="0" smtClean="0">
                <a:latin typeface="+mn-lt"/>
              </a:rPr>
              <a:t>Red:</a:t>
            </a:r>
            <a:r>
              <a:rPr lang="en-US" sz="1200" b="1" baseline="0" dirty="0" smtClean="0">
                <a:latin typeface="+mn-lt"/>
              </a:rPr>
              <a:t> 178, </a:t>
            </a:r>
            <a:r>
              <a:rPr lang="en-US" sz="1200" b="0" baseline="0" dirty="0" smtClean="0">
                <a:latin typeface="+mn-lt"/>
              </a:rPr>
              <a:t>Green</a:t>
            </a:r>
            <a:r>
              <a:rPr lang="en-US" sz="1200" b="1" baseline="0" dirty="0" smtClean="0">
                <a:latin typeface="+mn-lt"/>
              </a:rPr>
              <a:t>: 190, </a:t>
            </a:r>
            <a:r>
              <a:rPr lang="en-US" sz="1200" b="0" baseline="0" dirty="0" smtClean="0">
                <a:latin typeface="+mn-lt"/>
              </a:rPr>
              <a:t>Blue</a:t>
            </a:r>
            <a:r>
              <a:rPr lang="en-US" sz="1200" b="1" baseline="0" dirty="0" smtClean="0">
                <a:latin typeface="+mn-lt"/>
              </a:rPr>
              <a:t>: 194</a:t>
            </a:r>
            <a:r>
              <a:rPr lang="en-US" sz="1200" baseline="0" dirty="0" smtClean="0">
                <a:latin typeface="+mn-lt"/>
              </a:rPr>
              <a:t>. </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4 </a:t>
            </a:r>
            <a:r>
              <a:rPr lang="en-US" sz="1200" kern="1200" dirty="0" smtClean="0">
                <a:solidFill>
                  <a:schemeClr val="tx1"/>
                </a:solidFill>
                <a:latin typeface="+mn-lt"/>
                <a:ea typeface="+mn-ea"/>
                <a:cs typeface="+mn-cs"/>
              </a:rPr>
              <a:t>from the list, and then do the following:</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More Colors</a:t>
            </a:r>
            <a:r>
              <a:rPr lang="en-US" sz="1200" kern="1200" dirty="0" smtClean="0">
                <a:solidFill>
                  <a:schemeClr val="tx1"/>
                </a:solidFill>
                <a:latin typeface="+mn-lt"/>
                <a:ea typeface="+mn-ea"/>
                <a:cs typeface="+mn-cs"/>
              </a:rPr>
              <a:t>, and then in the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Custom</a:t>
            </a:r>
            <a:r>
              <a:rPr lang="en-US" sz="1200" kern="1200" dirty="0" smtClean="0">
                <a:solidFill>
                  <a:schemeClr val="tx1"/>
                </a:solidFill>
                <a:latin typeface="+mn-lt"/>
                <a:ea typeface="+mn-ea"/>
                <a:cs typeface="+mn-cs"/>
              </a:rPr>
              <a:t> tab, enter values for </a:t>
            </a:r>
            <a:r>
              <a:rPr lang="en-US" sz="1200" b="0" baseline="0" dirty="0" smtClean="0">
                <a:latin typeface="+mn-lt"/>
              </a:rPr>
              <a:t>Red:</a:t>
            </a:r>
            <a:r>
              <a:rPr lang="en-US" sz="1200" b="1" baseline="0" dirty="0" smtClean="0">
                <a:latin typeface="+mn-lt"/>
              </a:rPr>
              <a:t> 213, </a:t>
            </a:r>
            <a:r>
              <a:rPr lang="en-US" sz="1200" b="0" baseline="0" dirty="0" smtClean="0">
                <a:latin typeface="+mn-lt"/>
              </a:rPr>
              <a:t>Green</a:t>
            </a:r>
            <a:r>
              <a:rPr lang="en-US" sz="1200" b="1" baseline="0" dirty="0" smtClean="0">
                <a:latin typeface="+mn-lt"/>
              </a:rPr>
              <a:t>: 219, </a:t>
            </a:r>
            <a:r>
              <a:rPr lang="en-US" sz="1200" b="0" baseline="0" dirty="0" smtClean="0">
                <a:latin typeface="+mn-lt"/>
              </a:rPr>
              <a:t>Blue</a:t>
            </a:r>
            <a:r>
              <a:rPr lang="en-US" sz="1200" b="1" baseline="0" dirty="0" smtClean="0">
                <a:latin typeface="+mn-lt"/>
              </a:rPr>
              <a:t>: 221</a:t>
            </a:r>
            <a:r>
              <a:rPr lang="en-US" sz="1200" baseline="0" dirty="0" smtClean="0">
                <a:latin typeface="+mn-lt"/>
              </a:rPr>
              <a:t>.  </a:t>
            </a:r>
            <a:endParaRPr lang="en-US" sz="1200" kern="1200" dirty="0" smtClean="0">
              <a:solidFill>
                <a:schemeClr val="tx1"/>
              </a:solidFill>
              <a:latin typeface="+mn-lt"/>
              <a:ea typeface="+mn-ea"/>
              <a:cs typeface="+mn-cs"/>
            </a:endParaRPr>
          </a:p>
          <a:p>
            <a:pPr marL="228600" indent="-228600">
              <a:buFont typeface="+mj-lt"/>
              <a:buAutoNum type="arabicPeriod"/>
            </a:pPr>
            <a:r>
              <a:rPr lang="en-US" sz="1200" b="0" baseline="0" dirty="0" smtClean="0">
                <a:latin typeface="+mn-lt"/>
              </a:rPr>
              <a:t>Also 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Line</a:t>
            </a:r>
            <a:r>
              <a:rPr lang="en-US" sz="1200" baseline="0" dirty="0" smtClean="0">
                <a:latin typeface="+mn-lt"/>
              </a:rPr>
              <a:t> </a:t>
            </a:r>
            <a:r>
              <a:rPr lang="en-US" sz="1200" b="1" baseline="0" dirty="0" smtClean="0">
                <a:latin typeface="+mn-lt"/>
              </a:rPr>
              <a:t>Color </a:t>
            </a:r>
            <a:r>
              <a:rPr lang="en-US" sz="1200" b="0" baseline="0" dirty="0" smtClean="0">
                <a:latin typeface="+mn-lt"/>
              </a:rPr>
              <a:t>in the left pane, and then select </a:t>
            </a:r>
            <a:r>
              <a:rPr lang="en-US" sz="1200" b="1" baseline="0" dirty="0" smtClean="0">
                <a:latin typeface="+mn-lt"/>
              </a:rPr>
              <a:t>No line </a:t>
            </a:r>
            <a:r>
              <a:rPr lang="en-US" sz="1200" b="0" baseline="0" dirty="0" smtClean="0">
                <a:latin typeface="+mn-lt"/>
              </a:rPr>
              <a:t>in the </a:t>
            </a:r>
            <a:r>
              <a:rPr lang="en-US" sz="1200" b="1" baseline="0" dirty="0" smtClean="0">
                <a:latin typeface="+mn-lt"/>
              </a:rPr>
              <a:t>Line</a:t>
            </a:r>
            <a:r>
              <a:rPr lang="en-US" sz="1200" b="0" baseline="0" dirty="0" smtClean="0">
                <a:latin typeface="+mn-lt"/>
              </a:rPr>
              <a:t> </a:t>
            </a:r>
            <a:r>
              <a:rPr lang="en-US" sz="1200" b="1" baseline="0" dirty="0" smtClean="0">
                <a:latin typeface="+mn-lt"/>
              </a:rPr>
              <a:t>Color </a:t>
            </a:r>
            <a:r>
              <a:rPr lang="en-US" sz="1200" b="0" baseline="0" dirty="0" smtClean="0">
                <a:latin typeface="+mn-lt"/>
              </a:rPr>
              <a:t>pane.</a:t>
            </a:r>
          </a:p>
          <a:p>
            <a:pPr marL="228600" indent="-228600">
              <a:buFont typeface="+mj-lt"/>
              <a:buAutoNum type="arabicPeriod"/>
            </a:pPr>
            <a:r>
              <a:rPr lang="en-US" sz="1200" b="0" baseline="0" dirty="0" smtClean="0">
                <a:latin typeface="+mn-lt"/>
              </a:rPr>
              <a:t>Also 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Shadow </a:t>
            </a:r>
            <a:r>
              <a:rPr lang="en-US" sz="1200" b="0" baseline="0" dirty="0" smtClean="0">
                <a:latin typeface="+mn-lt"/>
              </a:rPr>
              <a:t>in the left pane. In the </a:t>
            </a:r>
            <a:r>
              <a:rPr lang="en-US" sz="1200" b="1" baseline="0" dirty="0" smtClean="0">
                <a:latin typeface="+mn-lt"/>
              </a:rPr>
              <a:t>Shadow</a:t>
            </a:r>
            <a:r>
              <a:rPr lang="en-US" sz="1200" baseline="0" dirty="0" smtClean="0">
                <a:latin typeface="+mn-lt"/>
              </a:rPr>
              <a:t> pane, click the button next to </a:t>
            </a:r>
            <a:r>
              <a:rPr lang="en-US" sz="1200" b="1" baseline="0" dirty="0" smtClean="0">
                <a:latin typeface="+mn-lt"/>
              </a:rPr>
              <a:t>Presets</a:t>
            </a:r>
            <a:r>
              <a:rPr lang="en-US" sz="1200" baseline="0" dirty="0" smtClean="0">
                <a:latin typeface="+mn-lt"/>
              </a:rPr>
              <a:t>, under </a:t>
            </a:r>
            <a:r>
              <a:rPr lang="en-US" sz="1200" b="1" baseline="0" dirty="0" smtClean="0">
                <a:latin typeface="+mn-lt"/>
              </a:rPr>
              <a:t>Outer</a:t>
            </a:r>
            <a:r>
              <a:rPr lang="en-US" sz="1200" baseline="0" dirty="0" smtClean="0">
                <a:latin typeface="+mn-lt"/>
              </a:rPr>
              <a:t> click </a:t>
            </a:r>
            <a:r>
              <a:rPr lang="en-US" sz="1200" b="1" baseline="0" dirty="0" smtClean="0">
                <a:latin typeface="+mn-lt"/>
              </a:rPr>
              <a:t>Offset</a:t>
            </a:r>
            <a:r>
              <a:rPr lang="en-US" sz="1200" baseline="0" dirty="0" smtClean="0">
                <a:latin typeface="+mn-lt"/>
              </a:rPr>
              <a:t> </a:t>
            </a:r>
            <a:r>
              <a:rPr lang="en-US" sz="1200" b="1" baseline="0" dirty="0" smtClean="0">
                <a:latin typeface="+mn-lt"/>
              </a:rPr>
              <a:t>Bottom </a:t>
            </a:r>
            <a:r>
              <a:rPr lang="en-US" sz="1200" b="0" baseline="0" dirty="0" smtClean="0">
                <a:latin typeface="+mn-lt"/>
              </a:rPr>
              <a:t>(first row, second option from the left), and then do the following</a:t>
            </a:r>
            <a:r>
              <a:rPr lang="en-US" sz="1200" baseline="0" dirty="0" smtClean="0">
                <a:latin typeface="+mn-lt"/>
              </a:rPr>
              <a:t>: </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Transparency</a:t>
            </a:r>
            <a:r>
              <a:rPr lang="en-US" sz="1200" b="0" baseline="0" dirty="0" smtClean="0">
                <a:latin typeface="+mn-lt"/>
              </a:rPr>
              <a:t> box, enter </a:t>
            </a:r>
            <a:r>
              <a:rPr lang="en-US" sz="1200" b="1" baseline="0" dirty="0" smtClean="0">
                <a:latin typeface="+mn-lt"/>
              </a:rPr>
              <a:t>60%</a:t>
            </a:r>
            <a:r>
              <a:rPr lang="en-US" sz="1200" b="0" baseline="0" dirty="0" smtClean="0">
                <a:latin typeface="+mn-lt"/>
              </a:rPr>
              <a:t>.</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Size</a:t>
            </a:r>
            <a:r>
              <a:rPr lang="en-US" sz="1200" b="0" baseline="0" dirty="0" smtClean="0">
                <a:latin typeface="+mn-lt"/>
              </a:rPr>
              <a:t> box, enter </a:t>
            </a:r>
            <a:r>
              <a:rPr lang="en-US" sz="1200" b="1" baseline="0" dirty="0" smtClean="0">
                <a:latin typeface="+mn-lt"/>
              </a:rPr>
              <a:t>100%</a:t>
            </a:r>
            <a:r>
              <a:rPr lang="en-US" sz="1200" b="0" baseline="0" dirty="0" smtClean="0">
                <a:latin typeface="+mn-lt"/>
              </a:rPr>
              <a:t>.</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Blur</a:t>
            </a:r>
            <a:r>
              <a:rPr lang="en-US" sz="1200" b="0" baseline="0" dirty="0" smtClean="0">
                <a:latin typeface="+mn-lt"/>
              </a:rPr>
              <a:t> box, enter </a:t>
            </a:r>
            <a:r>
              <a:rPr lang="en-US" sz="1200" b="1" baseline="0" dirty="0" smtClean="0">
                <a:latin typeface="+mn-lt"/>
              </a:rPr>
              <a:t>4 pt</a:t>
            </a:r>
            <a:r>
              <a:rPr lang="en-US" sz="1200" b="0" baseline="0" dirty="0" smtClean="0">
                <a:latin typeface="+mn-lt"/>
              </a:rPr>
              <a:t>.</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90</a:t>
            </a:r>
            <a:r>
              <a:rPr lang="en-US" sz="1200" b="1" baseline="0" dirty="0" smtClean="0">
                <a:latin typeface="+mn-lt"/>
                <a:ea typeface="Verdana"/>
                <a:cs typeface="Verdana"/>
              </a:rPr>
              <a:t>°</a:t>
            </a:r>
            <a:r>
              <a:rPr lang="en-US" sz="1200" b="0" baseline="0" dirty="0" smtClean="0">
                <a:latin typeface="+mn-lt"/>
                <a:ea typeface="Verdana"/>
                <a:cs typeface="Verdana"/>
              </a:rPr>
              <a:t>.</a:t>
            </a:r>
          </a:p>
          <a:p>
            <a:pPr marL="685800" lvl="1" indent="-228600">
              <a:buFont typeface="Arial" pitchFamily="34" charset="0"/>
              <a:buChar char="•"/>
            </a:pPr>
            <a:r>
              <a:rPr lang="en-US" sz="1200" b="0" baseline="0" dirty="0" smtClean="0">
                <a:latin typeface="+mn-lt"/>
                <a:ea typeface="Verdana"/>
                <a:cs typeface="Verdana"/>
              </a:rPr>
              <a:t>In the </a:t>
            </a:r>
            <a:r>
              <a:rPr lang="en-US" sz="1200" b="1" baseline="0" dirty="0" smtClean="0">
                <a:latin typeface="+mn-lt"/>
                <a:ea typeface="Verdana"/>
                <a:cs typeface="Verdana"/>
              </a:rPr>
              <a:t>Distance</a:t>
            </a:r>
            <a:r>
              <a:rPr lang="en-US" sz="1200" b="0" baseline="0" dirty="0" smtClean="0">
                <a:latin typeface="+mn-lt"/>
                <a:ea typeface="Verdana"/>
                <a:cs typeface="Verdana"/>
              </a:rPr>
              <a:t> box, enter </a:t>
            </a:r>
            <a:r>
              <a:rPr lang="en-US" sz="1200" b="1" baseline="0" dirty="0" smtClean="0">
                <a:latin typeface="+mn-lt"/>
                <a:ea typeface="Verdana"/>
                <a:cs typeface="Verdana"/>
              </a:rPr>
              <a:t>3 pt</a:t>
            </a:r>
            <a:r>
              <a:rPr lang="en-US" sz="1200" b="0" baseline="0" dirty="0" smtClean="0">
                <a:latin typeface="+mn-lt"/>
                <a:ea typeface="Verdana"/>
                <a:cs typeface="Verdana"/>
              </a:rPr>
              <a:t>. </a:t>
            </a:r>
          </a:p>
          <a:p>
            <a:pPr marL="228600" indent="-228600">
              <a:buFont typeface="+mj-lt"/>
              <a:buAutoNum type="arabicPeriod"/>
            </a:pPr>
            <a:r>
              <a:rPr lang="en-US" sz="1200" b="0" baseline="0" dirty="0" smtClean="0">
                <a:latin typeface="+mn-lt"/>
              </a:rPr>
              <a:t>Also 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3-D</a:t>
            </a:r>
            <a:r>
              <a:rPr lang="en-US" sz="1200" baseline="0" dirty="0" smtClean="0">
                <a:latin typeface="+mn-lt"/>
              </a:rPr>
              <a:t> </a:t>
            </a:r>
            <a:r>
              <a:rPr lang="en-US" sz="1200" b="1" baseline="0" dirty="0" smtClean="0">
                <a:latin typeface="+mn-lt"/>
              </a:rPr>
              <a:t>Format</a:t>
            </a:r>
            <a:r>
              <a:rPr lang="en-US" sz="1200" b="0" baseline="0" dirty="0" smtClean="0">
                <a:latin typeface="+mn-lt"/>
              </a:rPr>
              <a:t> in the left pane. In the </a:t>
            </a:r>
            <a:r>
              <a:rPr lang="en-US" sz="1200" b="1" baseline="0" dirty="0" smtClean="0">
                <a:latin typeface="+mn-lt"/>
              </a:rPr>
              <a:t>3-D Format</a:t>
            </a:r>
            <a:r>
              <a:rPr lang="en-US" sz="1200" baseline="0" dirty="0" smtClean="0">
                <a:latin typeface="+mn-lt"/>
              </a:rPr>
              <a:t> pane, under </a:t>
            </a:r>
            <a:r>
              <a:rPr lang="en-US" sz="1200" b="1" baseline="0" dirty="0" smtClean="0">
                <a:latin typeface="+mn-lt"/>
              </a:rPr>
              <a:t>Bevel</a:t>
            </a:r>
            <a:r>
              <a:rPr lang="en-US" sz="1200" b="0" baseline="0" dirty="0" smtClean="0">
                <a:latin typeface="+mn-lt"/>
              </a:rPr>
              <a:t>,</a:t>
            </a:r>
            <a:r>
              <a:rPr lang="en-US" sz="1200" b="1" baseline="0" dirty="0" smtClean="0">
                <a:latin typeface="+mn-lt"/>
              </a:rPr>
              <a:t> </a:t>
            </a:r>
            <a:r>
              <a:rPr lang="en-US" sz="1200" b="0" baseline="0" dirty="0" smtClean="0">
                <a:latin typeface="+mn-lt"/>
              </a:rPr>
              <a:t>click the button next to </a:t>
            </a:r>
            <a:r>
              <a:rPr lang="en-US" sz="1200" b="1" baseline="0" dirty="0" smtClean="0">
                <a:latin typeface="+mn-lt"/>
              </a:rPr>
              <a:t>Top</a:t>
            </a:r>
            <a:r>
              <a:rPr lang="en-US" sz="1200" b="0" baseline="0" dirty="0" smtClean="0">
                <a:latin typeface="+mn-lt"/>
              </a:rPr>
              <a:t>, and then under </a:t>
            </a:r>
            <a:r>
              <a:rPr lang="en-US" sz="1200" b="1" baseline="0" dirty="0" smtClean="0">
                <a:latin typeface="+mn-lt"/>
              </a:rPr>
              <a:t>Bevel</a:t>
            </a:r>
            <a:r>
              <a:rPr lang="en-US" sz="1200" b="0" baseline="0" dirty="0" smtClean="0">
                <a:latin typeface="+mn-lt"/>
              </a:rPr>
              <a:t> click </a:t>
            </a:r>
            <a:r>
              <a:rPr lang="en-US" sz="1200" b="1" baseline="0" dirty="0" smtClean="0">
                <a:latin typeface="+mn-lt"/>
              </a:rPr>
              <a:t>Circle </a:t>
            </a:r>
            <a:r>
              <a:rPr lang="en-US" sz="1200" b="0" baseline="0" dirty="0" smtClean="0">
                <a:latin typeface="+mn-lt"/>
              </a:rPr>
              <a:t>(first row, first option from the left). Next to </a:t>
            </a:r>
            <a:r>
              <a:rPr lang="en-US" sz="1200" b="1" baseline="0" dirty="0" smtClean="0">
                <a:latin typeface="+mn-lt"/>
              </a:rPr>
              <a:t>Top</a:t>
            </a:r>
            <a:r>
              <a:rPr lang="en-US" sz="1200" b="0" baseline="0" dirty="0" smtClean="0">
                <a:latin typeface="+mn-lt"/>
              </a:rPr>
              <a:t>, in the </a:t>
            </a:r>
            <a:r>
              <a:rPr lang="en-US" sz="1200" b="1" baseline="0" dirty="0" smtClean="0">
                <a:latin typeface="+mn-lt"/>
              </a:rPr>
              <a:t>Width </a:t>
            </a:r>
            <a:r>
              <a:rPr lang="en-US" sz="1200" b="0" baseline="0" dirty="0" smtClean="0">
                <a:latin typeface="+mn-lt"/>
              </a:rPr>
              <a:t>box, enter </a:t>
            </a:r>
            <a:r>
              <a:rPr lang="en-US" sz="1200" b="1" baseline="0" dirty="0" smtClean="0">
                <a:latin typeface="+mn-lt"/>
              </a:rPr>
              <a:t>4 pt</a:t>
            </a:r>
            <a:r>
              <a:rPr lang="en-US" sz="1200" b="0" baseline="0" dirty="0" smtClean="0">
                <a:latin typeface="+mn-lt"/>
              </a:rPr>
              <a:t>, and in the </a:t>
            </a:r>
            <a:r>
              <a:rPr lang="en-US" sz="1200" b="1" baseline="0" dirty="0" smtClean="0">
                <a:latin typeface="+mn-lt"/>
              </a:rPr>
              <a:t>Height </a:t>
            </a:r>
            <a:r>
              <a:rPr lang="en-US" sz="1200" b="0" baseline="0" dirty="0" smtClean="0">
                <a:latin typeface="+mn-lt"/>
              </a:rPr>
              <a:t>box, enter </a:t>
            </a:r>
            <a:r>
              <a:rPr lang="en-US" sz="1200" b="1" baseline="0" dirty="0" smtClean="0">
                <a:latin typeface="+mn-lt"/>
              </a:rPr>
              <a:t>4 pt</a:t>
            </a:r>
            <a:r>
              <a:rPr lang="en-US" sz="1200" b="0" baseline="0" dirty="0" smtClean="0">
                <a:latin typeface="+mn-lt"/>
              </a:rPr>
              <a:t>.</a:t>
            </a:r>
            <a:endParaRPr lang="en-US" sz="1200" b="1"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i="0" baseline="0" dirty="0" smtClean="0">
                <a:latin typeface="+mn-lt"/>
              </a:rPr>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select the text, and then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select </a:t>
            </a:r>
            <a:r>
              <a:rPr lang="en-US" sz="1200" b="1" baseline="0" dirty="0" smtClean="0">
                <a:latin typeface="+mn-lt"/>
              </a:rPr>
              <a:t>Gill Sans MT </a:t>
            </a:r>
            <a:r>
              <a:rPr lang="en-US" sz="1200" b="1" baseline="0" dirty="0" err="1" smtClean="0">
                <a:latin typeface="+mn-lt"/>
              </a:rPr>
              <a:t>Cond</a:t>
            </a:r>
            <a:r>
              <a:rPr lang="en-US" sz="1200" b="1" i="0" baseline="0" dirty="0" smtClean="0">
                <a:latin typeface="+mn-lt"/>
              </a:rPr>
              <a:t> </a:t>
            </a:r>
            <a:r>
              <a:rPr lang="en-US" sz="1200" i="0" baseline="0" dirty="0" smtClean="0">
                <a:latin typeface="+mn-lt"/>
              </a:rPr>
              <a:t>from the </a:t>
            </a:r>
            <a:r>
              <a:rPr lang="en-US" sz="1200" b="1" i="0" baseline="0" dirty="0" smtClean="0">
                <a:latin typeface="+mn-lt"/>
              </a:rPr>
              <a:t>Font</a:t>
            </a:r>
            <a:r>
              <a:rPr lang="en-US" sz="1200" i="0" baseline="0" dirty="0" smtClean="0">
                <a:latin typeface="+mn-lt"/>
              </a:rPr>
              <a:t> list, enter </a:t>
            </a:r>
            <a:r>
              <a:rPr lang="en-US" sz="1200" b="1" baseline="0" dirty="0" smtClean="0">
                <a:latin typeface="+mn-lt"/>
              </a:rPr>
              <a:t>26</a:t>
            </a:r>
            <a:r>
              <a:rPr lang="en-US" sz="1200" i="0" baseline="0" dirty="0" smtClean="0">
                <a:latin typeface="+mn-lt"/>
              </a:rPr>
              <a:t> in the </a:t>
            </a:r>
            <a:r>
              <a:rPr lang="en-US" sz="1200" b="1" i="0" baseline="0" dirty="0" smtClean="0">
                <a:latin typeface="+mn-lt"/>
              </a:rPr>
              <a:t>Font Size </a:t>
            </a:r>
            <a:r>
              <a:rPr lang="en-US" sz="1200" i="0" baseline="0" dirty="0" smtClean="0">
                <a:latin typeface="+mn-lt"/>
              </a:rPr>
              <a:t>box, click </a:t>
            </a:r>
            <a:r>
              <a:rPr lang="en-US" sz="1200" b="1" i="0" baseline="0" dirty="0" smtClean="0">
                <a:latin typeface="+mn-lt"/>
              </a:rPr>
              <a:t>Bold</a:t>
            </a:r>
            <a:r>
              <a:rPr lang="en-US" sz="1200" i="0" baseline="0" dirty="0" smtClean="0">
                <a:latin typeface="+mn-lt"/>
              </a:rPr>
              <a:t>, click the arrow next to </a:t>
            </a:r>
            <a:r>
              <a:rPr lang="en-US" sz="1200" b="1" i="0" baseline="0" dirty="0" smtClean="0">
                <a:latin typeface="+mn-lt"/>
              </a:rPr>
              <a:t>Font Color</a:t>
            </a:r>
            <a:r>
              <a:rPr lang="en-US" sz="1200" i="0" baseline="0" dirty="0" smtClean="0">
                <a:latin typeface="+mn-lt"/>
              </a:rPr>
              <a:t>, and then under </a:t>
            </a:r>
            <a:r>
              <a:rPr lang="en-US" sz="1200" b="1" i="0" baseline="0" dirty="0" smtClean="0">
                <a:latin typeface="+mn-lt"/>
              </a:rPr>
              <a:t>Theme Colors </a:t>
            </a:r>
            <a:r>
              <a:rPr lang="en-US" sz="1200" i="0" baseline="0" dirty="0" smtClean="0">
                <a:latin typeface="+mn-lt"/>
              </a:rPr>
              <a:t>click </a:t>
            </a:r>
            <a:r>
              <a:rPr lang="en-US" sz="1200" b="1" baseline="0" dirty="0" smtClean="0">
                <a:latin typeface="+mn-lt"/>
              </a:rPr>
              <a:t>White, Background 1, Darker 50% </a:t>
            </a:r>
            <a:r>
              <a:rPr lang="en-US" sz="1200" b="0" baseline="0" dirty="0" smtClean="0">
                <a:latin typeface="+mn-lt"/>
              </a:rPr>
              <a:t>(sixth row, first option from the left)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Center </a:t>
            </a:r>
            <a:r>
              <a:rPr lang="en-US" sz="1200" i="0" baseline="0" dirty="0" smtClean="0">
                <a:latin typeface="+mn-lt"/>
              </a:rPr>
              <a:t>to center the text in the text box.</a:t>
            </a:r>
          </a:p>
          <a:p>
            <a:pPr marL="228600" indent="-228600">
              <a:buFont typeface="+mj-lt"/>
              <a:buAutoNum type="arabicPeriod"/>
            </a:pPr>
            <a:r>
              <a:rPr lang="en-US" sz="1200" b="0" baseline="0" dirty="0" smtClean="0">
                <a:latin typeface="+mn-lt"/>
              </a:rPr>
              <a:t>Select the text box. 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Clipboard</a:t>
            </a:r>
            <a:r>
              <a:rPr lang="en-US" sz="1200" baseline="0" dirty="0" smtClean="0">
                <a:latin typeface="+mn-lt"/>
              </a:rPr>
              <a:t> group, click the arrow under </a:t>
            </a:r>
            <a:r>
              <a:rPr lang="en-US" sz="1200" b="1" baseline="0" dirty="0" smtClean="0">
                <a:latin typeface="+mn-lt"/>
              </a:rPr>
              <a:t>Paste</a:t>
            </a:r>
            <a:r>
              <a:rPr lang="en-US" sz="1200" b="0" baseline="0" dirty="0" smtClean="0">
                <a:latin typeface="+mn-lt"/>
              </a:rPr>
              <a:t>, and then click</a:t>
            </a:r>
            <a:r>
              <a:rPr lang="en-US" sz="1200" baseline="0" dirty="0" smtClean="0">
                <a:latin typeface="+mn-lt"/>
              </a:rPr>
              <a:t> </a:t>
            </a:r>
            <a:r>
              <a:rPr lang="en-US" sz="1200" b="1" baseline="0" dirty="0" smtClean="0">
                <a:latin typeface="+mn-lt"/>
              </a:rPr>
              <a:t>Duplicate</a:t>
            </a:r>
            <a:r>
              <a:rPr lang="en-US" sz="1200" baseline="0" dirty="0" smtClean="0">
                <a:latin typeface="+mn-lt"/>
              </a:rPr>
              <a:t>. Repeat this process to create a total of three text boxes.</a:t>
            </a:r>
          </a:p>
          <a:p>
            <a:pPr marL="228600" indent="-228600">
              <a:buFont typeface="+mj-lt"/>
              <a:buAutoNum type="arabicPeriod"/>
            </a:pPr>
            <a:r>
              <a:rPr lang="en-US" sz="1200" b="0" baseline="0" dirty="0" smtClean="0">
                <a:latin typeface="+mn-lt"/>
              </a:rPr>
              <a:t>Click in each of the two duplicate text boxes, and then edit the text.</a:t>
            </a:r>
          </a:p>
          <a:p>
            <a:pPr marL="228600" indent="-228600">
              <a:buFont typeface="+mj-lt"/>
              <a:buAutoNum type="arabicPeriod"/>
            </a:pPr>
            <a:r>
              <a:rPr lang="en-US" sz="1200" b="0" baseline="0" dirty="0" smtClean="0">
                <a:latin typeface="+mn-lt"/>
              </a:rPr>
              <a:t>Drag the text boxes onto the chevron shape to form a row. </a:t>
            </a:r>
          </a:p>
          <a:p>
            <a:pPr marL="228600" indent="-228600">
              <a:buFont typeface="+mj-lt"/>
              <a:buAutoNum type="arabicPeriod"/>
            </a:pPr>
            <a:r>
              <a:rPr lang="en-US" sz="1200" b="0" baseline="0" dirty="0" smtClean="0">
                <a:latin typeface="+mn-lt"/>
              </a:rPr>
              <a:t>Press CTRL+A to select all the objects on the slide. 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Drawing</a:t>
            </a:r>
            <a:r>
              <a:rPr lang="en-US" sz="1200" baseline="0" dirty="0" smtClean="0">
                <a:latin typeface="+mn-lt"/>
              </a:rPr>
              <a:t> group, click </a:t>
            </a:r>
            <a:r>
              <a:rPr lang="en-US" sz="1200" b="1" baseline="0" dirty="0" smtClean="0">
                <a:latin typeface="+mn-lt"/>
              </a:rPr>
              <a:t>Arrange</a:t>
            </a:r>
            <a:r>
              <a:rPr lang="en-US" sz="1200" b="0" baseline="0" dirty="0" smtClean="0">
                <a:latin typeface="+mn-lt"/>
              </a:rPr>
              <a:t>, point to </a:t>
            </a:r>
            <a:r>
              <a:rPr lang="en-US" sz="1200" b="1" baseline="0" dirty="0" smtClean="0">
                <a:latin typeface="+mn-lt"/>
              </a:rPr>
              <a:t>Align</a:t>
            </a:r>
            <a:r>
              <a:rPr lang="en-US" sz="1200" b="0" baseline="0" dirty="0" smtClean="0">
                <a:latin typeface="+mn-lt"/>
              </a:rPr>
              <a:t>, and then do the following:</a:t>
            </a:r>
          </a:p>
          <a:p>
            <a:pPr marL="685800" lvl="1" indent="-228600">
              <a:buFont typeface="+mj-lt"/>
              <a:buAutoNum type="arabicPeriod"/>
            </a:pPr>
            <a:r>
              <a:rPr lang="en-US" sz="1200" b="0" baseline="0" dirty="0" smtClean="0">
                <a:latin typeface="+mn-lt"/>
              </a:rPr>
              <a:t>Click </a:t>
            </a:r>
            <a:r>
              <a:rPr lang="en-US" sz="1200" b="1" baseline="0" dirty="0" smtClean="0">
                <a:latin typeface="+mn-lt"/>
              </a:rPr>
              <a:t>Align to Slide</a:t>
            </a:r>
            <a:r>
              <a:rPr lang="en-US" sz="1200" b="0" baseline="0" dirty="0" smtClean="0">
                <a:latin typeface="+mn-lt"/>
              </a:rPr>
              <a:t>.</a:t>
            </a:r>
          </a:p>
          <a:p>
            <a:pPr marL="685800" lvl="1" indent="-228600">
              <a:buFont typeface="+mj-lt"/>
              <a:buAutoNum type="arabicPeriod"/>
            </a:pPr>
            <a:r>
              <a:rPr lang="en-US" sz="1200" b="0" baseline="0" dirty="0" smtClean="0">
                <a:latin typeface="+mn-lt"/>
              </a:rPr>
              <a:t>Click</a:t>
            </a:r>
            <a:r>
              <a:rPr lang="en-US" sz="1200" baseline="0" dirty="0" smtClean="0">
                <a:latin typeface="+mn-lt"/>
              </a:rPr>
              <a:t> </a:t>
            </a:r>
            <a:r>
              <a:rPr lang="en-US" sz="1200" b="1" baseline="0" dirty="0" smtClean="0">
                <a:latin typeface="+mn-lt"/>
              </a:rPr>
              <a:t>Align</a:t>
            </a:r>
            <a:r>
              <a:rPr lang="en-US" sz="1200" baseline="0" dirty="0" smtClean="0">
                <a:latin typeface="+mn-lt"/>
              </a:rPr>
              <a:t> </a:t>
            </a:r>
            <a:r>
              <a:rPr lang="en-US" sz="1200" b="1" baseline="0" dirty="0" smtClean="0">
                <a:latin typeface="+mn-lt"/>
              </a:rPr>
              <a:t>Middle</a:t>
            </a:r>
            <a:r>
              <a:rPr lang="en-US" sz="1200" baseline="0" dirty="0" smtClean="0">
                <a:latin typeface="+mn-lt"/>
              </a:rPr>
              <a:t>.</a:t>
            </a:r>
          </a:p>
          <a:p>
            <a:pPr marL="228600" indent="-228600">
              <a:buFont typeface="+mj-lt"/>
              <a:buAutoNum type="arabicPeriod"/>
            </a:pPr>
            <a:r>
              <a:rPr lang="en-US" sz="1200" baseline="0" dirty="0" smtClean="0">
                <a:latin typeface="+mn-lt"/>
              </a:rPr>
              <a:t>Press and hold SHIFT, and then select all three text boxes. </a:t>
            </a:r>
            <a:r>
              <a:rPr lang="en-US" sz="1200" b="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Drawing</a:t>
            </a:r>
            <a:r>
              <a:rPr lang="en-US" sz="1200" baseline="0" dirty="0" smtClean="0">
                <a:latin typeface="+mn-lt"/>
              </a:rPr>
              <a:t> group, click </a:t>
            </a:r>
            <a:r>
              <a:rPr lang="en-US" sz="1200" b="1" baseline="0" dirty="0" smtClean="0">
                <a:latin typeface="+mn-lt"/>
              </a:rPr>
              <a:t>Arrange</a:t>
            </a:r>
            <a:r>
              <a:rPr lang="en-US" sz="1200" b="0" baseline="0" dirty="0" smtClean="0">
                <a:latin typeface="+mn-lt"/>
              </a:rPr>
              <a:t>, point to </a:t>
            </a:r>
            <a:r>
              <a:rPr lang="en-US" sz="1200" b="1" baseline="0" dirty="0" smtClean="0">
                <a:latin typeface="+mn-lt"/>
              </a:rPr>
              <a:t>Align</a:t>
            </a:r>
            <a:r>
              <a:rPr lang="en-US" sz="1200" b="0" baseline="0" dirty="0" smtClean="0">
                <a:latin typeface="+mn-lt"/>
              </a:rPr>
              <a:t>, and then do the following:</a:t>
            </a:r>
          </a:p>
          <a:p>
            <a:pPr marL="685800" lvl="1" indent="-228600">
              <a:buFont typeface="+mj-lt"/>
              <a:buAutoNum type="arabicPeriod"/>
            </a:pPr>
            <a:r>
              <a:rPr lang="en-US" sz="1200" b="0" baseline="0" dirty="0" smtClean="0">
                <a:latin typeface="+mn-lt"/>
              </a:rPr>
              <a:t>Click </a:t>
            </a:r>
            <a:r>
              <a:rPr lang="en-US" sz="1200" b="1" baseline="0" dirty="0" smtClean="0">
                <a:latin typeface="+mn-lt"/>
              </a:rPr>
              <a:t>Align to Slide</a:t>
            </a:r>
            <a:r>
              <a:rPr lang="en-US" sz="1200" b="0" baseline="0" dirty="0" smtClean="0">
                <a:latin typeface="+mn-lt"/>
              </a:rPr>
              <a:t>.</a:t>
            </a:r>
            <a:endParaRPr lang="en-US" sz="1200" b="1" baseline="0" dirty="0" smtClean="0">
              <a:latin typeface="+mn-lt"/>
            </a:endParaRPr>
          </a:p>
          <a:p>
            <a:pPr marL="685800" lvl="1" indent="-228600">
              <a:buFont typeface="+mj-lt"/>
              <a:buAutoNum type="arabicPeriod"/>
            </a:pPr>
            <a:r>
              <a:rPr lang="en-US" sz="1200" b="0" baseline="0" dirty="0" smtClean="0">
                <a:latin typeface="+mn-lt"/>
              </a:rPr>
              <a:t>Click</a:t>
            </a:r>
            <a:r>
              <a:rPr lang="en-US" sz="1200" baseline="0" dirty="0" smtClean="0">
                <a:latin typeface="+mn-lt"/>
              </a:rPr>
              <a:t> </a:t>
            </a:r>
            <a:r>
              <a:rPr lang="en-US" sz="1200" b="1" baseline="0" dirty="0" smtClean="0">
                <a:latin typeface="+mn-lt"/>
              </a:rPr>
              <a:t>Distribute</a:t>
            </a:r>
            <a:r>
              <a:rPr lang="en-US" sz="1200" baseline="0" dirty="0" smtClean="0">
                <a:latin typeface="+mn-lt"/>
              </a:rPr>
              <a:t> </a:t>
            </a:r>
            <a:r>
              <a:rPr lang="en-US" sz="1200" b="1" baseline="0" dirty="0" smtClean="0">
                <a:latin typeface="+mn-lt"/>
              </a:rPr>
              <a:t>Horizontally</a:t>
            </a:r>
            <a:r>
              <a:rPr lang="en-US" sz="1200" b="0" baseline="0" dirty="0" smtClean="0">
                <a:latin typeface="+mn-lt"/>
              </a:rPr>
              <a:t>.</a:t>
            </a:r>
          </a:p>
          <a:p>
            <a:endParaRPr lang="en-US" sz="120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indent="-228600">
              <a:buFont typeface="+mj-lt"/>
              <a:buAutoNum type="arabicPeriod"/>
            </a:pPr>
            <a:r>
              <a:rPr lang="en-US" sz="1200" b="0" baseline="0" dirty="0" smtClean="0">
                <a:latin typeface="+mn-lt"/>
              </a:rPr>
              <a:t>On the </a:t>
            </a:r>
            <a:r>
              <a:rPr lang="en-US" sz="1200" b="1" baseline="0" dirty="0" smtClean="0">
                <a:latin typeface="+mn-lt"/>
              </a:rPr>
              <a:t>Animations</a:t>
            </a:r>
            <a:r>
              <a:rPr lang="en-US" sz="1200" baseline="0" dirty="0" smtClean="0">
                <a:latin typeface="+mn-lt"/>
              </a:rPr>
              <a:t> tab, in the </a:t>
            </a:r>
            <a:r>
              <a:rPr lang="en-US" sz="1200" b="1" baseline="0" dirty="0" smtClean="0">
                <a:latin typeface="+mn-lt"/>
              </a:rPr>
              <a:t>Transition</a:t>
            </a:r>
            <a:r>
              <a:rPr lang="en-US" sz="1200" baseline="0" dirty="0" smtClean="0">
                <a:latin typeface="+mn-lt"/>
              </a:rPr>
              <a:t> </a:t>
            </a:r>
            <a:r>
              <a:rPr lang="en-US" sz="1200" b="1" baseline="0" dirty="0" smtClean="0">
                <a:latin typeface="+mn-lt"/>
              </a:rPr>
              <a:t>to</a:t>
            </a:r>
            <a:r>
              <a:rPr lang="en-US" sz="1200" baseline="0" dirty="0" smtClean="0">
                <a:latin typeface="+mn-lt"/>
              </a:rPr>
              <a:t> </a:t>
            </a:r>
            <a:r>
              <a:rPr lang="en-US" sz="1200" b="1" baseline="0" dirty="0" smtClean="0">
                <a:latin typeface="+mn-lt"/>
              </a:rPr>
              <a:t>This</a:t>
            </a:r>
            <a:r>
              <a:rPr lang="en-US" sz="1200" baseline="0" dirty="0" smtClean="0">
                <a:latin typeface="+mn-lt"/>
              </a:rPr>
              <a:t> </a:t>
            </a:r>
            <a:r>
              <a:rPr lang="en-US" sz="1200" b="1" baseline="0" dirty="0" smtClean="0">
                <a:latin typeface="+mn-lt"/>
              </a:rPr>
              <a:t>Slide</a:t>
            </a:r>
            <a:r>
              <a:rPr lang="en-US" sz="1200" baseline="0" dirty="0" smtClean="0">
                <a:latin typeface="+mn-lt"/>
              </a:rPr>
              <a:t> group, click </a:t>
            </a:r>
            <a:r>
              <a:rPr lang="en-US" sz="1200" b="1" baseline="0" dirty="0" smtClean="0">
                <a:latin typeface="+mn-lt"/>
              </a:rPr>
              <a:t>More</a:t>
            </a:r>
            <a:r>
              <a:rPr lang="en-US" sz="1200" b="0" baseline="0" dirty="0" smtClean="0">
                <a:latin typeface="+mn-lt"/>
              </a:rPr>
              <a:t>, and then</a:t>
            </a:r>
            <a:r>
              <a:rPr lang="en-US" sz="1200" baseline="0" dirty="0" smtClean="0">
                <a:latin typeface="+mn-lt"/>
              </a:rPr>
              <a:t> under </a:t>
            </a:r>
            <a:r>
              <a:rPr lang="en-US" sz="1200" b="1" baseline="0" dirty="0" smtClean="0">
                <a:latin typeface="+mn-lt"/>
              </a:rPr>
              <a:t>Push</a:t>
            </a:r>
            <a:r>
              <a:rPr lang="en-US" sz="1200" baseline="0" dirty="0" smtClean="0">
                <a:latin typeface="+mn-lt"/>
              </a:rPr>
              <a:t> </a:t>
            </a:r>
            <a:r>
              <a:rPr lang="en-US" sz="1200" b="1" baseline="0" dirty="0" smtClean="0">
                <a:latin typeface="+mn-lt"/>
              </a:rPr>
              <a:t>and Cover </a:t>
            </a:r>
            <a:r>
              <a:rPr lang="en-US" sz="1200" b="0" baseline="0" dirty="0" smtClean="0">
                <a:latin typeface="+mn-lt"/>
              </a:rPr>
              <a:t>click</a:t>
            </a:r>
            <a:r>
              <a:rPr lang="en-US" sz="1200" baseline="0" dirty="0" smtClean="0">
                <a:latin typeface="+mn-lt"/>
              </a:rPr>
              <a:t> </a:t>
            </a:r>
            <a:r>
              <a:rPr lang="en-US" sz="1200" b="1" baseline="0" dirty="0" smtClean="0">
                <a:latin typeface="+mn-lt"/>
              </a:rPr>
              <a:t>Push</a:t>
            </a:r>
            <a:r>
              <a:rPr lang="en-US" sz="1200" baseline="0" dirty="0" smtClean="0">
                <a:latin typeface="+mn-lt"/>
              </a:rPr>
              <a:t> </a:t>
            </a:r>
            <a:r>
              <a:rPr lang="en-US" sz="1200" b="1" baseline="0" dirty="0" smtClean="0">
                <a:latin typeface="+mn-lt"/>
              </a:rPr>
              <a:t>Left</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Animations</a:t>
            </a:r>
            <a:r>
              <a:rPr lang="en-US" sz="1200" baseline="0" dirty="0" smtClean="0">
                <a:latin typeface="+mn-lt"/>
              </a:rPr>
              <a:t> tab, in the </a:t>
            </a:r>
            <a:r>
              <a:rPr lang="en-US" sz="1200" b="1" baseline="0" dirty="0" smtClean="0">
                <a:latin typeface="+mn-lt"/>
              </a:rPr>
              <a:t>Transitions</a:t>
            </a:r>
            <a:r>
              <a:rPr lang="en-US" sz="1200" baseline="0" dirty="0" smtClean="0">
                <a:latin typeface="+mn-lt"/>
              </a:rPr>
              <a:t> </a:t>
            </a:r>
            <a:r>
              <a:rPr lang="en-US" sz="1200" b="1" baseline="0" dirty="0" smtClean="0">
                <a:latin typeface="+mn-lt"/>
              </a:rPr>
              <a:t>to</a:t>
            </a:r>
            <a:r>
              <a:rPr lang="en-US" sz="1200" baseline="0" dirty="0" smtClean="0">
                <a:latin typeface="+mn-lt"/>
              </a:rPr>
              <a:t> </a:t>
            </a:r>
            <a:r>
              <a:rPr lang="en-US" sz="1200" b="1" baseline="0" dirty="0" smtClean="0">
                <a:latin typeface="+mn-lt"/>
              </a:rPr>
              <a:t>This</a:t>
            </a:r>
            <a:r>
              <a:rPr lang="en-US" sz="1200" baseline="0" dirty="0" smtClean="0">
                <a:latin typeface="+mn-lt"/>
              </a:rPr>
              <a:t> </a:t>
            </a:r>
            <a:r>
              <a:rPr lang="en-US" sz="1200" b="1" baseline="0" dirty="0" smtClean="0">
                <a:latin typeface="+mn-lt"/>
              </a:rPr>
              <a:t>Slide</a:t>
            </a:r>
            <a:r>
              <a:rPr lang="en-US" sz="1200" baseline="0" dirty="0" smtClean="0">
                <a:latin typeface="+mn-lt"/>
              </a:rPr>
              <a:t> group, in the </a:t>
            </a:r>
            <a:r>
              <a:rPr lang="en-US" sz="1200" b="1" baseline="0" dirty="0" smtClean="0">
                <a:latin typeface="+mn-lt"/>
              </a:rPr>
              <a:t>Transition Speed </a:t>
            </a:r>
            <a:r>
              <a:rPr lang="en-US" sz="1200" b="0" baseline="0" dirty="0" smtClean="0">
                <a:latin typeface="+mn-lt"/>
              </a:rPr>
              <a:t>list, select </a:t>
            </a:r>
            <a:r>
              <a:rPr lang="en-US" sz="1200" b="1" baseline="0" dirty="0" smtClean="0">
                <a:latin typeface="+mn-lt"/>
              </a:rPr>
              <a:t>Slow</a:t>
            </a:r>
            <a:r>
              <a:rPr lang="en-US" sz="1200" b="0" baseline="0" dirty="0" smtClean="0">
                <a:latin typeface="+mn-lt"/>
              </a:rPr>
              <a:t>.</a:t>
            </a:r>
          </a:p>
          <a:p>
            <a:pPr marL="228600" indent="-228600">
              <a:buFont typeface="+mj-lt"/>
              <a:buNone/>
            </a:pPr>
            <a:endParaRPr lang="en-US" sz="1200" b="0" baseline="0"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6575" y="503238"/>
            <a:ext cx="3140075" cy="2354262"/>
          </a:xfrm>
        </p:spPr>
      </p:sp>
      <p:sp>
        <p:nvSpPr>
          <p:cNvPr id="3" name="Notes Placeholder 2"/>
          <p:cNvSpPr>
            <a:spLocks noGrp="1"/>
          </p:cNvSpPr>
          <p:nvPr>
            <p:ph type="body" idx="1"/>
          </p:nvPr>
        </p:nvSpPr>
        <p:spPr/>
        <p:txBody>
          <a:bodyPr>
            <a:normAutofit/>
          </a:bodyPr>
          <a:lstStyle/>
          <a:p>
            <a:r>
              <a:rPr lang="en-US" sz="1400" b="1" dirty="0" smtClean="0"/>
              <a:t>Transition</a:t>
            </a:r>
            <a:r>
              <a:rPr lang="en-US" sz="1400" b="1" baseline="0" dirty="0" smtClean="0"/>
              <a:t> effect for timeline, slide 3</a:t>
            </a:r>
            <a:r>
              <a:rPr lang="en-US" sz="1400" baseline="0" dirty="0" smtClean="0"/>
              <a:t> </a:t>
            </a:r>
          </a:p>
          <a:p>
            <a:r>
              <a:rPr lang="en-US" sz="1400" b="0" baseline="0" dirty="0" smtClean="0"/>
              <a:t>(Basic)</a:t>
            </a:r>
          </a:p>
          <a:p>
            <a:endParaRPr lang="en-US" sz="1200" baseline="0" dirty="0" smtClean="0">
              <a:latin typeface="+mn-lt"/>
            </a:endParaRPr>
          </a:p>
          <a:p>
            <a:endParaRPr lang="en-US" sz="1200" baseline="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baseline="0" dirty="0" smtClean="0">
                <a:latin typeface="+mn-lt"/>
              </a:rPr>
              <a:t>Tip</a:t>
            </a:r>
            <a:r>
              <a:rPr lang="en-US" sz="1200" b="0" baseline="0" dirty="0" smtClean="0">
                <a:latin typeface="+mn-lt"/>
              </a:rPr>
              <a:t>: </a:t>
            </a:r>
            <a:r>
              <a:rPr lang="en-US" sz="1200" baseline="0" dirty="0" smtClean="0">
                <a:latin typeface="+mn-lt"/>
              </a:rPr>
              <a:t>This transition works well for graphics that horizontally span more than one slide. </a:t>
            </a:r>
          </a:p>
          <a:p>
            <a:endParaRPr lang="en-US" sz="1200" b="1" baseline="0" dirty="0" smtClean="0">
              <a:latin typeface="+mn-lt"/>
            </a:endParaRPr>
          </a:p>
          <a:p>
            <a:endParaRPr lang="en-US" sz="1200" b="1" baseline="0" dirty="0" smtClean="0">
              <a:latin typeface="+mn-lt"/>
            </a:endParaRPr>
          </a:p>
          <a:p>
            <a:r>
              <a:rPr lang="en-US" sz="1200" baseline="0" dirty="0" smtClean="0">
                <a:latin typeface="+mn-lt"/>
              </a:rPr>
              <a:t>To reproduce the shape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Slides </a:t>
            </a:r>
            <a:r>
              <a:rPr lang="en-US" sz="1200" b="0" baseline="0" dirty="0" smtClean="0">
                <a:latin typeface="+mn-lt"/>
              </a:rPr>
              <a:t>group, click </a:t>
            </a:r>
            <a:r>
              <a:rPr lang="en-US" sz="1200" b="1" baseline="0" dirty="0" smtClean="0">
                <a:latin typeface="+mn-lt"/>
              </a:rPr>
              <a:t>Layout</a:t>
            </a:r>
            <a:r>
              <a:rPr lang="en-US" sz="1200" b="0" baseline="0" dirty="0" smtClean="0">
                <a:latin typeface="+mn-lt"/>
              </a:rPr>
              <a:t>, and then click </a:t>
            </a:r>
            <a:r>
              <a:rPr lang="en-US" sz="1200" b="1" baseline="0" dirty="0" smtClean="0">
                <a:latin typeface="+mn-lt"/>
              </a:rPr>
              <a:t>Blank</a:t>
            </a:r>
            <a:r>
              <a:rPr lang="en-US" sz="1200" b="0" baseline="0" dirty="0" smtClean="0">
                <a:latin typeface="+mn-lt"/>
              </a:rPr>
              <a:t>.</a:t>
            </a:r>
          </a:p>
          <a:p>
            <a:pPr marL="228600" indent="-228600">
              <a:buFont typeface="+mj-lt"/>
              <a:buAutoNum type="arabicPeriod"/>
            </a:pPr>
            <a:r>
              <a:rPr lang="en-US" sz="1200" b="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Drawing</a:t>
            </a:r>
            <a:r>
              <a:rPr lang="en-US" sz="1200" baseline="0" dirty="0" smtClean="0">
                <a:latin typeface="+mn-lt"/>
              </a:rPr>
              <a:t> group, click </a:t>
            </a:r>
            <a:r>
              <a:rPr lang="en-US" sz="1200" b="1" baseline="0" dirty="0" smtClean="0">
                <a:latin typeface="+mn-lt"/>
              </a:rPr>
              <a:t>Shapes, </a:t>
            </a:r>
            <a:r>
              <a:rPr lang="en-US" sz="1200" b="0" baseline="0" dirty="0" smtClean="0">
                <a:latin typeface="+mn-lt"/>
              </a:rPr>
              <a:t>and then under </a:t>
            </a:r>
            <a:r>
              <a:rPr lang="en-US" sz="1200" b="1" baseline="0" dirty="0" smtClean="0">
                <a:latin typeface="+mn-lt"/>
              </a:rPr>
              <a:t>Block Arrows</a:t>
            </a:r>
            <a:r>
              <a:rPr lang="en-US" sz="1200" b="0" baseline="0" dirty="0" smtClean="0">
                <a:latin typeface="+mn-lt"/>
              </a:rPr>
              <a:t>,</a:t>
            </a:r>
            <a:r>
              <a:rPr lang="en-US" sz="1200" b="1" baseline="0" dirty="0" smtClean="0">
                <a:latin typeface="+mn-lt"/>
              </a:rPr>
              <a:t> </a:t>
            </a:r>
            <a:r>
              <a:rPr lang="en-US" sz="1200" b="0" baseline="0" dirty="0" smtClean="0">
                <a:latin typeface="+mn-lt"/>
              </a:rPr>
              <a:t>click</a:t>
            </a:r>
            <a:r>
              <a:rPr lang="en-US" sz="1200" baseline="0" dirty="0" smtClean="0">
                <a:latin typeface="+mn-lt"/>
              </a:rPr>
              <a:t> </a:t>
            </a:r>
            <a:r>
              <a:rPr lang="en-US" sz="1200" b="1" baseline="0" dirty="0" smtClean="0">
                <a:latin typeface="+mn-lt"/>
              </a:rPr>
              <a:t>Chevron </a:t>
            </a:r>
            <a:r>
              <a:rPr lang="en-US" sz="1200" b="0" baseline="0" dirty="0" smtClean="0">
                <a:latin typeface="+mn-lt"/>
              </a:rPr>
              <a:t>(second row, eighth option from the left). </a:t>
            </a:r>
            <a:r>
              <a:rPr lang="en-US" sz="1200" baseline="0" dirty="0" smtClean="0">
                <a:latin typeface="+mn-lt"/>
              </a:rPr>
              <a:t>On the slide, drag to draw a long, horizontal chevron shape.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Select the chevron. Under </a:t>
            </a:r>
            <a:r>
              <a:rPr lang="en-US" sz="1200" b="1" baseline="0" dirty="0" smtClean="0">
                <a:latin typeface="+mn-lt"/>
              </a:rPr>
              <a:t>Drawing</a:t>
            </a:r>
            <a:r>
              <a:rPr lang="en-US" sz="1200" baseline="0" dirty="0" smtClean="0">
                <a:latin typeface="+mn-lt"/>
              </a:rPr>
              <a:t> </a:t>
            </a:r>
            <a:r>
              <a:rPr lang="en-US" sz="1200" b="1" baseline="0" dirty="0" smtClean="0">
                <a:latin typeface="+mn-lt"/>
              </a:rPr>
              <a:t>Tools</a:t>
            </a:r>
            <a:r>
              <a:rPr lang="en-US" sz="1200" b="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do the following:</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Shape Height</a:t>
            </a:r>
            <a:r>
              <a:rPr lang="en-US" sz="1200" b="0" baseline="0" dirty="0" smtClean="0">
                <a:latin typeface="+mn-lt"/>
              </a:rPr>
              <a:t> box, enter</a:t>
            </a:r>
            <a:r>
              <a:rPr lang="en-US" sz="1200" b="1" baseline="0" dirty="0" smtClean="0">
                <a:latin typeface="+mn-lt"/>
              </a:rPr>
              <a:t> 0.7”</a:t>
            </a:r>
            <a:r>
              <a:rPr lang="en-US" sz="1200" b="0" baseline="0" dirty="0" smtClean="0">
                <a:latin typeface="+mn-lt"/>
              </a:rPr>
              <a:t>.</a:t>
            </a:r>
            <a:r>
              <a:rPr lang="en-US" sz="1200" b="1" baseline="0" dirty="0" smtClean="0">
                <a:latin typeface="+mn-lt"/>
              </a:rPr>
              <a:t> </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Shape Width </a:t>
            </a:r>
            <a:r>
              <a:rPr lang="en-US" sz="1200" b="0" baseline="0" dirty="0" smtClean="0">
                <a:latin typeface="+mn-lt"/>
              </a:rPr>
              <a:t>box, enter</a:t>
            </a:r>
            <a:r>
              <a:rPr lang="en-US" sz="1200" b="1" baseline="0" dirty="0" smtClean="0">
                <a:latin typeface="+mn-lt"/>
              </a:rPr>
              <a:t> 9.48”</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Drag the chevron so that the left end is beyond the left edge of the slide, and the right end is approximately one inch left of the right edge of the slide. </a:t>
            </a:r>
          </a:p>
          <a:p>
            <a:pPr marL="228600" indent="-228600">
              <a:buFont typeface="+mj-lt"/>
              <a:buAutoNum type="arabicPeriod"/>
            </a:pPr>
            <a:r>
              <a:rPr lang="en-US" sz="1200" b="0" baseline="0" dirty="0" smtClean="0">
                <a:latin typeface="+mn-lt"/>
              </a:rPr>
              <a:t>Select the chevron. Under </a:t>
            </a:r>
            <a:r>
              <a:rPr lang="en-US" sz="1200" b="1" baseline="0" dirty="0" smtClean="0">
                <a:latin typeface="+mn-lt"/>
              </a:rPr>
              <a:t>Drawing</a:t>
            </a:r>
            <a:r>
              <a:rPr lang="en-US" sz="1200" baseline="0" dirty="0" smtClean="0">
                <a:latin typeface="+mn-lt"/>
              </a:rPr>
              <a:t> </a:t>
            </a:r>
            <a:r>
              <a:rPr lang="en-US" sz="1200" b="1" baseline="0" dirty="0" smtClean="0">
                <a:latin typeface="+mn-lt"/>
              </a:rPr>
              <a:t>Tools</a:t>
            </a:r>
            <a:r>
              <a:rPr lang="en-US" sz="1200" b="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a:t>
            </a:r>
            <a:r>
              <a:rPr lang="en-US" sz="1200" baseline="0" dirty="0" smtClean="0">
                <a:latin typeface="+mn-lt"/>
              </a:rPr>
              <a:t> </a:t>
            </a:r>
            <a:r>
              <a:rPr lang="en-US" sz="1200" b="1" baseline="0" dirty="0" smtClean="0">
                <a:latin typeface="+mn-lt"/>
              </a:rPr>
              <a:t>Styles</a:t>
            </a:r>
            <a:r>
              <a:rPr lang="en-US" sz="1200" baseline="0" dirty="0" smtClean="0">
                <a:latin typeface="+mn-lt"/>
              </a:rPr>
              <a:t> group, click the arrow next to </a:t>
            </a:r>
            <a:r>
              <a:rPr lang="en-US" sz="1200" b="1" baseline="0" dirty="0" smtClean="0">
                <a:latin typeface="+mn-lt"/>
              </a:rPr>
              <a:t>Shape</a:t>
            </a:r>
            <a:r>
              <a:rPr lang="en-US" sz="1200" baseline="0" dirty="0" smtClean="0">
                <a:latin typeface="+mn-lt"/>
              </a:rPr>
              <a:t> </a:t>
            </a:r>
            <a:r>
              <a:rPr lang="en-US" sz="1200" b="1" baseline="0" dirty="0" smtClean="0">
                <a:latin typeface="+mn-lt"/>
              </a:rPr>
              <a:t>Fill</a:t>
            </a:r>
            <a:r>
              <a:rPr lang="en-US" sz="1200" b="0" baseline="0" dirty="0" smtClean="0">
                <a:latin typeface="+mn-lt"/>
              </a:rPr>
              <a:t>, click </a:t>
            </a:r>
            <a:r>
              <a:rPr lang="en-US" sz="1200" b="1" baseline="0" dirty="0" smtClean="0">
                <a:latin typeface="+mn-lt"/>
              </a:rPr>
              <a:t>Gradient, </a:t>
            </a:r>
            <a:r>
              <a:rPr lang="en-US" sz="1200" b="0" baseline="0" dirty="0" smtClean="0">
                <a:latin typeface="+mn-lt"/>
              </a:rPr>
              <a:t>and then click </a:t>
            </a:r>
            <a:r>
              <a:rPr lang="en-US" sz="1200" b="1" baseline="0" dirty="0" smtClean="0">
                <a:latin typeface="+mn-lt"/>
              </a:rPr>
              <a:t>More</a:t>
            </a:r>
            <a:r>
              <a:rPr lang="en-US" sz="1200" baseline="0" dirty="0" smtClean="0">
                <a:latin typeface="+mn-lt"/>
              </a:rPr>
              <a:t> </a:t>
            </a:r>
            <a:r>
              <a:rPr lang="en-US" sz="1200" b="1" baseline="0" dirty="0" smtClean="0">
                <a:latin typeface="+mn-lt"/>
              </a:rPr>
              <a:t>Gradients</a:t>
            </a:r>
            <a:r>
              <a:rPr lang="en-US" sz="1200" b="0" baseline="0" dirty="0" smtClean="0">
                <a:latin typeface="+mn-lt"/>
              </a:rPr>
              <a:t>. 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Fill</a:t>
            </a:r>
            <a:r>
              <a:rPr lang="en-US" sz="1200" b="0" baseline="0" dirty="0" smtClean="0">
                <a:latin typeface="+mn-lt"/>
              </a:rPr>
              <a:t> in the left pane, select</a:t>
            </a:r>
            <a:r>
              <a:rPr lang="en-US" sz="1200" b="1" baseline="0" dirty="0" smtClean="0">
                <a:latin typeface="+mn-lt"/>
              </a:rPr>
              <a:t> Gradient</a:t>
            </a:r>
            <a:r>
              <a:rPr lang="en-US" sz="1200" baseline="0" dirty="0" smtClean="0">
                <a:latin typeface="+mn-lt"/>
              </a:rPr>
              <a:t> </a:t>
            </a:r>
            <a:r>
              <a:rPr lang="en-US" sz="1200" b="1" baseline="0" dirty="0" smtClean="0">
                <a:latin typeface="+mn-lt"/>
              </a:rPr>
              <a:t>fill</a:t>
            </a:r>
            <a:r>
              <a:rPr lang="en-US" sz="1200" b="0" baseline="0" dirty="0" smtClean="0">
                <a:latin typeface="+mn-lt"/>
              </a:rPr>
              <a:t> in the </a:t>
            </a:r>
            <a:r>
              <a:rPr lang="en-US" sz="1200" b="1" baseline="0" dirty="0" smtClean="0">
                <a:latin typeface="+mn-lt"/>
              </a:rPr>
              <a:t>Fill</a:t>
            </a:r>
            <a:r>
              <a:rPr lang="en-US" sz="1200" b="0" baseline="0" dirty="0" smtClean="0">
                <a:latin typeface="+mn-lt"/>
              </a:rPr>
              <a:t> pane, and then do the following:</a:t>
            </a:r>
            <a:endParaRPr lang="en-US" sz="1200" b="1" baseline="0" dirty="0" smtClean="0">
              <a:latin typeface="+mn-lt"/>
            </a:endParaRPr>
          </a:p>
          <a:p>
            <a:pPr marL="685800" lvl="1" indent="-228600">
              <a:buFont typeface="Arial" pitchFamily="34" charset="0"/>
              <a:buChar char="•"/>
            </a:pPr>
            <a:r>
              <a:rPr lang="en-US" sz="1200" baseline="0" dirty="0" smtClean="0">
                <a:latin typeface="+mn-lt"/>
              </a:rPr>
              <a:t>In the </a:t>
            </a:r>
            <a:r>
              <a:rPr lang="en-US" sz="1200" b="1" baseline="0" dirty="0" smtClean="0">
                <a:latin typeface="+mn-lt"/>
              </a:rPr>
              <a:t>Type </a:t>
            </a:r>
            <a:r>
              <a:rPr lang="en-US" sz="1200" b="0" baseline="0" dirty="0" smtClean="0">
                <a:latin typeface="+mn-lt"/>
              </a:rPr>
              <a:t>list, select </a:t>
            </a:r>
            <a:r>
              <a:rPr lang="en-US" sz="1200" b="1" baseline="0" dirty="0" smtClean="0">
                <a:latin typeface="+mn-lt"/>
              </a:rPr>
              <a:t>Linear</a:t>
            </a:r>
            <a:r>
              <a:rPr lang="en-US" sz="1200" b="0" baseline="0" dirty="0" smtClean="0">
                <a:latin typeface="+mn-lt"/>
              </a:rPr>
              <a:t>.</a:t>
            </a:r>
            <a:r>
              <a:rPr lang="en-US" sz="1200" b="1" baseline="0" dirty="0" smtClean="0">
                <a:latin typeface="+mn-lt"/>
              </a:rPr>
              <a:t> </a:t>
            </a:r>
          </a:p>
          <a:p>
            <a:pPr marL="685800" lvl="1" indent="-228600">
              <a:buFont typeface="Arial" pitchFamily="34" charset="0"/>
              <a:buChar char="•"/>
            </a:pPr>
            <a:r>
              <a:rPr lang="en-US" sz="1200" b="0" baseline="0" dirty="0" smtClean="0">
                <a:latin typeface="+mn-lt"/>
              </a:rPr>
              <a:t>Click the button next to </a:t>
            </a:r>
            <a:r>
              <a:rPr lang="en-US" sz="1200" b="1" baseline="0" dirty="0" smtClean="0">
                <a:latin typeface="+mn-lt"/>
              </a:rPr>
              <a:t>Direction</a:t>
            </a:r>
            <a:r>
              <a:rPr lang="en-US" sz="1200" b="0" baseline="0" dirty="0" smtClean="0">
                <a:latin typeface="+mn-lt"/>
              </a:rPr>
              <a:t>, and then click </a:t>
            </a:r>
            <a:r>
              <a:rPr lang="en-US" sz="1200" b="1" baseline="0" dirty="0" smtClean="0">
                <a:latin typeface="+mn-lt"/>
              </a:rPr>
              <a:t>Linear Up </a:t>
            </a:r>
            <a:r>
              <a:rPr lang="en-US" sz="1200" b="0" baseline="0" dirty="0" smtClean="0">
                <a:latin typeface="+mn-lt"/>
              </a:rPr>
              <a:t>(second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a</a:t>
            </a:r>
            <a:r>
              <a:rPr lang="en-US" sz="1200" kern="1200" baseline="0" dirty="0" smtClean="0">
                <a:solidFill>
                  <a:schemeClr val="tx1"/>
                </a:solidFill>
                <a:latin typeface="+mn-lt"/>
                <a:ea typeface="+mn-ea"/>
                <a:cs typeface="+mn-cs"/>
              </a:rPr>
              <a:t> total of four</a:t>
            </a:r>
            <a:r>
              <a:rPr lang="en-US" sz="1200" kern="1200" dirty="0" smtClean="0">
                <a:solidFill>
                  <a:schemeClr val="tx1"/>
                </a:solidFill>
                <a:latin typeface="+mn-lt"/>
                <a:ea typeface="+mn-ea"/>
                <a:cs typeface="+mn-cs"/>
              </a:rPr>
              <a:t> gradient stops appear in the drop-down list. </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a:t>
            </a:r>
            <a:r>
              <a:rPr lang="en-US" sz="1200" b="1"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click </a:t>
            </a:r>
            <a:r>
              <a:rPr lang="en-US" sz="1200" b="1" baseline="0" dirty="0" smtClean="0">
                <a:latin typeface="+mn-lt"/>
              </a:rPr>
              <a:t>White, Background 1 </a:t>
            </a:r>
            <a:r>
              <a:rPr lang="en-US" sz="1200" b="0" baseline="0" dirty="0" smtClean="0">
                <a:latin typeface="+mn-lt"/>
              </a:rPr>
              <a:t>(first row, first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baseline="0" dirty="0" smtClean="0">
                <a:latin typeface="+mn-lt"/>
              </a:rPr>
              <a:t>36%</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More Colors</a:t>
            </a:r>
            <a:r>
              <a:rPr lang="en-US" sz="1200" kern="1200" dirty="0" smtClean="0">
                <a:solidFill>
                  <a:schemeClr val="tx1"/>
                </a:solidFill>
                <a:latin typeface="+mn-lt"/>
                <a:ea typeface="+mn-ea"/>
                <a:cs typeface="+mn-cs"/>
              </a:rPr>
              <a:t>, and then in the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Custom</a:t>
            </a:r>
            <a:r>
              <a:rPr lang="en-US" sz="1200" kern="1200" dirty="0" smtClean="0">
                <a:solidFill>
                  <a:schemeClr val="tx1"/>
                </a:solidFill>
                <a:latin typeface="+mn-lt"/>
                <a:ea typeface="+mn-ea"/>
                <a:cs typeface="+mn-cs"/>
              </a:rPr>
              <a:t> tab, enter values for </a:t>
            </a:r>
            <a:r>
              <a:rPr lang="en-US" sz="1200" b="0" baseline="0" dirty="0" smtClean="0">
                <a:latin typeface="+mn-lt"/>
              </a:rPr>
              <a:t>Red:</a:t>
            </a:r>
            <a:r>
              <a:rPr lang="en-US" sz="1200" b="1" baseline="0" dirty="0" smtClean="0">
                <a:latin typeface="+mn-lt"/>
              </a:rPr>
              <a:t> 213, </a:t>
            </a:r>
            <a:r>
              <a:rPr lang="en-US" sz="1200" b="0" baseline="0" dirty="0" smtClean="0">
                <a:latin typeface="+mn-lt"/>
              </a:rPr>
              <a:t>Green</a:t>
            </a:r>
            <a:r>
              <a:rPr lang="en-US" sz="1200" b="1" baseline="0" dirty="0" smtClean="0">
                <a:latin typeface="+mn-lt"/>
              </a:rPr>
              <a:t>: 219, </a:t>
            </a:r>
            <a:r>
              <a:rPr lang="en-US" sz="1200" b="0" baseline="0" dirty="0" smtClean="0">
                <a:latin typeface="+mn-lt"/>
              </a:rPr>
              <a:t>Blue</a:t>
            </a:r>
            <a:r>
              <a:rPr lang="en-US" sz="1200" b="1" baseline="0" dirty="0" smtClean="0">
                <a:latin typeface="+mn-lt"/>
              </a:rPr>
              <a:t>: 221</a:t>
            </a:r>
            <a:r>
              <a:rPr lang="en-US" sz="1200" baseline="0" dirty="0" smtClean="0">
                <a:latin typeface="+mn-lt"/>
              </a:rPr>
              <a:t>. </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3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73%</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More Colors</a:t>
            </a:r>
            <a:r>
              <a:rPr lang="en-US" sz="1200" kern="1200" dirty="0" smtClean="0">
                <a:solidFill>
                  <a:schemeClr val="tx1"/>
                </a:solidFill>
                <a:latin typeface="+mn-lt"/>
                <a:ea typeface="+mn-ea"/>
                <a:cs typeface="+mn-cs"/>
              </a:rPr>
              <a:t>, and then in the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Custom</a:t>
            </a:r>
            <a:r>
              <a:rPr lang="en-US" sz="1200" kern="1200" dirty="0" smtClean="0">
                <a:solidFill>
                  <a:schemeClr val="tx1"/>
                </a:solidFill>
                <a:latin typeface="+mn-lt"/>
                <a:ea typeface="+mn-ea"/>
                <a:cs typeface="+mn-cs"/>
              </a:rPr>
              <a:t> tab, enter values for </a:t>
            </a:r>
            <a:r>
              <a:rPr lang="en-US" sz="1200" b="0" baseline="0" dirty="0" smtClean="0">
                <a:latin typeface="+mn-lt"/>
              </a:rPr>
              <a:t>Red:</a:t>
            </a:r>
            <a:r>
              <a:rPr lang="en-US" sz="1200" b="1" baseline="0" dirty="0" smtClean="0">
                <a:latin typeface="+mn-lt"/>
              </a:rPr>
              <a:t> 178, </a:t>
            </a:r>
            <a:r>
              <a:rPr lang="en-US" sz="1200" b="0" baseline="0" dirty="0" smtClean="0">
                <a:latin typeface="+mn-lt"/>
              </a:rPr>
              <a:t>Green</a:t>
            </a:r>
            <a:r>
              <a:rPr lang="en-US" sz="1200" b="1" baseline="0" dirty="0" smtClean="0">
                <a:latin typeface="+mn-lt"/>
              </a:rPr>
              <a:t>: 190, </a:t>
            </a:r>
            <a:r>
              <a:rPr lang="en-US" sz="1200" b="0" baseline="0" dirty="0" smtClean="0">
                <a:latin typeface="+mn-lt"/>
              </a:rPr>
              <a:t>Blue</a:t>
            </a:r>
            <a:r>
              <a:rPr lang="en-US" sz="1200" b="1" baseline="0" dirty="0" smtClean="0">
                <a:latin typeface="+mn-lt"/>
              </a:rPr>
              <a:t>: 194</a:t>
            </a:r>
            <a:r>
              <a:rPr lang="en-US" sz="1200" baseline="0" dirty="0" smtClean="0">
                <a:latin typeface="+mn-lt"/>
              </a:rPr>
              <a:t>. </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4 </a:t>
            </a:r>
            <a:r>
              <a:rPr lang="en-US" sz="1200" kern="1200" dirty="0" smtClean="0">
                <a:solidFill>
                  <a:schemeClr val="tx1"/>
                </a:solidFill>
                <a:latin typeface="+mn-lt"/>
                <a:ea typeface="+mn-ea"/>
                <a:cs typeface="+mn-cs"/>
              </a:rPr>
              <a:t>from the list, and then do the following:</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More Colors</a:t>
            </a:r>
            <a:r>
              <a:rPr lang="en-US" sz="1200" kern="1200" dirty="0" smtClean="0">
                <a:solidFill>
                  <a:schemeClr val="tx1"/>
                </a:solidFill>
                <a:latin typeface="+mn-lt"/>
                <a:ea typeface="+mn-ea"/>
                <a:cs typeface="+mn-cs"/>
              </a:rPr>
              <a:t>, and then in the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Custom</a:t>
            </a:r>
            <a:r>
              <a:rPr lang="en-US" sz="1200" kern="1200" dirty="0" smtClean="0">
                <a:solidFill>
                  <a:schemeClr val="tx1"/>
                </a:solidFill>
                <a:latin typeface="+mn-lt"/>
                <a:ea typeface="+mn-ea"/>
                <a:cs typeface="+mn-cs"/>
              </a:rPr>
              <a:t> tab, enter values for </a:t>
            </a:r>
            <a:r>
              <a:rPr lang="en-US" sz="1200" b="0" baseline="0" dirty="0" smtClean="0">
                <a:latin typeface="+mn-lt"/>
              </a:rPr>
              <a:t>Red:</a:t>
            </a:r>
            <a:r>
              <a:rPr lang="en-US" sz="1200" b="1" baseline="0" dirty="0" smtClean="0">
                <a:latin typeface="+mn-lt"/>
              </a:rPr>
              <a:t> 213, </a:t>
            </a:r>
            <a:r>
              <a:rPr lang="en-US" sz="1200" b="0" baseline="0" dirty="0" smtClean="0">
                <a:latin typeface="+mn-lt"/>
              </a:rPr>
              <a:t>Green</a:t>
            </a:r>
            <a:r>
              <a:rPr lang="en-US" sz="1200" b="1" baseline="0" dirty="0" smtClean="0">
                <a:latin typeface="+mn-lt"/>
              </a:rPr>
              <a:t>: 219, </a:t>
            </a:r>
            <a:r>
              <a:rPr lang="en-US" sz="1200" b="0" baseline="0" dirty="0" smtClean="0">
                <a:latin typeface="+mn-lt"/>
              </a:rPr>
              <a:t>Blue</a:t>
            </a:r>
            <a:r>
              <a:rPr lang="en-US" sz="1200" b="1" baseline="0" dirty="0" smtClean="0">
                <a:latin typeface="+mn-lt"/>
              </a:rPr>
              <a:t>: 221</a:t>
            </a:r>
            <a:r>
              <a:rPr lang="en-US" sz="1200" baseline="0" dirty="0" smtClean="0">
                <a:latin typeface="+mn-lt"/>
              </a:rPr>
              <a:t>.  </a:t>
            </a:r>
            <a:endParaRPr lang="en-US" sz="1200" kern="1200" dirty="0" smtClean="0">
              <a:solidFill>
                <a:schemeClr val="tx1"/>
              </a:solidFill>
              <a:latin typeface="+mn-lt"/>
              <a:ea typeface="+mn-ea"/>
              <a:cs typeface="+mn-cs"/>
            </a:endParaRPr>
          </a:p>
          <a:p>
            <a:pPr marL="228600" indent="-228600">
              <a:buFont typeface="+mj-lt"/>
              <a:buAutoNum type="arabicPeriod"/>
            </a:pPr>
            <a:r>
              <a:rPr lang="en-US" sz="1200" b="0" baseline="0" dirty="0" smtClean="0">
                <a:latin typeface="+mn-lt"/>
              </a:rPr>
              <a:t>Also 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Line</a:t>
            </a:r>
            <a:r>
              <a:rPr lang="en-US" sz="1200" baseline="0" dirty="0" smtClean="0">
                <a:latin typeface="+mn-lt"/>
              </a:rPr>
              <a:t> </a:t>
            </a:r>
            <a:r>
              <a:rPr lang="en-US" sz="1200" b="1" baseline="0" dirty="0" smtClean="0">
                <a:latin typeface="+mn-lt"/>
              </a:rPr>
              <a:t>Color </a:t>
            </a:r>
            <a:r>
              <a:rPr lang="en-US" sz="1200" b="0" baseline="0" dirty="0" smtClean="0">
                <a:latin typeface="+mn-lt"/>
              </a:rPr>
              <a:t>in the left pane, and then select </a:t>
            </a:r>
            <a:r>
              <a:rPr lang="en-US" sz="1200" b="1" baseline="0" dirty="0" smtClean="0">
                <a:latin typeface="+mn-lt"/>
              </a:rPr>
              <a:t>No line </a:t>
            </a:r>
            <a:r>
              <a:rPr lang="en-US" sz="1200" b="0" baseline="0" dirty="0" smtClean="0">
                <a:latin typeface="+mn-lt"/>
              </a:rPr>
              <a:t>in the </a:t>
            </a:r>
            <a:r>
              <a:rPr lang="en-US" sz="1200" b="1" baseline="0" dirty="0" smtClean="0">
                <a:latin typeface="+mn-lt"/>
              </a:rPr>
              <a:t>Line</a:t>
            </a:r>
            <a:r>
              <a:rPr lang="en-US" sz="1200" b="0" baseline="0" dirty="0" smtClean="0">
                <a:latin typeface="+mn-lt"/>
              </a:rPr>
              <a:t> </a:t>
            </a:r>
            <a:r>
              <a:rPr lang="en-US" sz="1200" b="1" baseline="0" dirty="0" smtClean="0">
                <a:latin typeface="+mn-lt"/>
              </a:rPr>
              <a:t>Color </a:t>
            </a:r>
            <a:r>
              <a:rPr lang="en-US" sz="1200" b="0" baseline="0" dirty="0" smtClean="0">
                <a:latin typeface="+mn-lt"/>
              </a:rPr>
              <a:t>pane.</a:t>
            </a:r>
          </a:p>
          <a:p>
            <a:pPr marL="228600" indent="-228600">
              <a:buFont typeface="+mj-lt"/>
              <a:buAutoNum type="arabicPeriod"/>
            </a:pPr>
            <a:r>
              <a:rPr lang="en-US" sz="1200" b="0" baseline="0" dirty="0" smtClean="0">
                <a:latin typeface="+mn-lt"/>
              </a:rPr>
              <a:t>Also 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Shadow </a:t>
            </a:r>
            <a:r>
              <a:rPr lang="en-US" sz="1200" b="0" baseline="0" dirty="0" smtClean="0">
                <a:latin typeface="+mn-lt"/>
              </a:rPr>
              <a:t>in the left pane. In the </a:t>
            </a:r>
            <a:r>
              <a:rPr lang="en-US" sz="1200" b="1" baseline="0" dirty="0" smtClean="0">
                <a:latin typeface="+mn-lt"/>
              </a:rPr>
              <a:t>Shadow</a:t>
            </a:r>
            <a:r>
              <a:rPr lang="en-US" sz="1200" baseline="0" dirty="0" smtClean="0">
                <a:latin typeface="+mn-lt"/>
              </a:rPr>
              <a:t> pane, click the button next to </a:t>
            </a:r>
            <a:r>
              <a:rPr lang="en-US" sz="1200" b="1" baseline="0" dirty="0" smtClean="0">
                <a:latin typeface="+mn-lt"/>
              </a:rPr>
              <a:t>Presets</a:t>
            </a:r>
            <a:r>
              <a:rPr lang="en-US" sz="1200" baseline="0" dirty="0" smtClean="0">
                <a:latin typeface="+mn-lt"/>
              </a:rPr>
              <a:t>, under </a:t>
            </a:r>
            <a:r>
              <a:rPr lang="en-US" sz="1200" b="1" baseline="0" dirty="0" smtClean="0">
                <a:latin typeface="+mn-lt"/>
              </a:rPr>
              <a:t>Outer</a:t>
            </a:r>
            <a:r>
              <a:rPr lang="en-US" sz="1200" baseline="0" dirty="0" smtClean="0">
                <a:latin typeface="+mn-lt"/>
              </a:rPr>
              <a:t> click </a:t>
            </a:r>
            <a:r>
              <a:rPr lang="en-US" sz="1200" b="1" baseline="0" dirty="0" smtClean="0">
                <a:latin typeface="+mn-lt"/>
              </a:rPr>
              <a:t>Offset</a:t>
            </a:r>
            <a:r>
              <a:rPr lang="en-US" sz="1200" baseline="0" dirty="0" smtClean="0">
                <a:latin typeface="+mn-lt"/>
              </a:rPr>
              <a:t> </a:t>
            </a:r>
            <a:r>
              <a:rPr lang="en-US" sz="1200" b="1" baseline="0" dirty="0" smtClean="0">
                <a:latin typeface="+mn-lt"/>
              </a:rPr>
              <a:t>Bottom </a:t>
            </a:r>
            <a:r>
              <a:rPr lang="en-US" sz="1200" b="0" baseline="0" dirty="0" smtClean="0">
                <a:latin typeface="+mn-lt"/>
              </a:rPr>
              <a:t>(first row, second option from the left), and then do the following</a:t>
            </a:r>
            <a:r>
              <a:rPr lang="en-US" sz="1200" baseline="0" dirty="0" smtClean="0">
                <a:latin typeface="+mn-lt"/>
              </a:rPr>
              <a:t>: </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Transparency</a:t>
            </a:r>
            <a:r>
              <a:rPr lang="en-US" sz="1200" b="0" baseline="0" dirty="0" smtClean="0">
                <a:latin typeface="+mn-lt"/>
              </a:rPr>
              <a:t> box, enter </a:t>
            </a:r>
            <a:r>
              <a:rPr lang="en-US" sz="1200" b="1" baseline="0" dirty="0" smtClean="0">
                <a:latin typeface="+mn-lt"/>
              </a:rPr>
              <a:t>60%</a:t>
            </a:r>
            <a:r>
              <a:rPr lang="en-US" sz="1200" b="0" baseline="0" dirty="0" smtClean="0">
                <a:latin typeface="+mn-lt"/>
              </a:rPr>
              <a:t>.</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Size</a:t>
            </a:r>
            <a:r>
              <a:rPr lang="en-US" sz="1200" b="0" baseline="0" dirty="0" smtClean="0">
                <a:latin typeface="+mn-lt"/>
              </a:rPr>
              <a:t> box, enter </a:t>
            </a:r>
            <a:r>
              <a:rPr lang="en-US" sz="1200" b="1" baseline="0" dirty="0" smtClean="0">
                <a:latin typeface="+mn-lt"/>
              </a:rPr>
              <a:t>100%</a:t>
            </a:r>
            <a:r>
              <a:rPr lang="en-US" sz="1200" b="0" baseline="0" dirty="0" smtClean="0">
                <a:latin typeface="+mn-lt"/>
              </a:rPr>
              <a:t>.</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Blur</a:t>
            </a:r>
            <a:r>
              <a:rPr lang="en-US" sz="1200" b="0" baseline="0" dirty="0" smtClean="0">
                <a:latin typeface="+mn-lt"/>
              </a:rPr>
              <a:t> box, enter </a:t>
            </a:r>
            <a:r>
              <a:rPr lang="en-US" sz="1200" b="1" baseline="0" dirty="0" smtClean="0">
                <a:latin typeface="+mn-lt"/>
              </a:rPr>
              <a:t>4 pt</a:t>
            </a:r>
            <a:r>
              <a:rPr lang="en-US" sz="1200" b="0" baseline="0" dirty="0" smtClean="0">
                <a:latin typeface="+mn-lt"/>
              </a:rPr>
              <a:t>.</a:t>
            </a:r>
          </a:p>
          <a:p>
            <a:pPr marL="685800" lvl="1" indent="-228600">
              <a:buFont typeface="Arial" pitchFamily="34" charset="0"/>
              <a:buChar cha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90</a:t>
            </a:r>
            <a:r>
              <a:rPr lang="en-US" sz="1200" b="1" baseline="0" dirty="0" smtClean="0">
                <a:latin typeface="+mn-lt"/>
                <a:ea typeface="Verdana"/>
                <a:cs typeface="Verdana"/>
              </a:rPr>
              <a:t>°</a:t>
            </a:r>
            <a:r>
              <a:rPr lang="en-US" sz="1200" b="0" baseline="0" dirty="0" smtClean="0">
                <a:latin typeface="+mn-lt"/>
                <a:ea typeface="Verdana"/>
                <a:cs typeface="Verdana"/>
              </a:rPr>
              <a:t>.</a:t>
            </a:r>
          </a:p>
          <a:p>
            <a:pPr marL="685800" lvl="1" indent="-228600">
              <a:buFont typeface="Arial" pitchFamily="34" charset="0"/>
              <a:buChar char="•"/>
            </a:pPr>
            <a:r>
              <a:rPr lang="en-US" sz="1200" b="0" baseline="0" dirty="0" smtClean="0">
                <a:latin typeface="+mn-lt"/>
                <a:ea typeface="Verdana"/>
                <a:cs typeface="Verdana"/>
              </a:rPr>
              <a:t>In the </a:t>
            </a:r>
            <a:r>
              <a:rPr lang="en-US" sz="1200" b="1" baseline="0" dirty="0" smtClean="0">
                <a:latin typeface="+mn-lt"/>
                <a:ea typeface="Verdana"/>
                <a:cs typeface="Verdana"/>
              </a:rPr>
              <a:t>Distance</a:t>
            </a:r>
            <a:r>
              <a:rPr lang="en-US" sz="1200" b="0" baseline="0" dirty="0" smtClean="0">
                <a:latin typeface="+mn-lt"/>
                <a:ea typeface="Verdana"/>
                <a:cs typeface="Verdana"/>
              </a:rPr>
              <a:t> box, enter </a:t>
            </a:r>
            <a:r>
              <a:rPr lang="en-US" sz="1200" b="1" baseline="0" dirty="0" smtClean="0">
                <a:latin typeface="+mn-lt"/>
                <a:ea typeface="Verdana"/>
                <a:cs typeface="Verdana"/>
              </a:rPr>
              <a:t>3 pt</a:t>
            </a:r>
            <a:r>
              <a:rPr lang="en-US" sz="1200" b="0" baseline="0" dirty="0" smtClean="0">
                <a:latin typeface="+mn-lt"/>
                <a:ea typeface="Verdana"/>
                <a:cs typeface="Verdana"/>
              </a:rPr>
              <a:t>. </a:t>
            </a:r>
          </a:p>
          <a:p>
            <a:pPr marL="228600" indent="-228600">
              <a:buFont typeface="+mj-lt"/>
              <a:buAutoNum type="arabicPeriod"/>
            </a:pPr>
            <a:r>
              <a:rPr lang="en-US" sz="1200" b="0" baseline="0" dirty="0" smtClean="0">
                <a:latin typeface="+mn-lt"/>
              </a:rPr>
              <a:t>Also in the </a:t>
            </a:r>
            <a:r>
              <a:rPr lang="en-US" sz="1200" b="1" baseline="0" dirty="0" smtClean="0">
                <a:latin typeface="+mn-lt"/>
              </a:rPr>
              <a:t>Format Shape </a:t>
            </a:r>
            <a:r>
              <a:rPr lang="en-US" sz="1200" b="0" baseline="0" dirty="0" smtClean="0">
                <a:latin typeface="+mn-lt"/>
              </a:rPr>
              <a:t>dialog box, click</a:t>
            </a:r>
            <a:r>
              <a:rPr lang="en-US" sz="1200" b="1" baseline="0" dirty="0" smtClean="0">
                <a:latin typeface="+mn-lt"/>
              </a:rPr>
              <a:t> 3-D</a:t>
            </a:r>
            <a:r>
              <a:rPr lang="en-US" sz="1200" baseline="0" dirty="0" smtClean="0">
                <a:latin typeface="+mn-lt"/>
              </a:rPr>
              <a:t> </a:t>
            </a:r>
            <a:r>
              <a:rPr lang="en-US" sz="1200" b="1" baseline="0" dirty="0" smtClean="0">
                <a:latin typeface="+mn-lt"/>
              </a:rPr>
              <a:t>Format</a:t>
            </a:r>
            <a:r>
              <a:rPr lang="en-US" sz="1200" b="0" baseline="0" dirty="0" smtClean="0">
                <a:latin typeface="+mn-lt"/>
              </a:rPr>
              <a:t> in the left pane. In the </a:t>
            </a:r>
            <a:r>
              <a:rPr lang="en-US" sz="1200" b="1" baseline="0" dirty="0" smtClean="0">
                <a:latin typeface="+mn-lt"/>
              </a:rPr>
              <a:t>3-D Format</a:t>
            </a:r>
            <a:r>
              <a:rPr lang="en-US" sz="1200" baseline="0" dirty="0" smtClean="0">
                <a:latin typeface="+mn-lt"/>
              </a:rPr>
              <a:t> pane, under </a:t>
            </a:r>
            <a:r>
              <a:rPr lang="en-US" sz="1200" b="1" baseline="0" dirty="0" smtClean="0">
                <a:latin typeface="+mn-lt"/>
              </a:rPr>
              <a:t>Bevel</a:t>
            </a:r>
            <a:r>
              <a:rPr lang="en-US" sz="1200" b="0" baseline="0" dirty="0" smtClean="0">
                <a:latin typeface="+mn-lt"/>
              </a:rPr>
              <a:t>,</a:t>
            </a:r>
            <a:r>
              <a:rPr lang="en-US" sz="1200" b="1" baseline="0" dirty="0" smtClean="0">
                <a:latin typeface="+mn-lt"/>
              </a:rPr>
              <a:t> </a:t>
            </a:r>
            <a:r>
              <a:rPr lang="en-US" sz="1200" b="0" baseline="0" dirty="0" smtClean="0">
                <a:latin typeface="+mn-lt"/>
              </a:rPr>
              <a:t>click the button next to </a:t>
            </a:r>
            <a:r>
              <a:rPr lang="en-US" sz="1200" b="1" baseline="0" dirty="0" smtClean="0">
                <a:latin typeface="+mn-lt"/>
              </a:rPr>
              <a:t>Top</a:t>
            </a:r>
            <a:r>
              <a:rPr lang="en-US" sz="1200" b="0" baseline="0" dirty="0" smtClean="0">
                <a:latin typeface="+mn-lt"/>
              </a:rPr>
              <a:t>, and then under </a:t>
            </a:r>
            <a:r>
              <a:rPr lang="en-US" sz="1200" b="1" baseline="0" dirty="0" smtClean="0">
                <a:latin typeface="+mn-lt"/>
              </a:rPr>
              <a:t>Bevel</a:t>
            </a:r>
            <a:r>
              <a:rPr lang="en-US" sz="1200" b="0" baseline="0" dirty="0" smtClean="0">
                <a:latin typeface="+mn-lt"/>
              </a:rPr>
              <a:t> click </a:t>
            </a:r>
            <a:r>
              <a:rPr lang="en-US" sz="1200" b="1" baseline="0" dirty="0" smtClean="0">
                <a:latin typeface="+mn-lt"/>
              </a:rPr>
              <a:t>Circle </a:t>
            </a:r>
            <a:r>
              <a:rPr lang="en-US" sz="1200" b="0" baseline="0" dirty="0" smtClean="0">
                <a:latin typeface="+mn-lt"/>
              </a:rPr>
              <a:t>(first row, first option from the left). Next to </a:t>
            </a:r>
            <a:r>
              <a:rPr lang="en-US" sz="1200" b="1" baseline="0" dirty="0" smtClean="0">
                <a:latin typeface="+mn-lt"/>
              </a:rPr>
              <a:t>Top</a:t>
            </a:r>
            <a:r>
              <a:rPr lang="en-US" sz="1200" b="0" baseline="0" dirty="0" smtClean="0">
                <a:latin typeface="+mn-lt"/>
              </a:rPr>
              <a:t>, in the </a:t>
            </a:r>
            <a:r>
              <a:rPr lang="en-US" sz="1200" b="1" baseline="0" dirty="0" smtClean="0">
                <a:latin typeface="+mn-lt"/>
              </a:rPr>
              <a:t>Width </a:t>
            </a:r>
            <a:r>
              <a:rPr lang="en-US" sz="1200" b="0" baseline="0" dirty="0" smtClean="0">
                <a:latin typeface="+mn-lt"/>
              </a:rPr>
              <a:t>box, enter </a:t>
            </a:r>
            <a:r>
              <a:rPr lang="en-US" sz="1200" b="1" baseline="0" dirty="0" smtClean="0">
                <a:latin typeface="+mn-lt"/>
              </a:rPr>
              <a:t>4 pt</a:t>
            </a:r>
            <a:r>
              <a:rPr lang="en-US" sz="1200" b="0" baseline="0" dirty="0" smtClean="0">
                <a:latin typeface="+mn-lt"/>
              </a:rPr>
              <a:t>, and in the </a:t>
            </a:r>
            <a:r>
              <a:rPr lang="en-US" sz="1200" b="1" baseline="0" dirty="0" smtClean="0">
                <a:latin typeface="+mn-lt"/>
              </a:rPr>
              <a:t>Height </a:t>
            </a:r>
            <a:r>
              <a:rPr lang="en-US" sz="1200" b="0" baseline="0" dirty="0" smtClean="0">
                <a:latin typeface="+mn-lt"/>
              </a:rPr>
              <a:t>box, enter </a:t>
            </a:r>
            <a:r>
              <a:rPr lang="en-US" sz="1200" b="1" baseline="0" dirty="0" smtClean="0">
                <a:latin typeface="+mn-lt"/>
              </a:rPr>
              <a:t>4 pt</a:t>
            </a:r>
            <a:r>
              <a:rPr lang="en-US" sz="1200" b="0" baseline="0" dirty="0" smtClean="0">
                <a:latin typeface="+mn-lt"/>
              </a:rPr>
              <a:t>.</a:t>
            </a:r>
            <a:endParaRPr lang="en-US" sz="1200" b="1"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i="0" baseline="0" dirty="0" smtClean="0">
                <a:latin typeface="+mn-lt"/>
              </a:rPr>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select the text, and then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select </a:t>
            </a:r>
            <a:r>
              <a:rPr lang="en-US" sz="1200" b="1" baseline="0" dirty="0" smtClean="0">
                <a:latin typeface="+mn-lt"/>
              </a:rPr>
              <a:t>Gill Sans MT </a:t>
            </a:r>
            <a:r>
              <a:rPr lang="en-US" sz="1200" b="1" baseline="0" dirty="0" err="1" smtClean="0">
                <a:latin typeface="+mn-lt"/>
              </a:rPr>
              <a:t>Cond</a:t>
            </a:r>
            <a:r>
              <a:rPr lang="en-US" sz="1200" b="1" i="0" baseline="0" dirty="0" smtClean="0">
                <a:latin typeface="+mn-lt"/>
              </a:rPr>
              <a:t> </a:t>
            </a:r>
            <a:r>
              <a:rPr lang="en-US" sz="1200" i="0" baseline="0" dirty="0" smtClean="0">
                <a:latin typeface="+mn-lt"/>
              </a:rPr>
              <a:t>from the </a:t>
            </a:r>
            <a:r>
              <a:rPr lang="en-US" sz="1200" b="1" i="0" baseline="0" dirty="0" smtClean="0">
                <a:latin typeface="+mn-lt"/>
              </a:rPr>
              <a:t>Font</a:t>
            </a:r>
            <a:r>
              <a:rPr lang="en-US" sz="1200" i="0" baseline="0" dirty="0" smtClean="0">
                <a:latin typeface="+mn-lt"/>
              </a:rPr>
              <a:t> list, enter </a:t>
            </a:r>
            <a:r>
              <a:rPr lang="en-US" sz="1200" b="1" baseline="0" dirty="0" smtClean="0">
                <a:latin typeface="+mn-lt"/>
              </a:rPr>
              <a:t>26</a:t>
            </a:r>
            <a:r>
              <a:rPr lang="en-US" sz="1200" i="0" baseline="0" dirty="0" smtClean="0">
                <a:latin typeface="+mn-lt"/>
              </a:rPr>
              <a:t> in the </a:t>
            </a:r>
            <a:r>
              <a:rPr lang="en-US" sz="1200" b="1" i="0" baseline="0" dirty="0" smtClean="0">
                <a:latin typeface="+mn-lt"/>
              </a:rPr>
              <a:t>Font Size </a:t>
            </a:r>
            <a:r>
              <a:rPr lang="en-US" sz="1200" i="0" baseline="0" dirty="0" smtClean="0">
                <a:latin typeface="+mn-lt"/>
              </a:rPr>
              <a:t>box, click </a:t>
            </a:r>
            <a:r>
              <a:rPr lang="en-US" sz="1200" b="1" i="0" baseline="0" dirty="0" smtClean="0">
                <a:latin typeface="+mn-lt"/>
              </a:rPr>
              <a:t>Bold</a:t>
            </a:r>
            <a:r>
              <a:rPr lang="en-US" sz="1200" i="0" baseline="0" dirty="0" smtClean="0">
                <a:latin typeface="+mn-lt"/>
              </a:rPr>
              <a:t>, click the arrow next to </a:t>
            </a:r>
            <a:r>
              <a:rPr lang="en-US" sz="1200" b="1" i="0" baseline="0" dirty="0" smtClean="0">
                <a:latin typeface="+mn-lt"/>
              </a:rPr>
              <a:t>Font Color</a:t>
            </a:r>
            <a:r>
              <a:rPr lang="en-US" sz="1200" i="0" baseline="0" dirty="0" smtClean="0">
                <a:latin typeface="+mn-lt"/>
              </a:rPr>
              <a:t>, and then under </a:t>
            </a:r>
            <a:r>
              <a:rPr lang="en-US" sz="1200" b="1" i="0" baseline="0" dirty="0" smtClean="0">
                <a:latin typeface="+mn-lt"/>
              </a:rPr>
              <a:t>Theme Colors </a:t>
            </a:r>
            <a:r>
              <a:rPr lang="en-US" sz="1200" i="0" baseline="0" dirty="0" smtClean="0">
                <a:latin typeface="+mn-lt"/>
              </a:rPr>
              <a:t>click </a:t>
            </a:r>
            <a:r>
              <a:rPr lang="en-US" sz="1200" b="1" baseline="0" dirty="0" smtClean="0">
                <a:latin typeface="+mn-lt"/>
              </a:rPr>
              <a:t>White, Background 1, Darker 50% </a:t>
            </a:r>
            <a:r>
              <a:rPr lang="en-US" sz="1200" b="0" baseline="0" dirty="0" smtClean="0">
                <a:latin typeface="+mn-lt"/>
              </a:rPr>
              <a:t>(sixth row, first option from the left)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Center </a:t>
            </a:r>
            <a:r>
              <a:rPr lang="en-US" sz="1200" i="0" baseline="0" dirty="0" smtClean="0">
                <a:latin typeface="+mn-lt"/>
              </a:rPr>
              <a:t>to center the text in the text box.</a:t>
            </a:r>
          </a:p>
          <a:p>
            <a:pPr marL="228600" indent="-228600">
              <a:buFont typeface="+mj-lt"/>
              <a:buAutoNum type="arabicPeriod"/>
            </a:pPr>
            <a:r>
              <a:rPr lang="en-US" sz="1200" b="0" baseline="0" dirty="0" smtClean="0">
                <a:latin typeface="+mn-lt"/>
              </a:rPr>
              <a:t>Select the text box. 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Clipboard</a:t>
            </a:r>
            <a:r>
              <a:rPr lang="en-US" sz="1200" baseline="0" dirty="0" smtClean="0">
                <a:latin typeface="+mn-lt"/>
              </a:rPr>
              <a:t> group, click the arrow under </a:t>
            </a:r>
            <a:r>
              <a:rPr lang="en-US" sz="1200" b="1" baseline="0" dirty="0" smtClean="0">
                <a:latin typeface="+mn-lt"/>
              </a:rPr>
              <a:t>Paste</a:t>
            </a:r>
            <a:r>
              <a:rPr lang="en-US" sz="1200" b="0" baseline="0" dirty="0" smtClean="0">
                <a:latin typeface="+mn-lt"/>
              </a:rPr>
              <a:t>, and then click</a:t>
            </a:r>
            <a:r>
              <a:rPr lang="en-US" sz="1200" baseline="0" dirty="0" smtClean="0">
                <a:latin typeface="+mn-lt"/>
              </a:rPr>
              <a:t> </a:t>
            </a:r>
            <a:r>
              <a:rPr lang="en-US" sz="1200" b="1" baseline="0" dirty="0" smtClean="0">
                <a:latin typeface="+mn-lt"/>
              </a:rPr>
              <a:t>Duplicate</a:t>
            </a:r>
            <a:r>
              <a:rPr lang="en-US" sz="1200" baseline="0" dirty="0" smtClean="0">
                <a:latin typeface="+mn-lt"/>
              </a:rPr>
              <a:t>. Repeat this process to create a total of three text boxes.</a:t>
            </a:r>
          </a:p>
          <a:p>
            <a:pPr marL="228600" indent="-228600">
              <a:buFont typeface="+mj-lt"/>
              <a:buAutoNum type="arabicPeriod"/>
            </a:pPr>
            <a:r>
              <a:rPr lang="en-US" sz="1200" b="0" baseline="0" dirty="0" smtClean="0">
                <a:latin typeface="+mn-lt"/>
              </a:rPr>
              <a:t>Click in each of the two duplicate text boxes, and then edit the text.</a:t>
            </a:r>
          </a:p>
          <a:p>
            <a:pPr marL="228600" indent="-228600">
              <a:buFont typeface="+mj-lt"/>
              <a:buAutoNum type="arabicPeriod"/>
            </a:pPr>
            <a:r>
              <a:rPr lang="en-US" sz="1200" b="0" baseline="0" dirty="0" smtClean="0">
                <a:latin typeface="+mn-lt"/>
              </a:rPr>
              <a:t>Drag the text boxes onto the chevron shape to form a row. </a:t>
            </a:r>
          </a:p>
          <a:p>
            <a:pPr marL="228600" indent="-228600">
              <a:buFont typeface="+mj-lt"/>
              <a:buAutoNum type="arabicPeriod"/>
            </a:pPr>
            <a:r>
              <a:rPr lang="en-US" sz="1200" b="0" baseline="0" dirty="0" smtClean="0">
                <a:latin typeface="+mn-lt"/>
              </a:rPr>
              <a:t>Press CTRL+A to select all the objects on the slide. 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Drawing</a:t>
            </a:r>
            <a:r>
              <a:rPr lang="en-US" sz="1200" baseline="0" dirty="0" smtClean="0">
                <a:latin typeface="+mn-lt"/>
              </a:rPr>
              <a:t> group, click </a:t>
            </a:r>
            <a:r>
              <a:rPr lang="en-US" sz="1200" b="1" baseline="0" dirty="0" smtClean="0">
                <a:latin typeface="+mn-lt"/>
              </a:rPr>
              <a:t>Arrange</a:t>
            </a:r>
            <a:r>
              <a:rPr lang="en-US" sz="1200" b="0" baseline="0" dirty="0" smtClean="0">
                <a:latin typeface="+mn-lt"/>
              </a:rPr>
              <a:t>, point to </a:t>
            </a:r>
            <a:r>
              <a:rPr lang="en-US" sz="1200" b="1" baseline="0" dirty="0" smtClean="0">
                <a:latin typeface="+mn-lt"/>
              </a:rPr>
              <a:t>Align</a:t>
            </a:r>
            <a:r>
              <a:rPr lang="en-US" sz="1200" b="0" baseline="0" dirty="0" smtClean="0">
                <a:latin typeface="+mn-lt"/>
              </a:rPr>
              <a:t>, and then do the following:</a:t>
            </a:r>
          </a:p>
          <a:p>
            <a:pPr marL="685800" lvl="1" indent="-228600">
              <a:buFont typeface="+mj-lt"/>
              <a:buAutoNum type="arabicPeriod"/>
            </a:pPr>
            <a:r>
              <a:rPr lang="en-US" sz="1200" b="0" baseline="0" dirty="0" smtClean="0">
                <a:latin typeface="+mn-lt"/>
              </a:rPr>
              <a:t>Click </a:t>
            </a:r>
            <a:r>
              <a:rPr lang="en-US" sz="1200" b="1" baseline="0" dirty="0" smtClean="0">
                <a:latin typeface="+mn-lt"/>
              </a:rPr>
              <a:t>Align to Slide</a:t>
            </a:r>
            <a:r>
              <a:rPr lang="en-US" sz="1200" b="0" baseline="0" dirty="0" smtClean="0">
                <a:latin typeface="+mn-lt"/>
              </a:rPr>
              <a:t>.</a:t>
            </a:r>
          </a:p>
          <a:p>
            <a:pPr marL="685800" lvl="1" indent="-228600">
              <a:buFont typeface="+mj-lt"/>
              <a:buAutoNum type="arabicPeriod"/>
            </a:pPr>
            <a:r>
              <a:rPr lang="en-US" sz="1200" b="0" baseline="0" dirty="0" smtClean="0">
                <a:latin typeface="+mn-lt"/>
              </a:rPr>
              <a:t>Click</a:t>
            </a:r>
            <a:r>
              <a:rPr lang="en-US" sz="1200" baseline="0" dirty="0" smtClean="0">
                <a:latin typeface="+mn-lt"/>
              </a:rPr>
              <a:t> </a:t>
            </a:r>
            <a:r>
              <a:rPr lang="en-US" sz="1200" b="1" baseline="0" dirty="0" smtClean="0">
                <a:latin typeface="+mn-lt"/>
              </a:rPr>
              <a:t>Align</a:t>
            </a:r>
            <a:r>
              <a:rPr lang="en-US" sz="1200" baseline="0" dirty="0" smtClean="0">
                <a:latin typeface="+mn-lt"/>
              </a:rPr>
              <a:t> </a:t>
            </a:r>
            <a:r>
              <a:rPr lang="en-US" sz="1200" b="1" baseline="0" dirty="0" smtClean="0">
                <a:latin typeface="+mn-lt"/>
              </a:rPr>
              <a:t>Middle</a:t>
            </a:r>
            <a:r>
              <a:rPr lang="en-US" sz="1200" baseline="0" dirty="0" smtClean="0">
                <a:latin typeface="+mn-lt"/>
              </a:rPr>
              <a:t>.</a:t>
            </a:r>
          </a:p>
          <a:p>
            <a:pPr marL="228600" indent="-228600">
              <a:buFont typeface="+mj-lt"/>
              <a:buAutoNum type="arabicPeriod"/>
            </a:pPr>
            <a:r>
              <a:rPr lang="en-US" sz="1200" baseline="0" dirty="0" smtClean="0">
                <a:latin typeface="+mn-lt"/>
              </a:rPr>
              <a:t>Press and hold SHIFT, and then select all three text boxes. </a:t>
            </a:r>
            <a:r>
              <a:rPr lang="en-US" sz="1200" b="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Drawing</a:t>
            </a:r>
            <a:r>
              <a:rPr lang="en-US" sz="1200" baseline="0" dirty="0" smtClean="0">
                <a:latin typeface="+mn-lt"/>
              </a:rPr>
              <a:t> group, click </a:t>
            </a:r>
            <a:r>
              <a:rPr lang="en-US" sz="1200" b="1" baseline="0" dirty="0" smtClean="0">
                <a:latin typeface="+mn-lt"/>
              </a:rPr>
              <a:t>Arrange</a:t>
            </a:r>
            <a:r>
              <a:rPr lang="en-US" sz="1200" b="0" baseline="0" dirty="0" smtClean="0">
                <a:latin typeface="+mn-lt"/>
              </a:rPr>
              <a:t>, point to </a:t>
            </a:r>
            <a:r>
              <a:rPr lang="en-US" sz="1200" b="1" baseline="0" dirty="0" smtClean="0">
                <a:latin typeface="+mn-lt"/>
              </a:rPr>
              <a:t>Align</a:t>
            </a:r>
            <a:r>
              <a:rPr lang="en-US" sz="1200" b="0" baseline="0" dirty="0" smtClean="0">
                <a:latin typeface="+mn-lt"/>
              </a:rPr>
              <a:t>, and then do the following:</a:t>
            </a:r>
          </a:p>
          <a:p>
            <a:pPr marL="685800" lvl="1" indent="-228600">
              <a:buFont typeface="+mj-lt"/>
              <a:buAutoNum type="arabicPeriod"/>
            </a:pPr>
            <a:r>
              <a:rPr lang="en-US" sz="1200" b="0" baseline="0" dirty="0" smtClean="0">
                <a:latin typeface="+mn-lt"/>
              </a:rPr>
              <a:t>Click </a:t>
            </a:r>
            <a:r>
              <a:rPr lang="en-US" sz="1200" b="1" baseline="0" dirty="0" smtClean="0">
                <a:latin typeface="+mn-lt"/>
              </a:rPr>
              <a:t>Align to Slide</a:t>
            </a:r>
            <a:r>
              <a:rPr lang="en-US" sz="1200" b="0" baseline="0" dirty="0" smtClean="0">
                <a:latin typeface="+mn-lt"/>
              </a:rPr>
              <a:t>.</a:t>
            </a:r>
            <a:endParaRPr lang="en-US" sz="1200" b="1" baseline="0" dirty="0" smtClean="0">
              <a:latin typeface="+mn-lt"/>
            </a:endParaRPr>
          </a:p>
          <a:p>
            <a:pPr marL="685800" lvl="1" indent="-228600">
              <a:buFont typeface="+mj-lt"/>
              <a:buAutoNum type="arabicPeriod"/>
            </a:pPr>
            <a:r>
              <a:rPr lang="en-US" sz="1200" b="0" baseline="0" dirty="0" smtClean="0">
                <a:latin typeface="+mn-lt"/>
              </a:rPr>
              <a:t>Click</a:t>
            </a:r>
            <a:r>
              <a:rPr lang="en-US" sz="1200" baseline="0" dirty="0" smtClean="0">
                <a:latin typeface="+mn-lt"/>
              </a:rPr>
              <a:t> </a:t>
            </a:r>
            <a:r>
              <a:rPr lang="en-US" sz="1200" b="1" baseline="0" dirty="0" smtClean="0">
                <a:latin typeface="+mn-lt"/>
              </a:rPr>
              <a:t>Distribute</a:t>
            </a:r>
            <a:r>
              <a:rPr lang="en-US" sz="1200" baseline="0" dirty="0" smtClean="0">
                <a:latin typeface="+mn-lt"/>
              </a:rPr>
              <a:t> </a:t>
            </a:r>
            <a:r>
              <a:rPr lang="en-US" sz="1200" b="1" baseline="0" dirty="0" smtClean="0">
                <a:latin typeface="+mn-lt"/>
              </a:rPr>
              <a:t>Horizontally</a:t>
            </a:r>
            <a:r>
              <a:rPr lang="en-US" sz="1200" b="0" baseline="0" dirty="0" smtClean="0">
                <a:latin typeface="+mn-lt"/>
              </a:rPr>
              <a:t>.</a:t>
            </a:r>
          </a:p>
          <a:p>
            <a:pPr marL="800100" marR="0" lvl="1" indent="-342900" algn="l" defTabSz="914400" rtl="0" eaLnBrk="1" fontAlgn="auto" latinLnBrk="0" hangingPunct="1">
              <a:lnSpc>
                <a:spcPct val="100000"/>
              </a:lnSpc>
              <a:spcBef>
                <a:spcPts val="0"/>
              </a:spcBef>
              <a:spcAft>
                <a:spcPts val="0"/>
              </a:spcAft>
              <a:buClrTx/>
              <a:buSzTx/>
              <a:buFont typeface="+mj-lt"/>
              <a:buNone/>
              <a:tabLst/>
              <a:defRPr/>
            </a:pPr>
            <a:endParaRPr lang="en-US" sz="120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indent="-228600">
              <a:buFont typeface="+mj-lt"/>
              <a:buAutoNum type="arabicPeriod"/>
            </a:pPr>
            <a:r>
              <a:rPr lang="en-US" sz="1200" b="0" baseline="0" dirty="0" smtClean="0">
                <a:latin typeface="+mn-lt"/>
              </a:rPr>
              <a:t>On the </a:t>
            </a:r>
            <a:r>
              <a:rPr lang="en-US" sz="1200" b="1" baseline="0" dirty="0" smtClean="0">
                <a:latin typeface="+mn-lt"/>
              </a:rPr>
              <a:t>Animations</a:t>
            </a:r>
            <a:r>
              <a:rPr lang="en-US" sz="1200" baseline="0" dirty="0" smtClean="0">
                <a:latin typeface="+mn-lt"/>
              </a:rPr>
              <a:t> tab, in the </a:t>
            </a:r>
            <a:r>
              <a:rPr lang="en-US" sz="1200" b="1" baseline="0" dirty="0" smtClean="0">
                <a:latin typeface="+mn-lt"/>
              </a:rPr>
              <a:t>Transition</a:t>
            </a:r>
            <a:r>
              <a:rPr lang="en-US" sz="1200" baseline="0" dirty="0" smtClean="0">
                <a:latin typeface="+mn-lt"/>
              </a:rPr>
              <a:t> </a:t>
            </a:r>
            <a:r>
              <a:rPr lang="en-US" sz="1200" b="1" baseline="0" dirty="0" smtClean="0">
                <a:latin typeface="+mn-lt"/>
              </a:rPr>
              <a:t>to</a:t>
            </a:r>
            <a:r>
              <a:rPr lang="en-US" sz="1200" baseline="0" dirty="0" smtClean="0">
                <a:latin typeface="+mn-lt"/>
              </a:rPr>
              <a:t> </a:t>
            </a:r>
            <a:r>
              <a:rPr lang="en-US" sz="1200" b="1" baseline="0" dirty="0" smtClean="0">
                <a:latin typeface="+mn-lt"/>
              </a:rPr>
              <a:t>This</a:t>
            </a:r>
            <a:r>
              <a:rPr lang="en-US" sz="1200" baseline="0" dirty="0" smtClean="0">
                <a:latin typeface="+mn-lt"/>
              </a:rPr>
              <a:t> </a:t>
            </a:r>
            <a:r>
              <a:rPr lang="en-US" sz="1200" b="1" baseline="0" dirty="0" smtClean="0">
                <a:latin typeface="+mn-lt"/>
              </a:rPr>
              <a:t>Slide</a:t>
            </a:r>
            <a:r>
              <a:rPr lang="en-US" sz="1200" baseline="0" dirty="0" smtClean="0">
                <a:latin typeface="+mn-lt"/>
              </a:rPr>
              <a:t> group, click </a:t>
            </a:r>
            <a:r>
              <a:rPr lang="en-US" sz="1200" b="1" baseline="0" dirty="0" smtClean="0">
                <a:latin typeface="+mn-lt"/>
              </a:rPr>
              <a:t>More</a:t>
            </a:r>
            <a:r>
              <a:rPr lang="en-US" sz="1200" b="0" baseline="0" dirty="0" smtClean="0">
                <a:latin typeface="+mn-lt"/>
              </a:rPr>
              <a:t>, and then</a:t>
            </a:r>
            <a:r>
              <a:rPr lang="en-US" sz="1200" baseline="0" dirty="0" smtClean="0">
                <a:latin typeface="+mn-lt"/>
              </a:rPr>
              <a:t> under </a:t>
            </a:r>
            <a:r>
              <a:rPr lang="en-US" sz="1200" b="1" baseline="0" dirty="0" smtClean="0">
                <a:latin typeface="+mn-lt"/>
              </a:rPr>
              <a:t>Push</a:t>
            </a:r>
            <a:r>
              <a:rPr lang="en-US" sz="1200" baseline="0" dirty="0" smtClean="0">
                <a:latin typeface="+mn-lt"/>
              </a:rPr>
              <a:t> </a:t>
            </a:r>
            <a:r>
              <a:rPr lang="en-US" sz="1200" b="1" baseline="0" dirty="0" smtClean="0">
                <a:latin typeface="+mn-lt"/>
              </a:rPr>
              <a:t>and Cover </a:t>
            </a:r>
            <a:r>
              <a:rPr lang="en-US" sz="1200" b="0" baseline="0" dirty="0" smtClean="0">
                <a:latin typeface="+mn-lt"/>
              </a:rPr>
              <a:t>click</a:t>
            </a:r>
            <a:r>
              <a:rPr lang="en-US" sz="1200" baseline="0" dirty="0" smtClean="0">
                <a:latin typeface="+mn-lt"/>
              </a:rPr>
              <a:t> </a:t>
            </a:r>
            <a:r>
              <a:rPr lang="en-US" sz="1200" b="1" baseline="0" dirty="0" smtClean="0">
                <a:latin typeface="+mn-lt"/>
              </a:rPr>
              <a:t>Push</a:t>
            </a:r>
            <a:r>
              <a:rPr lang="en-US" sz="1200" baseline="0" dirty="0" smtClean="0">
                <a:latin typeface="+mn-lt"/>
              </a:rPr>
              <a:t> </a:t>
            </a:r>
            <a:r>
              <a:rPr lang="en-US" sz="1200" b="1" baseline="0" dirty="0" smtClean="0">
                <a:latin typeface="+mn-lt"/>
              </a:rPr>
              <a:t>Left</a:t>
            </a:r>
            <a:r>
              <a:rPr lang="en-US" sz="1200" b="0" baseline="0" dirty="0" smtClean="0">
                <a:latin typeface="+mn-lt"/>
              </a:rPr>
              <a:t>.</a:t>
            </a:r>
          </a:p>
          <a:p>
            <a:pPr marL="228600" indent="-228600">
              <a:buFont typeface="+mj-lt"/>
              <a:buAutoNum type="arabicPeriod"/>
            </a:pPr>
            <a:r>
              <a:rPr lang="en-US" sz="1200" b="0" baseline="0" dirty="0" smtClean="0">
                <a:latin typeface="+mn-lt"/>
              </a:rPr>
              <a:t>On the </a:t>
            </a:r>
            <a:r>
              <a:rPr lang="en-US" sz="1200" b="1" baseline="0" dirty="0" smtClean="0">
                <a:latin typeface="+mn-lt"/>
              </a:rPr>
              <a:t>Animations</a:t>
            </a:r>
            <a:r>
              <a:rPr lang="en-US" sz="1200" baseline="0" dirty="0" smtClean="0">
                <a:latin typeface="+mn-lt"/>
              </a:rPr>
              <a:t> tab, in the </a:t>
            </a:r>
            <a:r>
              <a:rPr lang="en-US" sz="1200" b="1" baseline="0" dirty="0" smtClean="0">
                <a:latin typeface="+mn-lt"/>
              </a:rPr>
              <a:t>Transitions</a:t>
            </a:r>
            <a:r>
              <a:rPr lang="en-US" sz="1200" baseline="0" dirty="0" smtClean="0">
                <a:latin typeface="+mn-lt"/>
              </a:rPr>
              <a:t> </a:t>
            </a:r>
            <a:r>
              <a:rPr lang="en-US" sz="1200" b="1" baseline="0" dirty="0" smtClean="0">
                <a:latin typeface="+mn-lt"/>
              </a:rPr>
              <a:t>to</a:t>
            </a:r>
            <a:r>
              <a:rPr lang="en-US" sz="1200" baseline="0" dirty="0" smtClean="0">
                <a:latin typeface="+mn-lt"/>
              </a:rPr>
              <a:t> </a:t>
            </a:r>
            <a:r>
              <a:rPr lang="en-US" sz="1200" b="1" baseline="0" dirty="0" smtClean="0">
                <a:latin typeface="+mn-lt"/>
              </a:rPr>
              <a:t>This</a:t>
            </a:r>
            <a:r>
              <a:rPr lang="en-US" sz="1200" baseline="0" dirty="0" smtClean="0">
                <a:latin typeface="+mn-lt"/>
              </a:rPr>
              <a:t> </a:t>
            </a:r>
            <a:r>
              <a:rPr lang="en-US" sz="1200" b="1" baseline="0" dirty="0" smtClean="0">
                <a:latin typeface="+mn-lt"/>
              </a:rPr>
              <a:t>Slide</a:t>
            </a:r>
            <a:r>
              <a:rPr lang="en-US" sz="1200" baseline="0" dirty="0" smtClean="0">
                <a:latin typeface="+mn-lt"/>
              </a:rPr>
              <a:t> group, in the </a:t>
            </a:r>
            <a:r>
              <a:rPr lang="en-US" sz="1200" b="1" baseline="0" dirty="0" smtClean="0">
                <a:latin typeface="+mn-lt"/>
              </a:rPr>
              <a:t>Transition Speed </a:t>
            </a:r>
            <a:r>
              <a:rPr lang="en-US" sz="1200" b="0" baseline="0" dirty="0" smtClean="0">
                <a:latin typeface="+mn-lt"/>
              </a:rPr>
              <a:t>list, select </a:t>
            </a:r>
            <a:r>
              <a:rPr lang="en-US" sz="1200" b="1" baseline="0" dirty="0" smtClean="0">
                <a:latin typeface="+mn-lt"/>
              </a:rPr>
              <a:t>Slow</a:t>
            </a:r>
            <a:r>
              <a:rPr lang="en-US" sz="1200" b="0" baseline="0" dirty="0" smtClean="0">
                <a:latin typeface="+mn-lt"/>
              </a:rPr>
              <a:t>.</a:t>
            </a:r>
          </a:p>
          <a:p>
            <a:pPr marL="228600" indent="-228600">
              <a:buFont typeface="+mj-lt"/>
              <a:buAutoNum type="arabicPeriod"/>
            </a:pPr>
            <a:endParaRPr lang="en-US" sz="1200" b="0" baseline="0" dirty="0" smtClean="0">
              <a:latin typeface="+mn-lt"/>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TT" dirty="0"/>
          </a:p>
        </p:txBody>
      </p:sp>
      <p:sp>
        <p:nvSpPr>
          <p:cNvPr id="4" name="Espace réservé du numéro de diapositive 3"/>
          <p:cNvSpPr>
            <a:spLocks noGrp="1"/>
          </p:cNvSpPr>
          <p:nvPr>
            <p:ph type="sldNum" sz="quarter" idx="10"/>
          </p:nvPr>
        </p:nvSpPr>
        <p:spPr/>
        <p:txBody>
          <a:bodyPr/>
          <a:lstStyle/>
          <a:p>
            <a:fld id="{E0CE20E3-A1B8-4526-A9B4-D65A272159B2}" type="slidenum">
              <a:rPr lang="en-TT" smtClean="0">
                <a:solidFill>
                  <a:prstClr val="black"/>
                </a:solidFill>
              </a:rPr>
              <a:pPr/>
              <a:t>10</a:t>
            </a:fld>
            <a:endParaRPr lang="en-TT">
              <a:solidFill>
                <a:prstClr val="black"/>
              </a:solidFill>
            </a:endParaRPr>
          </a:p>
        </p:txBody>
      </p:sp>
    </p:spTree>
    <p:extLst>
      <p:ext uri="{BB962C8B-B14F-4D97-AF65-F5344CB8AC3E}">
        <p14:creationId xmlns:p14="http://schemas.microsoft.com/office/powerpoint/2010/main" val="2025996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en-TT"/>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TT"/>
          </a:p>
        </p:txBody>
      </p:sp>
      <p:sp>
        <p:nvSpPr>
          <p:cNvPr id="4" name="Espace réservé de la date 3"/>
          <p:cNvSpPr>
            <a:spLocks noGrp="1"/>
          </p:cNvSpPr>
          <p:nvPr>
            <p:ph type="dt" sz="half" idx="10"/>
          </p:nvPr>
        </p:nvSpPr>
        <p:spPr/>
        <p:txBody>
          <a:bodyPr/>
          <a:lstStyle/>
          <a:p>
            <a:fld id="{CB1F8639-1B95-47C2-AC9E-BF0C97645F0D}" type="datetimeFigureOut">
              <a:rPr lang="en-TT" smtClean="0"/>
              <a:t>18/02/2013</a:t>
            </a:fld>
            <a:endParaRPr lang="en-TT"/>
          </a:p>
        </p:txBody>
      </p:sp>
      <p:sp>
        <p:nvSpPr>
          <p:cNvPr id="5" name="Espace réservé du pied de page 4"/>
          <p:cNvSpPr>
            <a:spLocks noGrp="1"/>
          </p:cNvSpPr>
          <p:nvPr>
            <p:ph type="ftr" sz="quarter" idx="11"/>
          </p:nvPr>
        </p:nvSpPr>
        <p:spPr/>
        <p:txBody>
          <a:bodyPr/>
          <a:lstStyle/>
          <a:p>
            <a:endParaRPr lang="en-TT"/>
          </a:p>
        </p:txBody>
      </p:sp>
      <p:sp>
        <p:nvSpPr>
          <p:cNvPr id="6" name="Espace réservé du numéro de diapositive 5"/>
          <p:cNvSpPr>
            <a:spLocks noGrp="1"/>
          </p:cNvSpPr>
          <p:nvPr>
            <p:ph type="sldNum" sz="quarter" idx="12"/>
          </p:nvPr>
        </p:nvSpPr>
        <p:spPr/>
        <p:txBody>
          <a:bodyPr/>
          <a:lstStyle/>
          <a:p>
            <a:fld id="{3F190455-4EB7-4306-B59D-679A58D1E1B3}" type="slidenum">
              <a:rPr lang="en-TT" smtClean="0"/>
              <a:t>‹N°›</a:t>
            </a:fld>
            <a:endParaRPr lang="en-TT"/>
          </a:p>
        </p:txBody>
      </p:sp>
    </p:spTree>
    <p:extLst>
      <p:ext uri="{BB962C8B-B14F-4D97-AF65-F5344CB8AC3E}">
        <p14:creationId xmlns:p14="http://schemas.microsoft.com/office/powerpoint/2010/main" val="3798278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TT"/>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e la date 3"/>
          <p:cNvSpPr>
            <a:spLocks noGrp="1"/>
          </p:cNvSpPr>
          <p:nvPr>
            <p:ph type="dt" sz="half" idx="10"/>
          </p:nvPr>
        </p:nvSpPr>
        <p:spPr/>
        <p:txBody>
          <a:bodyPr/>
          <a:lstStyle/>
          <a:p>
            <a:fld id="{CB1F8639-1B95-47C2-AC9E-BF0C97645F0D}" type="datetimeFigureOut">
              <a:rPr lang="en-TT" smtClean="0"/>
              <a:t>18/02/2013</a:t>
            </a:fld>
            <a:endParaRPr lang="en-TT"/>
          </a:p>
        </p:txBody>
      </p:sp>
      <p:sp>
        <p:nvSpPr>
          <p:cNvPr id="5" name="Espace réservé du pied de page 4"/>
          <p:cNvSpPr>
            <a:spLocks noGrp="1"/>
          </p:cNvSpPr>
          <p:nvPr>
            <p:ph type="ftr" sz="quarter" idx="11"/>
          </p:nvPr>
        </p:nvSpPr>
        <p:spPr/>
        <p:txBody>
          <a:bodyPr/>
          <a:lstStyle/>
          <a:p>
            <a:endParaRPr lang="en-TT"/>
          </a:p>
        </p:txBody>
      </p:sp>
      <p:sp>
        <p:nvSpPr>
          <p:cNvPr id="6" name="Espace réservé du numéro de diapositive 5"/>
          <p:cNvSpPr>
            <a:spLocks noGrp="1"/>
          </p:cNvSpPr>
          <p:nvPr>
            <p:ph type="sldNum" sz="quarter" idx="12"/>
          </p:nvPr>
        </p:nvSpPr>
        <p:spPr/>
        <p:txBody>
          <a:bodyPr/>
          <a:lstStyle/>
          <a:p>
            <a:fld id="{3F190455-4EB7-4306-B59D-679A58D1E1B3}" type="slidenum">
              <a:rPr lang="en-TT" smtClean="0"/>
              <a:t>‹N°›</a:t>
            </a:fld>
            <a:endParaRPr lang="en-TT"/>
          </a:p>
        </p:txBody>
      </p:sp>
    </p:spTree>
    <p:extLst>
      <p:ext uri="{BB962C8B-B14F-4D97-AF65-F5344CB8AC3E}">
        <p14:creationId xmlns:p14="http://schemas.microsoft.com/office/powerpoint/2010/main" val="1666901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en-TT"/>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e la date 3"/>
          <p:cNvSpPr>
            <a:spLocks noGrp="1"/>
          </p:cNvSpPr>
          <p:nvPr>
            <p:ph type="dt" sz="half" idx="10"/>
          </p:nvPr>
        </p:nvSpPr>
        <p:spPr/>
        <p:txBody>
          <a:bodyPr/>
          <a:lstStyle/>
          <a:p>
            <a:fld id="{CB1F8639-1B95-47C2-AC9E-BF0C97645F0D}" type="datetimeFigureOut">
              <a:rPr lang="en-TT" smtClean="0"/>
              <a:t>18/02/2013</a:t>
            </a:fld>
            <a:endParaRPr lang="en-TT"/>
          </a:p>
        </p:txBody>
      </p:sp>
      <p:sp>
        <p:nvSpPr>
          <p:cNvPr id="5" name="Espace réservé du pied de page 4"/>
          <p:cNvSpPr>
            <a:spLocks noGrp="1"/>
          </p:cNvSpPr>
          <p:nvPr>
            <p:ph type="ftr" sz="quarter" idx="11"/>
          </p:nvPr>
        </p:nvSpPr>
        <p:spPr/>
        <p:txBody>
          <a:bodyPr/>
          <a:lstStyle/>
          <a:p>
            <a:endParaRPr lang="en-TT"/>
          </a:p>
        </p:txBody>
      </p:sp>
      <p:sp>
        <p:nvSpPr>
          <p:cNvPr id="6" name="Espace réservé du numéro de diapositive 5"/>
          <p:cNvSpPr>
            <a:spLocks noGrp="1"/>
          </p:cNvSpPr>
          <p:nvPr>
            <p:ph type="sldNum" sz="quarter" idx="12"/>
          </p:nvPr>
        </p:nvSpPr>
        <p:spPr/>
        <p:txBody>
          <a:bodyPr/>
          <a:lstStyle/>
          <a:p>
            <a:fld id="{3F190455-4EB7-4306-B59D-679A58D1E1B3}" type="slidenum">
              <a:rPr lang="en-TT" smtClean="0"/>
              <a:t>‹N°›</a:t>
            </a:fld>
            <a:endParaRPr lang="en-TT"/>
          </a:p>
        </p:txBody>
      </p:sp>
    </p:spTree>
    <p:extLst>
      <p:ext uri="{BB962C8B-B14F-4D97-AF65-F5344CB8AC3E}">
        <p14:creationId xmlns:p14="http://schemas.microsoft.com/office/powerpoint/2010/main" val="4233227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932913202"/>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3298344732"/>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92722579"/>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27103927"/>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53303409"/>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511495131"/>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967136517"/>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632209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TT"/>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e la date 3"/>
          <p:cNvSpPr>
            <a:spLocks noGrp="1"/>
          </p:cNvSpPr>
          <p:nvPr>
            <p:ph type="dt" sz="half" idx="10"/>
          </p:nvPr>
        </p:nvSpPr>
        <p:spPr/>
        <p:txBody>
          <a:bodyPr/>
          <a:lstStyle/>
          <a:p>
            <a:fld id="{CB1F8639-1B95-47C2-AC9E-BF0C97645F0D}" type="datetimeFigureOut">
              <a:rPr lang="en-TT" smtClean="0"/>
              <a:t>18/02/2013</a:t>
            </a:fld>
            <a:endParaRPr lang="en-TT"/>
          </a:p>
        </p:txBody>
      </p:sp>
      <p:sp>
        <p:nvSpPr>
          <p:cNvPr id="5" name="Espace réservé du pied de page 4"/>
          <p:cNvSpPr>
            <a:spLocks noGrp="1"/>
          </p:cNvSpPr>
          <p:nvPr>
            <p:ph type="ftr" sz="quarter" idx="11"/>
          </p:nvPr>
        </p:nvSpPr>
        <p:spPr/>
        <p:txBody>
          <a:bodyPr/>
          <a:lstStyle/>
          <a:p>
            <a:endParaRPr lang="en-TT"/>
          </a:p>
        </p:txBody>
      </p:sp>
      <p:sp>
        <p:nvSpPr>
          <p:cNvPr id="6" name="Espace réservé du numéro de diapositive 5"/>
          <p:cNvSpPr>
            <a:spLocks noGrp="1"/>
          </p:cNvSpPr>
          <p:nvPr>
            <p:ph type="sldNum" sz="quarter" idx="12"/>
          </p:nvPr>
        </p:nvSpPr>
        <p:spPr/>
        <p:txBody>
          <a:bodyPr/>
          <a:lstStyle/>
          <a:p>
            <a:fld id="{3F190455-4EB7-4306-B59D-679A58D1E1B3}" type="slidenum">
              <a:rPr lang="en-TT" smtClean="0"/>
              <a:t>‹N°›</a:t>
            </a:fld>
            <a:endParaRPr lang="en-TT"/>
          </a:p>
        </p:txBody>
      </p:sp>
    </p:spTree>
    <p:extLst>
      <p:ext uri="{BB962C8B-B14F-4D97-AF65-F5344CB8AC3E}">
        <p14:creationId xmlns:p14="http://schemas.microsoft.com/office/powerpoint/2010/main" val="16433606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5367078"/>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0176885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extLst>
      <p:ext uri="{BB962C8B-B14F-4D97-AF65-F5344CB8AC3E}">
        <p14:creationId xmlns:p14="http://schemas.microsoft.com/office/powerpoint/2010/main" val="2282150015"/>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2724862142"/>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solidFill>
                  <a:prstClr val="black">
                    <a:tint val="75000"/>
                  </a:prstClr>
                </a:solidFill>
              </a:rPr>
              <a:pPr/>
              <a:t>2/18/2013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A1C692C-4F2D-45F6-A9A8-8A3A8FE2780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30496367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solidFill>
                  <a:prstClr val="black">
                    <a:tint val="75000"/>
                  </a:prstClr>
                </a:solidFill>
              </a:rPr>
              <a:pPr/>
              <a:t>2/18/2013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A1C692C-4F2D-45F6-A9A8-8A3A8FE2780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186846645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EF05EF-6168-407F-8025-E41839E12504}" type="datetimeFigureOut">
              <a:rPr lang="en-US" smtClean="0">
                <a:solidFill>
                  <a:prstClr val="black">
                    <a:tint val="75000"/>
                  </a:prstClr>
                </a:solidFill>
              </a:rPr>
              <a:pPr/>
              <a:t>2/18/2013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A1C692C-4F2D-45F6-A9A8-8A3A8FE2780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1322521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EF05EF-6168-407F-8025-E41839E12504}" type="datetimeFigureOut">
              <a:rPr lang="en-US" smtClean="0">
                <a:solidFill>
                  <a:prstClr val="black">
                    <a:tint val="75000"/>
                  </a:prstClr>
                </a:solidFill>
              </a:rPr>
              <a:pPr/>
              <a:t>2/18/2013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A1C692C-4F2D-45F6-A9A8-8A3A8FE2780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32608928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EF05EF-6168-407F-8025-E41839E12504}" type="datetimeFigureOut">
              <a:rPr lang="en-US" smtClean="0">
                <a:solidFill>
                  <a:prstClr val="black">
                    <a:tint val="75000"/>
                  </a:prstClr>
                </a:solidFill>
              </a:rPr>
              <a:pPr/>
              <a:t>2/18/2013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A1C692C-4F2D-45F6-A9A8-8A3A8FE2780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220823788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EF05EF-6168-407F-8025-E41839E12504}" type="datetimeFigureOut">
              <a:rPr lang="en-US" smtClean="0">
                <a:solidFill>
                  <a:prstClr val="black">
                    <a:tint val="75000"/>
                  </a:prstClr>
                </a:solidFill>
              </a:rPr>
              <a:pPr/>
              <a:t>2/18/2013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A1C692C-4F2D-45F6-A9A8-8A3A8FE2780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2034324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en-TT"/>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CB1F8639-1B95-47C2-AC9E-BF0C97645F0D}" type="datetimeFigureOut">
              <a:rPr lang="en-TT" smtClean="0"/>
              <a:t>18/02/2013</a:t>
            </a:fld>
            <a:endParaRPr lang="en-TT"/>
          </a:p>
        </p:txBody>
      </p:sp>
      <p:sp>
        <p:nvSpPr>
          <p:cNvPr id="5" name="Espace réservé du pied de page 4"/>
          <p:cNvSpPr>
            <a:spLocks noGrp="1"/>
          </p:cNvSpPr>
          <p:nvPr>
            <p:ph type="ftr" sz="quarter" idx="11"/>
          </p:nvPr>
        </p:nvSpPr>
        <p:spPr/>
        <p:txBody>
          <a:bodyPr/>
          <a:lstStyle/>
          <a:p>
            <a:endParaRPr lang="en-TT"/>
          </a:p>
        </p:txBody>
      </p:sp>
      <p:sp>
        <p:nvSpPr>
          <p:cNvPr id="6" name="Espace réservé du numéro de diapositive 5"/>
          <p:cNvSpPr>
            <a:spLocks noGrp="1"/>
          </p:cNvSpPr>
          <p:nvPr>
            <p:ph type="sldNum" sz="quarter" idx="12"/>
          </p:nvPr>
        </p:nvSpPr>
        <p:spPr/>
        <p:txBody>
          <a:bodyPr/>
          <a:lstStyle/>
          <a:p>
            <a:fld id="{3F190455-4EB7-4306-B59D-679A58D1E1B3}" type="slidenum">
              <a:rPr lang="en-TT" smtClean="0"/>
              <a:t>‹N°›</a:t>
            </a:fld>
            <a:endParaRPr lang="en-TT"/>
          </a:p>
        </p:txBody>
      </p:sp>
    </p:spTree>
    <p:extLst>
      <p:ext uri="{BB962C8B-B14F-4D97-AF65-F5344CB8AC3E}">
        <p14:creationId xmlns:p14="http://schemas.microsoft.com/office/powerpoint/2010/main" val="332728114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EF05EF-6168-407F-8025-E41839E12504}" type="datetimeFigureOut">
              <a:rPr lang="en-US" smtClean="0">
                <a:solidFill>
                  <a:prstClr val="black">
                    <a:tint val="75000"/>
                  </a:prstClr>
                </a:solidFill>
              </a:rPr>
              <a:pPr/>
              <a:t>2/18/2013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A1C692C-4F2D-45F6-A9A8-8A3A8FE2780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29713670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EF05EF-6168-407F-8025-E41839E12504}" type="datetimeFigureOut">
              <a:rPr lang="en-US" smtClean="0">
                <a:solidFill>
                  <a:prstClr val="black">
                    <a:tint val="75000"/>
                  </a:prstClr>
                </a:solidFill>
              </a:rPr>
              <a:pPr/>
              <a:t>2/18/2013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A1C692C-4F2D-45F6-A9A8-8A3A8FE2780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14415058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EF05EF-6168-407F-8025-E41839E12504}" type="datetimeFigureOut">
              <a:rPr lang="en-US" smtClean="0">
                <a:solidFill>
                  <a:prstClr val="black">
                    <a:tint val="75000"/>
                  </a:prstClr>
                </a:solidFill>
              </a:rPr>
              <a:pPr/>
              <a:t>2/18/2013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A1C692C-4F2D-45F6-A9A8-8A3A8FE2780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409538972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solidFill>
                  <a:prstClr val="black">
                    <a:tint val="75000"/>
                  </a:prstClr>
                </a:solidFill>
              </a:rPr>
              <a:pPr/>
              <a:t>2/18/2013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A1C692C-4F2D-45F6-A9A8-8A3A8FE2780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159463337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solidFill>
                  <a:prstClr val="black">
                    <a:tint val="75000"/>
                  </a:prstClr>
                </a:solidFill>
              </a:rPr>
              <a:pPr/>
              <a:t>2/18/2013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A1C692C-4F2D-45F6-A9A8-8A3A8FE2780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2925584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TT"/>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5" name="Espace réservé de la date 4"/>
          <p:cNvSpPr>
            <a:spLocks noGrp="1"/>
          </p:cNvSpPr>
          <p:nvPr>
            <p:ph type="dt" sz="half" idx="10"/>
          </p:nvPr>
        </p:nvSpPr>
        <p:spPr/>
        <p:txBody>
          <a:bodyPr/>
          <a:lstStyle/>
          <a:p>
            <a:fld id="{CB1F8639-1B95-47C2-AC9E-BF0C97645F0D}" type="datetimeFigureOut">
              <a:rPr lang="en-TT" smtClean="0"/>
              <a:t>18/02/2013</a:t>
            </a:fld>
            <a:endParaRPr lang="en-TT"/>
          </a:p>
        </p:txBody>
      </p:sp>
      <p:sp>
        <p:nvSpPr>
          <p:cNvPr id="6" name="Espace réservé du pied de page 5"/>
          <p:cNvSpPr>
            <a:spLocks noGrp="1"/>
          </p:cNvSpPr>
          <p:nvPr>
            <p:ph type="ftr" sz="quarter" idx="11"/>
          </p:nvPr>
        </p:nvSpPr>
        <p:spPr/>
        <p:txBody>
          <a:bodyPr/>
          <a:lstStyle/>
          <a:p>
            <a:endParaRPr lang="en-TT"/>
          </a:p>
        </p:txBody>
      </p:sp>
      <p:sp>
        <p:nvSpPr>
          <p:cNvPr id="7" name="Espace réservé du numéro de diapositive 6"/>
          <p:cNvSpPr>
            <a:spLocks noGrp="1"/>
          </p:cNvSpPr>
          <p:nvPr>
            <p:ph type="sldNum" sz="quarter" idx="12"/>
          </p:nvPr>
        </p:nvSpPr>
        <p:spPr/>
        <p:txBody>
          <a:bodyPr/>
          <a:lstStyle/>
          <a:p>
            <a:fld id="{3F190455-4EB7-4306-B59D-679A58D1E1B3}" type="slidenum">
              <a:rPr lang="en-TT" smtClean="0"/>
              <a:t>‹N°›</a:t>
            </a:fld>
            <a:endParaRPr lang="en-TT"/>
          </a:p>
        </p:txBody>
      </p:sp>
    </p:spTree>
    <p:extLst>
      <p:ext uri="{BB962C8B-B14F-4D97-AF65-F5344CB8AC3E}">
        <p14:creationId xmlns:p14="http://schemas.microsoft.com/office/powerpoint/2010/main" val="1950801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en-TT"/>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7" name="Espace réservé de la date 6"/>
          <p:cNvSpPr>
            <a:spLocks noGrp="1"/>
          </p:cNvSpPr>
          <p:nvPr>
            <p:ph type="dt" sz="half" idx="10"/>
          </p:nvPr>
        </p:nvSpPr>
        <p:spPr/>
        <p:txBody>
          <a:bodyPr/>
          <a:lstStyle/>
          <a:p>
            <a:fld id="{CB1F8639-1B95-47C2-AC9E-BF0C97645F0D}" type="datetimeFigureOut">
              <a:rPr lang="en-TT" smtClean="0"/>
              <a:t>18/02/2013</a:t>
            </a:fld>
            <a:endParaRPr lang="en-TT"/>
          </a:p>
        </p:txBody>
      </p:sp>
      <p:sp>
        <p:nvSpPr>
          <p:cNvPr id="8" name="Espace réservé du pied de page 7"/>
          <p:cNvSpPr>
            <a:spLocks noGrp="1"/>
          </p:cNvSpPr>
          <p:nvPr>
            <p:ph type="ftr" sz="quarter" idx="11"/>
          </p:nvPr>
        </p:nvSpPr>
        <p:spPr/>
        <p:txBody>
          <a:bodyPr/>
          <a:lstStyle/>
          <a:p>
            <a:endParaRPr lang="en-TT"/>
          </a:p>
        </p:txBody>
      </p:sp>
      <p:sp>
        <p:nvSpPr>
          <p:cNvPr id="9" name="Espace réservé du numéro de diapositive 8"/>
          <p:cNvSpPr>
            <a:spLocks noGrp="1"/>
          </p:cNvSpPr>
          <p:nvPr>
            <p:ph type="sldNum" sz="quarter" idx="12"/>
          </p:nvPr>
        </p:nvSpPr>
        <p:spPr/>
        <p:txBody>
          <a:bodyPr/>
          <a:lstStyle/>
          <a:p>
            <a:fld id="{3F190455-4EB7-4306-B59D-679A58D1E1B3}" type="slidenum">
              <a:rPr lang="en-TT" smtClean="0"/>
              <a:t>‹N°›</a:t>
            </a:fld>
            <a:endParaRPr lang="en-TT"/>
          </a:p>
        </p:txBody>
      </p:sp>
    </p:spTree>
    <p:extLst>
      <p:ext uri="{BB962C8B-B14F-4D97-AF65-F5344CB8AC3E}">
        <p14:creationId xmlns:p14="http://schemas.microsoft.com/office/powerpoint/2010/main" val="132097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TT"/>
          </a:p>
        </p:txBody>
      </p:sp>
      <p:sp>
        <p:nvSpPr>
          <p:cNvPr id="3" name="Espace réservé de la date 2"/>
          <p:cNvSpPr>
            <a:spLocks noGrp="1"/>
          </p:cNvSpPr>
          <p:nvPr>
            <p:ph type="dt" sz="half" idx="10"/>
          </p:nvPr>
        </p:nvSpPr>
        <p:spPr/>
        <p:txBody>
          <a:bodyPr/>
          <a:lstStyle/>
          <a:p>
            <a:fld id="{CB1F8639-1B95-47C2-AC9E-BF0C97645F0D}" type="datetimeFigureOut">
              <a:rPr lang="en-TT" smtClean="0"/>
              <a:t>18/02/2013</a:t>
            </a:fld>
            <a:endParaRPr lang="en-TT"/>
          </a:p>
        </p:txBody>
      </p:sp>
      <p:sp>
        <p:nvSpPr>
          <p:cNvPr id="4" name="Espace réservé du pied de page 3"/>
          <p:cNvSpPr>
            <a:spLocks noGrp="1"/>
          </p:cNvSpPr>
          <p:nvPr>
            <p:ph type="ftr" sz="quarter" idx="11"/>
          </p:nvPr>
        </p:nvSpPr>
        <p:spPr/>
        <p:txBody>
          <a:bodyPr/>
          <a:lstStyle/>
          <a:p>
            <a:endParaRPr lang="en-TT"/>
          </a:p>
        </p:txBody>
      </p:sp>
      <p:sp>
        <p:nvSpPr>
          <p:cNvPr id="5" name="Espace réservé du numéro de diapositive 4"/>
          <p:cNvSpPr>
            <a:spLocks noGrp="1"/>
          </p:cNvSpPr>
          <p:nvPr>
            <p:ph type="sldNum" sz="quarter" idx="12"/>
          </p:nvPr>
        </p:nvSpPr>
        <p:spPr/>
        <p:txBody>
          <a:bodyPr/>
          <a:lstStyle/>
          <a:p>
            <a:fld id="{3F190455-4EB7-4306-B59D-679A58D1E1B3}" type="slidenum">
              <a:rPr lang="en-TT" smtClean="0"/>
              <a:t>‹N°›</a:t>
            </a:fld>
            <a:endParaRPr lang="en-TT"/>
          </a:p>
        </p:txBody>
      </p:sp>
    </p:spTree>
    <p:extLst>
      <p:ext uri="{BB962C8B-B14F-4D97-AF65-F5344CB8AC3E}">
        <p14:creationId xmlns:p14="http://schemas.microsoft.com/office/powerpoint/2010/main" val="1141869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B1F8639-1B95-47C2-AC9E-BF0C97645F0D}" type="datetimeFigureOut">
              <a:rPr lang="en-TT" smtClean="0"/>
              <a:t>18/02/2013</a:t>
            </a:fld>
            <a:endParaRPr lang="en-TT"/>
          </a:p>
        </p:txBody>
      </p:sp>
      <p:sp>
        <p:nvSpPr>
          <p:cNvPr id="3" name="Espace réservé du pied de page 2"/>
          <p:cNvSpPr>
            <a:spLocks noGrp="1"/>
          </p:cNvSpPr>
          <p:nvPr>
            <p:ph type="ftr" sz="quarter" idx="11"/>
          </p:nvPr>
        </p:nvSpPr>
        <p:spPr/>
        <p:txBody>
          <a:bodyPr/>
          <a:lstStyle/>
          <a:p>
            <a:endParaRPr lang="en-TT"/>
          </a:p>
        </p:txBody>
      </p:sp>
      <p:sp>
        <p:nvSpPr>
          <p:cNvPr id="4" name="Espace réservé du numéro de diapositive 3"/>
          <p:cNvSpPr>
            <a:spLocks noGrp="1"/>
          </p:cNvSpPr>
          <p:nvPr>
            <p:ph type="sldNum" sz="quarter" idx="12"/>
          </p:nvPr>
        </p:nvSpPr>
        <p:spPr/>
        <p:txBody>
          <a:bodyPr/>
          <a:lstStyle/>
          <a:p>
            <a:fld id="{3F190455-4EB7-4306-B59D-679A58D1E1B3}" type="slidenum">
              <a:rPr lang="en-TT" smtClean="0"/>
              <a:t>‹N°›</a:t>
            </a:fld>
            <a:endParaRPr lang="en-TT"/>
          </a:p>
        </p:txBody>
      </p:sp>
    </p:spTree>
    <p:extLst>
      <p:ext uri="{BB962C8B-B14F-4D97-AF65-F5344CB8AC3E}">
        <p14:creationId xmlns:p14="http://schemas.microsoft.com/office/powerpoint/2010/main" val="3179642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en-TT"/>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B1F8639-1B95-47C2-AC9E-BF0C97645F0D}" type="datetimeFigureOut">
              <a:rPr lang="en-TT" smtClean="0"/>
              <a:t>18/02/2013</a:t>
            </a:fld>
            <a:endParaRPr lang="en-TT"/>
          </a:p>
        </p:txBody>
      </p:sp>
      <p:sp>
        <p:nvSpPr>
          <p:cNvPr id="6" name="Espace réservé du pied de page 5"/>
          <p:cNvSpPr>
            <a:spLocks noGrp="1"/>
          </p:cNvSpPr>
          <p:nvPr>
            <p:ph type="ftr" sz="quarter" idx="11"/>
          </p:nvPr>
        </p:nvSpPr>
        <p:spPr/>
        <p:txBody>
          <a:bodyPr/>
          <a:lstStyle/>
          <a:p>
            <a:endParaRPr lang="en-TT"/>
          </a:p>
        </p:txBody>
      </p:sp>
      <p:sp>
        <p:nvSpPr>
          <p:cNvPr id="7" name="Espace réservé du numéro de diapositive 6"/>
          <p:cNvSpPr>
            <a:spLocks noGrp="1"/>
          </p:cNvSpPr>
          <p:nvPr>
            <p:ph type="sldNum" sz="quarter" idx="12"/>
          </p:nvPr>
        </p:nvSpPr>
        <p:spPr/>
        <p:txBody>
          <a:bodyPr/>
          <a:lstStyle/>
          <a:p>
            <a:fld id="{3F190455-4EB7-4306-B59D-679A58D1E1B3}" type="slidenum">
              <a:rPr lang="en-TT" smtClean="0"/>
              <a:t>‹N°›</a:t>
            </a:fld>
            <a:endParaRPr lang="en-TT"/>
          </a:p>
        </p:txBody>
      </p:sp>
    </p:spTree>
    <p:extLst>
      <p:ext uri="{BB962C8B-B14F-4D97-AF65-F5344CB8AC3E}">
        <p14:creationId xmlns:p14="http://schemas.microsoft.com/office/powerpoint/2010/main" val="1697839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en-TT"/>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TT"/>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B1F8639-1B95-47C2-AC9E-BF0C97645F0D}" type="datetimeFigureOut">
              <a:rPr lang="en-TT" smtClean="0"/>
              <a:t>18/02/2013</a:t>
            </a:fld>
            <a:endParaRPr lang="en-TT"/>
          </a:p>
        </p:txBody>
      </p:sp>
      <p:sp>
        <p:nvSpPr>
          <p:cNvPr id="6" name="Espace réservé du pied de page 5"/>
          <p:cNvSpPr>
            <a:spLocks noGrp="1"/>
          </p:cNvSpPr>
          <p:nvPr>
            <p:ph type="ftr" sz="quarter" idx="11"/>
          </p:nvPr>
        </p:nvSpPr>
        <p:spPr/>
        <p:txBody>
          <a:bodyPr/>
          <a:lstStyle/>
          <a:p>
            <a:endParaRPr lang="en-TT"/>
          </a:p>
        </p:txBody>
      </p:sp>
      <p:sp>
        <p:nvSpPr>
          <p:cNvPr id="7" name="Espace réservé du numéro de diapositive 6"/>
          <p:cNvSpPr>
            <a:spLocks noGrp="1"/>
          </p:cNvSpPr>
          <p:nvPr>
            <p:ph type="sldNum" sz="quarter" idx="12"/>
          </p:nvPr>
        </p:nvSpPr>
        <p:spPr/>
        <p:txBody>
          <a:bodyPr/>
          <a:lstStyle/>
          <a:p>
            <a:fld id="{3F190455-4EB7-4306-B59D-679A58D1E1B3}" type="slidenum">
              <a:rPr lang="en-TT" smtClean="0"/>
              <a:t>‹N°›</a:t>
            </a:fld>
            <a:endParaRPr lang="en-TT"/>
          </a:p>
        </p:txBody>
      </p:sp>
    </p:spTree>
    <p:extLst>
      <p:ext uri="{BB962C8B-B14F-4D97-AF65-F5344CB8AC3E}">
        <p14:creationId xmlns:p14="http://schemas.microsoft.com/office/powerpoint/2010/main" val="1884368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en-TT"/>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1F8639-1B95-47C2-AC9E-BF0C97645F0D}" type="datetimeFigureOut">
              <a:rPr lang="en-TT" smtClean="0"/>
              <a:t>18/02/2013</a:t>
            </a:fld>
            <a:endParaRPr lang="en-TT"/>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TT"/>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190455-4EB7-4306-B59D-679A58D1E1B3}" type="slidenum">
              <a:rPr lang="en-TT" smtClean="0"/>
              <a:t>‹N°›</a:t>
            </a:fld>
            <a:endParaRPr lang="en-TT"/>
          </a:p>
        </p:txBody>
      </p:sp>
    </p:spTree>
    <p:extLst>
      <p:ext uri="{BB962C8B-B14F-4D97-AF65-F5344CB8AC3E}">
        <p14:creationId xmlns:p14="http://schemas.microsoft.com/office/powerpoint/2010/main" val="2823903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53050142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fade/>
  </p:transition>
  <p:txStyles>
    <p:titleStyle>
      <a:lvl1pPr algn="l" defTabSz="912813" rtl="0" eaLnBrk="0" fontAlgn="base" hangingPunct="0">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eaLnBrk="0" fontAlgn="base" hangingPunct="0">
        <a:lnSpc>
          <a:spcPct val="90000"/>
        </a:lnSpc>
        <a:spcBef>
          <a:spcPct val="0"/>
        </a:spcBef>
        <a:spcAft>
          <a:spcPct val="0"/>
        </a:spcAft>
        <a:defRPr sz="4800">
          <a:solidFill>
            <a:schemeClr val="tx1"/>
          </a:solidFill>
          <a:latin typeface="Calibri" pitchFamily="34" charset="0"/>
          <a:cs typeface="Arial" pitchFamily="34" charset="0"/>
        </a:defRPr>
      </a:lvl2pPr>
      <a:lvl3pPr algn="l" defTabSz="912813" rtl="0" eaLnBrk="0" fontAlgn="base" hangingPunct="0">
        <a:lnSpc>
          <a:spcPct val="90000"/>
        </a:lnSpc>
        <a:spcBef>
          <a:spcPct val="0"/>
        </a:spcBef>
        <a:spcAft>
          <a:spcPct val="0"/>
        </a:spcAft>
        <a:defRPr sz="4800">
          <a:solidFill>
            <a:schemeClr val="tx1"/>
          </a:solidFill>
          <a:latin typeface="Calibri" pitchFamily="34" charset="0"/>
          <a:cs typeface="Arial" pitchFamily="34" charset="0"/>
        </a:defRPr>
      </a:lvl3pPr>
      <a:lvl4pPr algn="l" defTabSz="912813" rtl="0" eaLnBrk="0" fontAlgn="base" hangingPunct="0">
        <a:lnSpc>
          <a:spcPct val="90000"/>
        </a:lnSpc>
        <a:spcBef>
          <a:spcPct val="0"/>
        </a:spcBef>
        <a:spcAft>
          <a:spcPct val="0"/>
        </a:spcAft>
        <a:defRPr sz="4800">
          <a:solidFill>
            <a:schemeClr val="tx1"/>
          </a:solidFill>
          <a:latin typeface="Calibri" pitchFamily="34" charset="0"/>
          <a:cs typeface="Arial" pitchFamily="34" charset="0"/>
        </a:defRPr>
      </a:lvl4pPr>
      <a:lvl5pPr algn="l" defTabSz="912813" rtl="0" eaLnBrk="0" fontAlgn="base" hangingPunct="0">
        <a:lnSpc>
          <a:spcPct val="90000"/>
        </a:lnSpc>
        <a:spcBef>
          <a:spcPct val="0"/>
        </a:spcBef>
        <a:spcAft>
          <a:spcPct val="0"/>
        </a:spcAft>
        <a:defRPr sz="4800">
          <a:solidFill>
            <a:schemeClr val="tx1"/>
          </a:solidFill>
          <a:latin typeface="Calibri" pitchFamily="34" charset="0"/>
          <a:cs typeface="Arial" pitchFamily="34"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pitchFamily="34"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pitchFamily="34"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pitchFamily="34"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pitchFamily="34" charset="0"/>
        </a:defRPr>
      </a:lvl9pPr>
    </p:titleStyle>
    <p:bodyStyle>
      <a:lvl1pPr marL="396875" indent="-396875" algn="l" defTabSz="912813" rtl="0" eaLnBrk="0" fontAlgn="base" hangingPunct="0">
        <a:lnSpc>
          <a:spcPct val="90000"/>
        </a:lnSpc>
        <a:spcBef>
          <a:spcPct val="20000"/>
        </a:spcBef>
        <a:spcAft>
          <a:spcPct val="0"/>
        </a:spcAft>
        <a:buBlip>
          <a:blip r:embed="rId15"/>
        </a:buBlip>
        <a:defRPr sz="3200" kern="1200">
          <a:solidFill>
            <a:schemeClr val="tx1"/>
          </a:solidFill>
          <a:latin typeface="+mn-lt"/>
          <a:ea typeface="+mn-ea"/>
          <a:cs typeface="+mn-cs"/>
        </a:defRPr>
      </a:lvl1pPr>
      <a:lvl2pPr marL="914400" indent="-396875" algn="l" defTabSz="912813" rtl="0" eaLnBrk="0" fontAlgn="base" hangingPunct="0">
        <a:lnSpc>
          <a:spcPct val="90000"/>
        </a:lnSpc>
        <a:spcBef>
          <a:spcPct val="20000"/>
        </a:spcBef>
        <a:spcAft>
          <a:spcPct val="0"/>
        </a:spcAft>
        <a:buBlip>
          <a:blip r:embed="rId16"/>
        </a:buBlip>
        <a:defRPr sz="2800" kern="1200">
          <a:solidFill>
            <a:schemeClr val="tx1"/>
          </a:solidFill>
          <a:latin typeface="+mn-lt"/>
          <a:ea typeface="+mn-ea"/>
          <a:cs typeface="+mn-cs"/>
        </a:defRPr>
      </a:lvl2pPr>
      <a:lvl3pPr marL="1258888" indent="-344488" algn="l" defTabSz="912813" rtl="0" eaLnBrk="0" fontAlgn="base" hangingPunct="0">
        <a:lnSpc>
          <a:spcPct val="90000"/>
        </a:lnSpc>
        <a:spcBef>
          <a:spcPct val="20000"/>
        </a:spcBef>
        <a:spcAft>
          <a:spcPct val="0"/>
        </a:spcAft>
        <a:buBlip>
          <a:blip r:embed="rId16"/>
        </a:buBlip>
        <a:defRPr sz="2400" kern="1200">
          <a:solidFill>
            <a:schemeClr val="tx1"/>
          </a:solidFill>
          <a:latin typeface="+mn-lt"/>
          <a:ea typeface="+mn-ea"/>
          <a:cs typeface="+mn-cs"/>
        </a:defRPr>
      </a:lvl3pPr>
      <a:lvl4pPr marL="1604963" indent="-346075" algn="l" defTabSz="912813" rtl="0" eaLnBrk="0" fontAlgn="base" hangingPunct="0">
        <a:lnSpc>
          <a:spcPct val="90000"/>
        </a:lnSpc>
        <a:spcBef>
          <a:spcPct val="20000"/>
        </a:spcBef>
        <a:spcAft>
          <a:spcPct val="0"/>
        </a:spcAft>
        <a:buBlip>
          <a:blip r:embed="rId16"/>
        </a:buBlip>
        <a:defRPr sz="2400" kern="1200">
          <a:solidFill>
            <a:schemeClr val="tx1"/>
          </a:solidFill>
          <a:latin typeface="+mn-lt"/>
          <a:ea typeface="+mn-ea"/>
          <a:cs typeface="+mn-cs"/>
        </a:defRPr>
      </a:lvl4pPr>
      <a:lvl5pPr marL="1941513" indent="-336550" algn="l" defTabSz="912813" rtl="0" eaLnBrk="0" fontAlgn="base" hangingPunct="0">
        <a:lnSpc>
          <a:spcPct val="90000"/>
        </a:lnSpc>
        <a:spcBef>
          <a:spcPct val="20000"/>
        </a:spcBef>
        <a:spcAft>
          <a:spcPct val="0"/>
        </a:spcAft>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F05EF-6168-407F-8025-E41839E12504}" type="datetimeFigureOut">
              <a:rPr lang="en-US" smtClean="0">
                <a:solidFill>
                  <a:prstClr val="black">
                    <a:tint val="75000"/>
                  </a:prstClr>
                </a:solidFill>
              </a:rPr>
              <a:pPr/>
              <a:t>2/18/2013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C692C-4F2D-45F6-A9A8-8A3A8FE2780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133134634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audio" Target="../media/audio1.wav"/></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audio" Target="../media/audio3.wav"/></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audio" Target="../media/audio3.wav"/></Relationships>
</file>

<file path=ppt/slides/_rels/slide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audio" Target="../media/audio4.wav"/></Relationships>
</file>

<file path=ppt/slides/_rels/slide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audio" Target="../media/audio4.wav"/></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audio" Target="../media/audio4.wav"/></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39999">
              <a:srgbClr val="0A128C"/>
            </a:gs>
            <a:gs pos="70000">
              <a:srgbClr val="181CC7"/>
            </a:gs>
            <a:gs pos="88000">
              <a:srgbClr val="7005D4"/>
            </a:gs>
            <a:gs pos="100000">
              <a:srgbClr val="8C3D91"/>
            </a:gs>
          </a:gsLst>
          <a:lin ang="5400000" scaled="0"/>
        </a:gradFill>
        <a:effectLst/>
      </p:bgPr>
    </p:bg>
    <p:spTree>
      <p:nvGrpSpPr>
        <p:cNvPr id="1" name=""/>
        <p:cNvGrpSpPr/>
        <p:nvPr/>
      </p:nvGrpSpPr>
      <p:grpSpPr>
        <a:xfrm>
          <a:off x="0" y="0"/>
          <a:ext cx="0" cy="0"/>
          <a:chOff x="0" y="0"/>
          <a:chExt cx="0" cy="0"/>
        </a:xfrm>
      </p:grpSpPr>
      <p:sp>
        <p:nvSpPr>
          <p:cNvPr id="16" name="Title 1"/>
          <p:cNvSpPr>
            <a:spLocks noGrp="1"/>
          </p:cNvSpPr>
          <p:nvPr>
            <p:ph type="ctrTitle"/>
          </p:nvPr>
        </p:nvSpPr>
        <p:spPr>
          <a:xfrm>
            <a:off x="378097" y="1295400"/>
            <a:ext cx="8460432" cy="914399"/>
          </a:xfrm>
        </p:spPr>
        <p:txBody>
          <a:bodyPr>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rtl="1" eaLnBrk="1" fontAlgn="auto" hangingPunct="1">
              <a:spcAft>
                <a:spcPts val="0"/>
              </a:spcAft>
              <a:defRPr/>
            </a:pPr>
            <a:r>
              <a:rPr lang="fa-IR" sz="4800" dirty="0" smtClean="0">
                <a:latin typeface="Titr" pitchFamily="2" charset="-78"/>
                <a:cs typeface="Titr" pitchFamily="2" charset="-78"/>
              </a:rPr>
              <a:t>نظام جمهوری </a:t>
            </a:r>
            <a:r>
              <a:rPr lang="fa-IR" sz="4800" dirty="0">
                <a:latin typeface="Titr" pitchFamily="2" charset="-78"/>
                <a:cs typeface="Titr" pitchFamily="2" charset="-78"/>
              </a:rPr>
              <a:t>اسلامی </a:t>
            </a:r>
            <a:r>
              <a:rPr lang="fa-IR" sz="4800" dirty="0" smtClean="0">
                <a:latin typeface="Titr" pitchFamily="2" charset="-78"/>
                <a:cs typeface="Titr" pitchFamily="2" charset="-78"/>
              </a:rPr>
              <a:t>در</a:t>
            </a:r>
            <a:r>
              <a:rPr lang="fr-FR" sz="4800" dirty="0" smtClean="0">
                <a:latin typeface="Titr" pitchFamily="2" charset="-78"/>
                <a:cs typeface="Titr" pitchFamily="2" charset="-78"/>
              </a:rPr>
              <a:t> </a:t>
            </a:r>
            <a:r>
              <a:rPr lang="fa-IR" sz="4800" dirty="0" smtClean="0">
                <a:latin typeface="Titr" pitchFamily="2" charset="-78"/>
                <a:cs typeface="Titr" pitchFamily="2" charset="-78"/>
              </a:rPr>
              <a:t>وضعیت </a:t>
            </a:r>
            <a:r>
              <a:rPr lang="fa-IR" sz="4800" dirty="0">
                <a:latin typeface="Titr" pitchFamily="2" charset="-78"/>
                <a:cs typeface="Titr" pitchFamily="2" charset="-78"/>
              </a:rPr>
              <a:t>بحرانی</a:t>
            </a:r>
            <a:endParaRPr lang="de-DE" sz="4800" b="1" cap="all" spc="0" dirty="0">
              <a:ln/>
              <a:solidFill>
                <a:schemeClr val="accent1"/>
              </a:solidFill>
              <a:effectLst/>
              <a:latin typeface="Titr" pitchFamily="2" charset="-78"/>
              <a:cs typeface="Titr" pitchFamily="2" charset="-78"/>
            </a:endParaRPr>
          </a:p>
        </p:txBody>
      </p:sp>
      <p:sp>
        <p:nvSpPr>
          <p:cNvPr id="21" name="Subtitle 2"/>
          <p:cNvSpPr>
            <a:spLocks noGrp="1"/>
          </p:cNvSpPr>
          <p:nvPr>
            <p:ph type="subTitle" idx="1"/>
          </p:nvPr>
        </p:nvSpPr>
        <p:spPr>
          <a:xfrm>
            <a:off x="1750812" y="2590800"/>
            <a:ext cx="5715001" cy="525463"/>
          </a:xfrm>
        </p:spPr>
        <p:txBody>
          <a:bodyPr>
            <a:normAutofit/>
          </a:bodyPr>
          <a:lstStyle/>
          <a:p>
            <a:pPr marR="0" algn="ctr" rtl="1"/>
            <a:r>
              <a:rPr lang="fa-IR" sz="3600" dirty="0" smtClean="0">
                <a:solidFill>
                  <a:schemeClr val="tx1"/>
                </a:solidFill>
                <a:latin typeface="Titr" pitchFamily="2" charset="-78"/>
                <a:cs typeface="Titr" pitchFamily="2" charset="-78"/>
              </a:rPr>
              <a:t> </a:t>
            </a:r>
            <a:r>
              <a:rPr lang="fa-IR" dirty="0" smtClean="0">
                <a:solidFill>
                  <a:schemeClr val="tx1"/>
                </a:solidFill>
                <a:latin typeface="Titr" pitchFamily="2" charset="-78"/>
                <a:cs typeface="Titr" pitchFamily="2" charset="-78"/>
              </a:rPr>
              <a:t> سمینارآموزشی انتخابات آزاد و عادلانه </a:t>
            </a:r>
            <a:r>
              <a:rPr lang="fa-IR" sz="2400" dirty="0" smtClean="0">
                <a:solidFill>
                  <a:schemeClr val="tx1"/>
                </a:solidFill>
                <a:latin typeface="Titr" pitchFamily="2" charset="-78"/>
                <a:cs typeface="Titr" pitchFamily="2" charset="-78"/>
              </a:rPr>
              <a:t>  </a:t>
            </a:r>
            <a:r>
              <a:rPr lang="fa-IR" sz="2000" dirty="0" smtClean="0">
                <a:solidFill>
                  <a:schemeClr val="tx1"/>
                </a:solidFill>
                <a:latin typeface="Titr" pitchFamily="2" charset="-78"/>
                <a:cs typeface="Titr" pitchFamily="2" charset="-78"/>
              </a:rPr>
              <a:t>   </a:t>
            </a:r>
            <a:endParaRPr lang="de-DE" sz="2000" dirty="0" smtClean="0">
              <a:solidFill>
                <a:schemeClr val="tx1"/>
              </a:solidFill>
              <a:latin typeface="Titr" pitchFamily="2" charset="-78"/>
              <a:cs typeface="Titr" pitchFamily="2" charset="-78"/>
            </a:endParaRPr>
          </a:p>
        </p:txBody>
      </p:sp>
      <p:sp>
        <p:nvSpPr>
          <p:cNvPr id="22" name="Rectangle 2"/>
          <p:cNvSpPr>
            <a:spLocks noChangeArrowheads="1"/>
          </p:cNvSpPr>
          <p:nvPr/>
        </p:nvSpPr>
        <p:spPr bwMode="auto">
          <a:xfrm>
            <a:off x="2843806" y="4589388"/>
            <a:ext cx="35290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1"/>
            <a:r>
              <a:rPr lang="fa-IR" dirty="0">
                <a:solidFill>
                  <a:prstClr val="white"/>
                </a:solidFill>
                <a:latin typeface="Titr" pitchFamily="2" charset="-78"/>
                <a:cs typeface="Titr" pitchFamily="2" charset="-78"/>
              </a:rPr>
              <a:t> درس </a:t>
            </a:r>
            <a:r>
              <a:rPr lang="fa-IR" dirty="0" smtClean="0">
                <a:solidFill>
                  <a:prstClr val="white"/>
                </a:solidFill>
                <a:latin typeface="Titr" pitchFamily="2" charset="-78"/>
                <a:cs typeface="Titr" pitchFamily="2" charset="-78"/>
              </a:rPr>
              <a:t>پنجم</a:t>
            </a:r>
            <a:endParaRPr lang="en-TT" dirty="0">
              <a:solidFill>
                <a:prstClr val="white"/>
              </a:solidFill>
              <a:latin typeface="Titr" pitchFamily="2" charset="-78"/>
              <a:cs typeface="Titr" pitchFamily="2" charset="-78"/>
            </a:endParaRPr>
          </a:p>
        </p:txBody>
      </p:sp>
      <p:sp>
        <p:nvSpPr>
          <p:cNvPr id="23" name="Rectangle 22"/>
          <p:cNvSpPr/>
          <p:nvPr/>
        </p:nvSpPr>
        <p:spPr>
          <a:xfrm>
            <a:off x="2155371" y="3451163"/>
            <a:ext cx="5056192" cy="430887"/>
          </a:xfrm>
          <a:prstGeom prst="rect">
            <a:avLst/>
          </a:prstGeom>
        </p:spPr>
        <p:txBody>
          <a:bodyPr wrap="none">
            <a:spAutoFit/>
          </a:bodyPr>
          <a:lstStyle/>
          <a:p>
            <a:pPr algn="ctr" rtl="1"/>
            <a:r>
              <a:rPr lang="fa-IR" sz="2200" dirty="0">
                <a:solidFill>
                  <a:prstClr val="white"/>
                </a:solidFill>
                <a:latin typeface="Titr" pitchFamily="2" charset="-78"/>
                <a:cs typeface="Titr" pitchFamily="2" charset="-78"/>
              </a:rPr>
              <a:t>بمنزله  استراتژی گذار از دیکتاتوری به دموکراسی</a:t>
            </a:r>
            <a:endParaRPr lang="de-DE" sz="2200" dirty="0">
              <a:solidFill>
                <a:prstClr val="white"/>
              </a:solidFill>
              <a:latin typeface="Titr" pitchFamily="2" charset="-78"/>
              <a:cs typeface="Titr" pitchFamily="2" charset="-78"/>
            </a:endParaRPr>
          </a:p>
        </p:txBody>
      </p:sp>
      <p:sp>
        <p:nvSpPr>
          <p:cNvPr id="2" name="Rectangle 1"/>
          <p:cNvSpPr/>
          <p:nvPr/>
        </p:nvSpPr>
        <p:spPr>
          <a:xfrm>
            <a:off x="3559135" y="5414665"/>
            <a:ext cx="2226892" cy="461665"/>
          </a:xfrm>
          <a:prstGeom prst="rect">
            <a:avLst/>
          </a:prstGeom>
        </p:spPr>
        <p:txBody>
          <a:bodyPr wrap="none">
            <a:spAutoFit/>
          </a:bodyPr>
          <a:lstStyle/>
          <a:p>
            <a:r>
              <a:rPr lang="fa-IR" sz="2400" dirty="0">
                <a:solidFill>
                  <a:prstClr val="white"/>
                </a:solidFill>
                <a:latin typeface="Titr" pitchFamily="2" charset="-78"/>
                <a:cs typeface="Titr" pitchFamily="2" charset="-78"/>
              </a:rPr>
              <a:t>حسن شریعتمداری </a:t>
            </a:r>
            <a:endParaRPr lang="en-TT" sz="2400" dirty="0">
              <a:solidFill>
                <a:prstClr val="white"/>
              </a:solidFill>
              <a:latin typeface="Titr" pitchFamily="2" charset="-78"/>
              <a:cs typeface="Titr" pitchFamily="2" charset="-78"/>
            </a:endParaRPr>
          </a:p>
        </p:txBody>
      </p:sp>
    </p:spTree>
    <p:extLst>
      <p:ext uri="{BB962C8B-B14F-4D97-AF65-F5344CB8AC3E}">
        <p14:creationId xmlns:p14="http://schemas.microsoft.com/office/powerpoint/2010/main" val="4175702168"/>
      </p:ext>
    </p:extLst>
  </p:cSld>
  <p:clrMapOvr>
    <a:masterClrMapping/>
  </p:clrMapOvr>
  <mc:AlternateContent xmlns:mc="http://schemas.openxmlformats.org/markup-compatibility/2006" xmlns:p14="http://schemas.microsoft.com/office/powerpoint/2010/main">
    <mc:Choice Requires="p14">
      <p:transition spd="slow" p14:dur="3900">
        <p14:glitter pattern="hexagon"/>
        <p:sndAc>
          <p:stSnd>
            <p:snd r:embed="rId3" name="wind.wav"/>
          </p:stSnd>
        </p:sndAc>
      </p:transition>
    </mc:Choice>
    <mc:Fallback xmlns="">
      <p:transition spd="slow">
        <p:fade/>
        <p:sndAc>
          <p:stSnd>
            <p:snd r:embed="rId4" name="wind.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Scale>
                                      <p:cBhvr>
                                        <p:cTn id="7" dur="1000" decel="50000" fill="hold">
                                          <p:stCondLst>
                                            <p:cond delay="0"/>
                                          </p:stCondLst>
                                        </p:cTn>
                                        <p:tgtEl>
                                          <p:spTgt spid="1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6"/>
                                        </p:tgtEl>
                                        <p:attrNameLst>
                                          <p:attrName>ppt_x</p:attrName>
                                          <p:attrName>ppt_y</p:attrName>
                                        </p:attrNameLst>
                                      </p:cBhvr>
                                    </p:animMotion>
                                    <p:animEffect transition="in" filter="fade">
                                      <p:cBhvr>
                                        <p:cTn id="9" dur="1000"/>
                                        <p:tgtEl>
                                          <p:spTgt spid="16"/>
                                        </p:tgtEl>
                                      </p:cBhvr>
                                    </p:animEffect>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grpId="0" nodeType="clickEffect">
                                  <p:stCondLst>
                                    <p:cond delay="0"/>
                                  </p:stCondLst>
                                  <p:childTnLst>
                                    <p:set>
                                      <p:cBhvr>
                                        <p:cTn id="13" dur="1" fill="hold">
                                          <p:stCondLst>
                                            <p:cond delay="0"/>
                                          </p:stCondLst>
                                        </p:cTn>
                                        <p:tgtEl>
                                          <p:spTgt spid="21">
                                            <p:txEl>
                                              <p:pRg st="0" end="0"/>
                                            </p:txEl>
                                          </p:spTgt>
                                        </p:tgtEl>
                                        <p:attrNameLst>
                                          <p:attrName>style.visibility</p:attrName>
                                        </p:attrNameLst>
                                      </p:cBhvr>
                                      <p:to>
                                        <p:strVal val="visible"/>
                                      </p:to>
                                    </p:set>
                                    <p:anim calcmode="lin" valueType="num">
                                      <p:cBhvr>
                                        <p:cTn id="14" dur="1000" fill="hold"/>
                                        <p:tgtEl>
                                          <p:spTgt spid="21">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21">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2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2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8" fill="hold">
                            <p:stCondLst>
                              <p:cond delay="1000"/>
                            </p:stCondLst>
                            <p:childTnLst>
                              <p:par>
                                <p:cTn id="19" presetID="15" presetClass="entr" presetSubtype="0"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p:cTn id="21" dur="1000" fill="hold"/>
                                        <p:tgtEl>
                                          <p:spTgt spid="23"/>
                                        </p:tgtEl>
                                        <p:attrNameLst>
                                          <p:attrName>ppt_w</p:attrName>
                                        </p:attrNameLst>
                                      </p:cBhvr>
                                      <p:tavLst>
                                        <p:tav tm="0">
                                          <p:val>
                                            <p:fltVal val="0"/>
                                          </p:val>
                                        </p:tav>
                                        <p:tav tm="100000">
                                          <p:val>
                                            <p:strVal val="#ppt_w"/>
                                          </p:val>
                                        </p:tav>
                                      </p:tavLst>
                                    </p:anim>
                                    <p:anim calcmode="lin" valueType="num">
                                      <p:cBhvr>
                                        <p:cTn id="22" dur="1000" fill="hold"/>
                                        <p:tgtEl>
                                          <p:spTgt spid="23"/>
                                        </p:tgtEl>
                                        <p:attrNameLst>
                                          <p:attrName>ppt_h</p:attrName>
                                        </p:attrNameLst>
                                      </p:cBhvr>
                                      <p:tavLst>
                                        <p:tav tm="0">
                                          <p:val>
                                            <p:fltVal val="0"/>
                                          </p:val>
                                        </p:tav>
                                        <p:tav tm="100000">
                                          <p:val>
                                            <p:strVal val="#ppt_h"/>
                                          </p:val>
                                        </p:tav>
                                      </p:tavLst>
                                    </p:anim>
                                    <p:anim calcmode="lin" valueType="num">
                                      <p:cBhvr>
                                        <p:cTn id="23" dur="1000" fill="hold"/>
                                        <p:tgtEl>
                                          <p:spTgt spid="23"/>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2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5" fill="hold">
                      <p:stCondLst>
                        <p:cond delay="indefinite"/>
                      </p:stCondLst>
                      <p:childTnLst>
                        <p:par>
                          <p:cTn id="26" fill="hold">
                            <p:stCondLst>
                              <p:cond delay="0"/>
                            </p:stCondLst>
                            <p:childTnLst>
                              <p:par>
                                <p:cTn id="27" presetID="15" presetClass="entr" presetSubtype="0"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anim calcmode="lin" valueType="num">
                                      <p:cBhvr>
                                        <p:cTn id="29" dur="1000" fill="hold"/>
                                        <p:tgtEl>
                                          <p:spTgt spid="22"/>
                                        </p:tgtEl>
                                        <p:attrNameLst>
                                          <p:attrName>ppt_w</p:attrName>
                                        </p:attrNameLst>
                                      </p:cBhvr>
                                      <p:tavLst>
                                        <p:tav tm="0">
                                          <p:val>
                                            <p:fltVal val="0"/>
                                          </p:val>
                                        </p:tav>
                                        <p:tav tm="100000">
                                          <p:val>
                                            <p:strVal val="#ppt_w"/>
                                          </p:val>
                                        </p:tav>
                                      </p:tavLst>
                                    </p:anim>
                                    <p:anim calcmode="lin" valueType="num">
                                      <p:cBhvr>
                                        <p:cTn id="30" dur="1000" fill="hold"/>
                                        <p:tgtEl>
                                          <p:spTgt spid="22"/>
                                        </p:tgtEl>
                                        <p:attrNameLst>
                                          <p:attrName>ppt_h</p:attrName>
                                        </p:attrNameLst>
                                      </p:cBhvr>
                                      <p:tavLst>
                                        <p:tav tm="0">
                                          <p:val>
                                            <p:fltVal val="0"/>
                                          </p:val>
                                        </p:tav>
                                        <p:tav tm="100000">
                                          <p:val>
                                            <p:strVal val="#ppt_h"/>
                                          </p:val>
                                        </p:tav>
                                      </p:tavLst>
                                    </p:anim>
                                    <p:anim calcmode="lin" valueType="num">
                                      <p:cBhvr>
                                        <p:cTn id="31" dur="1000" fill="hold"/>
                                        <p:tgtEl>
                                          <p:spTgt spid="22"/>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22"/>
                                        </p:tgtEl>
                                        <p:attrNameLst>
                                          <p:attrName>ppt_y</p:attrName>
                                        </p:attrNameLst>
                                      </p:cBhvr>
                                      <p:tavLst>
                                        <p:tav tm="0" fmla="#ppt_y+(sin(-2*pi*(1-$))*-#ppt_x+cos(-2*pi*(1-$))*(1-#ppt_y))*(1-$)">
                                          <p:val>
                                            <p:fltVal val="0"/>
                                          </p:val>
                                        </p:tav>
                                        <p:tav tm="100000">
                                          <p:val>
                                            <p:fltVal val="1"/>
                                          </p:val>
                                        </p:tav>
                                      </p:tavLst>
                                    </p:anim>
                                  </p:childTnLst>
                                </p:cTn>
                              </p:par>
                            </p:childTnLst>
                          </p:cTn>
                        </p:par>
                        <p:par>
                          <p:cTn id="33" fill="hold">
                            <p:stCondLst>
                              <p:cond delay="1000"/>
                            </p:stCondLst>
                            <p:childTnLst>
                              <p:par>
                                <p:cTn id="34" presetID="15" presetClass="entr" presetSubtype="0" fill="hold" grpId="0" nodeType="afterEffect">
                                  <p:stCondLst>
                                    <p:cond delay="0"/>
                                  </p:stCondLst>
                                  <p:childTnLst>
                                    <p:set>
                                      <p:cBhvr>
                                        <p:cTn id="35" dur="1" fill="hold">
                                          <p:stCondLst>
                                            <p:cond delay="0"/>
                                          </p:stCondLst>
                                        </p:cTn>
                                        <p:tgtEl>
                                          <p:spTgt spid="2"/>
                                        </p:tgtEl>
                                        <p:attrNameLst>
                                          <p:attrName>style.visibility</p:attrName>
                                        </p:attrNameLst>
                                      </p:cBhvr>
                                      <p:to>
                                        <p:strVal val="visible"/>
                                      </p:to>
                                    </p:set>
                                    <p:anim calcmode="lin" valueType="num">
                                      <p:cBhvr>
                                        <p:cTn id="36" dur="1000" fill="hold"/>
                                        <p:tgtEl>
                                          <p:spTgt spid="2"/>
                                        </p:tgtEl>
                                        <p:attrNameLst>
                                          <p:attrName>ppt_w</p:attrName>
                                        </p:attrNameLst>
                                      </p:cBhvr>
                                      <p:tavLst>
                                        <p:tav tm="0">
                                          <p:val>
                                            <p:fltVal val="0"/>
                                          </p:val>
                                        </p:tav>
                                        <p:tav tm="100000">
                                          <p:val>
                                            <p:strVal val="#ppt_w"/>
                                          </p:val>
                                        </p:tav>
                                      </p:tavLst>
                                    </p:anim>
                                    <p:anim calcmode="lin" valueType="num">
                                      <p:cBhvr>
                                        <p:cTn id="37" dur="1000" fill="hold"/>
                                        <p:tgtEl>
                                          <p:spTgt spid="2"/>
                                        </p:tgtEl>
                                        <p:attrNameLst>
                                          <p:attrName>ppt_h</p:attrName>
                                        </p:attrNameLst>
                                      </p:cBhvr>
                                      <p:tavLst>
                                        <p:tav tm="0">
                                          <p:val>
                                            <p:fltVal val="0"/>
                                          </p:val>
                                        </p:tav>
                                        <p:tav tm="100000">
                                          <p:val>
                                            <p:strVal val="#ppt_h"/>
                                          </p:val>
                                        </p:tav>
                                      </p:tavLst>
                                    </p:anim>
                                    <p:anim calcmode="lin" valueType="num">
                                      <p:cBhvr>
                                        <p:cTn id="38"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39"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1" grpId="0" build="p"/>
      <p:bldP spid="22" grpId="0"/>
      <p:bldP spid="23" grpId="0"/>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6" name="Rectangle 5"/>
          <p:cNvSpPr/>
          <p:nvPr/>
        </p:nvSpPr>
        <p:spPr>
          <a:xfrm>
            <a:off x="2689099" y="2109355"/>
            <a:ext cx="3858749" cy="769441"/>
          </a:xfrm>
          <a:prstGeom prst="rect">
            <a:avLst/>
          </a:prstGeom>
        </p:spPr>
        <p:txBody>
          <a:bodyPr wrap="none">
            <a:spAutoFit/>
          </a:bodyPr>
          <a:lstStyle/>
          <a:p>
            <a:r>
              <a:rPr lang="fa-IR" sz="4400" dirty="0">
                <a:solidFill>
                  <a:prstClr val="black"/>
                </a:solidFill>
                <a:latin typeface="Titr" pitchFamily="2" charset="-78"/>
                <a:cs typeface="Titr" pitchFamily="2" charset="-78"/>
              </a:rPr>
              <a:t>پایان قسمت چهارم</a:t>
            </a:r>
            <a:endParaRPr lang="en-TT" sz="4400" dirty="0">
              <a:solidFill>
                <a:prstClr val="black"/>
              </a:solidFill>
            </a:endParaRPr>
          </a:p>
        </p:txBody>
      </p:sp>
      <p:sp>
        <p:nvSpPr>
          <p:cNvPr id="13" name="Rectangle 12"/>
          <p:cNvSpPr/>
          <p:nvPr/>
        </p:nvSpPr>
        <p:spPr>
          <a:xfrm>
            <a:off x="3429000" y="3133636"/>
            <a:ext cx="2278188" cy="400110"/>
          </a:xfrm>
          <a:prstGeom prst="rect">
            <a:avLst/>
          </a:prstGeom>
        </p:spPr>
        <p:txBody>
          <a:bodyPr wrap="none">
            <a:spAutoFit/>
          </a:bodyPr>
          <a:lstStyle/>
          <a:p>
            <a:r>
              <a:rPr lang="fa-IR" sz="1600" dirty="0">
                <a:solidFill>
                  <a:prstClr val="black"/>
                </a:solidFill>
                <a:latin typeface="Titr" pitchFamily="2" charset="-78"/>
                <a:cs typeface="Titr" pitchFamily="2" charset="-78"/>
              </a:rPr>
              <a:t>طرح و گرافیک: </a:t>
            </a:r>
            <a:r>
              <a:rPr lang="fa-IR" sz="2000" dirty="0">
                <a:solidFill>
                  <a:prstClr val="black"/>
                </a:solidFill>
                <a:latin typeface="Titr" pitchFamily="2" charset="-78"/>
                <a:cs typeface="Titr" pitchFamily="2" charset="-78"/>
              </a:rPr>
              <a:t>شهروندیار</a:t>
            </a:r>
            <a:endParaRPr lang="en-TT" sz="1600" dirty="0">
              <a:solidFill>
                <a:prstClr val="black"/>
              </a:solidFill>
            </a:endParaRPr>
          </a:p>
        </p:txBody>
      </p:sp>
    </p:spTree>
    <p:extLst>
      <p:ext uri="{BB962C8B-B14F-4D97-AF65-F5344CB8AC3E}">
        <p14:creationId xmlns:p14="http://schemas.microsoft.com/office/powerpoint/2010/main" val="224043285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900" decel="100000" fill="hold"/>
                                        <p:tgtEl>
                                          <p:spTgt spid="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900" decel="100000" fill="hold"/>
                                        <p:tgtEl>
                                          <p:spTgt spid="13"/>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457200" y="155448"/>
            <a:ext cx="8229600" cy="12018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lnSpc>
                <a:spcPct val="150000"/>
              </a:lnSpc>
              <a:defRPr/>
            </a:pPr>
            <a:r>
              <a:rPr lang="fa-IR" dirty="0" smtClean="0">
                <a:latin typeface="Titr" pitchFamily="2" charset="-78"/>
                <a:cs typeface="Titr" pitchFamily="2" charset="-78"/>
              </a:rPr>
              <a:t>چرا انتخابات آزاد ؟</a:t>
            </a:r>
            <a:r>
              <a:rPr lang="de-DE" dirty="0" smtClean="0">
                <a:latin typeface="Titr" pitchFamily="2" charset="-78"/>
                <a:cs typeface="Titr" pitchFamily="2" charset="-78"/>
              </a:rPr>
              <a:t> </a:t>
            </a:r>
            <a:r>
              <a:rPr lang="fa-IR" dirty="0" smtClean="0">
                <a:latin typeface="Titr" pitchFamily="2" charset="-78"/>
                <a:cs typeface="Titr" pitchFamily="2" charset="-78"/>
              </a:rPr>
              <a:t>      </a:t>
            </a:r>
            <a:endParaRPr lang="en-US" dirty="0">
              <a:latin typeface="Titr" pitchFamily="2" charset="-78"/>
              <a:cs typeface="Titr" pitchFamily="2" charset="-78"/>
            </a:endParaRPr>
          </a:p>
        </p:txBody>
      </p:sp>
      <p:sp>
        <p:nvSpPr>
          <p:cNvPr id="3" name="Rectangle 2"/>
          <p:cNvSpPr/>
          <p:nvPr/>
        </p:nvSpPr>
        <p:spPr>
          <a:xfrm>
            <a:off x="685800" y="2073901"/>
            <a:ext cx="8011886" cy="1154162"/>
          </a:xfrm>
          <a:prstGeom prst="rect">
            <a:avLst/>
          </a:prstGeom>
        </p:spPr>
        <p:txBody>
          <a:bodyPr wrap="square">
            <a:spAutoFit/>
          </a:bodyPr>
          <a:lstStyle/>
          <a:p>
            <a:pPr marL="118872" algn="r" rtl="1">
              <a:lnSpc>
                <a:spcPct val="150000"/>
              </a:lnSpc>
              <a:spcBef>
                <a:spcPts val="0"/>
              </a:spcBef>
              <a:defRPr/>
            </a:pPr>
            <a:r>
              <a:rPr lang="fa-IR" sz="2400" dirty="0">
                <a:latin typeface="Titr" pitchFamily="2" charset="-78"/>
                <a:cs typeface="Titr" pitchFamily="2" charset="-78"/>
              </a:rPr>
              <a:t>دموکراسی تعاریف گوناگونی </a:t>
            </a:r>
            <a:r>
              <a:rPr lang="fa-IR" sz="2400" dirty="0" smtClean="0">
                <a:latin typeface="Titr" pitchFamily="2" charset="-78"/>
                <a:cs typeface="Titr" pitchFamily="2" charset="-78"/>
              </a:rPr>
              <a:t>دارد، </a:t>
            </a:r>
            <a:r>
              <a:rPr lang="fa-IR" sz="2400" dirty="0">
                <a:latin typeface="Titr" pitchFamily="2" charset="-78"/>
                <a:cs typeface="Titr" pitchFamily="2" charset="-78"/>
              </a:rPr>
              <a:t>ولی در همه </a:t>
            </a:r>
            <a:r>
              <a:rPr lang="fa-IR" sz="2400" dirty="0" smtClean="0">
                <a:latin typeface="Titr" pitchFamily="2" charset="-78"/>
                <a:cs typeface="Titr" pitchFamily="2" charset="-78"/>
              </a:rPr>
              <a:t>تعاریفِ </a:t>
            </a:r>
            <a:r>
              <a:rPr lang="fa-IR" sz="2400" dirty="0">
                <a:latin typeface="Titr" pitchFamily="2" charset="-78"/>
                <a:cs typeface="Titr" pitchFamily="2" charset="-78"/>
              </a:rPr>
              <a:t>دموکراسی </a:t>
            </a:r>
            <a:r>
              <a:rPr lang="fa-IR" sz="2400" dirty="0" smtClean="0">
                <a:latin typeface="Titr" pitchFamily="2" charset="-78"/>
                <a:cs typeface="Titr" pitchFamily="2" charset="-78"/>
              </a:rPr>
              <a:t>مدرن، </a:t>
            </a:r>
            <a:r>
              <a:rPr lang="fa-IR" sz="2400" dirty="0">
                <a:latin typeface="Titr" pitchFamily="2" charset="-78"/>
                <a:cs typeface="Titr" pitchFamily="2" charset="-78"/>
              </a:rPr>
              <a:t>انتخابات آزاد و</a:t>
            </a:r>
            <a:r>
              <a:rPr lang="fr-FR" sz="2400" dirty="0">
                <a:latin typeface="Titr" pitchFamily="2" charset="-78"/>
                <a:cs typeface="Titr" pitchFamily="2" charset="-78"/>
              </a:rPr>
              <a:t> </a:t>
            </a:r>
            <a:r>
              <a:rPr lang="fa-IR" sz="2400" dirty="0">
                <a:latin typeface="Titr" pitchFamily="2" charset="-78"/>
                <a:cs typeface="Titr" pitchFamily="2" charset="-78"/>
              </a:rPr>
              <a:t>منصفانه ستون اصلی آن است .</a:t>
            </a:r>
            <a:endParaRPr lang="de-DE" sz="2400" dirty="0">
              <a:latin typeface="Titr" pitchFamily="2" charset="-78"/>
              <a:cs typeface="Titr" pitchFamily="2" charset="-78"/>
            </a:endParaRPr>
          </a:p>
        </p:txBody>
      </p:sp>
      <p:sp>
        <p:nvSpPr>
          <p:cNvPr id="5" name="Rectangle 4"/>
          <p:cNvSpPr/>
          <p:nvPr/>
        </p:nvSpPr>
        <p:spPr>
          <a:xfrm>
            <a:off x="6892750" y="3545453"/>
            <a:ext cx="1673535" cy="600164"/>
          </a:xfrm>
          <a:prstGeom prst="rect">
            <a:avLst/>
          </a:prstGeom>
        </p:spPr>
        <p:txBody>
          <a:bodyPr wrap="none">
            <a:spAutoFit/>
          </a:bodyPr>
          <a:lstStyle/>
          <a:p>
            <a:pPr marL="118872" algn="r" rtl="1">
              <a:lnSpc>
                <a:spcPct val="150000"/>
              </a:lnSpc>
              <a:spcBef>
                <a:spcPts val="0"/>
              </a:spcBef>
              <a:defRPr/>
            </a:pPr>
            <a:r>
              <a:rPr lang="fa-IR" sz="2400" b="1" dirty="0">
                <a:latin typeface="Titr" pitchFamily="2" charset="-78"/>
                <a:cs typeface="Titr" pitchFamily="2" charset="-78"/>
              </a:rPr>
              <a:t>علاوه برآن :</a:t>
            </a:r>
          </a:p>
        </p:txBody>
      </p:sp>
      <p:sp>
        <p:nvSpPr>
          <p:cNvPr id="6" name="Rectangle 5"/>
          <p:cNvSpPr/>
          <p:nvPr/>
        </p:nvSpPr>
        <p:spPr>
          <a:xfrm>
            <a:off x="577328" y="4343400"/>
            <a:ext cx="7989343" cy="1154162"/>
          </a:xfrm>
          <a:prstGeom prst="rect">
            <a:avLst/>
          </a:prstGeom>
        </p:spPr>
        <p:txBody>
          <a:bodyPr wrap="square">
            <a:spAutoFit/>
          </a:bodyPr>
          <a:lstStyle/>
          <a:p>
            <a:pPr marL="118872" algn="r" rtl="1">
              <a:lnSpc>
                <a:spcPct val="150000"/>
              </a:lnSpc>
              <a:spcBef>
                <a:spcPts val="0"/>
              </a:spcBef>
              <a:defRPr/>
            </a:pPr>
            <a:r>
              <a:rPr lang="fa-IR" sz="2400" dirty="0">
                <a:latin typeface="Titr" pitchFamily="2" charset="-78"/>
                <a:cs typeface="Titr" pitchFamily="2" charset="-78"/>
              </a:rPr>
              <a:t>انتخابات آزاد و منصفانه مسیر موفقیت آمیز </a:t>
            </a:r>
            <a:r>
              <a:rPr lang="de-DE" sz="2400" dirty="0">
                <a:latin typeface="Titr" pitchFamily="2" charset="-78"/>
                <a:cs typeface="Titr" pitchFamily="2" charset="-78"/>
              </a:rPr>
              <a:t> </a:t>
            </a:r>
            <a:r>
              <a:rPr lang="fa-IR" sz="2400" dirty="0" smtClean="0">
                <a:latin typeface="Titr" pitchFamily="2" charset="-78"/>
                <a:cs typeface="Titr" pitchFamily="2" charset="-78"/>
              </a:rPr>
              <a:t>گذار </a:t>
            </a:r>
            <a:r>
              <a:rPr lang="fa-IR" sz="2400" dirty="0">
                <a:latin typeface="Titr" pitchFamily="2" charset="-78"/>
                <a:cs typeface="Titr" pitchFamily="2" charset="-78"/>
              </a:rPr>
              <a:t>از نظامهای استبدادی – ایدئولوژیک </a:t>
            </a:r>
            <a:r>
              <a:rPr lang="fa-IR" sz="2400" dirty="0" smtClean="0">
                <a:latin typeface="Titr" pitchFamily="2" charset="-78"/>
                <a:cs typeface="Titr" pitchFamily="2" charset="-78"/>
              </a:rPr>
              <a:t>و تمامیت </a:t>
            </a:r>
            <a:r>
              <a:rPr lang="fa-IR" sz="2400" dirty="0">
                <a:latin typeface="Titr" pitchFamily="2" charset="-78"/>
                <a:cs typeface="Titr" pitchFamily="2" charset="-78"/>
              </a:rPr>
              <a:t>خواه به دموکراسی است. </a:t>
            </a:r>
            <a:endParaRPr lang="en-US" sz="2400" dirty="0">
              <a:latin typeface="Titr" pitchFamily="2" charset="-78"/>
              <a:cs typeface="Titr" pitchFamily="2" charset="-78"/>
            </a:endParaRPr>
          </a:p>
        </p:txBody>
      </p:sp>
    </p:spTree>
    <p:extLst>
      <p:ext uri="{BB962C8B-B14F-4D97-AF65-F5344CB8AC3E}">
        <p14:creationId xmlns:p14="http://schemas.microsoft.com/office/powerpoint/2010/main" val="2565620320"/>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anim calcmode="lin" valueType="num">
                                      <p:cBhvr>
                                        <p:cTn id="10" dur="500" fill="hold"/>
                                        <p:tgtEl>
                                          <p:spTgt spid="2"/>
                                        </p:tgtEl>
                                        <p:attrNameLst>
                                          <p:attrName>ppt_x</p:attrName>
                                        </p:attrNameLst>
                                      </p:cBhvr>
                                      <p:tavLst>
                                        <p:tav tm="0">
                                          <p:val>
                                            <p:fltVal val="0.5"/>
                                          </p:val>
                                        </p:tav>
                                        <p:tav tm="100000">
                                          <p:val>
                                            <p:strVal val="#ppt_x"/>
                                          </p:val>
                                        </p:tav>
                                      </p:tavLst>
                                    </p:anim>
                                    <p:anim calcmode="lin" valueType="num">
                                      <p:cBhvr>
                                        <p:cTn id="11" dur="500" fill="hold"/>
                                        <p:tgtEl>
                                          <p:spTgt spid="2"/>
                                        </p:tgtEl>
                                        <p:attrNameLst>
                                          <p:attrName>ppt_y</p:attrName>
                                        </p:attrNameLst>
                                      </p:cBhvr>
                                      <p:tavLst>
                                        <p:tav tm="0">
                                          <p:val>
                                            <p:fltVal val="0.5"/>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5" presetClass="entr" presetSubtype="0" fill="hold" grpId="0" nodeType="clickEffect">
                                  <p:stCondLst>
                                    <p:cond delay="0"/>
                                  </p:stCondLst>
                                  <p:iterate type="wd">
                                    <p:tmPct val="3947"/>
                                  </p:iterate>
                                  <p:childTnLst>
                                    <p:set>
                                      <p:cBhvr>
                                        <p:cTn id="15" dur="1" fill="hold">
                                          <p:stCondLst>
                                            <p:cond delay="0"/>
                                          </p:stCondLst>
                                        </p:cTn>
                                        <p:tgtEl>
                                          <p:spTgt spid="3"/>
                                        </p:tgtEl>
                                        <p:attrNameLst>
                                          <p:attrName>style.visibility</p:attrName>
                                        </p:attrNameLst>
                                      </p:cBhvr>
                                      <p:to>
                                        <p:strVal val="visible"/>
                                      </p:to>
                                    </p:set>
                                    <p:animEffect transition="in" filter="fade">
                                      <p:cBhvr>
                                        <p:cTn id="16" dur="1100"/>
                                        <p:tgtEl>
                                          <p:spTgt spid="3"/>
                                        </p:tgtEl>
                                      </p:cBhvr>
                                    </p:animEffect>
                                    <p:anim calcmode="lin" valueType="num">
                                      <p:cBhvr>
                                        <p:cTn id="17" dur="1100" fill="hold"/>
                                        <p:tgtEl>
                                          <p:spTgt spid="3"/>
                                        </p:tgtEl>
                                        <p:attrNameLst>
                                          <p:attrName>style.rotation</p:attrName>
                                        </p:attrNameLst>
                                      </p:cBhvr>
                                      <p:tavLst>
                                        <p:tav tm="0">
                                          <p:val>
                                            <p:fltVal val="720"/>
                                          </p:val>
                                        </p:tav>
                                        <p:tav tm="100000">
                                          <p:val>
                                            <p:fltVal val="0"/>
                                          </p:val>
                                        </p:tav>
                                      </p:tavLst>
                                    </p:anim>
                                    <p:anim calcmode="lin" valueType="num">
                                      <p:cBhvr>
                                        <p:cTn id="18" dur="1100" fill="hold"/>
                                        <p:tgtEl>
                                          <p:spTgt spid="3"/>
                                        </p:tgtEl>
                                        <p:attrNameLst>
                                          <p:attrName>ppt_h</p:attrName>
                                        </p:attrNameLst>
                                      </p:cBhvr>
                                      <p:tavLst>
                                        <p:tav tm="0">
                                          <p:val>
                                            <p:fltVal val="0"/>
                                          </p:val>
                                        </p:tav>
                                        <p:tav tm="100000">
                                          <p:val>
                                            <p:strVal val="#ppt_h"/>
                                          </p:val>
                                        </p:tav>
                                      </p:tavLst>
                                    </p:anim>
                                    <p:anim calcmode="lin" valueType="num">
                                      <p:cBhvr>
                                        <p:cTn id="19" dur="1100" fill="hold"/>
                                        <p:tgtEl>
                                          <p:spTgt spid="3"/>
                                        </p:tgtEl>
                                        <p:attrNameLst>
                                          <p:attrName>ppt_w</p:attrName>
                                        </p:attrNameLst>
                                      </p:cBhvr>
                                      <p:tavLst>
                                        <p:tav tm="0">
                                          <p:val>
                                            <p:fltVal val="0"/>
                                          </p:val>
                                        </p:tav>
                                        <p:tav tm="100000">
                                          <p:val>
                                            <p:strVal val="#ppt_w"/>
                                          </p:val>
                                        </p:tav>
                                      </p:tavLst>
                                    </p:anim>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grpId="0" nodeType="clickEffect">
                                  <p:stCondLst>
                                    <p:cond delay="0"/>
                                  </p:stCondLst>
                                  <p:iterate type="lt">
                                    <p:tmPct val="5000"/>
                                  </p:iterate>
                                  <p:childTnLst>
                                    <p:set>
                                      <p:cBhvr>
                                        <p:cTn id="23" dur="1" fill="hold">
                                          <p:stCondLst>
                                            <p:cond delay="0"/>
                                          </p:stCondLst>
                                        </p:cTn>
                                        <p:tgtEl>
                                          <p:spTgt spid="5"/>
                                        </p:tgtEl>
                                        <p:attrNameLst>
                                          <p:attrName>style.visibility</p:attrName>
                                        </p:attrNameLst>
                                      </p:cBhvr>
                                      <p:to>
                                        <p:strVal val="visible"/>
                                      </p:to>
                                    </p:set>
                                    <p:anim calcmode="lin" valueType="num">
                                      <p:cBhvr>
                                        <p:cTn id="24" dur="1000" fill="hold"/>
                                        <p:tgtEl>
                                          <p:spTgt spid="5"/>
                                        </p:tgtEl>
                                        <p:attrNameLst>
                                          <p:attrName>ppt_w</p:attrName>
                                        </p:attrNameLst>
                                      </p:cBhvr>
                                      <p:tavLst>
                                        <p:tav tm="0">
                                          <p:val>
                                            <p:fltVal val="0"/>
                                          </p:val>
                                        </p:tav>
                                        <p:tav tm="100000">
                                          <p:val>
                                            <p:strVal val="#ppt_w"/>
                                          </p:val>
                                        </p:tav>
                                      </p:tavLst>
                                    </p:anim>
                                    <p:anim calcmode="lin" valueType="num">
                                      <p:cBhvr>
                                        <p:cTn id="25" dur="1000" fill="hold"/>
                                        <p:tgtEl>
                                          <p:spTgt spid="5"/>
                                        </p:tgtEl>
                                        <p:attrNameLst>
                                          <p:attrName>ppt_h</p:attrName>
                                        </p:attrNameLst>
                                      </p:cBhvr>
                                      <p:tavLst>
                                        <p:tav tm="0">
                                          <p:val>
                                            <p:fltVal val="0"/>
                                          </p:val>
                                        </p:tav>
                                        <p:tav tm="100000">
                                          <p:val>
                                            <p:strVal val="#ppt_h"/>
                                          </p:val>
                                        </p:tav>
                                      </p:tavLst>
                                    </p:anim>
                                    <p:anim calcmode="lin" valueType="num">
                                      <p:cBhvr>
                                        <p:cTn id="26" dur="1000" fill="hold"/>
                                        <p:tgtEl>
                                          <p:spTgt spid="5"/>
                                        </p:tgtEl>
                                        <p:attrNameLst>
                                          <p:attrName>style.rotation</p:attrName>
                                        </p:attrNameLst>
                                      </p:cBhvr>
                                      <p:tavLst>
                                        <p:tav tm="0">
                                          <p:val>
                                            <p:fltVal val="90"/>
                                          </p:val>
                                        </p:tav>
                                        <p:tav tm="100000">
                                          <p:val>
                                            <p:fltVal val="0"/>
                                          </p:val>
                                        </p:tav>
                                      </p:tavLst>
                                    </p:anim>
                                    <p:animEffect transition="in" filter="fade">
                                      <p:cBhvr>
                                        <p:cTn id="27" dur="10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31" presetClass="entr" presetSubtype="0" fill="hold" grpId="0" nodeType="clickEffect">
                                  <p:stCondLst>
                                    <p:cond delay="0"/>
                                  </p:stCondLst>
                                  <p:iterate type="wd">
                                    <p:tmPct val="5000"/>
                                  </p:iterate>
                                  <p:childTnLst>
                                    <p:set>
                                      <p:cBhvr>
                                        <p:cTn id="31" dur="1" fill="hold">
                                          <p:stCondLst>
                                            <p:cond delay="0"/>
                                          </p:stCondLst>
                                        </p:cTn>
                                        <p:tgtEl>
                                          <p:spTgt spid="6"/>
                                        </p:tgtEl>
                                        <p:attrNameLst>
                                          <p:attrName>style.visibility</p:attrName>
                                        </p:attrNameLst>
                                      </p:cBhvr>
                                      <p:to>
                                        <p:strVal val="visible"/>
                                      </p:to>
                                    </p:set>
                                    <p:anim calcmode="lin" valueType="num">
                                      <p:cBhvr>
                                        <p:cTn id="32" dur="1000" fill="hold"/>
                                        <p:tgtEl>
                                          <p:spTgt spid="6"/>
                                        </p:tgtEl>
                                        <p:attrNameLst>
                                          <p:attrName>ppt_w</p:attrName>
                                        </p:attrNameLst>
                                      </p:cBhvr>
                                      <p:tavLst>
                                        <p:tav tm="0">
                                          <p:val>
                                            <p:fltVal val="0"/>
                                          </p:val>
                                        </p:tav>
                                        <p:tav tm="100000">
                                          <p:val>
                                            <p:strVal val="#ppt_w"/>
                                          </p:val>
                                        </p:tav>
                                      </p:tavLst>
                                    </p:anim>
                                    <p:anim calcmode="lin" valueType="num">
                                      <p:cBhvr>
                                        <p:cTn id="33" dur="1000" fill="hold"/>
                                        <p:tgtEl>
                                          <p:spTgt spid="6"/>
                                        </p:tgtEl>
                                        <p:attrNameLst>
                                          <p:attrName>ppt_h</p:attrName>
                                        </p:attrNameLst>
                                      </p:cBhvr>
                                      <p:tavLst>
                                        <p:tav tm="0">
                                          <p:val>
                                            <p:fltVal val="0"/>
                                          </p:val>
                                        </p:tav>
                                        <p:tav tm="100000">
                                          <p:val>
                                            <p:strVal val="#ppt_h"/>
                                          </p:val>
                                        </p:tav>
                                      </p:tavLst>
                                    </p:anim>
                                    <p:anim calcmode="lin" valueType="num">
                                      <p:cBhvr>
                                        <p:cTn id="34" dur="1000" fill="hold"/>
                                        <p:tgtEl>
                                          <p:spTgt spid="6"/>
                                        </p:tgtEl>
                                        <p:attrNameLst>
                                          <p:attrName>style.rotation</p:attrName>
                                        </p:attrNameLst>
                                      </p:cBhvr>
                                      <p:tavLst>
                                        <p:tav tm="0">
                                          <p:val>
                                            <p:fltVal val="90"/>
                                          </p:val>
                                        </p:tav>
                                        <p:tav tm="100000">
                                          <p:val>
                                            <p:fltVal val="0"/>
                                          </p:val>
                                        </p:tav>
                                      </p:tavLst>
                                    </p:anim>
                                    <p:animEffect transition="in" filter="fade">
                                      <p:cBhvr>
                                        <p:cTn id="3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11"/>
          <p:cNvSpPr txBox="1">
            <a:spLocks/>
          </p:cNvSpPr>
          <p:nvPr/>
        </p:nvSpPr>
        <p:spPr>
          <a:xfrm>
            <a:off x="457200" y="1698625"/>
            <a:ext cx="4040188" cy="71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r">
              <a:lnSpc>
                <a:spcPct val="150000"/>
              </a:lnSpc>
              <a:defRPr/>
            </a:pPr>
            <a:r>
              <a:rPr lang="fa-IR" sz="2000" smtClean="0">
                <a:latin typeface="Titr" pitchFamily="2" charset="-78"/>
                <a:cs typeface="Titr" pitchFamily="2" charset="-78"/>
              </a:rPr>
              <a:t>     </a:t>
            </a:r>
            <a:endParaRPr lang="en-US" sz="2000" dirty="0">
              <a:latin typeface="Titr" pitchFamily="2" charset="-78"/>
              <a:cs typeface="Titr" pitchFamily="2" charset="-78"/>
            </a:endParaRPr>
          </a:p>
        </p:txBody>
      </p:sp>
      <p:pic>
        <p:nvPicPr>
          <p:cNvPr id="4" name="Content Placeholder 3" descr="220px-Roman_Electio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214312" y="1887170"/>
            <a:ext cx="2500313" cy="265906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7" name="TextBox 12"/>
          <p:cNvSpPr txBox="1">
            <a:spLocks noChangeArrowheads="1"/>
          </p:cNvSpPr>
          <p:nvPr/>
        </p:nvSpPr>
        <p:spPr bwMode="auto">
          <a:xfrm>
            <a:off x="0" y="4631813"/>
            <a:ext cx="2758068"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150000"/>
              </a:lnSpc>
            </a:pPr>
            <a:r>
              <a:rPr lang="fa-IR" b="1" dirty="0">
                <a:latin typeface="Titr" pitchFamily="2" charset="-78"/>
                <a:cs typeface="Titr" pitchFamily="2" charset="-78"/>
              </a:rPr>
              <a:t>سکه انتخابات – از رم باستان       </a:t>
            </a:r>
            <a:endParaRPr lang="en-US" b="1" dirty="0">
              <a:latin typeface="Titr" pitchFamily="2" charset="-78"/>
              <a:cs typeface="Titr" pitchFamily="2" charset="-78"/>
            </a:endParaRPr>
          </a:p>
        </p:txBody>
      </p:sp>
      <p:sp>
        <p:nvSpPr>
          <p:cNvPr id="8" name="Rectangle 7"/>
          <p:cNvSpPr/>
          <p:nvPr/>
        </p:nvSpPr>
        <p:spPr>
          <a:xfrm>
            <a:off x="2895604" y="2895600"/>
            <a:ext cx="5867401" cy="977191"/>
          </a:xfrm>
          <a:prstGeom prst="rect">
            <a:avLst/>
          </a:prstGeom>
        </p:spPr>
        <p:txBody>
          <a:bodyPr wrap="square">
            <a:spAutoFit/>
          </a:bodyPr>
          <a:lstStyle/>
          <a:p>
            <a:pPr algn="r">
              <a:lnSpc>
                <a:spcPct val="150000"/>
              </a:lnSpc>
            </a:pPr>
            <a:r>
              <a:rPr lang="fa-IR" sz="2000" dirty="0">
                <a:latin typeface="Titr" pitchFamily="2" charset="-78"/>
                <a:cs typeface="Titr" pitchFamily="2" charset="-78"/>
              </a:rPr>
              <a:t> در بسیاری </a:t>
            </a:r>
            <a:r>
              <a:rPr lang="fa-IR" sz="2000" dirty="0" smtClean="0">
                <a:latin typeface="Titr" pitchFamily="2" charset="-78"/>
                <a:cs typeface="Titr" pitchFamily="2" charset="-78"/>
              </a:rPr>
              <a:t>از این کشورها،  انتخابات </a:t>
            </a:r>
            <a:r>
              <a:rPr lang="fa-IR" sz="2000" dirty="0">
                <a:latin typeface="Titr" pitchFamily="2" charset="-78"/>
                <a:cs typeface="Titr" pitchFamily="2" charset="-78"/>
              </a:rPr>
              <a:t>آزاد گذار به دموکراسی را امکان  پذیر ساخته است .</a:t>
            </a:r>
          </a:p>
        </p:txBody>
      </p:sp>
      <p:sp>
        <p:nvSpPr>
          <p:cNvPr id="9" name="Rectangle 8"/>
          <p:cNvSpPr/>
          <p:nvPr/>
        </p:nvSpPr>
        <p:spPr>
          <a:xfrm>
            <a:off x="2834273" y="1811598"/>
            <a:ext cx="5895277" cy="977191"/>
          </a:xfrm>
          <a:prstGeom prst="rect">
            <a:avLst/>
          </a:prstGeom>
        </p:spPr>
        <p:txBody>
          <a:bodyPr wrap="square">
            <a:spAutoFit/>
          </a:bodyPr>
          <a:lstStyle/>
          <a:p>
            <a:pPr algn="r">
              <a:lnSpc>
                <a:spcPct val="150000"/>
              </a:lnSpc>
              <a:defRPr/>
            </a:pPr>
            <a:r>
              <a:rPr lang="fa-IR" sz="2000" dirty="0">
                <a:latin typeface="Titr" pitchFamily="2" charset="-78"/>
                <a:cs typeface="Titr" pitchFamily="2" charset="-78"/>
              </a:rPr>
              <a:t>از سال 1974 تا </a:t>
            </a:r>
            <a:r>
              <a:rPr lang="fa-IR" sz="2000" dirty="0" smtClean="0">
                <a:latin typeface="Titr" pitchFamily="2" charset="-78"/>
                <a:cs typeface="Titr" pitchFamily="2" charset="-78"/>
              </a:rPr>
              <a:t>کنون در133 کشور </a:t>
            </a:r>
            <a:r>
              <a:rPr lang="fa-IR" sz="2000" dirty="0">
                <a:latin typeface="Titr" pitchFamily="2" charset="-78"/>
                <a:cs typeface="Titr" pitchFamily="2" charset="-78"/>
              </a:rPr>
              <a:t>دنیا </a:t>
            </a:r>
            <a:r>
              <a:rPr lang="fa-IR" sz="2000" dirty="0" smtClean="0">
                <a:latin typeface="Titr" pitchFamily="2" charset="-78"/>
                <a:cs typeface="Titr" pitchFamily="2" charset="-78"/>
              </a:rPr>
              <a:t>گذار به </a:t>
            </a:r>
            <a:r>
              <a:rPr lang="fa-IR" sz="2000" dirty="0">
                <a:latin typeface="Titr" pitchFamily="2" charset="-78"/>
                <a:cs typeface="Titr" pitchFamily="2" charset="-78"/>
              </a:rPr>
              <a:t>دموکراسی </a:t>
            </a:r>
            <a:r>
              <a:rPr lang="fa-IR" sz="2000" dirty="0" smtClean="0">
                <a:latin typeface="Titr" pitchFamily="2" charset="-78"/>
                <a:cs typeface="Titr" pitchFamily="2" charset="-78"/>
              </a:rPr>
              <a:t>صورت گرفته است.</a:t>
            </a:r>
            <a:endParaRPr lang="en-US" sz="2000" dirty="0">
              <a:latin typeface="Titr" pitchFamily="2" charset="-78"/>
              <a:cs typeface="Titr" pitchFamily="2" charset="-78"/>
            </a:endParaRPr>
          </a:p>
        </p:txBody>
      </p:sp>
      <p:sp>
        <p:nvSpPr>
          <p:cNvPr id="10" name="Rectangle 9"/>
          <p:cNvSpPr/>
          <p:nvPr/>
        </p:nvSpPr>
        <p:spPr>
          <a:xfrm>
            <a:off x="2834273" y="3962400"/>
            <a:ext cx="5896074" cy="1438855"/>
          </a:xfrm>
          <a:prstGeom prst="rect">
            <a:avLst/>
          </a:prstGeom>
        </p:spPr>
        <p:txBody>
          <a:bodyPr wrap="square">
            <a:spAutoFit/>
          </a:bodyPr>
          <a:lstStyle/>
          <a:p>
            <a:pPr algn="r">
              <a:lnSpc>
                <a:spcPct val="150000"/>
              </a:lnSpc>
            </a:pPr>
            <a:r>
              <a:rPr lang="fa-IR" sz="2000" dirty="0">
                <a:latin typeface="Titr" pitchFamily="2" charset="-78"/>
                <a:cs typeface="Titr" pitchFamily="2" charset="-78"/>
              </a:rPr>
              <a:t>حکومت قبلی این کشورها مستبد – تمامیت خواه-ایدئولوژیک و سرکوبگر </a:t>
            </a:r>
            <a:r>
              <a:rPr lang="fa-IR" sz="2000" dirty="0" smtClean="0">
                <a:latin typeface="Titr" pitchFamily="2" charset="-78"/>
                <a:cs typeface="Titr" pitchFamily="2" charset="-78"/>
              </a:rPr>
              <a:t>بودند. در اکثر </a:t>
            </a:r>
            <a:r>
              <a:rPr lang="fa-IR" sz="2000" dirty="0">
                <a:latin typeface="Titr" pitchFamily="2" charset="-78"/>
                <a:cs typeface="Titr" pitchFamily="2" charset="-78"/>
              </a:rPr>
              <a:t>این کشورها انتخابات آزاد رل عمده ئی  در گذار کم هزینه تر به دموکراسی داشته است .</a:t>
            </a:r>
            <a:endParaRPr lang="en-US" sz="2000" dirty="0">
              <a:latin typeface="Titr" pitchFamily="2" charset="-78"/>
              <a:cs typeface="Titr" pitchFamily="2" charset="-78"/>
            </a:endParaRPr>
          </a:p>
        </p:txBody>
      </p:sp>
      <p:sp>
        <p:nvSpPr>
          <p:cNvPr id="11" name="Rectangle 10"/>
          <p:cNvSpPr/>
          <p:nvPr/>
        </p:nvSpPr>
        <p:spPr>
          <a:xfrm>
            <a:off x="1905000" y="5486400"/>
            <a:ext cx="6824550" cy="400110"/>
          </a:xfrm>
          <a:prstGeom prst="rect">
            <a:avLst/>
          </a:prstGeom>
        </p:spPr>
        <p:txBody>
          <a:bodyPr wrap="square">
            <a:spAutoFit/>
          </a:bodyPr>
          <a:lstStyle/>
          <a:p>
            <a:pPr algn="r">
              <a:defRPr/>
            </a:pPr>
            <a:r>
              <a:rPr lang="fa-IR" sz="2000" dirty="0">
                <a:latin typeface="Titr" pitchFamily="2" charset="-78"/>
                <a:cs typeface="Titr" pitchFamily="2" charset="-78"/>
              </a:rPr>
              <a:t>ایران نیز میتواند نمونه دیگری از گذار به دموکراسی از این </a:t>
            </a:r>
            <a:r>
              <a:rPr lang="fa-IR" sz="2000" dirty="0" smtClean="0">
                <a:latin typeface="Titr" pitchFamily="2" charset="-78"/>
                <a:cs typeface="Titr" pitchFamily="2" charset="-78"/>
              </a:rPr>
              <a:t>طریق باشد.</a:t>
            </a:r>
            <a:endParaRPr lang="en-US" sz="2000" dirty="0">
              <a:latin typeface="Titr" pitchFamily="2" charset="-78"/>
              <a:cs typeface="Titr" pitchFamily="2" charset="-78"/>
            </a:endParaRPr>
          </a:p>
        </p:txBody>
      </p:sp>
      <p:sp>
        <p:nvSpPr>
          <p:cNvPr id="5" name="Rectangle 4"/>
          <p:cNvSpPr/>
          <p:nvPr/>
        </p:nvSpPr>
        <p:spPr>
          <a:xfrm>
            <a:off x="5791539" y="356538"/>
            <a:ext cx="2996333" cy="707886"/>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fa-IR"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rPr>
              <a:t>انتخابات آزاد: </a:t>
            </a:r>
            <a:endParaRPr lang="en-TT"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Rectangle 5"/>
          <p:cNvSpPr/>
          <p:nvPr/>
        </p:nvSpPr>
        <p:spPr>
          <a:xfrm>
            <a:off x="568356" y="356538"/>
            <a:ext cx="5163593" cy="600164"/>
          </a:xfrm>
          <a:prstGeom prst="rect">
            <a:avLst/>
          </a:prstGeom>
        </p:spPr>
        <p:txBody>
          <a:bodyPr wrap="none">
            <a:spAutoFit/>
          </a:bodyPr>
          <a:lstStyle/>
          <a:p>
            <a:pPr>
              <a:lnSpc>
                <a:spcPct val="150000"/>
              </a:lnSpc>
              <a:defRPr/>
            </a:pPr>
            <a:r>
              <a:rPr lang="fa-IR" sz="2400" dirty="0">
                <a:latin typeface="Titr" pitchFamily="2" charset="-78"/>
                <a:cs typeface="Titr" pitchFamily="2" charset="-78"/>
              </a:rPr>
              <a:t>مدل موفق گذار به دموکراسی در تجربه جهانی</a:t>
            </a:r>
            <a:endParaRPr lang="en-US" sz="2400" dirty="0">
              <a:latin typeface="Titr" pitchFamily="2" charset="-78"/>
              <a:cs typeface="Titr" pitchFamily="2" charset="-78"/>
            </a:endParaRPr>
          </a:p>
        </p:txBody>
      </p:sp>
    </p:spTree>
    <p:extLst>
      <p:ext uri="{BB962C8B-B14F-4D97-AF65-F5344CB8AC3E}">
        <p14:creationId xmlns:p14="http://schemas.microsoft.com/office/powerpoint/2010/main" val="3856349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800" decel="100000"/>
                                        <p:tgtEl>
                                          <p:spTgt spid="5"/>
                                        </p:tgtEl>
                                      </p:cBhvr>
                                    </p:animEffect>
                                    <p:anim calcmode="lin" valueType="num">
                                      <p:cBhvr>
                                        <p:cTn id="8" dur="800" decel="100000" fill="hold"/>
                                        <p:tgtEl>
                                          <p:spTgt spid="5"/>
                                        </p:tgtEl>
                                        <p:attrNameLst>
                                          <p:attrName>style.rotation</p:attrName>
                                        </p:attrNameLst>
                                      </p:cBhvr>
                                      <p:tavLst>
                                        <p:tav tm="0">
                                          <p:val>
                                            <p:fltVal val="-90"/>
                                          </p:val>
                                        </p:tav>
                                        <p:tav tm="100000">
                                          <p:val>
                                            <p:fltVal val="0"/>
                                          </p:val>
                                        </p:tav>
                                      </p:tavLst>
                                    </p:anim>
                                    <p:anim calcmode="lin" valueType="num">
                                      <p:cBhvr>
                                        <p:cTn id="9" dur="800" decel="100000" fill="hold"/>
                                        <p:tgtEl>
                                          <p:spTgt spid="5"/>
                                        </p:tgtEl>
                                        <p:attrNameLst>
                                          <p:attrName>ppt_x</p:attrName>
                                        </p:attrNameLst>
                                      </p:cBhvr>
                                      <p:tavLst>
                                        <p:tav tm="0">
                                          <p:val>
                                            <p:strVal val="#ppt_x+0.4"/>
                                          </p:val>
                                        </p:tav>
                                        <p:tav tm="100000">
                                          <p:val>
                                            <p:strVal val="#ppt_x-0.05"/>
                                          </p:val>
                                        </p:tav>
                                      </p:tavLst>
                                    </p:anim>
                                    <p:anim calcmode="lin" valueType="num">
                                      <p:cBhvr>
                                        <p:cTn id="10" dur="800" decel="100000" fill="hold"/>
                                        <p:tgtEl>
                                          <p:spTgt spid="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iterate type="wd">
                                    <p:tmPct val="10000"/>
                                  </p:iterate>
                                  <p:childTnLst>
                                    <p:set>
                                      <p:cBhvr>
                                        <p:cTn id="16" dur="1" fill="hold">
                                          <p:stCondLst>
                                            <p:cond delay="0"/>
                                          </p:stCondLst>
                                        </p:cTn>
                                        <p:tgtEl>
                                          <p:spTgt spid="6"/>
                                        </p:tgtEl>
                                        <p:attrNameLst>
                                          <p:attrName>style.visibility</p:attrName>
                                        </p:attrNameLst>
                                      </p:cBhvr>
                                      <p:to>
                                        <p:strVal val="visible"/>
                                      </p:to>
                                    </p:set>
                                    <p:animEffect transition="in" filter="fade">
                                      <p:cBhvr>
                                        <p:cTn id="17" dur="800" decel="100000"/>
                                        <p:tgtEl>
                                          <p:spTgt spid="6"/>
                                        </p:tgtEl>
                                      </p:cBhvr>
                                    </p:animEffect>
                                    <p:anim calcmode="lin" valueType="num">
                                      <p:cBhvr>
                                        <p:cTn id="18" dur="800" decel="100000" fill="hold"/>
                                        <p:tgtEl>
                                          <p:spTgt spid="6"/>
                                        </p:tgtEl>
                                        <p:attrNameLst>
                                          <p:attrName>style.rotation</p:attrName>
                                        </p:attrNameLst>
                                      </p:cBhvr>
                                      <p:tavLst>
                                        <p:tav tm="0">
                                          <p:val>
                                            <p:fltVal val="-90"/>
                                          </p:val>
                                        </p:tav>
                                        <p:tav tm="100000">
                                          <p:val>
                                            <p:fltVal val="0"/>
                                          </p:val>
                                        </p:tav>
                                      </p:tavLst>
                                    </p:anim>
                                    <p:anim calcmode="lin" valueType="num">
                                      <p:cBhvr>
                                        <p:cTn id="19" dur="800" decel="100000" fill="hold"/>
                                        <p:tgtEl>
                                          <p:spTgt spid="6"/>
                                        </p:tgtEl>
                                        <p:attrNameLst>
                                          <p:attrName>ppt_x</p:attrName>
                                        </p:attrNameLst>
                                      </p:cBhvr>
                                      <p:tavLst>
                                        <p:tav tm="0">
                                          <p:val>
                                            <p:strVal val="#ppt_x+0.4"/>
                                          </p:val>
                                        </p:tav>
                                        <p:tav tm="100000">
                                          <p:val>
                                            <p:strVal val="#ppt_x-0.05"/>
                                          </p:val>
                                        </p:tav>
                                      </p:tavLst>
                                    </p:anim>
                                    <p:anim calcmode="lin" valueType="num">
                                      <p:cBhvr>
                                        <p:cTn id="20" dur="800" decel="100000" fill="hold"/>
                                        <p:tgtEl>
                                          <p:spTgt spid="6"/>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5" presetClass="entr" presetSubtype="0" fill="hold" grpId="0" nodeType="clickEffect">
                                  <p:stCondLst>
                                    <p:cond delay="0"/>
                                  </p:stCondLst>
                                  <p:iterate type="wd">
                                    <p:tmPct val="7692"/>
                                  </p:iterate>
                                  <p:childTnLst>
                                    <p:set>
                                      <p:cBhvr>
                                        <p:cTn id="26" dur="1" fill="hold">
                                          <p:stCondLst>
                                            <p:cond delay="0"/>
                                          </p:stCondLst>
                                        </p:cTn>
                                        <p:tgtEl>
                                          <p:spTgt spid="9"/>
                                        </p:tgtEl>
                                        <p:attrNameLst>
                                          <p:attrName>style.visibility</p:attrName>
                                        </p:attrNameLst>
                                      </p:cBhvr>
                                      <p:to>
                                        <p:strVal val="visible"/>
                                      </p:to>
                                    </p:set>
                                    <p:anim calcmode="lin" valueType="num">
                                      <p:cBhvr>
                                        <p:cTn id="27" dur="1000" fill="hold"/>
                                        <p:tgtEl>
                                          <p:spTgt spid="9"/>
                                        </p:tgtEl>
                                        <p:attrNameLst>
                                          <p:attrName>ppt_w</p:attrName>
                                        </p:attrNameLst>
                                      </p:cBhvr>
                                      <p:tavLst>
                                        <p:tav tm="0">
                                          <p:val>
                                            <p:fltVal val="0"/>
                                          </p:val>
                                        </p:tav>
                                        <p:tav tm="100000">
                                          <p:val>
                                            <p:strVal val="#ppt_w"/>
                                          </p:val>
                                        </p:tav>
                                      </p:tavLst>
                                    </p:anim>
                                    <p:anim calcmode="lin" valueType="num">
                                      <p:cBhvr>
                                        <p:cTn id="28" dur="1000" fill="hold"/>
                                        <p:tgtEl>
                                          <p:spTgt spid="9"/>
                                        </p:tgtEl>
                                        <p:attrNameLst>
                                          <p:attrName>ppt_h</p:attrName>
                                        </p:attrNameLst>
                                      </p:cBhvr>
                                      <p:tavLst>
                                        <p:tav tm="0">
                                          <p:val>
                                            <p:fltVal val="0"/>
                                          </p:val>
                                        </p:tav>
                                        <p:tav tm="100000">
                                          <p:val>
                                            <p:strVal val="#ppt_h"/>
                                          </p:val>
                                        </p:tav>
                                      </p:tavLst>
                                    </p:anim>
                                    <p:anim calcmode="lin" valueType="num">
                                      <p:cBhvr>
                                        <p:cTn id="29" dur="1000" fill="hold"/>
                                        <p:tgtEl>
                                          <p:spTgt spid="9"/>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1" fill="hold">
                      <p:stCondLst>
                        <p:cond delay="indefinite"/>
                      </p:stCondLst>
                      <p:childTnLst>
                        <p:par>
                          <p:cTn id="32" fill="hold">
                            <p:stCondLst>
                              <p:cond delay="0"/>
                            </p:stCondLst>
                            <p:childTnLst>
                              <p:par>
                                <p:cTn id="33" presetID="15" presetClass="entr" presetSubtype="0" fill="hold" grpId="0" nodeType="clickEffect">
                                  <p:stCondLst>
                                    <p:cond delay="0"/>
                                  </p:stCondLst>
                                  <p:iterate type="wd">
                                    <p:tmPct val="6667"/>
                                  </p:iterate>
                                  <p:childTnLst>
                                    <p:set>
                                      <p:cBhvr>
                                        <p:cTn id="34" dur="1" fill="hold">
                                          <p:stCondLst>
                                            <p:cond delay="0"/>
                                          </p:stCondLst>
                                        </p:cTn>
                                        <p:tgtEl>
                                          <p:spTgt spid="8"/>
                                        </p:tgtEl>
                                        <p:attrNameLst>
                                          <p:attrName>style.visibility</p:attrName>
                                        </p:attrNameLst>
                                      </p:cBhvr>
                                      <p:to>
                                        <p:strVal val="visible"/>
                                      </p:to>
                                    </p:set>
                                    <p:anim calcmode="lin" valueType="num">
                                      <p:cBhvr>
                                        <p:cTn id="35" dur="1000" fill="hold"/>
                                        <p:tgtEl>
                                          <p:spTgt spid="8"/>
                                        </p:tgtEl>
                                        <p:attrNameLst>
                                          <p:attrName>ppt_w</p:attrName>
                                        </p:attrNameLst>
                                      </p:cBhvr>
                                      <p:tavLst>
                                        <p:tav tm="0">
                                          <p:val>
                                            <p:fltVal val="0"/>
                                          </p:val>
                                        </p:tav>
                                        <p:tav tm="100000">
                                          <p:val>
                                            <p:strVal val="#ppt_w"/>
                                          </p:val>
                                        </p:tav>
                                      </p:tavLst>
                                    </p:anim>
                                    <p:anim calcmode="lin" valueType="num">
                                      <p:cBhvr>
                                        <p:cTn id="36" dur="1000" fill="hold"/>
                                        <p:tgtEl>
                                          <p:spTgt spid="8"/>
                                        </p:tgtEl>
                                        <p:attrNameLst>
                                          <p:attrName>ppt_h</p:attrName>
                                        </p:attrNameLst>
                                      </p:cBhvr>
                                      <p:tavLst>
                                        <p:tav tm="0">
                                          <p:val>
                                            <p:fltVal val="0"/>
                                          </p:val>
                                        </p:tav>
                                        <p:tav tm="100000">
                                          <p:val>
                                            <p:strVal val="#ppt_h"/>
                                          </p:val>
                                        </p:tav>
                                      </p:tavLst>
                                    </p:anim>
                                    <p:anim calcmode="lin" valueType="num">
                                      <p:cBhvr>
                                        <p:cTn id="37"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38" dur="1000" fill="hold"/>
                                        <p:tgtEl>
                                          <p:spTgt spid="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9" fill="hold">
                      <p:stCondLst>
                        <p:cond delay="indefinite"/>
                      </p:stCondLst>
                      <p:childTnLst>
                        <p:par>
                          <p:cTn id="40" fill="hold">
                            <p:stCondLst>
                              <p:cond delay="0"/>
                            </p:stCondLst>
                            <p:childTnLst>
                              <p:par>
                                <p:cTn id="41" presetID="15" presetClass="entr" presetSubtype="0" fill="hold" grpId="0" nodeType="clickEffect">
                                  <p:stCondLst>
                                    <p:cond delay="0"/>
                                  </p:stCondLst>
                                  <p:iterate type="wd">
                                    <p:tmPct val="3929"/>
                                  </p:iterate>
                                  <p:childTnLst>
                                    <p:set>
                                      <p:cBhvr>
                                        <p:cTn id="42" dur="1" fill="hold">
                                          <p:stCondLst>
                                            <p:cond delay="0"/>
                                          </p:stCondLst>
                                        </p:cTn>
                                        <p:tgtEl>
                                          <p:spTgt spid="10"/>
                                        </p:tgtEl>
                                        <p:attrNameLst>
                                          <p:attrName>style.visibility</p:attrName>
                                        </p:attrNameLst>
                                      </p:cBhvr>
                                      <p:to>
                                        <p:strVal val="visible"/>
                                      </p:to>
                                    </p:set>
                                    <p:anim calcmode="lin" valueType="num">
                                      <p:cBhvr>
                                        <p:cTn id="43" dur="1000" fill="hold"/>
                                        <p:tgtEl>
                                          <p:spTgt spid="10"/>
                                        </p:tgtEl>
                                        <p:attrNameLst>
                                          <p:attrName>ppt_w</p:attrName>
                                        </p:attrNameLst>
                                      </p:cBhvr>
                                      <p:tavLst>
                                        <p:tav tm="0">
                                          <p:val>
                                            <p:fltVal val="0"/>
                                          </p:val>
                                        </p:tav>
                                        <p:tav tm="100000">
                                          <p:val>
                                            <p:strVal val="#ppt_w"/>
                                          </p:val>
                                        </p:tav>
                                      </p:tavLst>
                                    </p:anim>
                                    <p:anim calcmode="lin" valueType="num">
                                      <p:cBhvr>
                                        <p:cTn id="44" dur="1000" fill="hold"/>
                                        <p:tgtEl>
                                          <p:spTgt spid="10"/>
                                        </p:tgtEl>
                                        <p:attrNameLst>
                                          <p:attrName>ppt_h</p:attrName>
                                        </p:attrNameLst>
                                      </p:cBhvr>
                                      <p:tavLst>
                                        <p:tav tm="0">
                                          <p:val>
                                            <p:fltVal val="0"/>
                                          </p:val>
                                        </p:tav>
                                        <p:tav tm="100000">
                                          <p:val>
                                            <p:strVal val="#ppt_h"/>
                                          </p:val>
                                        </p:tav>
                                      </p:tavLst>
                                    </p:anim>
                                    <p:anim calcmode="lin" valueType="num">
                                      <p:cBhvr>
                                        <p:cTn id="45" dur="1000" fill="hold"/>
                                        <p:tgtEl>
                                          <p:spTgt spid="10"/>
                                        </p:tgtEl>
                                        <p:attrNameLst>
                                          <p:attrName>ppt_x</p:attrName>
                                        </p:attrNameLst>
                                      </p:cBhvr>
                                      <p:tavLst>
                                        <p:tav tm="0" fmla="#ppt_x+(cos(-2*pi*(1-$))*-#ppt_x-sin(-2*pi*(1-$))*(1-#ppt_y))*(1-$)">
                                          <p:val>
                                            <p:fltVal val="0"/>
                                          </p:val>
                                        </p:tav>
                                        <p:tav tm="100000">
                                          <p:val>
                                            <p:fltVal val="1"/>
                                          </p:val>
                                        </p:tav>
                                      </p:tavLst>
                                    </p:anim>
                                    <p:anim calcmode="lin" valueType="num">
                                      <p:cBhvr>
                                        <p:cTn id="46" dur="1000" fill="hold"/>
                                        <p:tgtEl>
                                          <p:spTgt spid="1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7" fill="hold">
                      <p:stCondLst>
                        <p:cond delay="indefinite"/>
                      </p:stCondLst>
                      <p:childTnLst>
                        <p:par>
                          <p:cTn id="48" fill="hold">
                            <p:stCondLst>
                              <p:cond delay="0"/>
                            </p:stCondLst>
                            <p:childTnLst>
                              <p:par>
                                <p:cTn id="49" presetID="15" presetClass="entr" presetSubtype="0" fill="hold" grpId="0" nodeType="clickEffect">
                                  <p:stCondLst>
                                    <p:cond delay="0"/>
                                  </p:stCondLst>
                                  <p:iterate type="wd">
                                    <p:tmPct val="7500"/>
                                  </p:iterate>
                                  <p:childTnLst>
                                    <p:set>
                                      <p:cBhvr>
                                        <p:cTn id="50" dur="1" fill="hold">
                                          <p:stCondLst>
                                            <p:cond delay="0"/>
                                          </p:stCondLst>
                                        </p:cTn>
                                        <p:tgtEl>
                                          <p:spTgt spid="11"/>
                                        </p:tgtEl>
                                        <p:attrNameLst>
                                          <p:attrName>style.visibility</p:attrName>
                                        </p:attrNameLst>
                                      </p:cBhvr>
                                      <p:to>
                                        <p:strVal val="visible"/>
                                      </p:to>
                                    </p:set>
                                    <p:anim calcmode="lin" valueType="num">
                                      <p:cBhvr>
                                        <p:cTn id="51" dur="1000" fill="hold"/>
                                        <p:tgtEl>
                                          <p:spTgt spid="11"/>
                                        </p:tgtEl>
                                        <p:attrNameLst>
                                          <p:attrName>ppt_w</p:attrName>
                                        </p:attrNameLst>
                                      </p:cBhvr>
                                      <p:tavLst>
                                        <p:tav tm="0">
                                          <p:val>
                                            <p:fltVal val="0"/>
                                          </p:val>
                                        </p:tav>
                                        <p:tav tm="100000">
                                          <p:val>
                                            <p:strVal val="#ppt_w"/>
                                          </p:val>
                                        </p:tav>
                                      </p:tavLst>
                                    </p:anim>
                                    <p:anim calcmode="lin" valueType="num">
                                      <p:cBhvr>
                                        <p:cTn id="52" dur="1000" fill="hold"/>
                                        <p:tgtEl>
                                          <p:spTgt spid="11"/>
                                        </p:tgtEl>
                                        <p:attrNameLst>
                                          <p:attrName>ppt_h</p:attrName>
                                        </p:attrNameLst>
                                      </p:cBhvr>
                                      <p:tavLst>
                                        <p:tav tm="0">
                                          <p:val>
                                            <p:fltVal val="0"/>
                                          </p:val>
                                        </p:tav>
                                        <p:tav tm="100000">
                                          <p:val>
                                            <p:strVal val="#ppt_h"/>
                                          </p:val>
                                        </p:tav>
                                      </p:tavLst>
                                    </p:anim>
                                    <p:anim calcmode="lin" valueType="num">
                                      <p:cBhvr>
                                        <p:cTn id="53" dur="1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54" dur="1000" fill="hold"/>
                                        <p:tgtEl>
                                          <p:spTgt spid="1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5" fill="hold">
                      <p:stCondLst>
                        <p:cond delay="indefinite"/>
                      </p:stCondLst>
                      <p:childTnLst>
                        <p:par>
                          <p:cTn id="56" fill="hold">
                            <p:stCondLst>
                              <p:cond delay="0"/>
                            </p:stCondLst>
                            <p:childTnLst>
                              <p:par>
                                <p:cTn id="57" presetID="37" presetClass="entr" presetSubtype="0" fill="hold" nodeType="click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fade">
                                      <p:cBhvr>
                                        <p:cTn id="59" dur="1000"/>
                                        <p:tgtEl>
                                          <p:spTgt spid="4"/>
                                        </p:tgtEl>
                                      </p:cBhvr>
                                    </p:animEffect>
                                    <p:anim calcmode="lin" valueType="num">
                                      <p:cBhvr>
                                        <p:cTn id="60" dur="1000" fill="hold"/>
                                        <p:tgtEl>
                                          <p:spTgt spid="4"/>
                                        </p:tgtEl>
                                        <p:attrNameLst>
                                          <p:attrName>ppt_x</p:attrName>
                                        </p:attrNameLst>
                                      </p:cBhvr>
                                      <p:tavLst>
                                        <p:tav tm="0">
                                          <p:val>
                                            <p:strVal val="#ppt_x"/>
                                          </p:val>
                                        </p:tav>
                                        <p:tav tm="100000">
                                          <p:val>
                                            <p:strVal val="#ppt_x"/>
                                          </p:val>
                                        </p:tav>
                                      </p:tavLst>
                                    </p:anim>
                                    <p:anim calcmode="lin" valueType="num">
                                      <p:cBhvr>
                                        <p:cTn id="61" dur="900" decel="100000" fill="hold"/>
                                        <p:tgtEl>
                                          <p:spTgt spid="4"/>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7"/>
                                        </p:tgtEl>
                                        <p:attrNameLst>
                                          <p:attrName>style.visibility</p:attrName>
                                        </p:attrNameLst>
                                      </p:cBhvr>
                                      <p:to>
                                        <p:strVal val="visible"/>
                                      </p:to>
                                    </p:set>
                                    <p:animEffect transition="in" filter="fade">
                                      <p:cBhvr>
                                        <p:cTn id="65" dur="1000"/>
                                        <p:tgtEl>
                                          <p:spTgt spid="7"/>
                                        </p:tgtEl>
                                      </p:cBhvr>
                                    </p:animEffect>
                                    <p:anim calcmode="lin" valueType="num">
                                      <p:cBhvr>
                                        <p:cTn id="66" dur="1000" fill="hold"/>
                                        <p:tgtEl>
                                          <p:spTgt spid="7"/>
                                        </p:tgtEl>
                                        <p:attrNameLst>
                                          <p:attrName>ppt_x</p:attrName>
                                        </p:attrNameLst>
                                      </p:cBhvr>
                                      <p:tavLst>
                                        <p:tav tm="0">
                                          <p:val>
                                            <p:strVal val="#ppt_x"/>
                                          </p:val>
                                        </p:tav>
                                        <p:tav tm="100000">
                                          <p:val>
                                            <p:strVal val="#ppt_x"/>
                                          </p:val>
                                        </p:tav>
                                      </p:tavLst>
                                    </p:anim>
                                    <p:anim calcmode="lin" valueType="num">
                                      <p:cBhvr>
                                        <p:cTn id="67" dur="900" decel="100000" fill="hold"/>
                                        <p:tgtEl>
                                          <p:spTgt spid="7"/>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angle 12"/>
          <p:cNvSpPr/>
          <p:nvPr/>
        </p:nvSpPr>
        <p:spPr>
          <a:xfrm>
            <a:off x="3624943" y="3062087"/>
            <a:ext cx="5159829" cy="1573508"/>
          </a:xfrm>
          <a:prstGeom prst="rect">
            <a:avLst/>
          </a:prstGeom>
        </p:spPr>
        <p:txBody>
          <a:bodyPr wrap="square">
            <a:spAutoFit/>
          </a:bodyPr>
          <a:lstStyle/>
          <a:p>
            <a:pPr algn="r" rtl="1">
              <a:lnSpc>
                <a:spcPct val="150000"/>
              </a:lnSpc>
            </a:pPr>
            <a:r>
              <a:rPr lang="fa-IR" sz="2200" dirty="0" smtClean="0">
                <a:latin typeface="Titr" pitchFamily="2" charset="-78"/>
                <a:cs typeface="Titr" pitchFamily="2" charset="-78"/>
              </a:rPr>
              <a:t>ایران اعلامیه </a:t>
            </a:r>
            <a:r>
              <a:rPr lang="fa-IR" sz="2200" dirty="0">
                <a:latin typeface="Titr" pitchFamily="2" charset="-78"/>
                <a:cs typeface="Titr" pitchFamily="2" charset="-78"/>
              </a:rPr>
              <a:t>معیارهای انتخابا ت آزاد </a:t>
            </a:r>
            <a:r>
              <a:rPr lang="fa-IR" sz="2200" dirty="0" smtClean="0">
                <a:latin typeface="Titr" pitchFamily="2" charset="-78"/>
                <a:cs typeface="Titr" pitchFamily="2" charset="-78"/>
              </a:rPr>
              <a:t>و منصفانه </a:t>
            </a:r>
            <a:r>
              <a:rPr lang="fa-IR" sz="2200" dirty="0">
                <a:latin typeface="Titr" pitchFamily="2" charset="-78"/>
                <a:cs typeface="Titr" pitchFamily="2" charset="-78"/>
              </a:rPr>
              <a:t>شورای بین المجالس  را </a:t>
            </a:r>
            <a:r>
              <a:rPr lang="fa-IR" sz="2200" dirty="0" smtClean="0">
                <a:latin typeface="Titr" pitchFamily="2" charset="-78"/>
                <a:cs typeface="Titr" pitchFamily="2" charset="-78"/>
              </a:rPr>
              <a:t>که در </a:t>
            </a:r>
            <a:r>
              <a:rPr lang="fa-IR" sz="2200" dirty="0">
                <a:latin typeface="Titr" pitchFamily="2" charset="-78"/>
                <a:cs typeface="Titr" pitchFamily="2" charset="-78"/>
              </a:rPr>
              <a:t>26 مارس  1994 </a:t>
            </a:r>
            <a:r>
              <a:rPr lang="fa-IR" sz="2200" dirty="0" smtClean="0">
                <a:latin typeface="Titr" pitchFamily="2" charset="-78"/>
                <a:cs typeface="Titr" pitchFamily="2" charset="-78"/>
              </a:rPr>
              <a:t>در پاریس منعقد شده را </a:t>
            </a:r>
            <a:r>
              <a:rPr lang="fa-IR" sz="2200" dirty="0">
                <a:latin typeface="Titr" pitchFamily="2" charset="-78"/>
                <a:cs typeface="Titr" pitchFamily="2" charset="-78"/>
              </a:rPr>
              <a:t>نیز امضاء نموده </a:t>
            </a:r>
            <a:r>
              <a:rPr lang="fa-IR" sz="2200" dirty="0" smtClean="0">
                <a:latin typeface="Titr" pitchFamily="2" charset="-78"/>
                <a:cs typeface="Titr" pitchFamily="2" charset="-78"/>
              </a:rPr>
              <a:t>است.</a:t>
            </a:r>
            <a:endParaRPr lang="en-US" sz="2200" dirty="0">
              <a:latin typeface="Titr" pitchFamily="2" charset="-78"/>
              <a:cs typeface="Titr" pitchFamily="2" charset="-78"/>
            </a:endParaRPr>
          </a:p>
        </p:txBody>
      </p:sp>
      <p:sp>
        <p:nvSpPr>
          <p:cNvPr id="14" name="Rectangle 13"/>
          <p:cNvSpPr/>
          <p:nvPr/>
        </p:nvSpPr>
        <p:spPr>
          <a:xfrm>
            <a:off x="3809998" y="1869713"/>
            <a:ext cx="5007429" cy="1065676"/>
          </a:xfrm>
          <a:prstGeom prst="rect">
            <a:avLst/>
          </a:prstGeom>
        </p:spPr>
        <p:txBody>
          <a:bodyPr wrap="square">
            <a:spAutoFit/>
          </a:bodyPr>
          <a:lstStyle/>
          <a:p>
            <a:pPr algn="r" rtl="1">
              <a:lnSpc>
                <a:spcPct val="150000"/>
              </a:lnSpc>
            </a:pPr>
            <a:r>
              <a:rPr lang="fa-IR" sz="2200" dirty="0">
                <a:latin typeface="Titr" pitchFamily="2" charset="-78"/>
                <a:cs typeface="Titr" pitchFamily="2" charset="-78"/>
              </a:rPr>
              <a:t>ایران از امضاء کنندگان منشور </a:t>
            </a:r>
            <a:r>
              <a:rPr lang="fa-IR" sz="2200" dirty="0" smtClean="0">
                <a:latin typeface="Titr" pitchFamily="2" charset="-78"/>
                <a:cs typeface="Titr" pitchFamily="2" charset="-78"/>
              </a:rPr>
              <a:t>«حقوق بشر» و </a:t>
            </a:r>
            <a:r>
              <a:rPr lang="fa-IR" sz="2200" dirty="0" smtClean="0">
                <a:latin typeface="Titr" pitchFamily="2" charset="-78"/>
                <a:cs typeface="Titr" pitchFamily="2" charset="-78"/>
              </a:rPr>
              <a:t>حقوق </a:t>
            </a:r>
            <a:r>
              <a:rPr lang="fa-IR" sz="2200" dirty="0">
                <a:latin typeface="Titr" pitchFamily="2" charset="-78"/>
                <a:cs typeface="Titr" pitchFamily="2" charset="-78"/>
              </a:rPr>
              <a:t>مدنی وسیاسی </a:t>
            </a:r>
            <a:r>
              <a:rPr lang="fa-IR" sz="2200" dirty="0" smtClean="0">
                <a:latin typeface="Titr" pitchFamily="2" charset="-78"/>
                <a:cs typeface="Titr" pitchFamily="2" charset="-78"/>
              </a:rPr>
              <a:t>است.</a:t>
            </a:r>
            <a:endParaRPr lang="fa-IR" sz="2200" dirty="0">
              <a:latin typeface="Titr" pitchFamily="2" charset="-78"/>
              <a:cs typeface="Titr" pitchFamily="2" charset="-78"/>
            </a:endParaRPr>
          </a:p>
        </p:txBody>
      </p:sp>
      <p:sp>
        <p:nvSpPr>
          <p:cNvPr id="15" name="Rectangle 14"/>
          <p:cNvSpPr/>
          <p:nvPr/>
        </p:nvSpPr>
        <p:spPr>
          <a:xfrm>
            <a:off x="3657598" y="4714747"/>
            <a:ext cx="5029201" cy="1065676"/>
          </a:xfrm>
          <a:prstGeom prst="rect">
            <a:avLst/>
          </a:prstGeom>
        </p:spPr>
        <p:txBody>
          <a:bodyPr wrap="square">
            <a:spAutoFit/>
          </a:bodyPr>
          <a:lstStyle/>
          <a:p>
            <a:pPr algn="r" rtl="1">
              <a:lnSpc>
                <a:spcPct val="150000"/>
              </a:lnSpc>
            </a:pPr>
            <a:r>
              <a:rPr lang="fa-IR" sz="2200" dirty="0">
                <a:latin typeface="Titr" pitchFamily="2" charset="-78"/>
                <a:cs typeface="Titr" pitchFamily="2" charset="-78"/>
              </a:rPr>
              <a:t>تعهدات بین المللی هردولت لازم </a:t>
            </a:r>
            <a:r>
              <a:rPr lang="fa-IR" sz="2200" dirty="0" smtClean="0">
                <a:latin typeface="Titr" pitchFamily="2" charset="-78"/>
                <a:cs typeface="Titr" pitchFamily="2" charset="-78"/>
              </a:rPr>
              <a:t>الاجراء و در </a:t>
            </a:r>
            <a:r>
              <a:rPr lang="fa-IR" sz="2200" dirty="0">
                <a:latin typeface="Titr" pitchFamily="2" charset="-78"/>
                <a:cs typeface="Titr" pitchFamily="2" charset="-78"/>
              </a:rPr>
              <a:t>زمره قوانین </a:t>
            </a:r>
            <a:r>
              <a:rPr lang="fa-IR" sz="2200" dirty="0" smtClean="0">
                <a:latin typeface="Titr" pitchFamily="2" charset="-78"/>
                <a:cs typeface="Titr" pitchFamily="2" charset="-78"/>
              </a:rPr>
              <a:t>آنست.</a:t>
            </a:r>
            <a:endParaRPr lang="fa-IR" sz="2200" dirty="0">
              <a:latin typeface="Titr" pitchFamily="2" charset="-78"/>
              <a:cs typeface="Titr" pitchFamily="2" charset="-78"/>
            </a:endParaRPr>
          </a:p>
        </p:txBody>
      </p:sp>
      <p:sp>
        <p:nvSpPr>
          <p:cNvPr id="16" name="Rectangle 15"/>
          <p:cNvSpPr/>
          <p:nvPr/>
        </p:nvSpPr>
        <p:spPr>
          <a:xfrm>
            <a:off x="152400" y="5781658"/>
            <a:ext cx="8534400" cy="1107996"/>
          </a:xfrm>
          <a:prstGeom prst="rect">
            <a:avLst/>
          </a:prstGeom>
        </p:spPr>
        <p:txBody>
          <a:bodyPr wrap="square">
            <a:spAutoFit/>
          </a:bodyPr>
          <a:lstStyle/>
          <a:p>
            <a:pPr algn="r" rtl="1">
              <a:lnSpc>
                <a:spcPct val="150000"/>
              </a:lnSpc>
            </a:pPr>
            <a:r>
              <a:rPr lang="fa-IR" sz="2200" dirty="0">
                <a:latin typeface="Titr" pitchFamily="2" charset="-78"/>
                <a:cs typeface="Titr" pitchFamily="2" charset="-78"/>
              </a:rPr>
              <a:t>پس خواست انتخابات عادلانه وآزاد با رعایت معیارها و استاندادهای بین </a:t>
            </a:r>
            <a:r>
              <a:rPr lang="fa-IR" sz="2200" dirty="0" smtClean="0">
                <a:latin typeface="Titr" pitchFamily="2" charset="-78"/>
                <a:cs typeface="Titr" pitchFamily="2" charset="-78"/>
              </a:rPr>
              <a:t>المللی یک </a:t>
            </a:r>
            <a:r>
              <a:rPr lang="fa-IR" sz="2200" dirty="0">
                <a:latin typeface="Titr" pitchFamily="2" charset="-78"/>
                <a:cs typeface="Titr" pitchFamily="2" charset="-78"/>
              </a:rPr>
              <a:t>خواست کاملا قانونی  است .</a:t>
            </a:r>
            <a:endParaRPr lang="en-US" sz="2200" dirty="0">
              <a:latin typeface="Titr" pitchFamily="2" charset="-78"/>
              <a:cs typeface="Titr" pitchFamily="2" charset="-78"/>
            </a:endParaRPr>
          </a:p>
        </p:txBody>
      </p:sp>
      <p:sp>
        <p:nvSpPr>
          <p:cNvPr id="2" name="Rectangle 1"/>
          <p:cNvSpPr/>
          <p:nvPr/>
        </p:nvSpPr>
        <p:spPr>
          <a:xfrm>
            <a:off x="6646643" y="76200"/>
            <a:ext cx="2170786" cy="1234953"/>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lnSpc>
                <a:spcPct val="150000"/>
              </a:lnSpc>
              <a:defRPr/>
            </a:pPr>
            <a:r>
              <a:rPr lang="fa-IR"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rPr>
              <a:t>چگونه؟ </a:t>
            </a:r>
            <a:endPar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endParaRPr>
          </a:p>
        </p:txBody>
      </p:sp>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599" y="1869712"/>
            <a:ext cx="3248183" cy="3860697"/>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404943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iterate type="wd">
                                    <p:tmPct val="6154"/>
                                  </p:iterate>
                                  <p:childTnLst>
                                    <p:set>
                                      <p:cBhvr>
                                        <p:cTn id="14" dur="1" fill="hold">
                                          <p:stCondLst>
                                            <p:cond delay="0"/>
                                          </p:stCondLst>
                                        </p:cTn>
                                        <p:tgtEl>
                                          <p:spTgt spid="14"/>
                                        </p:tgtEl>
                                        <p:attrNameLst>
                                          <p:attrName>style.visibility</p:attrName>
                                        </p:attrNameLst>
                                      </p:cBhvr>
                                      <p:to>
                                        <p:strVal val="visible"/>
                                      </p:to>
                                    </p:set>
                                    <p:anim calcmode="lin" valueType="num">
                                      <p:cBhvr>
                                        <p:cTn id="15" dur="1000" fill="hold"/>
                                        <p:tgtEl>
                                          <p:spTgt spid="14"/>
                                        </p:tgtEl>
                                        <p:attrNameLst>
                                          <p:attrName>ppt_w</p:attrName>
                                        </p:attrNameLst>
                                      </p:cBhvr>
                                      <p:tavLst>
                                        <p:tav tm="0">
                                          <p:val>
                                            <p:fltVal val="0"/>
                                          </p:val>
                                        </p:tav>
                                        <p:tav tm="100000">
                                          <p:val>
                                            <p:strVal val="#ppt_w"/>
                                          </p:val>
                                        </p:tav>
                                      </p:tavLst>
                                    </p:anim>
                                    <p:anim calcmode="lin" valueType="num">
                                      <p:cBhvr>
                                        <p:cTn id="16" dur="1000" fill="hold"/>
                                        <p:tgtEl>
                                          <p:spTgt spid="14"/>
                                        </p:tgtEl>
                                        <p:attrNameLst>
                                          <p:attrName>ppt_h</p:attrName>
                                        </p:attrNameLst>
                                      </p:cBhvr>
                                      <p:tavLst>
                                        <p:tav tm="0">
                                          <p:val>
                                            <p:fltVal val="0"/>
                                          </p:val>
                                        </p:tav>
                                        <p:tav tm="100000">
                                          <p:val>
                                            <p:strVal val="#ppt_h"/>
                                          </p:val>
                                        </p:tav>
                                      </p:tavLst>
                                    </p:anim>
                                    <p:anim calcmode="lin" valueType="num">
                                      <p:cBhvr>
                                        <p:cTn id="17" dur="1000" fill="hold"/>
                                        <p:tgtEl>
                                          <p:spTgt spid="14"/>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iterate type="wd">
                                    <p:tmPct val="3636"/>
                                  </p:iterate>
                                  <p:childTnLst>
                                    <p:set>
                                      <p:cBhvr>
                                        <p:cTn id="22" dur="1" fill="hold">
                                          <p:stCondLst>
                                            <p:cond delay="0"/>
                                          </p:stCondLst>
                                        </p:cTn>
                                        <p:tgtEl>
                                          <p:spTgt spid="13"/>
                                        </p:tgtEl>
                                        <p:attrNameLst>
                                          <p:attrName>style.visibility</p:attrName>
                                        </p:attrNameLst>
                                      </p:cBhvr>
                                      <p:to>
                                        <p:strVal val="visible"/>
                                      </p:to>
                                    </p:set>
                                    <p:anim calcmode="lin" valueType="num">
                                      <p:cBhvr>
                                        <p:cTn id="23" dur="1000" fill="hold"/>
                                        <p:tgtEl>
                                          <p:spTgt spid="13"/>
                                        </p:tgtEl>
                                        <p:attrNameLst>
                                          <p:attrName>ppt_w</p:attrName>
                                        </p:attrNameLst>
                                      </p:cBhvr>
                                      <p:tavLst>
                                        <p:tav tm="0">
                                          <p:val>
                                            <p:fltVal val="0"/>
                                          </p:val>
                                        </p:tav>
                                        <p:tav tm="100000">
                                          <p:val>
                                            <p:strVal val="#ppt_w"/>
                                          </p:val>
                                        </p:tav>
                                      </p:tavLst>
                                    </p:anim>
                                    <p:anim calcmode="lin" valueType="num">
                                      <p:cBhvr>
                                        <p:cTn id="24" dur="1000" fill="hold"/>
                                        <p:tgtEl>
                                          <p:spTgt spid="13"/>
                                        </p:tgtEl>
                                        <p:attrNameLst>
                                          <p:attrName>ppt_h</p:attrName>
                                        </p:attrNameLst>
                                      </p:cBhvr>
                                      <p:tavLst>
                                        <p:tav tm="0">
                                          <p:val>
                                            <p:fltVal val="0"/>
                                          </p:val>
                                        </p:tav>
                                        <p:tav tm="100000">
                                          <p:val>
                                            <p:strVal val="#ppt_h"/>
                                          </p:val>
                                        </p:tav>
                                      </p:tavLst>
                                    </p:anim>
                                    <p:anim calcmode="lin" valueType="num">
                                      <p:cBhvr>
                                        <p:cTn id="25" dur="1000" fill="hold"/>
                                        <p:tgtEl>
                                          <p:spTgt spid="13"/>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13"/>
                                        </p:tgtEl>
                                        <p:attrNameLst>
                                          <p:attrName>ppt_y</p:attrName>
                                        </p:attrNameLst>
                                      </p:cBhvr>
                                      <p:tavLst>
                                        <p:tav tm="0" fmla="#ppt_y+(sin(-2*pi*(1-$))*-#ppt_x+cos(-2*pi*(1-$))*(1-#ppt_y))*(1-$)">
                                          <p:val>
                                            <p:fltVal val="0"/>
                                          </p:val>
                                        </p:tav>
                                        <p:tav tm="100000">
                                          <p:val>
                                            <p:fltVal val="1"/>
                                          </p:val>
                                        </p:tav>
                                      </p:tavLst>
                                    </p:anim>
                                  </p:childTnLst>
                                </p:cTn>
                              </p:par>
                            </p:childTnLst>
                          </p:cTn>
                        </p:par>
                        <p:par>
                          <p:cTn id="27" fill="hold">
                            <p:stCondLst>
                              <p:cond delay="1945"/>
                            </p:stCondLst>
                            <p:childTnLst>
                              <p:par>
                                <p:cTn id="28" presetID="31" presetClass="entr" presetSubtype="0" fill="hold" nodeType="afterEffect">
                                  <p:stCondLst>
                                    <p:cond delay="0"/>
                                  </p:stCondLst>
                                  <p:childTnLst>
                                    <p:set>
                                      <p:cBhvr>
                                        <p:cTn id="29" dur="1" fill="hold">
                                          <p:stCondLst>
                                            <p:cond delay="0"/>
                                          </p:stCondLst>
                                        </p:cTn>
                                        <p:tgtEl>
                                          <p:spTgt spid="3"/>
                                        </p:tgtEl>
                                        <p:attrNameLst>
                                          <p:attrName>style.visibility</p:attrName>
                                        </p:attrNameLst>
                                      </p:cBhvr>
                                      <p:to>
                                        <p:strVal val="visible"/>
                                      </p:to>
                                    </p:set>
                                    <p:anim calcmode="lin" valueType="num">
                                      <p:cBhvr>
                                        <p:cTn id="30" dur="1000" fill="hold"/>
                                        <p:tgtEl>
                                          <p:spTgt spid="3"/>
                                        </p:tgtEl>
                                        <p:attrNameLst>
                                          <p:attrName>ppt_w</p:attrName>
                                        </p:attrNameLst>
                                      </p:cBhvr>
                                      <p:tavLst>
                                        <p:tav tm="0">
                                          <p:val>
                                            <p:fltVal val="0"/>
                                          </p:val>
                                        </p:tav>
                                        <p:tav tm="100000">
                                          <p:val>
                                            <p:strVal val="#ppt_w"/>
                                          </p:val>
                                        </p:tav>
                                      </p:tavLst>
                                    </p:anim>
                                    <p:anim calcmode="lin" valueType="num">
                                      <p:cBhvr>
                                        <p:cTn id="31" dur="1000" fill="hold"/>
                                        <p:tgtEl>
                                          <p:spTgt spid="3"/>
                                        </p:tgtEl>
                                        <p:attrNameLst>
                                          <p:attrName>ppt_h</p:attrName>
                                        </p:attrNameLst>
                                      </p:cBhvr>
                                      <p:tavLst>
                                        <p:tav tm="0">
                                          <p:val>
                                            <p:fltVal val="0"/>
                                          </p:val>
                                        </p:tav>
                                        <p:tav tm="100000">
                                          <p:val>
                                            <p:strVal val="#ppt_h"/>
                                          </p:val>
                                        </p:tav>
                                      </p:tavLst>
                                    </p:anim>
                                    <p:anim calcmode="lin" valueType="num">
                                      <p:cBhvr>
                                        <p:cTn id="32" dur="1000" fill="hold"/>
                                        <p:tgtEl>
                                          <p:spTgt spid="3"/>
                                        </p:tgtEl>
                                        <p:attrNameLst>
                                          <p:attrName>style.rotation</p:attrName>
                                        </p:attrNameLst>
                                      </p:cBhvr>
                                      <p:tavLst>
                                        <p:tav tm="0">
                                          <p:val>
                                            <p:fltVal val="90"/>
                                          </p:val>
                                        </p:tav>
                                        <p:tav tm="100000">
                                          <p:val>
                                            <p:fltVal val="0"/>
                                          </p:val>
                                        </p:tav>
                                      </p:tavLst>
                                    </p:anim>
                                    <p:animEffect transition="in" filter="fade">
                                      <p:cBhvr>
                                        <p:cTn id="33" dur="1000"/>
                                        <p:tgtEl>
                                          <p:spTgt spid="3"/>
                                        </p:tgtEl>
                                      </p:cBhvr>
                                    </p:animEffect>
                                  </p:childTnLst>
                                </p:cTn>
                              </p:par>
                            </p:childTnLst>
                          </p:cTn>
                        </p:par>
                      </p:childTnLst>
                    </p:cTn>
                  </p:par>
                  <p:par>
                    <p:cTn id="34" fill="hold">
                      <p:stCondLst>
                        <p:cond delay="indefinite"/>
                      </p:stCondLst>
                      <p:childTnLst>
                        <p:par>
                          <p:cTn id="35" fill="hold">
                            <p:stCondLst>
                              <p:cond delay="0"/>
                            </p:stCondLst>
                            <p:childTnLst>
                              <p:par>
                                <p:cTn id="36" presetID="15" presetClass="entr" presetSubtype="0" fill="hold" grpId="0" nodeType="clickEffect">
                                  <p:stCondLst>
                                    <p:cond delay="0"/>
                                  </p:stCondLst>
                                  <p:iterate type="wd">
                                    <p:tmPct val="8000"/>
                                  </p:iterate>
                                  <p:childTnLst>
                                    <p:set>
                                      <p:cBhvr>
                                        <p:cTn id="37" dur="1" fill="hold">
                                          <p:stCondLst>
                                            <p:cond delay="0"/>
                                          </p:stCondLst>
                                        </p:cTn>
                                        <p:tgtEl>
                                          <p:spTgt spid="15"/>
                                        </p:tgtEl>
                                        <p:attrNameLst>
                                          <p:attrName>style.visibility</p:attrName>
                                        </p:attrNameLst>
                                      </p:cBhvr>
                                      <p:to>
                                        <p:strVal val="visible"/>
                                      </p:to>
                                    </p:set>
                                    <p:anim calcmode="lin" valueType="num">
                                      <p:cBhvr>
                                        <p:cTn id="38" dur="1000" fill="hold"/>
                                        <p:tgtEl>
                                          <p:spTgt spid="15"/>
                                        </p:tgtEl>
                                        <p:attrNameLst>
                                          <p:attrName>ppt_w</p:attrName>
                                        </p:attrNameLst>
                                      </p:cBhvr>
                                      <p:tavLst>
                                        <p:tav tm="0">
                                          <p:val>
                                            <p:fltVal val="0"/>
                                          </p:val>
                                        </p:tav>
                                        <p:tav tm="100000">
                                          <p:val>
                                            <p:strVal val="#ppt_w"/>
                                          </p:val>
                                        </p:tav>
                                      </p:tavLst>
                                    </p:anim>
                                    <p:anim calcmode="lin" valueType="num">
                                      <p:cBhvr>
                                        <p:cTn id="39" dur="1000" fill="hold"/>
                                        <p:tgtEl>
                                          <p:spTgt spid="15"/>
                                        </p:tgtEl>
                                        <p:attrNameLst>
                                          <p:attrName>ppt_h</p:attrName>
                                        </p:attrNameLst>
                                      </p:cBhvr>
                                      <p:tavLst>
                                        <p:tav tm="0">
                                          <p:val>
                                            <p:fltVal val="0"/>
                                          </p:val>
                                        </p:tav>
                                        <p:tav tm="100000">
                                          <p:val>
                                            <p:strVal val="#ppt_h"/>
                                          </p:val>
                                        </p:tav>
                                      </p:tavLst>
                                    </p:anim>
                                    <p:anim calcmode="lin" valueType="num">
                                      <p:cBhvr>
                                        <p:cTn id="40" dur="1000" fill="hold"/>
                                        <p:tgtEl>
                                          <p:spTgt spid="15"/>
                                        </p:tgtEl>
                                        <p:attrNameLst>
                                          <p:attrName>ppt_x</p:attrName>
                                        </p:attrNameLst>
                                      </p:cBhvr>
                                      <p:tavLst>
                                        <p:tav tm="0" fmla="#ppt_x+(cos(-2*pi*(1-$))*-#ppt_x-sin(-2*pi*(1-$))*(1-#ppt_y))*(1-$)">
                                          <p:val>
                                            <p:fltVal val="0"/>
                                          </p:val>
                                        </p:tav>
                                        <p:tav tm="100000">
                                          <p:val>
                                            <p:fltVal val="1"/>
                                          </p:val>
                                        </p:tav>
                                      </p:tavLst>
                                    </p:anim>
                                    <p:anim calcmode="lin" valueType="num">
                                      <p:cBhvr>
                                        <p:cTn id="41" dur="1000" fill="hold"/>
                                        <p:tgtEl>
                                          <p:spTgt spid="1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2" fill="hold">
                      <p:stCondLst>
                        <p:cond delay="indefinite"/>
                      </p:stCondLst>
                      <p:childTnLst>
                        <p:par>
                          <p:cTn id="43" fill="hold">
                            <p:stCondLst>
                              <p:cond delay="0"/>
                            </p:stCondLst>
                            <p:childTnLst>
                              <p:par>
                                <p:cTn id="44" presetID="15" presetClass="entr" presetSubtype="0" fill="hold" grpId="0" nodeType="clickEffect">
                                  <p:stCondLst>
                                    <p:cond delay="0"/>
                                  </p:stCondLst>
                                  <p:iterate type="wd">
                                    <p:tmPct val="5000"/>
                                  </p:iterate>
                                  <p:childTnLst>
                                    <p:set>
                                      <p:cBhvr>
                                        <p:cTn id="45" dur="1" fill="hold">
                                          <p:stCondLst>
                                            <p:cond delay="0"/>
                                          </p:stCondLst>
                                        </p:cTn>
                                        <p:tgtEl>
                                          <p:spTgt spid="16"/>
                                        </p:tgtEl>
                                        <p:attrNameLst>
                                          <p:attrName>style.visibility</p:attrName>
                                        </p:attrNameLst>
                                      </p:cBhvr>
                                      <p:to>
                                        <p:strVal val="visible"/>
                                      </p:to>
                                    </p:set>
                                    <p:anim calcmode="lin" valueType="num">
                                      <p:cBhvr>
                                        <p:cTn id="46" dur="1000" fill="hold"/>
                                        <p:tgtEl>
                                          <p:spTgt spid="16"/>
                                        </p:tgtEl>
                                        <p:attrNameLst>
                                          <p:attrName>ppt_w</p:attrName>
                                        </p:attrNameLst>
                                      </p:cBhvr>
                                      <p:tavLst>
                                        <p:tav tm="0">
                                          <p:val>
                                            <p:fltVal val="0"/>
                                          </p:val>
                                        </p:tav>
                                        <p:tav tm="100000">
                                          <p:val>
                                            <p:strVal val="#ppt_w"/>
                                          </p:val>
                                        </p:tav>
                                      </p:tavLst>
                                    </p:anim>
                                    <p:anim calcmode="lin" valueType="num">
                                      <p:cBhvr>
                                        <p:cTn id="47" dur="1000" fill="hold"/>
                                        <p:tgtEl>
                                          <p:spTgt spid="16"/>
                                        </p:tgtEl>
                                        <p:attrNameLst>
                                          <p:attrName>ppt_h</p:attrName>
                                        </p:attrNameLst>
                                      </p:cBhvr>
                                      <p:tavLst>
                                        <p:tav tm="0">
                                          <p:val>
                                            <p:fltVal val="0"/>
                                          </p:val>
                                        </p:tav>
                                        <p:tav tm="100000">
                                          <p:val>
                                            <p:strVal val="#ppt_h"/>
                                          </p:val>
                                        </p:tav>
                                      </p:tavLst>
                                    </p:anim>
                                    <p:anim calcmode="lin" valueType="num">
                                      <p:cBhvr>
                                        <p:cTn id="48" dur="1000" fill="hold"/>
                                        <p:tgtEl>
                                          <p:spTgt spid="16"/>
                                        </p:tgtEl>
                                        <p:attrNameLst>
                                          <p:attrName>ppt_x</p:attrName>
                                        </p:attrNameLst>
                                      </p:cBhvr>
                                      <p:tavLst>
                                        <p:tav tm="0" fmla="#ppt_x+(cos(-2*pi*(1-$))*-#ppt_x-sin(-2*pi*(1-$))*(1-#ppt_y))*(1-$)">
                                          <p:val>
                                            <p:fltVal val="0"/>
                                          </p:val>
                                        </p:tav>
                                        <p:tav tm="100000">
                                          <p:val>
                                            <p:fltVal val="1"/>
                                          </p:val>
                                        </p:tav>
                                      </p:tavLst>
                                    </p:anim>
                                    <p:anim calcmode="lin" valueType="num">
                                      <p:cBhvr>
                                        <p:cTn id="49" dur="1000" fill="hold"/>
                                        <p:tgtEl>
                                          <p:spTgt spid="1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hevron 24"/>
          <p:cNvSpPr/>
          <p:nvPr/>
        </p:nvSpPr>
        <p:spPr>
          <a:xfrm flipV="1">
            <a:off x="838200" y="3733800"/>
            <a:ext cx="8666018" cy="636443"/>
          </a:xfrm>
          <a:prstGeom prst="chevron">
            <a:avLst>
              <a:gd name="adj" fmla="val 30408"/>
            </a:avLst>
          </a:prstGeom>
          <a:gradFill>
            <a:gsLst>
              <a:gs pos="0">
                <a:schemeClr val="bg1"/>
              </a:gs>
              <a:gs pos="36000">
                <a:srgbClr val="D5DBDD"/>
              </a:gs>
              <a:gs pos="73000">
                <a:srgbClr val="B2BEC2"/>
              </a:gs>
              <a:gs pos="100000">
                <a:srgbClr val="D5DBDD"/>
              </a:gs>
            </a:gsLst>
            <a:lin ang="16200000" scaled="0"/>
          </a:gradFill>
          <a:ln>
            <a:noFill/>
          </a:ln>
          <a:effectLst>
            <a:outerShdw blurRad="50800" dist="38100" dir="5400000" algn="t" rotWithShape="0">
              <a:prstClr val="black">
                <a:alpha val="40000"/>
              </a:prstClr>
            </a:outerShdw>
          </a:effectLst>
          <a:scene3d>
            <a:camera prst="orthographicFront"/>
            <a:lightRig rig="threePt" dir="t"/>
          </a:scene3d>
          <a:sp3d>
            <a:bevelT w="50800" h="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TextBox 6"/>
          <p:cNvSpPr txBox="1"/>
          <p:nvPr/>
        </p:nvSpPr>
        <p:spPr>
          <a:xfrm>
            <a:off x="3979721" y="3810000"/>
            <a:ext cx="306494" cy="492443"/>
          </a:xfrm>
          <a:prstGeom prst="rect">
            <a:avLst/>
          </a:prstGeom>
          <a:noFill/>
        </p:spPr>
        <p:txBody>
          <a:bodyPr wrap="none" rtlCol="0">
            <a:spAutoFit/>
          </a:bodyPr>
          <a:lstStyle/>
          <a:p>
            <a:r>
              <a:rPr lang="en-US" sz="2600" b="1" dirty="0" smtClean="0">
                <a:latin typeface="Gill Sans MT Condensed" pitchFamily="34" charset="0"/>
              </a:rPr>
              <a:t>2</a:t>
            </a:r>
            <a:endParaRPr lang="en-US" sz="2600" b="1" dirty="0">
              <a:latin typeface="Gill Sans MT Condensed" pitchFamily="34" charset="0"/>
            </a:endParaRPr>
          </a:p>
        </p:txBody>
      </p:sp>
      <p:sp>
        <p:nvSpPr>
          <p:cNvPr id="8" name="TextBox 7"/>
          <p:cNvSpPr txBox="1"/>
          <p:nvPr/>
        </p:nvSpPr>
        <p:spPr>
          <a:xfrm>
            <a:off x="6587841" y="3810000"/>
            <a:ext cx="306494" cy="492443"/>
          </a:xfrm>
          <a:prstGeom prst="rect">
            <a:avLst/>
          </a:prstGeom>
          <a:noFill/>
        </p:spPr>
        <p:txBody>
          <a:bodyPr wrap="none" rtlCol="0">
            <a:spAutoFit/>
          </a:bodyPr>
          <a:lstStyle/>
          <a:p>
            <a:r>
              <a:rPr lang="en-US" sz="2600" b="1" dirty="0" smtClean="0">
                <a:latin typeface="Gill Sans MT Condensed" pitchFamily="34" charset="0"/>
              </a:rPr>
              <a:t>3</a:t>
            </a:r>
            <a:endParaRPr lang="en-US" sz="2600" b="1" dirty="0">
              <a:latin typeface="Gill Sans MT Condensed" pitchFamily="34" charset="0"/>
            </a:endParaRPr>
          </a:p>
        </p:txBody>
      </p:sp>
      <p:sp>
        <p:nvSpPr>
          <p:cNvPr id="6" name="TextBox 5"/>
          <p:cNvSpPr txBox="1"/>
          <p:nvPr/>
        </p:nvSpPr>
        <p:spPr>
          <a:xfrm>
            <a:off x="1371600" y="3810000"/>
            <a:ext cx="306494" cy="492443"/>
          </a:xfrm>
          <a:prstGeom prst="rect">
            <a:avLst/>
          </a:prstGeom>
          <a:noFill/>
        </p:spPr>
        <p:txBody>
          <a:bodyPr wrap="none" rtlCol="0">
            <a:spAutoFit/>
          </a:bodyPr>
          <a:lstStyle/>
          <a:p>
            <a:r>
              <a:rPr lang="en-US" sz="2600" b="1" dirty="0" smtClean="0">
                <a:latin typeface="Gill Sans MT Condensed" pitchFamily="34" charset="0"/>
              </a:rPr>
              <a:t>1</a:t>
            </a:r>
            <a:endParaRPr lang="en-US" sz="2600" b="1" dirty="0">
              <a:latin typeface="Gill Sans MT Condensed" pitchFamily="34" charset="0"/>
            </a:endParaRPr>
          </a:p>
        </p:txBody>
      </p:sp>
      <p:sp>
        <p:nvSpPr>
          <p:cNvPr id="14" name="Rounded Rectangular Callout 13"/>
          <p:cNvSpPr/>
          <p:nvPr/>
        </p:nvSpPr>
        <p:spPr>
          <a:xfrm>
            <a:off x="533400" y="1752600"/>
            <a:ext cx="3505200" cy="1752600"/>
          </a:xfrm>
          <a:prstGeom prst="wedgeRoundRectCallout">
            <a:avLst/>
          </a:prstGeom>
          <a:solidFill>
            <a:srgbClr val="EDDDC1"/>
          </a:solidFill>
          <a:ln>
            <a:solidFill>
              <a:srgbClr val="DED5A2"/>
            </a:solidFill>
          </a:ln>
        </p:spPr>
        <p:style>
          <a:lnRef idx="1">
            <a:schemeClr val="dk1"/>
          </a:lnRef>
          <a:fillRef idx="1001">
            <a:schemeClr val="lt2"/>
          </a:fillRef>
          <a:effectRef idx="1">
            <a:schemeClr val="dk1"/>
          </a:effectRef>
          <a:fontRef idx="minor">
            <a:schemeClr val="dk1"/>
          </a:fontRef>
        </p:style>
        <p:txBody>
          <a:bodyPr rtlCol="0" anchor="ctr"/>
          <a:lstStyle/>
          <a:p>
            <a:pPr algn="ctr" rtl="1">
              <a:lnSpc>
                <a:spcPct val="150000"/>
              </a:lnSpc>
            </a:pPr>
            <a:r>
              <a:rPr lang="fa-IR" sz="2400" dirty="0" smtClean="0">
                <a:latin typeface="Titr" pitchFamily="2" charset="-78"/>
                <a:cs typeface="Titr" pitchFamily="2" charset="-78"/>
              </a:rPr>
              <a:t>استاندارد </a:t>
            </a:r>
            <a:r>
              <a:rPr lang="fa-IR" sz="2400" dirty="0">
                <a:latin typeface="Titr" pitchFamily="2" charset="-78"/>
                <a:cs typeface="Titr" pitchFamily="2" charset="-78"/>
              </a:rPr>
              <a:t>سازی مفاهیم </a:t>
            </a:r>
            <a:r>
              <a:rPr lang="fa-IR" sz="2400" dirty="0" smtClean="0">
                <a:latin typeface="Titr" pitchFamily="2" charset="-78"/>
                <a:cs typeface="Titr" pitchFamily="2" charset="-78"/>
              </a:rPr>
              <a:t>کلیدی</a:t>
            </a:r>
            <a:endParaRPr lang="fa-IR" sz="2400" dirty="0">
              <a:latin typeface="Titr" pitchFamily="2" charset="-78"/>
              <a:cs typeface="Titr" pitchFamily="2" charset="-78"/>
            </a:endParaRPr>
          </a:p>
        </p:txBody>
      </p:sp>
      <p:sp>
        <p:nvSpPr>
          <p:cNvPr id="16" name="Rounded Rectangular Callout 15"/>
          <p:cNvSpPr/>
          <p:nvPr/>
        </p:nvSpPr>
        <p:spPr>
          <a:xfrm>
            <a:off x="5334000" y="1752600"/>
            <a:ext cx="3505200" cy="1752600"/>
          </a:xfrm>
          <a:prstGeom prst="wedgeRoundRectCallout">
            <a:avLst>
              <a:gd name="adj1" fmla="val -10527"/>
              <a:gd name="adj2" fmla="val 63144"/>
              <a:gd name="adj3" fmla="val 16667"/>
            </a:avLst>
          </a:prstGeom>
          <a:ln>
            <a:solidFill>
              <a:srgbClr val="DED5A2"/>
            </a:solidFill>
          </a:ln>
        </p:spPr>
        <p:style>
          <a:lnRef idx="1">
            <a:schemeClr val="dk1"/>
          </a:lnRef>
          <a:fillRef idx="1001">
            <a:schemeClr val="lt2"/>
          </a:fillRef>
          <a:effectRef idx="1">
            <a:schemeClr val="dk1"/>
          </a:effectRef>
          <a:fontRef idx="minor">
            <a:schemeClr val="dk1"/>
          </a:fontRef>
        </p:style>
        <p:txBody>
          <a:bodyPr rtlCol="0" anchor="ctr"/>
          <a:lstStyle/>
          <a:p>
            <a:pPr algn="ctr" rtl="1">
              <a:lnSpc>
                <a:spcPct val="150000"/>
              </a:lnSpc>
            </a:pPr>
            <a:r>
              <a:rPr lang="fa-IR" sz="2800" dirty="0" smtClean="0">
                <a:latin typeface="Titr" pitchFamily="2" charset="-78"/>
                <a:cs typeface="Titr" pitchFamily="2" charset="-78"/>
              </a:rPr>
              <a:t>ایجاد </a:t>
            </a:r>
            <a:r>
              <a:rPr lang="fa-IR" sz="2800" dirty="0">
                <a:latin typeface="Titr" pitchFamily="2" charset="-78"/>
                <a:cs typeface="Titr" pitchFamily="2" charset="-78"/>
              </a:rPr>
              <a:t>برتری </a:t>
            </a:r>
            <a:r>
              <a:rPr lang="fa-IR" sz="2800" dirty="0" smtClean="0">
                <a:latin typeface="Titr" pitchFamily="2" charset="-78"/>
                <a:cs typeface="Titr" pitchFamily="2" charset="-78"/>
              </a:rPr>
              <a:t>گفتمانی</a:t>
            </a:r>
            <a:endParaRPr lang="fa-IR" sz="2800" dirty="0">
              <a:latin typeface="Titr" pitchFamily="2" charset="-78"/>
              <a:cs typeface="Titr" pitchFamily="2" charset="-78"/>
            </a:endParaRPr>
          </a:p>
        </p:txBody>
      </p:sp>
      <p:sp>
        <p:nvSpPr>
          <p:cNvPr id="18" name="Rounded Rectangular Callout 17"/>
          <p:cNvSpPr/>
          <p:nvPr/>
        </p:nvSpPr>
        <p:spPr>
          <a:xfrm>
            <a:off x="3124200" y="4800600"/>
            <a:ext cx="3505200" cy="1752600"/>
          </a:xfrm>
          <a:prstGeom prst="wedgeRoundRectCallout">
            <a:avLst>
              <a:gd name="adj1" fmla="val -23732"/>
              <a:gd name="adj2" fmla="val -68257"/>
              <a:gd name="adj3" fmla="val 16667"/>
            </a:avLst>
          </a:prstGeom>
          <a:solidFill>
            <a:srgbClr val="F6D9A4"/>
          </a:solidFill>
          <a:ln>
            <a:solidFill>
              <a:srgbClr val="DED5A2"/>
            </a:solidFill>
          </a:ln>
        </p:spPr>
        <p:style>
          <a:lnRef idx="1">
            <a:schemeClr val="dk1"/>
          </a:lnRef>
          <a:fillRef idx="1001">
            <a:schemeClr val="lt2"/>
          </a:fillRef>
          <a:effectRef idx="1">
            <a:schemeClr val="dk1"/>
          </a:effectRef>
          <a:fontRef idx="minor">
            <a:schemeClr val="dk1"/>
          </a:fontRef>
        </p:style>
        <p:txBody>
          <a:bodyPr rtlCol="0" anchor="ctr"/>
          <a:lstStyle/>
          <a:p>
            <a:pPr algn="ctr" rtl="1">
              <a:lnSpc>
                <a:spcPct val="150000"/>
              </a:lnSpc>
            </a:pPr>
            <a:r>
              <a:rPr lang="fa-IR" sz="3200" dirty="0" smtClean="0">
                <a:latin typeface="Titr" pitchFamily="2" charset="-78"/>
                <a:cs typeface="Titr" pitchFamily="2" charset="-78"/>
              </a:rPr>
              <a:t>تربیت </a:t>
            </a:r>
            <a:r>
              <a:rPr lang="fa-IR" sz="3200" dirty="0">
                <a:latin typeface="Titr" pitchFamily="2" charset="-78"/>
                <a:cs typeface="Titr" pitchFamily="2" charset="-78"/>
              </a:rPr>
              <a:t>کادر </a:t>
            </a:r>
            <a:r>
              <a:rPr lang="fa-IR" sz="3200" dirty="0" smtClean="0">
                <a:latin typeface="Titr" pitchFamily="2" charset="-78"/>
                <a:cs typeface="Titr" pitchFamily="2" charset="-78"/>
              </a:rPr>
              <a:t>آموزشی</a:t>
            </a:r>
            <a:endParaRPr lang="fa-IR" sz="3200" dirty="0">
              <a:latin typeface="Titr" pitchFamily="2" charset="-78"/>
              <a:cs typeface="Titr" pitchFamily="2" charset="-78"/>
            </a:endParaRPr>
          </a:p>
        </p:txBody>
      </p:sp>
      <p:sp>
        <p:nvSpPr>
          <p:cNvPr id="19" name="Rectangle 18"/>
          <p:cNvSpPr/>
          <p:nvPr/>
        </p:nvSpPr>
        <p:spPr>
          <a:xfrm>
            <a:off x="2895600" y="228600"/>
            <a:ext cx="3505200" cy="1107996"/>
          </a:xfrm>
          <a:prstGeom prst="rect">
            <a:avLst/>
          </a:prstGeom>
        </p:spPr>
        <p:txBody>
          <a:bodyPr wrap="square">
            <a:spAutoFit/>
          </a:bodyPr>
          <a:lstStyle/>
          <a:p>
            <a:pPr algn="ctr" rtl="1">
              <a:lnSpc>
                <a:spcPct val="150000"/>
              </a:lnSpc>
              <a:defRPr/>
            </a:pPr>
            <a:r>
              <a:rPr lang="fa-IR" sz="4800" dirty="0">
                <a:latin typeface="Titr" pitchFamily="2" charset="-78"/>
                <a:cs typeface="Titr" pitchFamily="2" charset="-78"/>
              </a:rPr>
              <a:t>گامهای عملی   </a:t>
            </a:r>
            <a:endParaRPr lang="en-US" sz="4800" dirty="0">
              <a:latin typeface="Titr" pitchFamily="2" charset="-78"/>
              <a:cs typeface="Titr" pitchFamily="2" charset="-78"/>
            </a:endParaRPr>
          </a:p>
        </p:txBody>
      </p:sp>
      <p:sp>
        <p:nvSpPr>
          <p:cNvPr id="10" name="Title 1"/>
          <p:cNvSpPr txBox="1">
            <a:spLocks/>
          </p:cNvSpPr>
          <p:nvPr/>
        </p:nvSpPr>
        <p:spPr>
          <a:xfrm>
            <a:off x="3505200" y="2878836"/>
            <a:ext cx="8229600" cy="12527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lnSpc>
                <a:spcPct val="150000"/>
              </a:lnSpc>
              <a:defRPr/>
            </a:pPr>
            <a:endParaRPr lang="en-US" sz="3600" dirty="0">
              <a:latin typeface="Titr" pitchFamily="2" charset="-78"/>
              <a:cs typeface="Titr" pitchFamily="2" charset="-78"/>
            </a:endParaRPr>
          </a:p>
        </p:txBody>
      </p:sp>
    </p:spTree>
    <p:extLst>
      <p:ext uri="{BB962C8B-B14F-4D97-AF65-F5344CB8AC3E}">
        <p14:creationId xmlns:p14="http://schemas.microsoft.com/office/powerpoint/2010/main" val="3799873770"/>
      </p:ext>
    </p:extLst>
  </p:cSld>
  <p:clrMapOvr>
    <a:masterClrMapping/>
  </p:clrMapOvr>
  <mc:AlternateContent xmlns:mc="http://schemas.openxmlformats.org/markup-compatibility/2006">
    <mc:Choice xmlns:p14="http://schemas.microsoft.com/office/powerpoint/2010/main" Requires="p14">
      <p:transition spd="slow" p14:dur="1600">
        <p14:gallery dir="l"/>
        <p:sndAc>
          <p:stSnd>
            <p:snd r:embed="rId3" name="chimes.wav"/>
          </p:stSnd>
        </p:sndAc>
      </p:transition>
    </mc:Choice>
    <mc:Fallback>
      <p:transition spd="slow">
        <p:fade/>
        <p:sndAc>
          <p:stSnd>
            <p:snd r:embed="rId3"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ppt_x</p:attrName>
                                        </p:attrNameLst>
                                      </p:cBhvr>
                                      <p:tavLst>
                                        <p:tav tm="0">
                                          <p:val>
                                            <p:strVal val="#ppt_x-.2"/>
                                          </p:val>
                                        </p:tav>
                                        <p:tav tm="100000">
                                          <p:val>
                                            <p:strVal val="#ppt_x"/>
                                          </p:val>
                                        </p:tav>
                                      </p:tavLst>
                                    </p:anim>
                                    <p:anim calcmode="lin" valueType="num">
                                      <p:cBhvr>
                                        <p:cTn id="8" dur="1000" fill="hold"/>
                                        <p:tgtEl>
                                          <p:spTgt spid="1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4"/>
                                        </p:tgtEl>
                                      </p:cBhvr>
                                    </p:animEffect>
                                  </p:childTnLst>
                                  <p:subTnLst>
                                    <p:audio>
                                      <p:cMediaNode>
                                        <p:cTn display="0" masterRel="sameClick">
                                          <p:stCondLst>
                                            <p:cond evt="begin" delay="0">
                                              <p:tn val="5"/>
                                            </p:cond>
                                          </p:stCondLst>
                                          <p:endCondLst>
                                            <p:cond evt="onStopAudio" delay="0">
                                              <p:tgtEl>
                                                <p:sldTgt/>
                                              </p:tgtEl>
                                            </p:cond>
                                          </p:endCondLst>
                                        </p:cTn>
                                        <p:tgtEl>
                                          <p:sndTgt r:embed="rId4" name="arrow.wav"/>
                                        </p:tgtEl>
                                      </p:cMediaNode>
                                    </p:audio>
                                  </p:sub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1000" fill="hold"/>
                                        <p:tgtEl>
                                          <p:spTgt spid="18"/>
                                        </p:tgtEl>
                                        <p:attrNameLst>
                                          <p:attrName>ppt_x</p:attrName>
                                        </p:attrNameLst>
                                      </p:cBhvr>
                                      <p:tavLst>
                                        <p:tav tm="0">
                                          <p:val>
                                            <p:strVal val="#ppt_x-.2"/>
                                          </p:val>
                                        </p:tav>
                                        <p:tav tm="100000">
                                          <p:val>
                                            <p:strVal val="#ppt_x"/>
                                          </p:val>
                                        </p:tav>
                                      </p:tavLst>
                                    </p:anim>
                                    <p:anim calcmode="lin" valueType="num">
                                      <p:cBhvr>
                                        <p:cTn id="15" dur="1000" fill="hold"/>
                                        <p:tgtEl>
                                          <p:spTgt spid="18"/>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8"/>
                                        </p:tgtEl>
                                      </p:cBhvr>
                                    </p:animEffect>
                                  </p:childTnLst>
                                  <p:subTnLst>
                                    <p:audio>
                                      <p:cMediaNode>
                                        <p:cTn display="0" masterRel="sameClick">
                                          <p:stCondLst>
                                            <p:cond evt="begin" delay="0">
                                              <p:tn val="12"/>
                                            </p:cond>
                                          </p:stCondLst>
                                          <p:endCondLst>
                                            <p:cond evt="onStopAudio" delay="0">
                                              <p:tgtEl>
                                                <p:sldTgt/>
                                              </p:tgtEl>
                                            </p:cond>
                                          </p:endCondLst>
                                        </p:cTn>
                                        <p:tgtEl>
                                          <p:sndTgt r:embed="rId4" name="arrow.wav"/>
                                        </p:tgtEl>
                                      </p:cMediaNode>
                                    </p:audio>
                                  </p:sub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p:cTn id="21" dur="1000" fill="hold"/>
                                        <p:tgtEl>
                                          <p:spTgt spid="16"/>
                                        </p:tgtEl>
                                        <p:attrNameLst>
                                          <p:attrName>ppt_x</p:attrName>
                                        </p:attrNameLst>
                                      </p:cBhvr>
                                      <p:tavLst>
                                        <p:tav tm="0">
                                          <p:val>
                                            <p:strVal val="#ppt_x-.2"/>
                                          </p:val>
                                        </p:tav>
                                        <p:tav tm="100000">
                                          <p:val>
                                            <p:strVal val="#ppt_x"/>
                                          </p:val>
                                        </p:tav>
                                      </p:tavLst>
                                    </p:anim>
                                    <p:anim calcmode="lin" valueType="num">
                                      <p:cBhvr>
                                        <p:cTn id="22" dur="1000" fill="hold"/>
                                        <p:tgtEl>
                                          <p:spTgt spid="16"/>
                                        </p:tgtEl>
                                        <p:attrNameLst>
                                          <p:attrName>ppt_y</p:attrName>
                                        </p:attrNameLst>
                                      </p:cBhvr>
                                      <p:tavLst>
                                        <p:tav tm="0">
                                          <p:val>
                                            <p:strVal val="#ppt_y"/>
                                          </p:val>
                                        </p:tav>
                                        <p:tav tm="100000">
                                          <p:val>
                                            <p:strVal val="#ppt_y"/>
                                          </p:val>
                                        </p:tav>
                                      </p:tavLst>
                                    </p:anim>
                                    <p:animEffect transition="in" filter="wipe(right)" prLst="gradientSize: 0.1">
                                      <p:cBhvr>
                                        <p:cTn id="23" dur="1000"/>
                                        <p:tgtEl>
                                          <p:spTgt spid="16"/>
                                        </p:tgtEl>
                                      </p:cBhvr>
                                    </p:animEffect>
                                  </p:childTnLst>
                                  <p:subTnLst>
                                    <p:audio>
                                      <p:cMediaNode>
                                        <p:cTn display="0" masterRel="sameClick">
                                          <p:stCondLst>
                                            <p:cond evt="begin" delay="0">
                                              <p:tn val="19"/>
                                            </p:cond>
                                          </p:stCondLst>
                                          <p:endCondLst>
                                            <p:cond evt="onStopAudio" delay="0">
                                              <p:tgtEl>
                                                <p:sldTgt/>
                                              </p:tgtEl>
                                            </p:cond>
                                          </p:endCondLst>
                                        </p:cTn>
                                        <p:tgtEl>
                                          <p:sndTgt r:embed="rId4"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animBg="1"/>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hevron 24"/>
          <p:cNvSpPr/>
          <p:nvPr/>
        </p:nvSpPr>
        <p:spPr>
          <a:xfrm flipV="1">
            <a:off x="-533400" y="3733800"/>
            <a:ext cx="10083338" cy="636443"/>
          </a:xfrm>
          <a:prstGeom prst="chevron">
            <a:avLst>
              <a:gd name="adj" fmla="val 30408"/>
            </a:avLst>
          </a:prstGeom>
          <a:gradFill>
            <a:gsLst>
              <a:gs pos="0">
                <a:schemeClr val="bg1"/>
              </a:gs>
              <a:gs pos="36000">
                <a:srgbClr val="D5DBDD"/>
              </a:gs>
              <a:gs pos="73000">
                <a:srgbClr val="B2BEC2"/>
              </a:gs>
              <a:gs pos="100000">
                <a:srgbClr val="D5DBDD"/>
              </a:gs>
            </a:gsLst>
            <a:lin ang="16200000" scaled="0"/>
          </a:gradFill>
          <a:ln>
            <a:noFill/>
          </a:ln>
          <a:effectLst>
            <a:outerShdw blurRad="57785" dist="33020" dir="3180000" algn="ctr">
              <a:srgbClr val="000000">
                <a:alpha val="30000"/>
              </a:srgbClr>
            </a:outerShdw>
          </a:effectLst>
          <a:scene3d>
            <a:camera prst="orthographicFront"/>
            <a:lightRig rig="threePt" dir="t"/>
          </a:scene3d>
          <a:sp3d>
            <a:bevelT w="50800" h="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TextBox 6"/>
          <p:cNvSpPr txBox="1"/>
          <p:nvPr/>
        </p:nvSpPr>
        <p:spPr>
          <a:xfrm>
            <a:off x="3979721" y="3810000"/>
            <a:ext cx="306494" cy="492443"/>
          </a:xfrm>
          <a:prstGeom prst="rect">
            <a:avLst/>
          </a:prstGeom>
          <a:noFill/>
        </p:spPr>
        <p:txBody>
          <a:bodyPr wrap="none" rtlCol="0">
            <a:spAutoFit/>
          </a:bodyPr>
          <a:lstStyle/>
          <a:p>
            <a:r>
              <a:rPr lang="en-US" sz="2600" b="1" dirty="0" smtClean="0">
                <a:latin typeface="Gill Sans MT Condensed" pitchFamily="34" charset="0"/>
              </a:rPr>
              <a:t>5</a:t>
            </a:r>
            <a:endParaRPr lang="en-US" sz="2600" b="1" dirty="0">
              <a:latin typeface="Gill Sans MT Condensed" pitchFamily="34" charset="0"/>
            </a:endParaRPr>
          </a:p>
        </p:txBody>
      </p:sp>
      <p:sp>
        <p:nvSpPr>
          <p:cNvPr id="8" name="TextBox 7"/>
          <p:cNvSpPr txBox="1"/>
          <p:nvPr/>
        </p:nvSpPr>
        <p:spPr>
          <a:xfrm>
            <a:off x="6587841" y="3810000"/>
            <a:ext cx="306494" cy="492443"/>
          </a:xfrm>
          <a:prstGeom prst="rect">
            <a:avLst/>
          </a:prstGeom>
          <a:noFill/>
        </p:spPr>
        <p:txBody>
          <a:bodyPr wrap="none" rtlCol="0">
            <a:spAutoFit/>
          </a:bodyPr>
          <a:lstStyle/>
          <a:p>
            <a:r>
              <a:rPr lang="en-US" sz="2600" b="1" dirty="0" smtClean="0">
                <a:latin typeface="Gill Sans MT Condensed" pitchFamily="34" charset="0"/>
              </a:rPr>
              <a:t>6</a:t>
            </a:r>
            <a:endParaRPr lang="en-US" sz="2600" b="1" dirty="0">
              <a:latin typeface="Gill Sans MT Condensed" pitchFamily="34" charset="0"/>
            </a:endParaRPr>
          </a:p>
        </p:txBody>
      </p:sp>
      <p:sp>
        <p:nvSpPr>
          <p:cNvPr id="6" name="TextBox 5"/>
          <p:cNvSpPr txBox="1"/>
          <p:nvPr/>
        </p:nvSpPr>
        <p:spPr>
          <a:xfrm>
            <a:off x="1371600" y="3810000"/>
            <a:ext cx="306494" cy="492443"/>
          </a:xfrm>
          <a:prstGeom prst="rect">
            <a:avLst/>
          </a:prstGeom>
          <a:noFill/>
        </p:spPr>
        <p:txBody>
          <a:bodyPr wrap="none" rtlCol="0">
            <a:spAutoFit/>
          </a:bodyPr>
          <a:lstStyle/>
          <a:p>
            <a:r>
              <a:rPr lang="en-US" sz="2600" b="1" dirty="0" smtClean="0">
                <a:latin typeface="Gill Sans MT Condensed" pitchFamily="34" charset="0"/>
              </a:rPr>
              <a:t>4</a:t>
            </a:r>
            <a:endParaRPr lang="en-US" sz="2600" b="1" dirty="0">
              <a:latin typeface="Gill Sans MT Condensed" pitchFamily="34" charset="0"/>
            </a:endParaRPr>
          </a:p>
        </p:txBody>
      </p:sp>
      <p:sp>
        <p:nvSpPr>
          <p:cNvPr id="9" name="Rounded Rectangular Callout 8"/>
          <p:cNvSpPr/>
          <p:nvPr/>
        </p:nvSpPr>
        <p:spPr>
          <a:xfrm>
            <a:off x="228601" y="1676400"/>
            <a:ext cx="4279668" cy="1828800"/>
          </a:xfrm>
          <a:prstGeom prst="wedgeRoundRectCallout">
            <a:avLst>
              <a:gd name="adj1" fmla="val -19009"/>
              <a:gd name="adj2" fmla="val 62500"/>
              <a:gd name="adj3" fmla="val 16667"/>
            </a:avLst>
          </a:prstGeom>
          <a:solidFill>
            <a:schemeClr val="bg1">
              <a:lumMod val="95000"/>
            </a:schemeClr>
          </a:solidFill>
          <a:ln>
            <a:solidFill>
              <a:srgbClr val="DED5A2"/>
            </a:solidFill>
          </a:ln>
        </p:spPr>
        <p:style>
          <a:lnRef idx="1">
            <a:schemeClr val="dk1"/>
          </a:lnRef>
          <a:fillRef idx="1001">
            <a:schemeClr val="lt2"/>
          </a:fillRef>
          <a:effectRef idx="1">
            <a:schemeClr val="dk1"/>
          </a:effectRef>
          <a:fontRef idx="minor">
            <a:schemeClr val="dk1"/>
          </a:fontRef>
        </p:style>
        <p:txBody>
          <a:bodyPr rtlCol="0" anchor="ctr"/>
          <a:lstStyle/>
          <a:p>
            <a:pPr algn="r" rtl="1">
              <a:lnSpc>
                <a:spcPct val="150000"/>
              </a:lnSpc>
            </a:pPr>
            <a:r>
              <a:rPr lang="fa-IR" sz="2200" dirty="0" smtClean="0">
                <a:latin typeface="Titr" pitchFamily="2" charset="-78"/>
                <a:cs typeface="Titr" pitchFamily="2" charset="-78"/>
              </a:rPr>
              <a:t>تشکیل </a:t>
            </a:r>
            <a:r>
              <a:rPr lang="fa-IR" sz="2200" dirty="0">
                <a:latin typeface="Titr" pitchFamily="2" charset="-78"/>
                <a:cs typeface="Titr" pitchFamily="2" charset="-78"/>
              </a:rPr>
              <a:t>شورای پیش برد انتخابات آزاد و منصفانه در ایران </a:t>
            </a:r>
          </a:p>
        </p:txBody>
      </p:sp>
      <p:sp>
        <p:nvSpPr>
          <p:cNvPr id="10" name="Rounded Rectangular Callout 9"/>
          <p:cNvSpPr/>
          <p:nvPr/>
        </p:nvSpPr>
        <p:spPr>
          <a:xfrm>
            <a:off x="4876800" y="1676400"/>
            <a:ext cx="4114800" cy="1828800"/>
          </a:xfrm>
          <a:prstGeom prst="wedgeRoundRectCallout">
            <a:avLst>
              <a:gd name="adj1" fmla="val -3210"/>
              <a:gd name="adj2" fmla="val 63144"/>
              <a:gd name="adj3" fmla="val 16667"/>
            </a:avLst>
          </a:prstGeom>
          <a:solidFill>
            <a:srgbClr val="EDDDC1"/>
          </a:solidFill>
          <a:ln>
            <a:solidFill>
              <a:srgbClr val="DED5A2"/>
            </a:solidFill>
          </a:ln>
        </p:spPr>
        <p:style>
          <a:lnRef idx="1">
            <a:schemeClr val="dk1"/>
          </a:lnRef>
          <a:fillRef idx="1001">
            <a:schemeClr val="lt2"/>
          </a:fillRef>
          <a:effectRef idx="1">
            <a:schemeClr val="dk1"/>
          </a:effectRef>
          <a:fontRef idx="minor">
            <a:schemeClr val="dk1"/>
          </a:fontRef>
        </p:style>
        <p:txBody>
          <a:bodyPr rtlCol="0" anchor="ctr"/>
          <a:lstStyle/>
          <a:p>
            <a:pPr algn="r" rtl="1">
              <a:lnSpc>
                <a:spcPct val="150000"/>
              </a:lnSpc>
            </a:pPr>
            <a:r>
              <a:rPr lang="fa-IR" sz="2200" dirty="0" smtClean="0">
                <a:latin typeface="Titr" pitchFamily="2" charset="-78"/>
                <a:cs typeface="Titr" pitchFamily="2" charset="-78"/>
              </a:rPr>
              <a:t>استفاده از ابزار و روشهای </a:t>
            </a:r>
            <a:r>
              <a:rPr lang="fa-IR" sz="2200" dirty="0">
                <a:latin typeface="Titr" pitchFamily="2" charset="-78"/>
                <a:cs typeface="Titr" pitchFamily="2" charset="-78"/>
              </a:rPr>
              <a:t>مقاومت مدنی</a:t>
            </a:r>
            <a:r>
              <a:rPr lang="fr-FR" sz="2200" dirty="0">
                <a:latin typeface="Titr" pitchFamily="2" charset="-78"/>
                <a:cs typeface="Titr" pitchFamily="2" charset="-78"/>
              </a:rPr>
              <a:t> </a:t>
            </a:r>
            <a:r>
              <a:rPr lang="fa-IR" sz="2200" dirty="0" smtClean="0">
                <a:latin typeface="Titr" pitchFamily="2" charset="-78"/>
                <a:cs typeface="Titr" pitchFamily="2" charset="-78"/>
              </a:rPr>
              <a:t>و مبارزه </a:t>
            </a:r>
            <a:r>
              <a:rPr lang="fa-IR" sz="2200" dirty="0">
                <a:latin typeface="Titr" pitchFamily="2" charset="-78"/>
                <a:cs typeface="Titr" pitchFamily="2" charset="-78"/>
              </a:rPr>
              <a:t>بی خشونت برای تغییر تعادل قوا     </a:t>
            </a:r>
            <a:endParaRPr lang="de-DE" sz="2200" dirty="0">
              <a:latin typeface="Titr" pitchFamily="2" charset="-78"/>
              <a:cs typeface="Titr" pitchFamily="2" charset="-78"/>
            </a:endParaRPr>
          </a:p>
        </p:txBody>
      </p:sp>
      <p:sp>
        <p:nvSpPr>
          <p:cNvPr id="11" name="Rounded Rectangular Callout 10"/>
          <p:cNvSpPr/>
          <p:nvPr/>
        </p:nvSpPr>
        <p:spPr>
          <a:xfrm>
            <a:off x="2838580" y="4646341"/>
            <a:ext cx="4800600" cy="1905000"/>
          </a:xfrm>
          <a:prstGeom prst="wedgeRoundRectCallout">
            <a:avLst>
              <a:gd name="adj1" fmla="val -23732"/>
              <a:gd name="adj2" fmla="val -63867"/>
              <a:gd name="adj3" fmla="val 16667"/>
            </a:avLst>
          </a:prstGeom>
          <a:solidFill>
            <a:schemeClr val="accent3">
              <a:lumMod val="40000"/>
              <a:lumOff val="60000"/>
            </a:schemeClr>
          </a:solidFill>
          <a:ln>
            <a:solidFill>
              <a:srgbClr val="DED5A2"/>
            </a:solidFill>
          </a:ln>
        </p:spPr>
        <p:style>
          <a:lnRef idx="1">
            <a:schemeClr val="dk1"/>
          </a:lnRef>
          <a:fillRef idx="1001">
            <a:schemeClr val="lt2"/>
          </a:fillRef>
          <a:effectRef idx="1">
            <a:schemeClr val="dk1"/>
          </a:effectRef>
          <a:fontRef idx="minor">
            <a:schemeClr val="dk1"/>
          </a:fontRef>
        </p:style>
        <p:txBody>
          <a:bodyPr rtlCol="0" anchor="ctr"/>
          <a:lstStyle/>
          <a:p>
            <a:pPr algn="r" rtl="1">
              <a:lnSpc>
                <a:spcPct val="150000"/>
              </a:lnSpc>
            </a:pPr>
            <a:r>
              <a:rPr lang="fa-IR" sz="2200" dirty="0" smtClean="0">
                <a:latin typeface="Titr" pitchFamily="2" charset="-78"/>
                <a:cs typeface="Titr" pitchFamily="2" charset="-78"/>
              </a:rPr>
              <a:t>هدایت </a:t>
            </a:r>
            <a:r>
              <a:rPr lang="fa-IR" sz="2200" dirty="0">
                <a:latin typeface="Titr" pitchFamily="2" charset="-78"/>
                <a:cs typeface="Titr" pitchFamily="2" charset="-78"/>
              </a:rPr>
              <a:t>جنبشهای مطالباتی برای پیگیری تحقق پیش شرطهای انتخابات آزاد ومنصفانه</a:t>
            </a:r>
          </a:p>
        </p:txBody>
      </p:sp>
      <p:sp>
        <p:nvSpPr>
          <p:cNvPr id="12" name="Rectangle 11"/>
          <p:cNvSpPr/>
          <p:nvPr/>
        </p:nvSpPr>
        <p:spPr>
          <a:xfrm>
            <a:off x="2895600" y="228600"/>
            <a:ext cx="3505200" cy="1107996"/>
          </a:xfrm>
          <a:prstGeom prst="rect">
            <a:avLst/>
          </a:prstGeom>
        </p:spPr>
        <p:txBody>
          <a:bodyPr wrap="square">
            <a:spAutoFit/>
          </a:bodyPr>
          <a:lstStyle/>
          <a:p>
            <a:pPr algn="ctr" rtl="1">
              <a:lnSpc>
                <a:spcPct val="150000"/>
              </a:lnSpc>
              <a:defRPr/>
            </a:pPr>
            <a:r>
              <a:rPr lang="fa-IR" sz="4800" dirty="0">
                <a:latin typeface="Titr" pitchFamily="2" charset="-78"/>
                <a:cs typeface="Titr" pitchFamily="2" charset="-78"/>
              </a:rPr>
              <a:t>گامهای عملی   </a:t>
            </a:r>
            <a:endParaRPr lang="en-US" sz="4800" dirty="0">
              <a:latin typeface="Titr" pitchFamily="2" charset="-78"/>
              <a:cs typeface="Titr" pitchFamily="2" charset="-78"/>
            </a:endParaRPr>
          </a:p>
        </p:txBody>
      </p:sp>
    </p:spTree>
    <p:extLst>
      <p:ext uri="{BB962C8B-B14F-4D97-AF65-F5344CB8AC3E}">
        <p14:creationId xmlns:p14="http://schemas.microsoft.com/office/powerpoint/2010/main" val="2758722176"/>
      </p:ext>
    </p:extLst>
  </p:cSld>
  <p:clrMapOvr>
    <a:masterClrMapping/>
  </p:clrMapOvr>
  <mc:AlternateContent xmlns:mc="http://schemas.openxmlformats.org/markup-compatibility/2006">
    <mc:Choice xmlns:p14="http://schemas.microsoft.com/office/powerpoint/2010/main" Requires="p14">
      <p:transition spd="slow" p14:dur="1200">
        <p14:prism/>
        <p:sndAc>
          <p:stSnd>
            <p:snd r:embed="rId3" name="wind.wav"/>
          </p:stSnd>
        </p:sndAc>
      </p:transition>
    </mc:Choice>
    <mc:Fallback>
      <p:transition spd="slow">
        <p:fade/>
        <p:sndAc>
          <p:stSnd>
            <p:snd r:embed="rId3" name="wind.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ppt_x</p:attrName>
                                        </p:attrNameLst>
                                      </p:cBhvr>
                                      <p:tavLst>
                                        <p:tav tm="0">
                                          <p:val>
                                            <p:strVal val="#ppt_x-.2"/>
                                          </p:val>
                                        </p:tav>
                                        <p:tav tm="100000">
                                          <p:val>
                                            <p:strVal val="#ppt_x"/>
                                          </p:val>
                                        </p:tav>
                                      </p:tavLst>
                                    </p:anim>
                                    <p:anim calcmode="lin" valueType="num">
                                      <p:cBhvr>
                                        <p:cTn id="8"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1000" fill="hold"/>
                                        <p:tgtEl>
                                          <p:spTgt spid="11"/>
                                        </p:tgtEl>
                                        <p:attrNameLst>
                                          <p:attrName>ppt_x</p:attrName>
                                        </p:attrNameLst>
                                      </p:cBhvr>
                                      <p:tavLst>
                                        <p:tav tm="0">
                                          <p:val>
                                            <p:strVal val="#ppt_x-.2"/>
                                          </p:val>
                                        </p:tav>
                                        <p:tav tm="100000">
                                          <p:val>
                                            <p:strVal val="#ppt_x"/>
                                          </p:val>
                                        </p:tav>
                                      </p:tavLst>
                                    </p:anim>
                                    <p:anim calcmode="lin" valueType="num">
                                      <p:cBhvr>
                                        <p:cTn id="15"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1"/>
                                        </p:tgtEl>
                                      </p:cBhvr>
                                    </p:animEffect>
                                  </p:childTnLst>
                                  <p:subTnLst>
                                    <p:audio>
                                      <p:cMediaNode>
                                        <p:cTn display="0" masterRel="sameClick">
                                          <p:stCondLst>
                                            <p:cond evt="begin" delay="0">
                                              <p:tn val="12"/>
                                            </p:cond>
                                          </p:stCondLst>
                                          <p:endCondLst>
                                            <p:cond evt="onStopAudio" delay="0">
                                              <p:tgtEl>
                                                <p:sldTgt/>
                                              </p:tgtEl>
                                            </p:cond>
                                          </p:endCondLst>
                                        </p:cTn>
                                        <p:tgtEl>
                                          <p:sndTgt r:embed="rId4" name="arrow.wav"/>
                                        </p:tgtEl>
                                      </p:cMediaNode>
                                    </p:audio>
                                  </p:sub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1000" fill="hold"/>
                                        <p:tgtEl>
                                          <p:spTgt spid="10"/>
                                        </p:tgtEl>
                                        <p:attrNameLst>
                                          <p:attrName>ppt_x</p:attrName>
                                        </p:attrNameLst>
                                      </p:cBhvr>
                                      <p:tavLst>
                                        <p:tav tm="0">
                                          <p:val>
                                            <p:strVal val="#ppt_x-.2"/>
                                          </p:val>
                                        </p:tav>
                                        <p:tav tm="100000">
                                          <p:val>
                                            <p:strVal val="#ppt_x"/>
                                          </p:val>
                                        </p:tav>
                                      </p:tavLst>
                                    </p:anim>
                                    <p:anim calcmode="lin" valueType="num">
                                      <p:cBhvr>
                                        <p:cTn id="22"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23" dur="1000"/>
                                        <p:tgtEl>
                                          <p:spTgt spid="10"/>
                                        </p:tgtEl>
                                      </p:cBhvr>
                                    </p:animEffect>
                                  </p:childTnLst>
                                  <p:subTnLst>
                                    <p:audio>
                                      <p:cMediaNode>
                                        <p:cTn display="0" masterRel="sameClick">
                                          <p:stCondLst>
                                            <p:cond evt="begin" delay="0">
                                              <p:tn val="19"/>
                                            </p:cond>
                                          </p:stCondLst>
                                          <p:endCondLst>
                                            <p:cond evt="onStopAudio" delay="0">
                                              <p:tgtEl>
                                                <p:sldTgt/>
                                              </p:tgtEl>
                                            </p:cond>
                                          </p:endCondLst>
                                        </p:cTn>
                                        <p:tgtEl>
                                          <p:sndTgt r:embed="rId4"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hevron 24"/>
          <p:cNvSpPr/>
          <p:nvPr/>
        </p:nvSpPr>
        <p:spPr>
          <a:xfrm flipV="1">
            <a:off x="-533400" y="3733800"/>
            <a:ext cx="10083338" cy="636443"/>
          </a:xfrm>
          <a:prstGeom prst="chevron">
            <a:avLst>
              <a:gd name="adj" fmla="val 30408"/>
            </a:avLst>
          </a:prstGeom>
          <a:gradFill>
            <a:gsLst>
              <a:gs pos="0">
                <a:schemeClr val="bg1"/>
              </a:gs>
              <a:gs pos="36000">
                <a:srgbClr val="D5DBDD"/>
              </a:gs>
              <a:gs pos="73000">
                <a:srgbClr val="B2BEC2"/>
              </a:gs>
              <a:gs pos="100000">
                <a:srgbClr val="D5DBDD"/>
              </a:gs>
            </a:gsLst>
            <a:lin ang="16200000" scaled="0"/>
          </a:gradFill>
          <a:ln>
            <a:noFill/>
          </a:ln>
          <a:effectLst>
            <a:outerShdw blurRad="57785" dist="33020" dir="3180000" algn="ctr">
              <a:srgbClr val="000000">
                <a:alpha val="30000"/>
              </a:srgbClr>
            </a:outerShdw>
          </a:effectLst>
          <a:scene3d>
            <a:camera prst="orthographicFront"/>
            <a:lightRig rig="threePt" dir="t"/>
          </a:scene3d>
          <a:sp3d>
            <a:bevelT w="50800" h="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ounded Rectangular Callout 12"/>
          <p:cNvSpPr/>
          <p:nvPr/>
        </p:nvSpPr>
        <p:spPr>
          <a:xfrm>
            <a:off x="381000" y="1752600"/>
            <a:ext cx="4267200" cy="1752600"/>
          </a:xfrm>
          <a:prstGeom prst="wedgeRoundRectCallout">
            <a:avLst>
              <a:gd name="adj1" fmla="val -23708"/>
              <a:gd name="adj2" fmla="val 62500"/>
              <a:gd name="adj3" fmla="val 16667"/>
            </a:avLst>
          </a:prstGeom>
          <a:solidFill>
            <a:srgbClr val="EDDDC1"/>
          </a:solidFill>
          <a:ln>
            <a:solidFill>
              <a:srgbClr val="DED5A2"/>
            </a:solidFill>
          </a:ln>
        </p:spPr>
        <p:style>
          <a:lnRef idx="1">
            <a:schemeClr val="dk1"/>
          </a:lnRef>
          <a:fillRef idx="1001">
            <a:schemeClr val="lt2"/>
          </a:fillRef>
          <a:effectRef idx="1">
            <a:schemeClr val="dk1"/>
          </a:effectRef>
          <a:fontRef idx="minor">
            <a:schemeClr val="dk1"/>
          </a:fontRef>
        </p:style>
        <p:txBody>
          <a:bodyPr rtlCol="0" anchor="ctr"/>
          <a:lstStyle/>
          <a:p>
            <a:pPr algn="r" rtl="1">
              <a:lnSpc>
                <a:spcPct val="150000"/>
              </a:lnSpc>
            </a:pPr>
            <a:r>
              <a:rPr lang="fa-IR" sz="2200" dirty="0" smtClean="0">
                <a:latin typeface="Titr" pitchFamily="2" charset="-78"/>
                <a:cs typeface="Titr" pitchFamily="2" charset="-78"/>
              </a:rPr>
              <a:t>تشکیل </a:t>
            </a:r>
            <a:r>
              <a:rPr lang="fa-IR" sz="2200" dirty="0">
                <a:latin typeface="Titr" pitchFamily="2" charset="-78"/>
                <a:cs typeface="Titr" pitchFamily="2" charset="-78"/>
              </a:rPr>
              <a:t>گروههای کار برای تدارک مسائل دوران گذار </a:t>
            </a:r>
            <a:r>
              <a:rPr lang="fa-IR" sz="2200" dirty="0" smtClean="0">
                <a:latin typeface="Titr" pitchFamily="2" charset="-78"/>
                <a:cs typeface="Titr" pitchFamily="2" charset="-78"/>
              </a:rPr>
              <a:t>و پس </a:t>
            </a:r>
            <a:r>
              <a:rPr lang="fa-IR" sz="2200" dirty="0">
                <a:latin typeface="Titr" pitchFamily="2" charset="-78"/>
                <a:cs typeface="Titr" pitchFamily="2" charset="-78"/>
              </a:rPr>
              <a:t>از دوران گذار                  </a:t>
            </a:r>
          </a:p>
        </p:txBody>
      </p:sp>
      <p:sp>
        <p:nvSpPr>
          <p:cNvPr id="14" name="Rounded Rectangular Callout 13"/>
          <p:cNvSpPr/>
          <p:nvPr/>
        </p:nvSpPr>
        <p:spPr>
          <a:xfrm>
            <a:off x="4876800" y="1752600"/>
            <a:ext cx="3962400" cy="1752600"/>
          </a:xfrm>
          <a:prstGeom prst="wedgeRoundRectCallout">
            <a:avLst>
              <a:gd name="adj1" fmla="val -4898"/>
              <a:gd name="adj2" fmla="val 64417"/>
              <a:gd name="adj3" fmla="val 16667"/>
            </a:avLst>
          </a:prstGeom>
          <a:ln>
            <a:solidFill>
              <a:srgbClr val="DED5A2"/>
            </a:solidFill>
          </a:ln>
        </p:spPr>
        <p:style>
          <a:lnRef idx="1">
            <a:schemeClr val="dk1"/>
          </a:lnRef>
          <a:fillRef idx="1001">
            <a:schemeClr val="lt2"/>
          </a:fillRef>
          <a:effectRef idx="1">
            <a:schemeClr val="dk1"/>
          </a:effectRef>
          <a:fontRef idx="minor">
            <a:schemeClr val="dk1"/>
          </a:fontRef>
        </p:style>
        <p:txBody>
          <a:bodyPr rtlCol="0" anchor="ctr"/>
          <a:lstStyle/>
          <a:p>
            <a:pPr algn="r" rtl="1">
              <a:lnSpc>
                <a:spcPct val="150000"/>
              </a:lnSpc>
            </a:pPr>
            <a:r>
              <a:rPr lang="fa-IR" sz="2200" dirty="0" smtClean="0">
                <a:latin typeface="Titr" pitchFamily="2" charset="-78"/>
                <a:cs typeface="Titr" pitchFamily="2" charset="-78"/>
              </a:rPr>
              <a:t>حضور </a:t>
            </a:r>
            <a:r>
              <a:rPr lang="fa-IR" sz="2200" dirty="0">
                <a:latin typeface="Titr" pitchFamily="2" charset="-78"/>
                <a:cs typeface="Titr" pitchFamily="2" charset="-78"/>
              </a:rPr>
              <a:t>مستمر </a:t>
            </a:r>
            <a:r>
              <a:rPr lang="fa-IR" sz="2200" dirty="0" smtClean="0">
                <a:latin typeface="Titr" pitchFamily="2" charset="-78"/>
                <a:cs typeface="Titr" pitchFamily="2" charset="-78"/>
              </a:rPr>
              <a:t>در مجامع </a:t>
            </a:r>
            <a:r>
              <a:rPr lang="fa-IR" sz="2200" dirty="0">
                <a:latin typeface="Titr" pitchFamily="2" charset="-78"/>
                <a:cs typeface="Titr" pitchFamily="2" charset="-78"/>
              </a:rPr>
              <a:t>بین المللی برای</a:t>
            </a:r>
            <a:r>
              <a:rPr lang="fr-FR" sz="2200" dirty="0">
                <a:latin typeface="Titr" pitchFamily="2" charset="-78"/>
                <a:cs typeface="Titr" pitchFamily="2" charset="-78"/>
              </a:rPr>
              <a:t> </a:t>
            </a:r>
            <a:r>
              <a:rPr lang="fa-IR" sz="2200" dirty="0">
                <a:latin typeface="Titr" pitchFamily="2" charset="-78"/>
                <a:cs typeface="Titr" pitchFamily="2" charset="-78"/>
              </a:rPr>
              <a:t>جلب </a:t>
            </a:r>
            <a:r>
              <a:rPr lang="fa-IR" sz="2200" dirty="0" smtClean="0">
                <a:latin typeface="Titr" pitchFamily="2" charset="-78"/>
                <a:cs typeface="Titr" pitchFamily="2" charset="-78"/>
              </a:rPr>
              <a:t>پشتیتانی</a:t>
            </a:r>
            <a:endParaRPr lang="fa-IR" sz="2200" dirty="0">
              <a:latin typeface="Titr" pitchFamily="2" charset="-78"/>
              <a:cs typeface="Titr" pitchFamily="2" charset="-78"/>
            </a:endParaRPr>
          </a:p>
        </p:txBody>
      </p:sp>
      <p:sp>
        <p:nvSpPr>
          <p:cNvPr id="15" name="Rounded Rectangular Callout 14"/>
          <p:cNvSpPr/>
          <p:nvPr/>
        </p:nvSpPr>
        <p:spPr>
          <a:xfrm>
            <a:off x="2895600" y="4800600"/>
            <a:ext cx="4419600" cy="1752600"/>
          </a:xfrm>
          <a:prstGeom prst="wedgeRoundRectCallout">
            <a:avLst>
              <a:gd name="adj1" fmla="val -23732"/>
              <a:gd name="adj2" fmla="val -68257"/>
              <a:gd name="adj3" fmla="val 16667"/>
            </a:avLst>
          </a:prstGeom>
          <a:solidFill>
            <a:srgbClr val="F6D9A4"/>
          </a:solidFill>
          <a:ln>
            <a:solidFill>
              <a:srgbClr val="DED5A2"/>
            </a:solidFill>
          </a:ln>
        </p:spPr>
        <p:style>
          <a:lnRef idx="1">
            <a:schemeClr val="dk1"/>
          </a:lnRef>
          <a:fillRef idx="1001">
            <a:schemeClr val="lt2"/>
          </a:fillRef>
          <a:effectRef idx="1">
            <a:schemeClr val="dk1"/>
          </a:effectRef>
          <a:fontRef idx="minor">
            <a:schemeClr val="dk1"/>
          </a:fontRef>
        </p:style>
        <p:txBody>
          <a:bodyPr rtlCol="0" anchor="ctr"/>
          <a:lstStyle/>
          <a:p>
            <a:pPr algn="r" rtl="1">
              <a:lnSpc>
                <a:spcPct val="150000"/>
              </a:lnSpc>
            </a:pPr>
            <a:r>
              <a:rPr lang="fa-IR" sz="2200" dirty="0" smtClean="0">
                <a:latin typeface="Titr" pitchFamily="2" charset="-78"/>
                <a:cs typeface="Titr" pitchFamily="2" charset="-78"/>
              </a:rPr>
              <a:t>تشکیل </a:t>
            </a:r>
            <a:r>
              <a:rPr lang="fa-IR" sz="2200" dirty="0">
                <a:latin typeface="Titr" pitchFamily="2" charset="-78"/>
                <a:cs typeface="Titr" pitchFamily="2" charset="-78"/>
              </a:rPr>
              <a:t>هسته های پیگیری در داخل وخارج </a:t>
            </a:r>
            <a:r>
              <a:rPr lang="fa-IR" sz="2200" dirty="0" smtClean="0">
                <a:latin typeface="Titr" pitchFamily="2" charset="-78"/>
                <a:cs typeface="Titr" pitchFamily="2" charset="-78"/>
              </a:rPr>
              <a:t>ایران</a:t>
            </a:r>
            <a:endParaRPr lang="fa-IR" sz="2200" dirty="0">
              <a:latin typeface="Titr" pitchFamily="2" charset="-78"/>
              <a:cs typeface="Titr" pitchFamily="2" charset="-78"/>
            </a:endParaRPr>
          </a:p>
        </p:txBody>
      </p:sp>
      <p:sp>
        <p:nvSpPr>
          <p:cNvPr id="16" name="TextBox 15"/>
          <p:cNvSpPr txBox="1"/>
          <p:nvPr/>
        </p:nvSpPr>
        <p:spPr>
          <a:xfrm>
            <a:off x="3886200" y="3810000"/>
            <a:ext cx="306494" cy="492443"/>
          </a:xfrm>
          <a:prstGeom prst="rect">
            <a:avLst/>
          </a:prstGeom>
          <a:noFill/>
        </p:spPr>
        <p:txBody>
          <a:bodyPr wrap="none" rtlCol="0">
            <a:spAutoFit/>
          </a:bodyPr>
          <a:lstStyle/>
          <a:p>
            <a:r>
              <a:rPr lang="en-US" sz="2600" b="1" dirty="0" smtClean="0">
                <a:latin typeface="Gill Sans MT Condensed" pitchFamily="34" charset="0"/>
              </a:rPr>
              <a:t>8</a:t>
            </a:r>
            <a:endParaRPr lang="en-US" sz="2600" b="1" dirty="0">
              <a:latin typeface="Gill Sans MT Condensed" pitchFamily="34" charset="0"/>
            </a:endParaRPr>
          </a:p>
        </p:txBody>
      </p:sp>
      <p:sp>
        <p:nvSpPr>
          <p:cNvPr id="17" name="TextBox 16"/>
          <p:cNvSpPr txBox="1"/>
          <p:nvPr/>
        </p:nvSpPr>
        <p:spPr>
          <a:xfrm>
            <a:off x="6553200" y="3810000"/>
            <a:ext cx="306494" cy="492443"/>
          </a:xfrm>
          <a:prstGeom prst="rect">
            <a:avLst/>
          </a:prstGeom>
          <a:noFill/>
        </p:spPr>
        <p:txBody>
          <a:bodyPr wrap="none" rtlCol="0">
            <a:spAutoFit/>
          </a:bodyPr>
          <a:lstStyle/>
          <a:p>
            <a:r>
              <a:rPr lang="en-US" sz="2600" b="1" dirty="0" smtClean="0">
                <a:latin typeface="Gill Sans MT Condensed" pitchFamily="34" charset="0"/>
              </a:rPr>
              <a:t>9</a:t>
            </a:r>
            <a:endParaRPr lang="en-US" sz="2600" b="1" dirty="0">
              <a:latin typeface="Gill Sans MT Condensed" pitchFamily="34" charset="0"/>
            </a:endParaRPr>
          </a:p>
        </p:txBody>
      </p:sp>
      <p:sp>
        <p:nvSpPr>
          <p:cNvPr id="18" name="TextBox 17"/>
          <p:cNvSpPr txBox="1"/>
          <p:nvPr/>
        </p:nvSpPr>
        <p:spPr>
          <a:xfrm>
            <a:off x="1371600" y="3810000"/>
            <a:ext cx="306494" cy="492443"/>
          </a:xfrm>
          <a:prstGeom prst="rect">
            <a:avLst/>
          </a:prstGeom>
          <a:noFill/>
        </p:spPr>
        <p:txBody>
          <a:bodyPr wrap="none" rtlCol="0">
            <a:spAutoFit/>
          </a:bodyPr>
          <a:lstStyle/>
          <a:p>
            <a:r>
              <a:rPr lang="en-US" sz="2600" b="1" dirty="0" smtClean="0">
                <a:latin typeface="Gill Sans MT Condensed" pitchFamily="34" charset="0"/>
              </a:rPr>
              <a:t>7</a:t>
            </a:r>
            <a:endParaRPr lang="en-US" sz="2600" b="1" dirty="0">
              <a:latin typeface="Gill Sans MT Condensed" pitchFamily="34" charset="0"/>
            </a:endParaRPr>
          </a:p>
        </p:txBody>
      </p:sp>
      <p:sp>
        <p:nvSpPr>
          <p:cNvPr id="11" name="Rectangle 10"/>
          <p:cNvSpPr/>
          <p:nvPr/>
        </p:nvSpPr>
        <p:spPr>
          <a:xfrm>
            <a:off x="2895600" y="228600"/>
            <a:ext cx="3505200" cy="1107996"/>
          </a:xfrm>
          <a:prstGeom prst="rect">
            <a:avLst/>
          </a:prstGeom>
        </p:spPr>
        <p:txBody>
          <a:bodyPr wrap="square">
            <a:spAutoFit/>
          </a:bodyPr>
          <a:lstStyle/>
          <a:p>
            <a:pPr algn="ctr" rtl="1">
              <a:lnSpc>
                <a:spcPct val="150000"/>
              </a:lnSpc>
              <a:defRPr/>
            </a:pPr>
            <a:r>
              <a:rPr lang="fa-IR" sz="4800" dirty="0">
                <a:latin typeface="Titr" pitchFamily="2" charset="-78"/>
                <a:cs typeface="Titr" pitchFamily="2" charset="-78"/>
              </a:rPr>
              <a:t>گامهای عملی   </a:t>
            </a:r>
            <a:endParaRPr lang="en-US" sz="4800" dirty="0">
              <a:latin typeface="Titr" pitchFamily="2" charset="-78"/>
              <a:cs typeface="Titr" pitchFamily="2" charset="-78"/>
            </a:endParaRPr>
          </a:p>
        </p:txBody>
      </p:sp>
    </p:spTree>
    <p:extLst>
      <p:ext uri="{BB962C8B-B14F-4D97-AF65-F5344CB8AC3E}">
        <p14:creationId xmlns:p14="http://schemas.microsoft.com/office/powerpoint/2010/main" val="492482185"/>
      </p:ext>
    </p:extLst>
  </p:cSld>
  <p:clrMapOvr>
    <a:masterClrMapping/>
  </p:clrMapOvr>
  <mc:AlternateContent xmlns:mc="http://schemas.openxmlformats.org/markup-compatibility/2006">
    <mc:Choice xmlns:p14="http://schemas.microsoft.com/office/powerpoint/2010/main" Requires="p14">
      <p:transition spd="slow" p14:dur="1200">
        <p14:prism/>
        <p:sndAc>
          <p:stSnd>
            <p:snd r:embed="rId3" name="chimes.wav"/>
          </p:stSnd>
        </p:sndAc>
      </p:transition>
    </mc:Choice>
    <mc:Fallback>
      <p:transition spd="slow">
        <p:fade/>
        <p:sndAc>
          <p:stSnd>
            <p:snd r:embed="rId3"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ppt_x</p:attrName>
                                        </p:attrNameLst>
                                      </p:cBhvr>
                                      <p:tavLst>
                                        <p:tav tm="0">
                                          <p:val>
                                            <p:strVal val="#ppt_x-.2"/>
                                          </p:val>
                                        </p:tav>
                                        <p:tav tm="100000">
                                          <p:val>
                                            <p:strVal val="#ppt_x"/>
                                          </p:val>
                                        </p:tav>
                                      </p:tavLst>
                                    </p:anim>
                                    <p:anim calcmode="lin" valueType="num">
                                      <p:cBhvr>
                                        <p:cTn id="8"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9" dur="10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p:cTn id="14" dur="1000" fill="hold"/>
                                        <p:tgtEl>
                                          <p:spTgt spid="15"/>
                                        </p:tgtEl>
                                        <p:attrNameLst>
                                          <p:attrName>ppt_x</p:attrName>
                                        </p:attrNameLst>
                                      </p:cBhvr>
                                      <p:tavLst>
                                        <p:tav tm="0">
                                          <p:val>
                                            <p:strVal val="#ppt_x-.2"/>
                                          </p:val>
                                        </p:tav>
                                        <p:tav tm="100000">
                                          <p:val>
                                            <p:strVal val="#ppt_x"/>
                                          </p:val>
                                        </p:tav>
                                      </p:tavLst>
                                    </p:anim>
                                    <p:anim calcmode="lin" valueType="num">
                                      <p:cBhvr>
                                        <p:cTn id="15" dur="1000" fill="hold"/>
                                        <p:tgtEl>
                                          <p:spTgt spid="15"/>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5"/>
                                        </p:tgtEl>
                                      </p:cBhvr>
                                    </p:animEffect>
                                  </p:childTnLst>
                                  <p:subTnLst>
                                    <p:audio>
                                      <p:cMediaNode>
                                        <p:cTn display="0" masterRel="sameClick">
                                          <p:stCondLst>
                                            <p:cond evt="begin" delay="0">
                                              <p:tn val="12"/>
                                            </p:cond>
                                          </p:stCondLst>
                                          <p:endCondLst>
                                            <p:cond evt="onStopAudio" delay="0">
                                              <p:tgtEl>
                                                <p:sldTgt/>
                                              </p:tgtEl>
                                            </p:cond>
                                          </p:endCondLst>
                                        </p:cTn>
                                        <p:tgtEl>
                                          <p:sndTgt r:embed="rId4" name="hammer.wav"/>
                                        </p:tgtEl>
                                      </p:cMediaNode>
                                    </p:audio>
                                  </p:sub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p:cTn id="21" dur="1000" fill="hold"/>
                                        <p:tgtEl>
                                          <p:spTgt spid="14"/>
                                        </p:tgtEl>
                                        <p:attrNameLst>
                                          <p:attrName>ppt_x</p:attrName>
                                        </p:attrNameLst>
                                      </p:cBhvr>
                                      <p:tavLst>
                                        <p:tav tm="0">
                                          <p:val>
                                            <p:strVal val="#ppt_x-.2"/>
                                          </p:val>
                                        </p:tav>
                                        <p:tav tm="100000">
                                          <p:val>
                                            <p:strVal val="#ppt_x"/>
                                          </p:val>
                                        </p:tav>
                                      </p:tavLst>
                                    </p:anim>
                                    <p:anim calcmode="lin" valueType="num">
                                      <p:cBhvr>
                                        <p:cTn id="22" dur="1000" fill="hold"/>
                                        <p:tgtEl>
                                          <p:spTgt spid="14"/>
                                        </p:tgtEl>
                                        <p:attrNameLst>
                                          <p:attrName>ppt_y</p:attrName>
                                        </p:attrNameLst>
                                      </p:cBhvr>
                                      <p:tavLst>
                                        <p:tav tm="0">
                                          <p:val>
                                            <p:strVal val="#ppt_y"/>
                                          </p:val>
                                        </p:tav>
                                        <p:tav tm="100000">
                                          <p:val>
                                            <p:strVal val="#ppt_y"/>
                                          </p:val>
                                        </p:tav>
                                      </p:tavLst>
                                    </p:anim>
                                    <p:animEffect transition="in" filter="wipe(right)" prLst="gradientSize: 0.1">
                                      <p:cBhvr>
                                        <p:cTn id="23" dur="1000"/>
                                        <p:tgtEl>
                                          <p:spTgt spid="14"/>
                                        </p:tgtEl>
                                      </p:cBhvr>
                                    </p:animEffect>
                                  </p:childTnLst>
                                  <p:subTnLst>
                                    <p:audio>
                                      <p:cMediaNode>
                                        <p:cTn display="0" masterRel="sameClick">
                                          <p:stCondLst>
                                            <p:cond evt="begin" delay="0">
                                              <p:tn val="19"/>
                                            </p:cond>
                                          </p:stCondLst>
                                          <p:endCondLst>
                                            <p:cond evt="onStopAudio" delay="0">
                                              <p:tgtEl>
                                                <p:sldTgt/>
                                              </p:tgtEl>
                                            </p:cond>
                                          </p:endCondLst>
                                        </p:cTn>
                                        <p:tgtEl>
                                          <p:sndTgt r:embed="rId4" name="hamm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hevron 24"/>
          <p:cNvSpPr/>
          <p:nvPr/>
        </p:nvSpPr>
        <p:spPr>
          <a:xfrm flipV="1">
            <a:off x="-533400" y="3733800"/>
            <a:ext cx="10083338" cy="636443"/>
          </a:xfrm>
          <a:prstGeom prst="chevron">
            <a:avLst>
              <a:gd name="adj" fmla="val 30408"/>
            </a:avLst>
          </a:prstGeom>
          <a:gradFill>
            <a:gsLst>
              <a:gs pos="0">
                <a:schemeClr val="bg1"/>
              </a:gs>
              <a:gs pos="36000">
                <a:srgbClr val="D5DBDD"/>
              </a:gs>
              <a:gs pos="73000">
                <a:srgbClr val="B2BEC2"/>
              </a:gs>
              <a:gs pos="100000">
                <a:srgbClr val="D5DBDD"/>
              </a:gs>
            </a:gsLst>
            <a:lin ang="16200000" scaled="0"/>
          </a:gradFill>
          <a:ln>
            <a:noFill/>
          </a:ln>
          <a:effectLst>
            <a:outerShdw blurRad="57785" dist="33020" dir="3180000" algn="ctr">
              <a:srgbClr val="000000">
                <a:alpha val="30000"/>
              </a:srgbClr>
            </a:outerShdw>
          </a:effectLst>
          <a:scene3d>
            <a:camera prst="orthographicFront"/>
            <a:lightRig rig="threePt" dir="t"/>
          </a:scene3d>
          <a:sp3d>
            <a:bevelT w="50800" h="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ounded Rectangular Callout 12"/>
          <p:cNvSpPr/>
          <p:nvPr/>
        </p:nvSpPr>
        <p:spPr>
          <a:xfrm>
            <a:off x="533400" y="1752600"/>
            <a:ext cx="3505200" cy="1752600"/>
          </a:xfrm>
          <a:prstGeom prst="wedgeRoundRectCallout">
            <a:avLst/>
          </a:prstGeom>
          <a:solidFill>
            <a:srgbClr val="EDDDC1"/>
          </a:solidFill>
          <a:ln>
            <a:solidFill>
              <a:srgbClr val="DED5A2"/>
            </a:solidFill>
          </a:ln>
        </p:spPr>
        <p:style>
          <a:lnRef idx="1">
            <a:schemeClr val="dk1"/>
          </a:lnRef>
          <a:fillRef idx="1001">
            <a:schemeClr val="lt2"/>
          </a:fillRef>
          <a:effectRef idx="1">
            <a:schemeClr val="dk1"/>
          </a:effectRef>
          <a:fontRef idx="minor">
            <a:schemeClr val="dk1"/>
          </a:fontRef>
        </p:style>
        <p:txBody>
          <a:bodyPr rtlCol="0" anchor="ctr"/>
          <a:lstStyle/>
          <a:p>
            <a:pPr algn="r" rtl="1">
              <a:lnSpc>
                <a:spcPct val="150000"/>
              </a:lnSpc>
            </a:pPr>
            <a:r>
              <a:rPr lang="fa-IR" dirty="0" smtClean="0">
                <a:latin typeface="Titr" pitchFamily="2" charset="-78"/>
                <a:cs typeface="Titr" pitchFamily="2" charset="-78"/>
              </a:rPr>
              <a:t>تشکیل </a:t>
            </a:r>
            <a:r>
              <a:rPr lang="fa-IR" dirty="0">
                <a:latin typeface="Titr" pitchFamily="2" charset="-78"/>
                <a:cs typeface="Titr" pitchFamily="2" charset="-78"/>
              </a:rPr>
              <a:t>کمیته های پشتیبانی از افراد سرشناس ایرانی </a:t>
            </a:r>
            <a:r>
              <a:rPr lang="fa-IR" dirty="0" smtClean="0">
                <a:latin typeface="Titr" pitchFamily="2" charset="-78"/>
                <a:cs typeface="Titr" pitchFamily="2" charset="-78"/>
              </a:rPr>
              <a:t>و خارجی </a:t>
            </a:r>
            <a:r>
              <a:rPr lang="fa-IR" dirty="0">
                <a:latin typeface="Titr" pitchFamily="2" charset="-78"/>
                <a:cs typeface="Titr" pitchFamily="2" charset="-78"/>
              </a:rPr>
              <a:t>در سراسر جهان</a:t>
            </a:r>
          </a:p>
        </p:txBody>
      </p:sp>
      <p:sp>
        <p:nvSpPr>
          <p:cNvPr id="14" name="Rounded Rectangular Callout 13"/>
          <p:cNvSpPr/>
          <p:nvPr/>
        </p:nvSpPr>
        <p:spPr>
          <a:xfrm>
            <a:off x="5334000" y="1752600"/>
            <a:ext cx="3505200" cy="1752600"/>
          </a:xfrm>
          <a:prstGeom prst="wedgeRoundRectCallout">
            <a:avLst>
              <a:gd name="adj1" fmla="val -10527"/>
              <a:gd name="adj2" fmla="val 63144"/>
              <a:gd name="adj3" fmla="val 16667"/>
            </a:avLst>
          </a:prstGeom>
          <a:ln>
            <a:solidFill>
              <a:srgbClr val="DED5A2"/>
            </a:solidFill>
          </a:ln>
        </p:spPr>
        <p:style>
          <a:lnRef idx="1">
            <a:schemeClr val="dk1"/>
          </a:lnRef>
          <a:fillRef idx="1001">
            <a:schemeClr val="lt2"/>
          </a:fillRef>
          <a:effectRef idx="1">
            <a:schemeClr val="dk1"/>
          </a:effectRef>
          <a:fontRef idx="minor">
            <a:schemeClr val="dk1"/>
          </a:fontRef>
        </p:style>
        <p:txBody>
          <a:bodyPr rtlCol="0" anchor="ctr"/>
          <a:lstStyle/>
          <a:p>
            <a:pPr algn="r" rtl="1">
              <a:lnSpc>
                <a:spcPct val="160000"/>
              </a:lnSpc>
            </a:pPr>
            <a:r>
              <a:rPr lang="fa-IR" dirty="0" smtClean="0">
                <a:latin typeface="Titr" pitchFamily="2" charset="-78"/>
                <a:cs typeface="Titr" pitchFamily="2" charset="-78"/>
              </a:rPr>
              <a:t>برگزاری </a:t>
            </a:r>
            <a:r>
              <a:rPr lang="fa-IR" dirty="0">
                <a:latin typeface="Titr" pitchFamily="2" charset="-78"/>
                <a:cs typeface="Titr" pitchFamily="2" charset="-78"/>
              </a:rPr>
              <a:t>انتخابات آزاد و منصفانه براساس استانداردهای جهانی و نظارت بین المللی</a:t>
            </a:r>
          </a:p>
        </p:txBody>
      </p:sp>
      <p:sp>
        <p:nvSpPr>
          <p:cNvPr id="15" name="Rounded Rectangular Callout 14"/>
          <p:cNvSpPr/>
          <p:nvPr/>
        </p:nvSpPr>
        <p:spPr>
          <a:xfrm>
            <a:off x="3124200" y="4800600"/>
            <a:ext cx="3505200" cy="1752600"/>
          </a:xfrm>
          <a:prstGeom prst="wedgeRoundRectCallout">
            <a:avLst>
              <a:gd name="adj1" fmla="val -23732"/>
              <a:gd name="adj2" fmla="val -68257"/>
              <a:gd name="adj3" fmla="val 16667"/>
            </a:avLst>
          </a:prstGeom>
          <a:solidFill>
            <a:srgbClr val="F6D9A4"/>
          </a:solidFill>
          <a:ln>
            <a:solidFill>
              <a:srgbClr val="DED5A2"/>
            </a:solidFill>
          </a:ln>
        </p:spPr>
        <p:style>
          <a:lnRef idx="1">
            <a:schemeClr val="dk1"/>
          </a:lnRef>
          <a:fillRef idx="1001">
            <a:schemeClr val="lt2"/>
          </a:fillRef>
          <a:effectRef idx="1">
            <a:schemeClr val="dk1"/>
          </a:effectRef>
          <a:fontRef idx="minor">
            <a:schemeClr val="dk1"/>
          </a:fontRef>
        </p:style>
        <p:txBody>
          <a:bodyPr rtlCol="0" anchor="ctr"/>
          <a:lstStyle/>
          <a:p>
            <a:pPr algn="r" rtl="1">
              <a:lnSpc>
                <a:spcPct val="150000"/>
              </a:lnSpc>
            </a:pPr>
            <a:r>
              <a:rPr lang="fa-IR" dirty="0" smtClean="0">
                <a:latin typeface="Titr" pitchFamily="2" charset="-78"/>
                <a:cs typeface="Titr" pitchFamily="2" charset="-78"/>
              </a:rPr>
              <a:t>الزام </a:t>
            </a:r>
            <a:r>
              <a:rPr lang="fa-IR" dirty="0">
                <a:latin typeface="Titr" pitchFamily="2" charset="-78"/>
                <a:cs typeface="Titr" pitchFamily="2" charset="-78"/>
              </a:rPr>
              <a:t>جمهوری اسلامی به پذیرش برگزاری انتخابات آزاد و منصفانه تحت نظارت بین المللی  </a:t>
            </a:r>
          </a:p>
        </p:txBody>
      </p:sp>
      <p:sp>
        <p:nvSpPr>
          <p:cNvPr id="16" name="TextBox 15"/>
          <p:cNvSpPr txBox="1"/>
          <p:nvPr/>
        </p:nvSpPr>
        <p:spPr>
          <a:xfrm>
            <a:off x="3886200" y="3810000"/>
            <a:ext cx="537327" cy="492443"/>
          </a:xfrm>
          <a:prstGeom prst="rect">
            <a:avLst/>
          </a:prstGeom>
          <a:noFill/>
        </p:spPr>
        <p:txBody>
          <a:bodyPr wrap="none" rtlCol="0">
            <a:spAutoFit/>
          </a:bodyPr>
          <a:lstStyle/>
          <a:p>
            <a:r>
              <a:rPr lang="fa-IR" sz="2600" b="1" dirty="0" smtClean="0">
                <a:latin typeface="Gill Sans MT Condensed" pitchFamily="34" charset="0"/>
              </a:rPr>
              <a:t>11</a:t>
            </a:r>
            <a:endParaRPr lang="en-US" sz="2600" b="1" dirty="0">
              <a:latin typeface="Gill Sans MT Condensed" pitchFamily="34" charset="0"/>
            </a:endParaRPr>
          </a:p>
        </p:txBody>
      </p:sp>
      <p:sp>
        <p:nvSpPr>
          <p:cNvPr id="17" name="TextBox 16"/>
          <p:cNvSpPr txBox="1"/>
          <p:nvPr/>
        </p:nvSpPr>
        <p:spPr>
          <a:xfrm>
            <a:off x="6553200" y="3810000"/>
            <a:ext cx="556563" cy="492443"/>
          </a:xfrm>
          <a:prstGeom prst="rect">
            <a:avLst/>
          </a:prstGeom>
          <a:noFill/>
        </p:spPr>
        <p:txBody>
          <a:bodyPr wrap="none" rtlCol="0">
            <a:spAutoFit/>
          </a:bodyPr>
          <a:lstStyle/>
          <a:p>
            <a:r>
              <a:rPr lang="fa-IR" sz="2600" b="1" dirty="0" smtClean="0">
                <a:latin typeface="Gill Sans MT Condensed" pitchFamily="34" charset="0"/>
              </a:rPr>
              <a:t>12</a:t>
            </a:r>
            <a:endParaRPr lang="en-US" sz="2600" b="1" dirty="0">
              <a:latin typeface="Gill Sans MT Condensed" pitchFamily="34" charset="0"/>
            </a:endParaRPr>
          </a:p>
        </p:txBody>
      </p:sp>
      <p:sp>
        <p:nvSpPr>
          <p:cNvPr id="18" name="TextBox 17"/>
          <p:cNvSpPr txBox="1"/>
          <p:nvPr/>
        </p:nvSpPr>
        <p:spPr>
          <a:xfrm>
            <a:off x="1371600" y="3810000"/>
            <a:ext cx="556563" cy="492443"/>
          </a:xfrm>
          <a:prstGeom prst="rect">
            <a:avLst/>
          </a:prstGeom>
          <a:noFill/>
        </p:spPr>
        <p:txBody>
          <a:bodyPr wrap="none" rtlCol="0">
            <a:spAutoFit/>
          </a:bodyPr>
          <a:lstStyle/>
          <a:p>
            <a:r>
              <a:rPr lang="fa-IR" sz="2600" b="1" dirty="0" smtClean="0">
                <a:latin typeface="Gill Sans MT Condensed" pitchFamily="34" charset="0"/>
              </a:rPr>
              <a:t>10</a:t>
            </a:r>
            <a:endParaRPr lang="en-US" sz="2600" b="1" dirty="0">
              <a:latin typeface="Gill Sans MT Condensed" pitchFamily="34" charset="0"/>
            </a:endParaRPr>
          </a:p>
        </p:txBody>
      </p:sp>
      <p:sp>
        <p:nvSpPr>
          <p:cNvPr id="11" name="Rectangle 10"/>
          <p:cNvSpPr/>
          <p:nvPr/>
        </p:nvSpPr>
        <p:spPr>
          <a:xfrm>
            <a:off x="2895600" y="228600"/>
            <a:ext cx="3505200" cy="1107996"/>
          </a:xfrm>
          <a:prstGeom prst="rect">
            <a:avLst/>
          </a:prstGeom>
        </p:spPr>
        <p:txBody>
          <a:bodyPr wrap="square">
            <a:spAutoFit/>
          </a:bodyPr>
          <a:lstStyle/>
          <a:p>
            <a:pPr algn="ctr" rtl="1">
              <a:lnSpc>
                <a:spcPct val="150000"/>
              </a:lnSpc>
              <a:defRPr/>
            </a:pPr>
            <a:r>
              <a:rPr lang="fa-IR" sz="4800" dirty="0">
                <a:latin typeface="Titr" pitchFamily="2" charset="-78"/>
                <a:cs typeface="Titr" pitchFamily="2" charset="-78"/>
              </a:rPr>
              <a:t>گامهای عملی   </a:t>
            </a:r>
            <a:endParaRPr lang="en-US" sz="4800" dirty="0">
              <a:latin typeface="Titr" pitchFamily="2" charset="-78"/>
              <a:cs typeface="Titr" pitchFamily="2" charset="-78"/>
            </a:endParaRPr>
          </a:p>
        </p:txBody>
      </p:sp>
    </p:spTree>
    <p:extLst>
      <p:ext uri="{BB962C8B-B14F-4D97-AF65-F5344CB8AC3E}">
        <p14:creationId xmlns:p14="http://schemas.microsoft.com/office/powerpoint/2010/main" val="2734137503"/>
      </p:ext>
    </p:extLst>
  </p:cSld>
  <p:clrMapOvr>
    <a:masterClrMapping/>
  </p:clrMapOvr>
  <mc:AlternateContent xmlns:mc="http://schemas.openxmlformats.org/markup-compatibility/2006">
    <mc:Choice xmlns:p14="http://schemas.microsoft.com/office/powerpoint/2010/main" Requires="p14">
      <p:transition spd="slow" p14:dur="1200">
        <p14:prism/>
        <p:sndAc>
          <p:stSnd>
            <p:snd r:embed="rId3" name="chimes.wav"/>
          </p:stSnd>
        </p:sndAc>
      </p:transition>
    </mc:Choice>
    <mc:Fallback>
      <p:transition spd="slow">
        <p:fade/>
        <p:sndAc>
          <p:stSnd>
            <p:snd r:embed="rId3"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ppt_x</p:attrName>
                                        </p:attrNameLst>
                                      </p:cBhvr>
                                      <p:tavLst>
                                        <p:tav tm="0">
                                          <p:val>
                                            <p:strVal val="#ppt_x-.2"/>
                                          </p:val>
                                        </p:tav>
                                        <p:tav tm="100000">
                                          <p:val>
                                            <p:strVal val="#ppt_x"/>
                                          </p:val>
                                        </p:tav>
                                      </p:tavLst>
                                    </p:anim>
                                    <p:anim calcmode="lin" valueType="num">
                                      <p:cBhvr>
                                        <p:cTn id="8"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9" dur="10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p:cTn id="14" dur="1000" fill="hold"/>
                                        <p:tgtEl>
                                          <p:spTgt spid="15"/>
                                        </p:tgtEl>
                                        <p:attrNameLst>
                                          <p:attrName>ppt_x</p:attrName>
                                        </p:attrNameLst>
                                      </p:cBhvr>
                                      <p:tavLst>
                                        <p:tav tm="0">
                                          <p:val>
                                            <p:strVal val="#ppt_x-.2"/>
                                          </p:val>
                                        </p:tav>
                                        <p:tav tm="100000">
                                          <p:val>
                                            <p:strVal val="#ppt_x"/>
                                          </p:val>
                                        </p:tav>
                                      </p:tavLst>
                                    </p:anim>
                                    <p:anim calcmode="lin" valueType="num">
                                      <p:cBhvr>
                                        <p:cTn id="15" dur="1000" fill="hold"/>
                                        <p:tgtEl>
                                          <p:spTgt spid="15"/>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5"/>
                                        </p:tgtEl>
                                      </p:cBhvr>
                                    </p:animEffect>
                                  </p:childTnLst>
                                  <p:subTnLst>
                                    <p:audio>
                                      <p:cMediaNode>
                                        <p:cTn display="0" masterRel="sameClick">
                                          <p:stCondLst>
                                            <p:cond evt="begin" delay="0">
                                              <p:tn val="12"/>
                                            </p:cond>
                                          </p:stCondLst>
                                          <p:endCondLst>
                                            <p:cond evt="onStopAudio" delay="0">
                                              <p:tgtEl>
                                                <p:sldTgt/>
                                              </p:tgtEl>
                                            </p:cond>
                                          </p:endCondLst>
                                        </p:cTn>
                                        <p:tgtEl>
                                          <p:sndTgt r:embed="rId4" name="hammer.wav"/>
                                        </p:tgtEl>
                                      </p:cMediaNode>
                                    </p:audio>
                                  </p:sub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p:cTn id="21" dur="1000" fill="hold"/>
                                        <p:tgtEl>
                                          <p:spTgt spid="14"/>
                                        </p:tgtEl>
                                        <p:attrNameLst>
                                          <p:attrName>ppt_x</p:attrName>
                                        </p:attrNameLst>
                                      </p:cBhvr>
                                      <p:tavLst>
                                        <p:tav tm="0">
                                          <p:val>
                                            <p:strVal val="#ppt_x-.2"/>
                                          </p:val>
                                        </p:tav>
                                        <p:tav tm="100000">
                                          <p:val>
                                            <p:strVal val="#ppt_x"/>
                                          </p:val>
                                        </p:tav>
                                      </p:tavLst>
                                    </p:anim>
                                    <p:anim calcmode="lin" valueType="num">
                                      <p:cBhvr>
                                        <p:cTn id="22" dur="1000" fill="hold"/>
                                        <p:tgtEl>
                                          <p:spTgt spid="14"/>
                                        </p:tgtEl>
                                        <p:attrNameLst>
                                          <p:attrName>ppt_y</p:attrName>
                                        </p:attrNameLst>
                                      </p:cBhvr>
                                      <p:tavLst>
                                        <p:tav tm="0">
                                          <p:val>
                                            <p:strVal val="#ppt_y"/>
                                          </p:val>
                                        </p:tav>
                                        <p:tav tm="100000">
                                          <p:val>
                                            <p:strVal val="#ppt_y"/>
                                          </p:val>
                                        </p:tav>
                                      </p:tavLst>
                                    </p:anim>
                                    <p:animEffect transition="in" filter="wipe(right)" prLst="gradientSize: 0.1">
                                      <p:cBhvr>
                                        <p:cTn id="23" dur="1000"/>
                                        <p:tgtEl>
                                          <p:spTgt spid="14"/>
                                        </p:tgtEl>
                                      </p:cBhvr>
                                    </p:animEffect>
                                  </p:childTnLst>
                                  <p:subTnLst>
                                    <p:audio>
                                      <p:cMediaNode>
                                        <p:cTn display="0" masterRel="sameClick">
                                          <p:stCondLst>
                                            <p:cond evt="begin" delay="0">
                                              <p:tn val="19"/>
                                            </p:cond>
                                          </p:stCondLst>
                                          <p:endCondLst>
                                            <p:cond evt="onStopAudio" delay="0">
                                              <p:tgtEl>
                                                <p:sldTgt/>
                                              </p:tgtEl>
                                            </p:cond>
                                          </p:endCondLst>
                                        </p:cTn>
                                        <p:tgtEl>
                                          <p:sndTgt r:embed="rId4" name="hamm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hevron 24"/>
          <p:cNvSpPr/>
          <p:nvPr/>
        </p:nvSpPr>
        <p:spPr>
          <a:xfrm flipV="1">
            <a:off x="-304799" y="3733794"/>
            <a:ext cx="5181599" cy="636443"/>
          </a:xfrm>
          <a:prstGeom prst="chevron">
            <a:avLst>
              <a:gd name="adj" fmla="val 30408"/>
            </a:avLst>
          </a:prstGeom>
          <a:gradFill>
            <a:gsLst>
              <a:gs pos="0">
                <a:schemeClr val="bg1"/>
              </a:gs>
              <a:gs pos="36000">
                <a:srgbClr val="D5DBDD"/>
              </a:gs>
              <a:gs pos="73000">
                <a:srgbClr val="B2BEC2"/>
              </a:gs>
              <a:gs pos="100000">
                <a:srgbClr val="D5DBDD"/>
              </a:gs>
            </a:gsLst>
            <a:lin ang="16200000" scaled="0"/>
          </a:gradFill>
          <a:ln>
            <a:noFill/>
          </a:ln>
          <a:effectLst>
            <a:outerShdw blurRad="57785" dist="33020" dir="3180000" algn="ctr">
              <a:srgbClr val="000000">
                <a:alpha val="30000"/>
              </a:srgbClr>
            </a:outerShdw>
          </a:effectLst>
          <a:scene3d>
            <a:camera prst="orthographicFront"/>
            <a:lightRig rig="threePt" dir="t"/>
          </a:scene3d>
          <a:sp3d>
            <a:bevelT w="50800" h="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TextBox 14"/>
          <p:cNvSpPr txBox="1"/>
          <p:nvPr/>
        </p:nvSpPr>
        <p:spPr>
          <a:xfrm>
            <a:off x="967437" y="3779772"/>
            <a:ext cx="556563" cy="492443"/>
          </a:xfrm>
          <a:prstGeom prst="rect">
            <a:avLst/>
          </a:prstGeom>
          <a:noFill/>
        </p:spPr>
        <p:txBody>
          <a:bodyPr wrap="none" rtlCol="0">
            <a:spAutoFit/>
          </a:bodyPr>
          <a:lstStyle/>
          <a:p>
            <a:r>
              <a:rPr lang="fa-IR" sz="2600" b="1" dirty="0" smtClean="0">
                <a:latin typeface="Gill Sans MT Condensed" pitchFamily="34" charset="0"/>
              </a:rPr>
              <a:t>13</a:t>
            </a:r>
            <a:endParaRPr lang="en-US" sz="2600" b="1" dirty="0">
              <a:latin typeface="Gill Sans MT Condensed" pitchFamily="34" charset="0"/>
            </a:endParaRPr>
          </a:p>
        </p:txBody>
      </p:sp>
      <p:sp>
        <p:nvSpPr>
          <p:cNvPr id="17" name="Rounded Rectangular Callout 16"/>
          <p:cNvSpPr/>
          <p:nvPr/>
        </p:nvSpPr>
        <p:spPr>
          <a:xfrm>
            <a:off x="304800" y="1752600"/>
            <a:ext cx="3505200" cy="1752600"/>
          </a:xfrm>
          <a:prstGeom prst="wedgeRoundRectCallout">
            <a:avLst/>
          </a:prstGeom>
          <a:solidFill>
            <a:srgbClr val="EDDDC1"/>
          </a:solidFill>
          <a:ln>
            <a:solidFill>
              <a:srgbClr val="DED5A2"/>
            </a:solidFill>
          </a:ln>
        </p:spPr>
        <p:style>
          <a:lnRef idx="1">
            <a:schemeClr val="dk1"/>
          </a:lnRef>
          <a:fillRef idx="1001">
            <a:schemeClr val="lt2"/>
          </a:fillRef>
          <a:effectRef idx="1">
            <a:schemeClr val="dk1"/>
          </a:effectRef>
          <a:fontRef idx="minor">
            <a:schemeClr val="dk1"/>
          </a:fontRef>
        </p:style>
        <p:txBody>
          <a:bodyPr rtlCol="0" anchor="ctr"/>
          <a:lstStyle/>
          <a:p>
            <a:pPr algn="r" rtl="1">
              <a:lnSpc>
                <a:spcPct val="160000"/>
              </a:lnSpc>
            </a:pPr>
            <a:r>
              <a:rPr lang="fa-IR" dirty="0" smtClean="0">
                <a:latin typeface="Titr" pitchFamily="2" charset="-78"/>
                <a:cs typeface="Titr" pitchFamily="2" charset="-78"/>
              </a:rPr>
              <a:t>تشکیل </a:t>
            </a:r>
            <a:r>
              <a:rPr lang="fa-IR" dirty="0">
                <a:latin typeface="Titr" pitchFamily="2" charset="-78"/>
                <a:cs typeface="Titr" pitchFamily="2" charset="-78"/>
              </a:rPr>
              <a:t>دولت گذار برای تهیه مقدمات تغییر قانون اساسی جمهوری اسلامی   </a:t>
            </a:r>
          </a:p>
        </p:txBody>
      </p:sp>
      <p:sp>
        <p:nvSpPr>
          <p:cNvPr id="9" name="TextBox 14"/>
          <p:cNvSpPr txBox="1"/>
          <p:nvPr/>
        </p:nvSpPr>
        <p:spPr>
          <a:xfrm>
            <a:off x="3048000" y="3791276"/>
            <a:ext cx="556563" cy="492443"/>
          </a:xfrm>
          <a:prstGeom prst="rect">
            <a:avLst/>
          </a:prstGeom>
          <a:noFill/>
        </p:spPr>
        <p:txBody>
          <a:bodyPr wrap="none" rtlCol="0">
            <a:spAutoFit/>
          </a:bodyPr>
          <a:lstStyle/>
          <a:p>
            <a:r>
              <a:rPr lang="fa-IR" sz="2600" b="1" dirty="0" smtClean="0">
                <a:latin typeface="Gill Sans MT Condensed" pitchFamily="34" charset="0"/>
              </a:rPr>
              <a:t>14</a:t>
            </a:r>
            <a:endParaRPr lang="en-US" sz="2600" b="1" dirty="0">
              <a:latin typeface="Gill Sans MT Condensed" pitchFamily="34" charset="0"/>
            </a:endParaRPr>
          </a:p>
        </p:txBody>
      </p:sp>
      <p:sp>
        <p:nvSpPr>
          <p:cNvPr id="10" name="Rounded Rectangular Callout 14"/>
          <p:cNvSpPr/>
          <p:nvPr/>
        </p:nvSpPr>
        <p:spPr>
          <a:xfrm>
            <a:off x="487798" y="4724400"/>
            <a:ext cx="4088780" cy="1752600"/>
          </a:xfrm>
          <a:prstGeom prst="wedgeRoundRectCallout">
            <a:avLst>
              <a:gd name="adj1" fmla="val 22716"/>
              <a:gd name="adj2" fmla="val -68257"/>
              <a:gd name="adj3" fmla="val 16667"/>
            </a:avLst>
          </a:prstGeom>
          <a:solidFill>
            <a:srgbClr val="F6D9A4"/>
          </a:solidFill>
          <a:ln>
            <a:solidFill>
              <a:srgbClr val="DED5A2"/>
            </a:solidFill>
          </a:ln>
        </p:spPr>
        <p:style>
          <a:lnRef idx="1">
            <a:schemeClr val="dk1"/>
          </a:lnRef>
          <a:fillRef idx="1001">
            <a:schemeClr val="lt2"/>
          </a:fillRef>
          <a:effectRef idx="1">
            <a:schemeClr val="dk1"/>
          </a:effectRef>
          <a:fontRef idx="minor">
            <a:schemeClr val="dk1"/>
          </a:fontRef>
        </p:style>
        <p:txBody>
          <a:bodyPr rtlCol="0" anchor="ctr"/>
          <a:lstStyle/>
          <a:p>
            <a:pPr algn="r" rtl="1">
              <a:lnSpc>
                <a:spcPct val="160000"/>
              </a:lnSpc>
            </a:pPr>
            <a:r>
              <a:rPr lang="fa-IR" dirty="0" smtClean="0">
                <a:latin typeface="Titr" pitchFamily="2" charset="-78"/>
                <a:cs typeface="Titr" pitchFamily="2" charset="-78"/>
              </a:rPr>
              <a:t>نظارت </a:t>
            </a:r>
            <a:r>
              <a:rPr lang="fa-IR" dirty="0">
                <a:latin typeface="Titr" pitchFamily="2" charset="-78"/>
                <a:cs typeface="Titr" pitchFamily="2" charset="-78"/>
              </a:rPr>
              <a:t>بر مراحل گذار به دموکراسی نمایندگی بر اساس موازین اعلامیه جهانی  حقوق بشر </a:t>
            </a:r>
            <a:r>
              <a:rPr lang="fa-IR" dirty="0" smtClean="0">
                <a:latin typeface="Titr" pitchFamily="2" charset="-78"/>
                <a:cs typeface="Titr" pitchFamily="2" charset="-78"/>
              </a:rPr>
              <a:t>و کنوانسیون </a:t>
            </a:r>
            <a:r>
              <a:rPr lang="fa-IR" dirty="0">
                <a:latin typeface="Titr" pitchFamily="2" charset="-78"/>
                <a:cs typeface="Titr" pitchFamily="2" charset="-78"/>
              </a:rPr>
              <a:t>های ضمیمه آن      </a:t>
            </a:r>
          </a:p>
        </p:txBody>
      </p:sp>
      <p:sp>
        <p:nvSpPr>
          <p:cNvPr id="11" name="Rectangle 10"/>
          <p:cNvSpPr/>
          <p:nvPr/>
        </p:nvSpPr>
        <p:spPr>
          <a:xfrm>
            <a:off x="4648200" y="2971800"/>
            <a:ext cx="4101790" cy="1865126"/>
          </a:xfrm>
          <a:prstGeom prst="rect">
            <a:avLst/>
          </a:prstGeom>
        </p:spPr>
        <p:txBody>
          <a:bodyPr wrap="square">
            <a:spAutoFit/>
          </a:bodyPr>
          <a:lstStyle/>
          <a:p>
            <a:pPr algn="r" rtl="1">
              <a:lnSpc>
                <a:spcPct val="160000"/>
              </a:lnSpc>
            </a:pPr>
            <a:r>
              <a:rPr lang="fa-IR" dirty="0">
                <a:latin typeface="Titr" pitchFamily="2" charset="-78"/>
                <a:cs typeface="Titr" pitchFamily="2" charset="-78"/>
              </a:rPr>
              <a:t>ملاحظه مهم :درتمامی طول اجرای این پروژه گذار پروژه </a:t>
            </a:r>
            <a:r>
              <a:rPr lang="he-IL" dirty="0">
                <a:latin typeface="Titr" pitchFamily="2" charset="-78"/>
                <a:cs typeface="Aharoni" pitchFamily="2" charset="-79"/>
              </a:rPr>
              <a:t>ײ</a:t>
            </a:r>
            <a:r>
              <a:rPr lang="fa-IR" dirty="0">
                <a:latin typeface="Titr" pitchFamily="2" charset="-78"/>
                <a:cs typeface="Titr" pitchFamily="2" charset="-78"/>
              </a:rPr>
              <a:t>گفتگوی ملی </a:t>
            </a:r>
            <a:r>
              <a:rPr lang="he-IL" dirty="0">
                <a:latin typeface="Titr" pitchFamily="2" charset="-78"/>
                <a:cs typeface="Aharoni" pitchFamily="2" charset="-79"/>
              </a:rPr>
              <a:t>ײ</a:t>
            </a:r>
            <a:r>
              <a:rPr lang="fa-IR" dirty="0">
                <a:latin typeface="Titr" pitchFamily="2" charset="-78"/>
                <a:cs typeface="Titr" pitchFamily="2" charset="-78"/>
              </a:rPr>
              <a:t> نیز برای نیل به همگرائی بیشترحول مسائل مورد اختلاف ما ایرانیان باید جریان داشته باشد . </a:t>
            </a:r>
            <a:endParaRPr lang="de-DE" dirty="0">
              <a:latin typeface="Titr" pitchFamily="2" charset="-78"/>
              <a:cs typeface="Titr" pitchFamily="2" charset="-78"/>
            </a:endParaRPr>
          </a:p>
        </p:txBody>
      </p:sp>
      <p:sp>
        <p:nvSpPr>
          <p:cNvPr id="12" name="Rectangle 11"/>
          <p:cNvSpPr/>
          <p:nvPr/>
        </p:nvSpPr>
        <p:spPr>
          <a:xfrm>
            <a:off x="2895600" y="228600"/>
            <a:ext cx="3505200" cy="1107996"/>
          </a:xfrm>
          <a:prstGeom prst="rect">
            <a:avLst/>
          </a:prstGeom>
        </p:spPr>
        <p:txBody>
          <a:bodyPr wrap="square">
            <a:spAutoFit/>
          </a:bodyPr>
          <a:lstStyle/>
          <a:p>
            <a:pPr algn="ctr" rtl="1">
              <a:lnSpc>
                <a:spcPct val="150000"/>
              </a:lnSpc>
              <a:defRPr/>
            </a:pPr>
            <a:r>
              <a:rPr lang="fa-IR" sz="4800" dirty="0">
                <a:latin typeface="Titr" pitchFamily="2" charset="-78"/>
                <a:cs typeface="Titr" pitchFamily="2" charset="-78"/>
              </a:rPr>
              <a:t>گامهای عملی   </a:t>
            </a:r>
            <a:endParaRPr lang="en-US" sz="4800" dirty="0">
              <a:latin typeface="Titr" pitchFamily="2" charset="-78"/>
              <a:cs typeface="Titr" pitchFamily="2" charset="-78"/>
            </a:endParaRPr>
          </a:p>
        </p:txBody>
      </p:sp>
    </p:spTree>
    <p:extLst>
      <p:ext uri="{BB962C8B-B14F-4D97-AF65-F5344CB8AC3E}">
        <p14:creationId xmlns:p14="http://schemas.microsoft.com/office/powerpoint/2010/main" val="883882063"/>
      </p:ext>
    </p:extLst>
  </p:cSld>
  <p:clrMapOvr>
    <a:masterClrMapping/>
  </p:clrMapOvr>
  <p:transition spd="slow">
    <p:push/>
    <p:sndAc>
      <p:stSnd>
        <p:snd r:embed="rId3" name="wind.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ppt_x</p:attrName>
                                        </p:attrNameLst>
                                      </p:cBhvr>
                                      <p:tavLst>
                                        <p:tav tm="0">
                                          <p:val>
                                            <p:strVal val="#ppt_x-.2"/>
                                          </p:val>
                                        </p:tav>
                                        <p:tav tm="100000">
                                          <p:val>
                                            <p:strVal val="#ppt_x"/>
                                          </p:val>
                                        </p:tav>
                                      </p:tavLst>
                                    </p:anim>
                                    <p:anim calcmode="lin" valueType="num">
                                      <p:cBhvr>
                                        <p:cTn id="8" dur="1000" fill="hold"/>
                                        <p:tgtEl>
                                          <p:spTgt spid="17"/>
                                        </p:tgtEl>
                                        <p:attrNameLst>
                                          <p:attrName>ppt_y</p:attrName>
                                        </p:attrNameLst>
                                      </p:cBhvr>
                                      <p:tavLst>
                                        <p:tav tm="0">
                                          <p:val>
                                            <p:strVal val="#ppt_y"/>
                                          </p:val>
                                        </p:tav>
                                        <p:tav tm="100000">
                                          <p:val>
                                            <p:strVal val="#ppt_y"/>
                                          </p:val>
                                        </p:tav>
                                      </p:tavLst>
                                    </p:anim>
                                    <p:animEffect transition="in" filter="wipe(right)" prLst="gradientSize: 0.1">
                                      <p:cBhvr>
                                        <p:cTn id="9" dur="1000"/>
                                        <p:tgtEl>
                                          <p:spTgt spid="17"/>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1000" fill="hold"/>
                                        <p:tgtEl>
                                          <p:spTgt spid="10"/>
                                        </p:tgtEl>
                                        <p:attrNameLst>
                                          <p:attrName>ppt_x</p:attrName>
                                        </p:attrNameLst>
                                      </p:cBhvr>
                                      <p:tavLst>
                                        <p:tav tm="0">
                                          <p:val>
                                            <p:strVal val="#ppt_x-.2"/>
                                          </p:val>
                                        </p:tav>
                                        <p:tav tm="100000">
                                          <p:val>
                                            <p:strVal val="#ppt_x"/>
                                          </p:val>
                                        </p:tav>
                                      </p:tavLst>
                                    </p:anim>
                                    <p:anim calcmode="lin" valueType="num">
                                      <p:cBhvr>
                                        <p:cTn id="15"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0"/>
                                        </p:tgtEl>
                                      </p:cBhvr>
                                    </p:animEffect>
                                  </p:childTnLst>
                                  <p:subTnLst>
                                    <p:audio>
                                      <p:cMediaNode>
                                        <p:cTn display="0" masterRel="sameClick">
                                          <p:stCondLst>
                                            <p:cond evt="begin" delay="0">
                                              <p:tn val="12"/>
                                            </p:cond>
                                          </p:stCondLst>
                                          <p:endCondLst>
                                            <p:cond evt="onStopAudio" delay="0">
                                              <p:tgtEl>
                                                <p:sldTgt/>
                                              </p:tgtEl>
                                            </p:cond>
                                          </p:endCondLst>
                                        </p:cTn>
                                        <p:tgtEl>
                                          <p:sndTgt r:embed="rId4" name="hamm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0"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S010286785">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TotalTime>
  <Words>4753</Words>
  <Application>Microsoft Office PowerPoint</Application>
  <PresentationFormat>Affichage à l'écran (4:3)</PresentationFormat>
  <Paragraphs>290</Paragraphs>
  <Slides>10</Slides>
  <Notes>7</Notes>
  <HiddenSlides>0</HiddenSlides>
  <MMClips>0</MMClips>
  <ScaleCrop>false</ScaleCrop>
  <HeadingPairs>
    <vt:vector size="4" baseType="variant">
      <vt:variant>
        <vt:lpstr>Thème</vt:lpstr>
      </vt:variant>
      <vt:variant>
        <vt:i4>3</vt:i4>
      </vt:variant>
      <vt:variant>
        <vt:lpstr>Titres des diapositives</vt:lpstr>
      </vt:variant>
      <vt:variant>
        <vt:i4>10</vt:i4>
      </vt:variant>
    </vt:vector>
  </HeadingPairs>
  <TitlesOfParts>
    <vt:vector size="13" baseType="lpstr">
      <vt:lpstr>Thème Office</vt:lpstr>
      <vt:lpstr>TS010286785</vt:lpstr>
      <vt:lpstr>4_Office Theme</vt:lpstr>
      <vt:lpstr>نظام جمهوری اسلامی در وضعیت بحرانی</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epcs</dc:creator>
  <cp:lastModifiedBy>epcs</cp:lastModifiedBy>
  <cp:revision>50</cp:revision>
  <dcterms:created xsi:type="dcterms:W3CDTF">2013-02-18T12:15:10Z</dcterms:created>
  <dcterms:modified xsi:type="dcterms:W3CDTF">2013-02-18T18:57:45Z</dcterms:modified>
</cp:coreProperties>
</file>