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slideMasters/slideMaster6.xml" ContentType="application/vnd.openxmlformats-officedocument.presentationml.slideMaster+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6" r:id="rId4"/>
    <p:sldMasterId id="2147483698" r:id="rId5"/>
    <p:sldMasterId id="2147483710" r:id="rId6"/>
  </p:sldMasterIdLst>
  <p:notesMasterIdLst>
    <p:notesMasterId r:id="rId21"/>
  </p:notesMasterIdLst>
  <p:sldIdLst>
    <p:sldId id="264" r:id="rId7"/>
    <p:sldId id="269" r:id="rId8"/>
    <p:sldId id="270" r:id="rId9"/>
    <p:sldId id="272" r:id="rId10"/>
    <p:sldId id="273" r:id="rId11"/>
    <p:sldId id="274" r:id="rId12"/>
    <p:sldId id="266" r:id="rId13"/>
    <p:sldId id="275" r:id="rId14"/>
    <p:sldId id="276" r:id="rId15"/>
    <p:sldId id="277" r:id="rId16"/>
    <p:sldId id="278" r:id="rId17"/>
    <p:sldId id="282" r:id="rId18"/>
    <p:sldId id="281" r:id="rId19"/>
    <p:sldId id="26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00"/>
    <a:srgbClr val="8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TT"/>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D6C6B-3F85-4C52-BB57-8FE93139894E}" type="datetimeFigureOut">
              <a:rPr lang="en-TT" smtClean="0"/>
              <a:pPr/>
              <a:t>07/06/2013</a:t>
            </a:fld>
            <a:endParaRPr lang="en-TT"/>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TT"/>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TT"/>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9148FB-E9AF-47CC-8081-D5962E226BD9}" type="slidenum">
              <a:rPr lang="en-TT" smtClean="0"/>
              <a:pPr/>
              <a:t>‹#›</a:t>
            </a:fld>
            <a:endParaRPr lang="en-TT"/>
          </a:p>
        </p:txBody>
      </p:sp>
    </p:spTree>
    <p:extLst>
      <p:ext uri="{BB962C8B-B14F-4D97-AF65-F5344CB8AC3E}">
        <p14:creationId xmlns:p14="http://schemas.microsoft.com/office/powerpoint/2010/main" xmlns="" val="279746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28676"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endParaRPr lang="fr-FR" dirty="0" smtClean="0">
              <a:solidFill>
                <a:prstClr val="black"/>
              </a:solidFill>
            </a:endParaRPr>
          </a:p>
        </p:txBody>
      </p:sp>
      <p:sp>
        <p:nvSpPr>
          <p:cNvPr id="2867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a:defRPr/>
            </a:pPr>
            <a:fld id="{614ABDAB-0A4C-4D33-A454-9884AD6690F3}" type="datetime8">
              <a:rPr lang="en-US" smtClean="0">
                <a:solidFill>
                  <a:prstClr val="black"/>
                </a:solidFill>
              </a:rPr>
              <a:pPr>
                <a:defRPr/>
              </a:pPr>
              <a:t>6/7/2013 10:19 AM</a:t>
            </a:fld>
            <a:endParaRPr lang="en-US" smtClean="0">
              <a:solidFill>
                <a:prstClr val="black"/>
              </a:solidFill>
            </a:endParaRPr>
          </a:p>
        </p:txBody>
      </p:sp>
      <p:sp>
        <p:nvSpPr>
          <p:cNvPr id="28678" name="Footer Placeholder 5"/>
          <p:cNvSpPr>
            <a:spLocks noGrp="1"/>
          </p:cNvSpPr>
          <p:nvPr>
            <p:ph type="ftr" sz="quarter" idx="4"/>
          </p:nvPr>
        </p:nvSpPr>
        <p:spPr bwMode="auto">
          <a:xfrm>
            <a:off x="0" y="8685213"/>
            <a:ext cx="6172200" cy="457200"/>
          </a:xfrm>
          <a:ln>
            <a:miter lim="800000"/>
            <a:headEnd/>
            <a:tailEnd/>
          </a:ln>
        </p:spPr>
        <p:txBody>
          <a:bodyPr wrap="square" numCol="1" anchorCtr="0" compatLnSpc="1">
            <a:prstTxWarp prst="textNoShape">
              <a:avLst/>
            </a:prstTxWarp>
          </a:bodyPr>
          <a:lstStyle/>
          <a:p>
            <a:pPr>
              <a:defRPr/>
            </a:pPr>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pPr>
              <a:defRPr/>
            </a:pPr>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pPr>
              <a:defRPr/>
            </a:pPr>
            <a:endParaRPr lang="en-US" sz="500" dirty="0" smtClean="0">
              <a:solidFill>
                <a:prstClr val="black"/>
              </a:solidFill>
            </a:endParaRPr>
          </a:p>
        </p:txBody>
      </p:sp>
      <p:sp>
        <p:nvSpPr>
          <p:cNvPr id="28679" name="Slide Number Placeholder 6"/>
          <p:cNvSpPr>
            <a:spLocks noGrp="1"/>
          </p:cNvSpPr>
          <p:nvPr>
            <p:ph type="sldNum" sz="quarter" idx="5"/>
          </p:nvPr>
        </p:nvSpPr>
        <p:spPr bwMode="auto">
          <a:xfrm>
            <a:off x="6172200" y="8685213"/>
            <a:ext cx="684213" cy="457200"/>
          </a:xfrm>
          <a:ln>
            <a:miter lim="800000"/>
            <a:headEnd/>
            <a:tailEnd/>
          </a:ln>
        </p:spPr>
        <p:txBody>
          <a:bodyPr wrap="square" numCol="1" anchorCtr="0" compatLnSpc="1">
            <a:prstTxWarp prst="textNoShape">
              <a:avLst/>
            </a:prstTxWarp>
          </a:bodyPr>
          <a:lstStyle/>
          <a:p>
            <a:pPr>
              <a:defRPr/>
            </a:pPr>
            <a:fld id="{6276E21F-0FD1-4674-BD1E-44EE7F2BF988}" type="slidenum">
              <a:rPr lang="en-US" smtClean="0">
                <a:solidFill>
                  <a:prstClr val="black"/>
                </a:solidFill>
              </a:rPr>
              <a:pPr>
                <a:defRPr/>
              </a:pPr>
              <a:t>1</a:t>
            </a:fld>
            <a:endParaRPr lang="en-US" smtClean="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Transition</a:t>
            </a:r>
            <a:r>
              <a:rPr lang="en-US" sz="1400" b="1" baseline="0" dirty="0" smtClean="0"/>
              <a:t> effect for timeline, slide 2</a:t>
            </a:r>
            <a:r>
              <a:rPr lang="en-US" sz="1400" baseline="0" dirty="0" smtClean="0"/>
              <a:t> </a:t>
            </a:r>
          </a:p>
          <a:p>
            <a:r>
              <a:rPr lang="en-US" sz="1400" b="0" baseline="0" dirty="0" smtClean="0"/>
              <a:t>(Basic)</a:t>
            </a:r>
          </a:p>
          <a:p>
            <a:endParaRPr lang="en-US" sz="1200" baseline="0" dirty="0" smtClean="0">
              <a:latin typeface="+mn-lt"/>
            </a:endParaRPr>
          </a:p>
          <a:p>
            <a:endParaRPr lang="en-US" sz="1200"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latin typeface="+mn-lt"/>
              </a:rPr>
              <a:t>Tip</a:t>
            </a:r>
            <a:r>
              <a:rPr lang="en-US" sz="1200" b="0" baseline="0" dirty="0" smtClean="0">
                <a:latin typeface="+mn-lt"/>
              </a:rPr>
              <a:t>: </a:t>
            </a:r>
            <a:r>
              <a:rPr lang="en-US" sz="1200" baseline="0" dirty="0" smtClean="0">
                <a:latin typeface="+mn-lt"/>
              </a:rPr>
              <a:t>This transition works well for graphics that horizontally span more than one slide. </a:t>
            </a:r>
          </a:p>
          <a:p>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shape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Slides </a:t>
            </a:r>
            <a:r>
              <a:rPr lang="en-US" sz="1200" b="0" baseline="0" dirty="0" smtClean="0">
                <a:latin typeface="+mn-lt"/>
              </a:rPr>
              <a:t>group, click </a:t>
            </a:r>
            <a:r>
              <a:rPr lang="en-US" sz="1200" b="1" baseline="0" dirty="0" smtClean="0">
                <a:latin typeface="+mn-lt"/>
              </a:rPr>
              <a:t>Layout</a:t>
            </a:r>
            <a:r>
              <a:rPr lang="en-US" sz="1200" b="0" baseline="0" dirty="0" smtClean="0">
                <a:latin typeface="+mn-lt"/>
              </a:rPr>
              <a:t>, and then click </a:t>
            </a:r>
            <a:r>
              <a:rPr lang="en-US" sz="1200" b="1" baseline="0" dirty="0" smtClean="0">
                <a:latin typeface="+mn-lt"/>
              </a:rPr>
              <a:t>Blank</a:t>
            </a:r>
            <a:r>
              <a:rPr lang="en-US" sz="1200" b="0" baseline="0" dirty="0" smtClean="0">
                <a:latin typeface="+mn-lt"/>
              </a:rPr>
              <a:t>.</a:t>
            </a:r>
          </a:p>
          <a:p>
            <a:pPr marL="228600" indent="-228600">
              <a:buFont typeface="+mj-lt"/>
              <a:buAutoNum type="arabicPeriod"/>
            </a:pP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Shapes, </a:t>
            </a:r>
            <a:r>
              <a:rPr lang="en-US" sz="1200" b="0" baseline="0" dirty="0" smtClean="0">
                <a:latin typeface="+mn-lt"/>
              </a:rPr>
              <a:t>and then under </a:t>
            </a:r>
            <a:r>
              <a:rPr lang="en-US" sz="1200" b="1" baseline="0" dirty="0" smtClean="0">
                <a:latin typeface="+mn-lt"/>
              </a:rPr>
              <a:t>Block Arrows</a:t>
            </a:r>
            <a:r>
              <a:rPr lang="en-US" sz="1200" b="0" baseline="0" dirty="0" smtClean="0">
                <a:latin typeface="+mn-lt"/>
              </a:rPr>
              <a:t>,</a:t>
            </a:r>
            <a:r>
              <a:rPr lang="en-US" sz="1200" b="1" baseline="0" dirty="0" smtClean="0">
                <a:latin typeface="+mn-lt"/>
              </a:rPr>
              <a:t> </a:t>
            </a:r>
            <a:r>
              <a:rPr lang="en-US" sz="1200" b="0" baseline="0" dirty="0" smtClean="0">
                <a:latin typeface="+mn-lt"/>
              </a:rPr>
              <a:t>click</a:t>
            </a:r>
            <a:r>
              <a:rPr lang="en-US" sz="1200" baseline="0" dirty="0" smtClean="0">
                <a:latin typeface="+mn-lt"/>
              </a:rPr>
              <a:t> </a:t>
            </a:r>
            <a:r>
              <a:rPr lang="en-US" sz="1200" b="1" baseline="0" dirty="0" smtClean="0">
                <a:latin typeface="+mn-lt"/>
              </a:rPr>
              <a:t>Chevron </a:t>
            </a:r>
            <a:r>
              <a:rPr lang="en-US" sz="1200" b="0" baseline="0" dirty="0" smtClean="0">
                <a:latin typeface="+mn-lt"/>
              </a:rPr>
              <a:t>(second row, eighth option from the left). </a:t>
            </a:r>
            <a:r>
              <a:rPr lang="en-US" sz="1200" baseline="0" dirty="0" smtClean="0">
                <a:latin typeface="+mn-lt"/>
              </a:rPr>
              <a:t>On the slide, drag to draw a long, horizontal chevron shape.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do the following:</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Height</a:t>
            </a:r>
            <a:r>
              <a:rPr lang="en-US" sz="1200" b="0" baseline="0" dirty="0" smtClean="0">
                <a:latin typeface="+mn-lt"/>
              </a:rPr>
              <a:t> box, enter</a:t>
            </a:r>
            <a:r>
              <a:rPr lang="en-US" sz="1200" b="1" baseline="0" dirty="0" smtClean="0">
                <a:latin typeface="+mn-lt"/>
              </a:rPr>
              <a:t> 0.7”</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Width </a:t>
            </a:r>
            <a:r>
              <a:rPr lang="en-US" sz="1200" b="0" baseline="0" dirty="0" smtClean="0">
                <a:latin typeface="+mn-lt"/>
              </a:rPr>
              <a:t>box, enter</a:t>
            </a:r>
            <a:r>
              <a:rPr lang="en-US" sz="1200" b="1" baseline="0" dirty="0" smtClean="0">
                <a:latin typeface="+mn-lt"/>
              </a:rPr>
              <a:t> 11.03”</a:t>
            </a:r>
            <a:r>
              <a:rPr lang="en-US" sz="1200" b="0" baseline="0" dirty="0" smtClean="0">
                <a:latin typeface="+mn-lt"/>
              </a:rPr>
              <a:t>.</a:t>
            </a:r>
          </a:p>
          <a:p>
            <a:pPr marL="228600" indent="-228600">
              <a:buFont typeface="+mj-lt"/>
              <a:buAutoNum type="arabicPeriod"/>
            </a:pPr>
            <a:r>
              <a:rPr lang="en-US" sz="1200" b="0" baseline="0" dirty="0" smtClean="0">
                <a:latin typeface="+mn-lt"/>
              </a:rPr>
              <a:t>Drag the chevron until it extends past both the left and right edges of the slide. </a:t>
            </a:r>
          </a:p>
          <a:p>
            <a:pPr marL="228600" indent="-228600">
              <a:buFont typeface="+mj-lt"/>
              <a:buAutoNum type="arabicPeriod"/>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a:t>
            </a:r>
            <a:r>
              <a:rPr lang="en-US" sz="1200" baseline="0" dirty="0" smtClean="0">
                <a:latin typeface="+mn-lt"/>
              </a:rPr>
              <a:t> </a:t>
            </a:r>
            <a:r>
              <a:rPr lang="en-US" sz="1200" b="1" baseline="0" dirty="0" smtClean="0">
                <a:latin typeface="+mn-lt"/>
              </a:rPr>
              <a:t>Styles</a:t>
            </a:r>
            <a:r>
              <a:rPr lang="en-US" sz="1200" baseline="0" dirty="0" smtClean="0">
                <a:latin typeface="+mn-lt"/>
              </a:rPr>
              <a:t> group, click the arrow next to </a:t>
            </a:r>
            <a:r>
              <a:rPr lang="en-US" sz="1200" b="1" baseline="0" dirty="0" smtClean="0">
                <a:latin typeface="+mn-lt"/>
              </a:rPr>
              <a:t>Shape</a:t>
            </a:r>
            <a:r>
              <a:rPr lang="en-US" sz="1200" baseline="0" dirty="0" smtClean="0">
                <a:latin typeface="+mn-lt"/>
              </a:rPr>
              <a:t> </a:t>
            </a:r>
            <a:r>
              <a:rPr lang="en-US" sz="1200" b="1" baseline="0" dirty="0" smtClean="0">
                <a:latin typeface="+mn-lt"/>
              </a:rPr>
              <a:t>Fill</a:t>
            </a:r>
            <a:r>
              <a:rPr lang="en-US" sz="1200" b="0" baseline="0" dirty="0" smtClean="0">
                <a:latin typeface="+mn-lt"/>
              </a:rPr>
              <a:t>, click </a:t>
            </a:r>
            <a:r>
              <a:rPr lang="en-US" sz="1200" b="1" baseline="0" dirty="0" smtClean="0">
                <a:latin typeface="+mn-lt"/>
              </a:rPr>
              <a:t>Gradient, </a:t>
            </a:r>
            <a:r>
              <a:rPr lang="en-US" sz="1200" b="0" baseline="0" dirty="0" smtClean="0">
                <a:latin typeface="+mn-lt"/>
              </a:rPr>
              <a:t>and then click </a:t>
            </a:r>
            <a:r>
              <a:rPr lang="en-US" sz="1200" b="1" baseline="0" dirty="0" smtClean="0">
                <a:latin typeface="+mn-lt"/>
              </a:rPr>
              <a:t>More</a:t>
            </a:r>
            <a:r>
              <a:rPr lang="en-US" sz="1200" baseline="0" dirty="0" smtClean="0">
                <a:latin typeface="+mn-lt"/>
              </a:rPr>
              <a:t> </a:t>
            </a:r>
            <a:r>
              <a:rPr lang="en-US" sz="1200" b="1" baseline="0" dirty="0" smtClean="0">
                <a:latin typeface="+mn-lt"/>
              </a:rPr>
              <a:t>Gradients</a:t>
            </a:r>
            <a:r>
              <a:rPr lang="en-US" sz="1200" b="0" baseline="0" dirty="0" smtClean="0">
                <a:latin typeface="+mn-lt"/>
              </a:rPr>
              <a:t>.</a:t>
            </a:r>
          </a:p>
          <a:p>
            <a:pPr marL="228600" indent="-228600">
              <a:buFont typeface="+mj-lt"/>
              <a:buAutoNum type="arabicPeriod"/>
            </a:pPr>
            <a:r>
              <a:rPr lang="en-US" sz="1200" b="0" baseline="0" dirty="0" smtClean="0">
                <a:latin typeface="+mn-lt"/>
              </a:rPr>
              <a:t>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Fill</a:t>
            </a:r>
            <a:r>
              <a:rPr lang="en-US" sz="1200" b="0" baseline="0" dirty="0" smtClean="0">
                <a:latin typeface="+mn-lt"/>
              </a:rPr>
              <a:t> in the left pane, select</a:t>
            </a:r>
            <a:r>
              <a:rPr lang="en-US" sz="1200" b="1" baseline="0" dirty="0" smtClean="0">
                <a:latin typeface="+mn-lt"/>
              </a:rPr>
              <a:t> Gradient</a:t>
            </a:r>
            <a:r>
              <a:rPr lang="en-US" sz="1200" baseline="0" dirty="0" smtClean="0">
                <a:latin typeface="+mn-lt"/>
              </a:rPr>
              <a:t> </a:t>
            </a:r>
            <a:r>
              <a:rPr lang="en-US" sz="1200" b="1" baseline="0" dirty="0" smtClean="0">
                <a:latin typeface="+mn-lt"/>
              </a:rPr>
              <a:t>fill</a:t>
            </a:r>
            <a:r>
              <a:rPr lang="en-US" sz="1200" b="0" baseline="0" dirty="0" smtClean="0">
                <a:latin typeface="+mn-lt"/>
              </a:rPr>
              <a:t> in the </a:t>
            </a:r>
            <a:r>
              <a:rPr lang="en-US" sz="1200" b="1" baseline="0" dirty="0" smtClean="0">
                <a:latin typeface="+mn-lt"/>
              </a:rPr>
              <a:t>Fill</a:t>
            </a:r>
            <a:r>
              <a:rPr lang="en-US" sz="1200" b="0" baseline="0" dirty="0" smtClean="0">
                <a:latin typeface="+mn-lt"/>
              </a:rPr>
              <a:t> pane, and then do the following:</a:t>
            </a:r>
            <a:endParaRPr lang="en-US" sz="1200" b="1" baseline="0" dirty="0" smtClean="0">
              <a:latin typeface="+mn-lt"/>
            </a:endParaRPr>
          </a:p>
          <a:p>
            <a:pPr marL="685800" lvl="1" indent="-228600">
              <a:buFont typeface="Arial" pitchFamily="34" charset="0"/>
              <a:buChar char="•"/>
            </a:pPr>
            <a:r>
              <a:rPr lang="en-US" sz="1200" baseline="0" dirty="0" smtClean="0">
                <a:latin typeface="+mn-lt"/>
              </a:rPr>
              <a:t>In the </a:t>
            </a:r>
            <a:r>
              <a:rPr lang="en-US" sz="1200" b="1" baseline="0" dirty="0" smtClean="0">
                <a:latin typeface="+mn-lt"/>
              </a:rPr>
              <a:t>Type </a:t>
            </a:r>
            <a:r>
              <a:rPr lang="en-US" sz="1200" b="0" baseline="0" dirty="0" smtClean="0">
                <a:latin typeface="+mn-lt"/>
              </a:rPr>
              <a:t>list, select </a:t>
            </a:r>
            <a:r>
              <a:rPr lang="en-US" sz="1200" b="1" baseline="0" dirty="0" smtClean="0">
                <a:latin typeface="+mn-lt"/>
              </a:rPr>
              <a:t>Linear</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Click the button next to </a:t>
            </a:r>
            <a:r>
              <a:rPr lang="en-US" sz="1200" b="1" baseline="0" dirty="0" smtClean="0">
                <a:latin typeface="+mn-lt"/>
              </a:rPr>
              <a:t>Direction</a:t>
            </a:r>
            <a:r>
              <a:rPr lang="en-US" sz="1200" b="0" baseline="0" dirty="0" smtClean="0">
                <a:latin typeface="+mn-lt"/>
              </a:rPr>
              <a:t>, and then click </a:t>
            </a:r>
            <a:r>
              <a:rPr lang="en-US" sz="1200" b="1" baseline="0" dirty="0" smtClean="0">
                <a:latin typeface="+mn-lt"/>
              </a:rPr>
              <a:t>Linear Up </a:t>
            </a:r>
            <a:r>
              <a:rPr lang="en-US" sz="1200" b="0" baseline="0" dirty="0" smtClean="0">
                <a:latin typeface="+mn-lt"/>
              </a:rPr>
              <a:t>(second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a</a:t>
            </a:r>
            <a:r>
              <a:rPr lang="en-US" sz="1200" kern="1200" baseline="0" dirty="0" smtClean="0">
                <a:solidFill>
                  <a:schemeClr val="tx1"/>
                </a:solidFill>
                <a:latin typeface="+mn-lt"/>
                <a:ea typeface="+mn-ea"/>
                <a:cs typeface="+mn-cs"/>
              </a:rPr>
              <a:t> total of four</a:t>
            </a:r>
            <a:r>
              <a:rPr lang="en-US" sz="1200" kern="1200" dirty="0" smtClean="0">
                <a:solidFill>
                  <a:schemeClr val="tx1"/>
                </a:solidFill>
                <a:latin typeface="+mn-lt"/>
                <a:ea typeface="+mn-ea"/>
                <a:cs typeface="+mn-cs"/>
              </a:rPr>
              <a:t> gradient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 </a:t>
            </a:r>
            <a:r>
              <a:rPr lang="en-US" sz="1200" b="1" baseline="0" dirty="0" smtClean="0">
                <a:latin typeface="+mn-lt"/>
              </a:rPr>
              <a:t>White, Background 1 </a:t>
            </a:r>
            <a:r>
              <a:rPr lang="en-US" sz="1200" b="0" baseline="0" dirty="0" smtClean="0">
                <a:latin typeface="+mn-lt"/>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baseline="0" dirty="0" smtClean="0">
                <a:latin typeface="+mn-lt"/>
              </a:rPr>
              <a:t>36%</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73%</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178, </a:t>
            </a:r>
            <a:r>
              <a:rPr lang="en-US" sz="1200" b="0" baseline="0" dirty="0" smtClean="0">
                <a:latin typeface="+mn-lt"/>
              </a:rPr>
              <a:t>Green</a:t>
            </a:r>
            <a:r>
              <a:rPr lang="en-US" sz="1200" b="1" baseline="0" dirty="0" smtClean="0">
                <a:latin typeface="+mn-lt"/>
              </a:rPr>
              <a:t>: 190, </a:t>
            </a:r>
            <a:r>
              <a:rPr lang="en-US" sz="1200" b="0" baseline="0" dirty="0" smtClean="0">
                <a:latin typeface="+mn-lt"/>
              </a:rPr>
              <a:t>Blue</a:t>
            </a:r>
            <a:r>
              <a:rPr lang="en-US" sz="1200" b="1" baseline="0" dirty="0" smtClean="0">
                <a:latin typeface="+mn-lt"/>
              </a:rPr>
              <a:t>: 194</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4 </a:t>
            </a:r>
            <a:r>
              <a:rPr lang="en-US" sz="1200" kern="1200" dirty="0" smtClean="0">
                <a:solidFill>
                  <a:schemeClr val="tx1"/>
                </a:solidFill>
                <a:latin typeface="+mn-lt"/>
                <a:ea typeface="+mn-ea"/>
                <a:cs typeface="+mn-cs"/>
              </a:rPr>
              <a:t>from the list, and then do the following:</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Line</a:t>
            </a:r>
            <a:r>
              <a:rPr lang="en-US" sz="1200" baseline="0" dirty="0" smtClean="0">
                <a:latin typeface="+mn-lt"/>
              </a:rPr>
              <a:t> </a:t>
            </a:r>
            <a:r>
              <a:rPr lang="en-US" sz="1200" b="1" baseline="0" dirty="0" smtClean="0">
                <a:latin typeface="+mn-lt"/>
              </a:rPr>
              <a:t>Color </a:t>
            </a:r>
            <a:r>
              <a:rPr lang="en-US" sz="1200" b="0" baseline="0" dirty="0" smtClean="0">
                <a:latin typeface="+mn-lt"/>
              </a:rPr>
              <a:t>in the left pane, and then select </a:t>
            </a:r>
            <a:r>
              <a:rPr lang="en-US" sz="1200" b="1" baseline="0" dirty="0" smtClean="0">
                <a:latin typeface="+mn-lt"/>
              </a:rPr>
              <a:t>No line </a:t>
            </a:r>
            <a:r>
              <a:rPr lang="en-US" sz="1200" b="0" baseline="0" dirty="0" smtClean="0">
                <a:latin typeface="+mn-lt"/>
              </a:rPr>
              <a:t>in the </a:t>
            </a:r>
            <a:r>
              <a:rPr lang="en-US" sz="1200" b="1" baseline="0" dirty="0" smtClean="0">
                <a:latin typeface="+mn-lt"/>
              </a:rPr>
              <a:t>Line</a:t>
            </a:r>
            <a:r>
              <a:rPr lang="en-US" sz="1200" b="0" baseline="0" dirty="0" smtClean="0">
                <a:latin typeface="+mn-lt"/>
              </a:rPr>
              <a:t> </a:t>
            </a:r>
            <a:r>
              <a:rPr lang="en-US" sz="1200" b="1" baseline="0" dirty="0" smtClean="0">
                <a:latin typeface="+mn-lt"/>
              </a:rPr>
              <a:t>Color </a:t>
            </a:r>
            <a:r>
              <a:rPr lang="en-US" sz="1200" b="0" baseline="0" dirty="0" smtClean="0">
                <a:latin typeface="+mn-lt"/>
              </a:rPr>
              <a:t>pane.</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Shadow </a:t>
            </a:r>
            <a:r>
              <a:rPr lang="en-US" sz="1200" b="0" baseline="0" dirty="0" smtClean="0">
                <a:latin typeface="+mn-lt"/>
              </a:rPr>
              <a:t>in the left pane. In the </a:t>
            </a:r>
            <a:r>
              <a:rPr lang="en-US" sz="1200" b="1" baseline="0" dirty="0" smtClean="0">
                <a:latin typeface="+mn-lt"/>
              </a:rPr>
              <a:t>Shadow</a:t>
            </a:r>
            <a:r>
              <a:rPr lang="en-US" sz="1200" baseline="0" dirty="0" smtClean="0">
                <a:latin typeface="+mn-lt"/>
              </a:rPr>
              <a:t> pane, click the button next to </a:t>
            </a:r>
            <a:r>
              <a:rPr lang="en-US" sz="1200" b="1" baseline="0" dirty="0" smtClean="0">
                <a:latin typeface="+mn-lt"/>
              </a:rPr>
              <a:t>Presets</a:t>
            </a:r>
            <a:r>
              <a:rPr lang="en-US" sz="1200" baseline="0" dirty="0" smtClean="0">
                <a:latin typeface="+mn-lt"/>
              </a:rPr>
              <a:t>, under </a:t>
            </a:r>
            <a:r>
              <a:rPr lang="en-US" sz="1200" b="1" baseline="0" dirty="0" smtClean="0">
                <a:latin typeface="+mn-lt"/>
              </a:rPr>
              <a:t>Outer</a:t>
            </a:r>
            <a:r>
              <a:rPr lang="en-US" sz="1200" baseline="0" dirty="0" smtClean="0">
                <a:latin typeface="+mn-lt"/>
              </a:rPr>
              <a:t> click </a:t>
            </a:r>
            <a:r>
              <a:rPr lang="en-US" sz="1200" b="1" baseline="0" dirty="0" smtClean="0">
                <a:latin typeface="+mn-lt"/>
              </a:rPr>
              <a:t>Offset</a:t>
            </a:r>
            <a:r>
              <a:rPr lang="en-US" sz="1200" baseline="0" dirty="0" smtClean="0">
                <a:latin typeface="+mn-lt"/>
              </a:rPr>
              <a:t> </a:t>
            </a:r>
            <a:r>
              <a:rPr lang="en-US" sz="1200" b="1" baseline="0" dirty="0" smtClean="0">
                <a:latin typeface="+mn-lt"/>
              </a:rPr>
              <a:t>Bottom </a:t>
            </a:r>
            <a:r>
              <a:rPr lang="en-US" sz="1200" b="0" baseline="0" dirty="0" smtClean="0">
                <a:latin typeface="+mn-lt"/>
              </a:rPr>
              <a:t>(first row, second option from the left), and then do the following</a:t>
            </a:r>
            <a:r>
              <a:rPr lang="en-US" sz="1200"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Transparency</a:t>
            </a:r>
            <a:r>
              <a:rPr lang="en-US" sz="1200" b="0" baseline="0" dirty="0" smtClean="0">
                <a:latin typeface="+mn-lt"/>
              </a:rPr>
              <a:t> box, enter </a:t>
            </a:r>
            <a:r>
              <a:rPr lang="en-US" sz="1200" b="1" baseline="0" dirty="0" smtClean="0">
                <a:latin typeface="+mn-lt"/>
              </a:rPr>
              <a:t>60%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Size</a:t>
            </a:r>
            <a:r>
              <a:rPr lang="en-US" sz="1200" b="0" baseline="0" dirty="0" smtClean="0">
                <a:latin typeface="+mn-lt"/>
              </a:rPr>
              <a:t> box, enter </a:t>
            </a:r>
            <a:r>
              <a:rPr lang="en-US" sz="1200" b="1" baseline="0" dirty="0" smtClean="0">
                <a:latin typeface="+mn-lt"/>
              </a:rPr>
              <a:t>100%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Blur</a:t>
            </a:r>
            <a:r>
              <a:rPr lang="en-US" sz="1200" b="0" baseline="0" dirty="0" smtClean="0">
                <a:latin typeface="+mn-lt"/>
              </a:rPr>
              <a:t> box, enter </a:t>
            </a:r>
            <a:r>
              <a:rPr lang="en-US" sz="1200" b="1" baseline="0" dirty="0" smtClean="0">
                <a:latin typeface="+mn-lt"/>
              </a:rPr>
              <a:t>4 pt</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90</a:t>
            </a:r>
            <a:r>
              <a:rPr lang="en-US" sz="1200" b="1" baseline="0" dirty="0" smtClean="0">
                <a:latin typeface="+mn-lt"/>
                <a:ea typeface="Verdana"/>
                <a:cs typeface="Verdana"/>
              </a:rPr>
              <a:t>°</a:t>
            </a:r>
            <a:r>
              <a:rPr lang="en-US" sz="1200" b="0" baseline="0" dirty="0" smtClean="0">
                <a:latin typeface="+mn-lt"/>
                <a:ea typeface="Verdana"/>
                <a:cs typeface="Verdana"/>
              </a:rPr>
              <a:t>.</a:t>
            </a:r>
          </a:p>
          <a:p>
            <a:pPr marL="685800" lvl="1" indent="-228600">
              <a:buFont typeface="Arial" pitchFamily="34" charset="0"/>
              <a:buChar char="•"/>
            </a:pPr>
            <a:r>
              <a:rPr lang="en-US" sz="1200" b="0" baseline="0" dirty="0" smtClean="0">
                <a:latin typeface="+mn-lt"/>
                <a:ea typeface="Verdana"/>
                <a:cs typeface="Verdana"/>
              </a:rPr>
              <a:t>In the </a:t>
            </a:r>
            <a:r>
              <a:rPr lang="en-US" sz="1200" b="1" baseline="0" dirty="0" smtClean="0">
                <a:latin typeface="+mn-lt"/>
                <a:ea typeface="Verdana"/>
                <a:cs typeface="Verdana"/>
              </a:rPr>
              <a:t>Distance</a:t>
            </a:r>
            <a:r>
              <a:rPr lang="en-US" sz="1200" b="0" baseline="0" dirty="0" smtClean="0">
                <a:latin typeface="+mn-lt"/>
                <a:ea typeface="Verdana"/>
                <a:cs typeface="Verdana"/>
              </a:rPr>
              <a:t> box, enter </a:t>
            </a:r>
            <a:r>
              <a:rPr lang="en-US" sz="1200" b="1" baseline="0" dirty="0" smtClean="0">
                <a:latin typeface="+mn-lt"/>
                <a:ea typeface="Verdana"/>
                <a:cs typeface="Verdana"/>
              </a:rPr>
              <a:t>3 pt</a:t>
            </a:r>
            <a:r>
              <a:rPr lang="en-US" sz="1200" b="0" baseline="0" dirty="0" smtClean="0">
                <a:latin typeface="+mn-lt"/>
                <a:ea typeface="Verdana"/>
                <a:cs typeface="Verdana"/>
              </a:rPr>
              <a:t>. </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3-D</a:t>
            </a:r>
            <a:r>
              <a:rPr lang="en-US" sz="1200" baseline="0" dirty="0" smtClean="0">
                <a:latin typeface="+mn-lt"/>
              </a:rPr>
              <a:t> </a:t>
            </a:r>
            <a:r>
              <a:rPr lang="en-US" sz="1200" b="1" baseline="0" dirty="0" smtClean="0">
                <a:latin typeface="+mn-lt"/>
              </a:rPr>
              <a:t>Format</a:t>
            </a:r>
            <a:r>
              <a:rPr lang="en-US" sz="1200" b="0" baseline="0" dirty="0" smtClean="0">
                <a:latin typeface="+mn-lt"/>
              </a:rPr>
              <a:t> in the left pane. In the </a:t>
            </a:r>
            <a:r>
              <a:rPr lang="en-US" sz="1200" b="1" baseline="0" dirty="0" smtClean="0">
                <a:latin typeface="+mn-lt"/>
              </a:rPr>
              <a:t>3-D Format</a:t>
            </a:r>
            <a:r>
              <a:rPr lang="en-US" sz="1200" baseline="0" dirty="0" smtClean="0">
                <a:latin typeface="+mn-lt"/>
              </a:rPr>
              <a:t> pane, under </a:t>
            </a:r>
            <a:r>
              <a:rPr lang="en-US" sz="1200" b="1" baseline="0" dirty="0" smtClean="0">
                <a:latin typeface="+mn-lt"/>
              </a:rPr>
              <a:t>Bevel</a:t>
            </a:r>
            <a:r>
              <a:rPr lang="en-US" sz="1200" b="0" baseline="0" dirty="0" smtClean="0">
                <a:latin typeface="+mn-lt"/>
              </a:rPr>
              <a:t>,</a:t>
            </a:r>
            <a:r>
              <a:rPr lang="en-US" sz="1200" b="1" baseline="0" dirty="0" smtClean="0">
                <a:latin typeface="+mn-lt"/>
              </a:rPr>
              <a:t> </a:t>
            </a:r>
            <a:r>
              <a:rPr lang="en-US" sz="1200" b="0" baseline="0" dirty="0" smtClean="0">
                <a:latin typeface="+mn-lt"/>
              </a:rPr>
              <a:t>click the button next to </a:t>
            </a:r>
            <a:r>
              <a:rPr lang="en-US" sz="1200" b="1" baseline="0" dirty="0" smtClean="0">
                <a:latin typeface="+mn-lt"/>
              </a:rPr>
              <a:t>Top</a:t>
            </a:r>
            <a:r>
              <a:rPr lang="en-US" sz="1200" b="0" baseline="0" dirty="0" smtClean="0">
                <a:latin typeface="+mn-lt"/>
              </a:rPr>
              <a:t>, and then under </a:t>
            </a:r>
            <a:r>
              <a:rPr lang="en-US" sz="1200" b="1" baseline="0" dirty="0" smtClean="0">
                <a:latin typeface="+mn-lt"/>
              </a:rPr>
              <a:t>Bevel</a:t>
            </a:r>
            <a:r>
              <a:rPr lang="en-US" sz="1200" b="0" baseline="0" dirty="0" smtClean="0">
                <a:latin typeface="+mn-lt"/>
              </a:rPr>
              <a:t> click </a:t>
            </a:r>
            <a:r>
              <a:rPr lang="en-US" sz="1200" b="1" baseline="0" dirty="0" smtClean="0">
                <a:latin typeface="+mn-lt"/>
              </a:rPr>
              <a:t>Circle </a:t>
            </a:r>
            <a:r>
              <a:rPr lang="en-US" sz="1200" b="0" baseline="0" dirty="0" smtClean="0">
                <a:latin typeface="+mn-lt"/>
              </a:rPr>
              <a:t>(first row, first option from the left). Next to </a:t>
            </a:r>
            <a:r>
              <a:rPr lang="en-US" sz="1200" b="1" baseline="0" dirty="0" smtClean="0">
                <a:latin typeface="+mn-lt"/>
              </a:rPr>
              <a:t>Top</a:t>
            </a:r>
            <a:r>
              <a:rPr lang="en-US" sz="1200" b="0" baseline="0" dirty="0" smtClean="0">
                <a:latin typeface="+mn-lt"/>
              </a:rPr>
              <a:t>, in the </a:t>
            </a:r>
            <a:r>
              <a:rPr lang="en-US" sz="1200" b="1" baseline="0" dirty="0" smtClean="0">
                <a:latin typeface="+mn-lt"/>
              </a:rPr>
              <a:t>Width </a:t>
            </a:r>
            <a:r>
              <a:rPr lang="en-US" sz="1200" b="0" baseline="0" dirty="0" smtClean="0">
                <a:latin typeface="+mn-lt"/>
              </a:rPr>
              <a:t>box, enter </a:t>
            </a:r>
            <a:r>
              <a:rPr lang="en-US" sz="1200" b="1" baseline="0" dirty="0" smtClean="0">
                <a:latin typeface="+mn-lt"/>
              </a:rPr>
              <a:t>4 pt</a:t>
            </a:r>
            <a:r>
              <a:rPr lang="en-US" sz="1200" b="0" baseline="0" dirty="0" smtClean="0">
                <a:latin typeface="+mn-lt"/>
              </a:rPr>
              <a:t>, and in the </a:t>
            </a:r>
            <a:r>
              <a:rPr lang="en-US" sz="1200" b="1" baseline="0" dirty="0" smtClean="0">
                <a:latin typeface="+mn-lt"/>
              </a:rPr>
              <a:t>Height </a:t>
            </a:r>
            <a:r>
              <a:rPr lang="en-US" sz="1200" b="0" baseline="0" dirty="0" smtClean="0">
                <a:latin typeface="+mn-lt"/>
              </a:rPr>
              <a:t>box, enter </a:t>
            </a:r>
            <a:r>
              <a:rPr lang="en-US" sz="1200" b="1" baseline="0" dirty="0" smtClean="0">
                <a:latin typeface="+mn-lt"/>
              </a:rPr>
              <a:t>4 pt</a:t>
            </a:r>
            <a:r>
              <a:rPr lang="en-US" sz="1200" b="0" baseline="0" dirty="0" smtClean="0">
                <a:latin typeface="+mn-lt"/>
              </a:rPr>
              <a:t>.</a:t>
            </a:r>
            <a:endParaRPr lang="en-US" sz="1200" b="1"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i="0" baseline="0" dirty="0" smtClean="0">
                <a:latin typeface="+mn-lt"/>
              </a:rPr>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select the text, and then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select </a:t>
            </a:r>
            <a:r>
              <a:rPr lang="en-US" sz="1200" b="1" baseline="0" dirty="0" smtClean="0">
                <a:latin typeface="+mn-lt"/>
              </a:rPr>
              <a:t>Gill Sans MT </a:t>
            </a:r>
            <a:r>
              <a:rPr lang="en-US" sz="1200" b="1" baseline="0" dirty="0" err="1" smtClean="0">
                <a:latin typeface="+mn-lt"/>
              </a:rPr>
              <a:t>Cond</a:t>
            </a:r>
            <a:r>
              <a:rPr lang="en-US" sz="1200" b="1" i="0" baseline="0" dirty="0" smtClean="0">
                <a:latin typeface="+mn-lt"/>
              </a:rPr>
              <a:t> </a:t>
            </a:r>
            <a:r>
              <a:rPr lang="en-US" sz="1200" i="0" baseline="0" dirty="0" smtClean="0">
                <a:latin typeface="+mn-lt"/>
              </a:rPr>
              <a:t>from the </a:t>
            </a:r>
            <a:r>
              <a:rPr lang="en-US" sz="1200" b="1" i="0" baseline="0" dirty="0" smtClean="0">
                <a:latin typeface="+mn-lt"/>
              </a:rPr>
              <a:t>Font</a:t>
            </a:r>
            <a:r>
              <a:rPr lang="en-US" sz="1200" i="0" baseline="0" dirty="0" smtClean="0">
                <a:latin typeface="+mn-lt"/>
              </a:rPr>
              <a:t> list, enter </a:t>
            </a:r>
            <a:r>
              <a:rPr lang="en-US" sz="1200" b="1" baseline="0" dirty="0" smtClean="0">
                <a:latin typeface="+mn-lt"/>
              </a:rPr>
              <a:t>26</a:t>
            </a:r>
            <a:r>
              <a:rPr lang="en-US" sz="1200" i="0" baseline="0" dirty="0" smtClean="0">
                <a:latin typeface="+mn-lt"/>
              </a:rPr>
              <a:t> in the </a:t>
            </a:r>
            <a:r>
              <a:rPr lang="en-US" sz="1200" b="1" i="0" baseline="0" dirty="0" smtClean="0">
                <a:latin typeface="+mn-lt"/>
              </a:rPr>
              <a:t>Font Size </a:t>
            </a:r>
            <a:r>
              <a:rPr lang="en-US" sz="1200" i="0" baseline="0" dirty="0" smtClean="0">
                <a:latin typeface="+mn-lt"/>
              </a:rPr>
              <a:t>box, click </a:t>
            </a:r>
            <a:r>
              <a:rPr lang="en-US" sz="1200" b="1" i="0" baseline="0" dirty="0" smtClean="0">
                <a:latin typeface="+mn-lt"/>
              </a:rPr>
              <a:t>Bold</a:t>
            </a:r>
            <a:r>
              <a:rPr lang="en-US" sz="1200" i="0" baseline="0" dirty="0" smtClean="0">
                <a:latin typeface="+mn-lt"/>
              </a:rPr>
              <a:t>, click the arrow next to </a:t>
            </a:r>
            <a:r>
              <a:rPr lang="en-US" sz="1200" b="1" i="0" baseline="0" dirty="0" smtClean="0">
                <a:latin typeface="+mn-lt"/>
              </a:rPr>
              <a:t>Font Color</a:t>
            </a:r>
            <a:r>
              <a:rPr lang="en-US" sz="1200" i="0" baseline="0" dirty="0" smtClean="0">
                <a:latin typeface="+mn-lt"/>
              </a:rPr>
              <a:t>, and then under </a:t>
            </a:r>
            <a:r>
              <a:rPr lang="en-US" sz="1200" b="1" i="0" baseline="0" dirty="0" smtClean="0">
                <a:latin typeface="+mn-lt"/>
              </a:rPr>
              <a:t>Theme Colors </a:t>
            </a:r>
            <a:r>
              <a:rPr lang="en-US" sz="1200" i="0" baseline="0" dirty="0" smtClean="0">
                <a:latin typeface="+mn-lt"/>
              </a:rPr>
              <a:t>click </a:t>
            </a:r>
            <a:r>
              <a:rPr lang="en-US" sz="1200" b="1" baseline="0" dirty="0" smtClean="0">
                <a:latin typeface="+mn-lt"/>
              </a:rPr>
              <a:t>White, Background 1, Darker 50% </a:t>
            </a:r>
            <a:r>
              <a:rPr lang="en-US" sz="1200" b="0" baseline="0" dirty="0" smtClean="0">
                <a:latin typeface="+mn-lt"/>
              </a:rPr>
              <a:t>(sixth row, first option from the left)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Center </a:t>
            </a:r>
            <a:r>
              <a:rPr lang="en-US" sz="1200" i="0" baseline="0" dirty="0" smtClean="0">
                <a:latin typeface="+mn-lt"/>
              </a:rPr>
              <a:t>to center the text in the text box.</a:t>
            </a:r>
          </a:p>
          <a:p>
            <a:pPr marL="228600" indent="-228600">
              <a:buFont typeface="+mj-lt"/>
              <a:buAutoNum type="arabicPeriod"/>
            </a:pPr>
            <a:r>
              <a:rPr lang="en-US" sz="1200" b="0" baseline="0" dirty="0" smtClean="0">
                <a:latin typeface="+mn-lt"/>
              </a:rPr>
              <a:t>Select the text box.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Clipboard</a:t>
            </a:r>
            <a:r>
              <a:rPr lang="en-US" sz="1200" baseline="0" dirty="0" smtClean="0">
                <a:latin typeface="+mn-lt"/>
              </a:rPr>
              <a:t> group, click the arrow under </a:t>
            </a:r>
            <a:r>
              <a:rPr lang="en-US" sz="1200" b="1" baseline="0" dirty="0" smtClean="0">
                <a:latin typeface="+mn-lt"/>
              </a:rPr>
              <a:t>Paste</a:t>
            </a:r>
            <a:r>
              <a:rPr lang="en-US" sz="1200" b="0" baseline="0" dirty="0" smtClean="0">
                <a:latin typeface="+mn-lt"/>
              </a:rPr>
              <a:t>, and then click</a:t>
            </a:r>
            <a:r>
              <a:rPr lang="en-US" sz="1200" baseline="0" dirty="0" smtClean="0">
                <a:latin typeface="+mn-lt"/>
              </a:rPr>
              <a:t> </a:t>
            </a:r>
            <a:r>
              <a:rPr lang="en-US" sz="1200" b="1" baseline="0" dirty="0" smtClean="0">
                <a:latin typeface="+mn-lt"/>
              </a:rPr>
              <a:t>Duplicate</a:t>
            </a:r>
            <a:r>
              <a:rPr lang="en-US" sz="1200" baseline="0" dirty="0" smtClean="0">
                <a:latin typeface="+mn-lt"/>
              </a:rPr>
              <a:t>. Repeat this process to create a total of three text boxes.</a:t>
            </a:r>
          </a:p>
          <a:p>
            <a:pPr marL="228600" indent="-228600">
              <a:buFont typeface="+mj-lt"/>
              <a:buAutoNum type="arabicPeriod"/>
            </a:pPr>
            <a:r>
              <a:rPr lang="en-US" sz="1200" b="0" baseline="0" dirty="0" smtClean="0">
                <a:latin typeface="+mn-lt"/>
              </a:rPr>
              <a:t>Click in each of the two duplicate text boxes, and then edit the text.</a:t>
            </a:r>
          </a:p>
          <a:p>
            <a:pPr marL="228600" indent="-228600">
              <a:buFont typeface="+mj-lt"/>
              <a:buAutoNum type="arabicPeriod"/>
            </a:pPr>
            <a:r>
              <a:rPr lang="en-US" sz="1200" b="0" baseline="0" dirty="0" smtClean="0">
                <a:latin typeface="+mn-lt"/>
              </a:rPr>
              <a:t>Drag the text boxes onto the chevron shape to form a row. </a:t>
            </a:r>
          </a:p>
          <a:p>
            <a:pPr marL="228600" indent="-228600">
              <a:buFont typeface="+mj-lt"/>
              <a:buAutoNum type="arabicPeriod"/>
            </a:pPr>
            <a:r>
              <a:rPr lang="en-US" sz="1200" b="0" baseline="0" dirty="0" smtClean="0">
                <a:latin typeface="+mn-lt"/>
              </a:rPr>
              <a:t>Press CTRL+A to select all the objects on the slide.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Align</a:t>
            </a:r>
            <a:r>
              <a:rPr lang="en-US" sz="1200" baseline="0" dirty="0" smtClean="0">
                <a:latin typeface="+mn-lt"/>
              </a:rPr>
              <a:t> </a:t>
            </a:r>
            <a:r>
              <a:rPr lang="en-US" sz="1200" b="1" baseline="0" dirty="0" smtClean="0">
                <a:latin typeface="+mn-lt"/>
              </a:rPr>
              <a:t>Middle</a:t>
            </a:r>
            <a:r>
              <a:rPr lang="en-US" sz="1200" baseline="0" dirty="0" smtClean="0">
                <a:latin typeface="+mn-lt"/>
              </a:rPr>
              <a:t>.</a:t>
            </a:r>
          </a:p>
          <a:p>
            <a:pPr marL="228600" indent="-228600">
              <a:buFont typeface="+mj-lt"/>
              <a:buAutoNum type="arabicPeriod"/>
            </a:pPr>
            <a:r>
              <a:rPr lang="en-US" sz="1200" baseline="0" dirty="0" smtClean="0">
                <a:latin typeface="+mn-lt"/>
              </a:rPr>
              <a:t>Press and hold SHIFT, and then select all three text boxes. </a:t>
            </a: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endParaRPr lang="en-US" sz="1200" b="1" baseline="0" dirty="0" smtClean="0">
              <a:latin typeface="+mn-lt"/>
            </a:endParaRP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Distribute</a:t>
            </a:r>
            <a:r>
              <a:rPr lang="en-US" sz="1200" baseline="0" dirty="0" smtClean="0">
                <a:latin typeface="+mn-lt"/>
              </a:rPr>
              <a:t> </a:t>
            </a:r>
            <a:r>
              <a:rPr lang="en-US" sz="1200" b="1" baseline="0" dirty="0" smtClean="0">
                <a:latin typeface="+mn-lt"/>
              </a:rPr>
              <a:t>Horizontally</a:t>
            </a:r>
            <a:r>
              <a:rPr lang="en-US" sz="1200" b="0" baseline="0" dirty="0" smtClean="0">
                <a:latin typeface="+mn-lt"/>
              </a:rPr>
              <a:t>.</a:t>
            </a:r>
          </a:p>
          <a:p>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indent="-228600">
              <a:buFont typeface="+mj-lt"/>
              <a:buAutoNum type="arabicPeriod"/>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click </a:t>
            </a:r>
            <a:r>
              <a:rPr lang="en-US" sz="1200" b="1" baseline="0" dirty="0" smtClean="0">
                <a:latin typeface="+mn-lt"/>
              </a:rPr>
              <a:t>More</a:t>
            </a:r>
            <a:r>
              <a:rPr lang="en-US" sz="1200" b="0" baseline="0" dirty="0" smtClean="0">
                <a:latin typeface="+mn-lt"/>
              </a:rPr>
              <a:t>, and then</a:t>
            </a:r>
            <a:r>
              <a:rPr lang="en-US" sz="1200" baseline="0" dirty="0" smtClean="0">
                <a:latin typeface="+mn-lt"/>
              </a:rPr>
              <a:t> under </a:t>
            </a:r>
            <a:r>
              <a:rPr lang="en-US" sz="1200" b="1" baseline="0" dirty="0" smtClean="0">
                <a:latin typeface="+mn-lt"/>
              </a:rPr>
              <a:t>Push</a:t>
            </a:r>
            <a:r>
              <a:rPr lang="en-US" sz="1200" baseline="0" dirty="0" smtClean="0">
                <a:latin typeface="+mn-lt"/>
              </a:rPr>
              <a:t> </a:t>
            </a:r>
            <a:r>
              <a:rPr lang="en-US" sz="1200" b="1" baseline="0" dirty="0" smtClean="0">
                <a:latin typeface="+mn-lt"/>
              </a:rPr>
              <a:t>and Cover </a:t>
            </a:r>
            <a:r>
              <a:rPr lang="en-US" sz="1200" b="0" baseline="0" dirty="0" smtClean="0">
                <a:latin typeface="+mn-lt"/>
              </a:rPr>
              <a:t>click</a:t>
            </a:r>
            <a:r>
              <a:rPr lang="en-US" sz="1200" baseline="0" dirty="0" smtClean="0">
                <a:latin typeface="+mn-lt"/>
              </a:rPr>
              <a:t> </a:t>
            </a:r>
            <a:r>
              <a:rPr lang="en-US" sz="1200" b="1" baseline="0" dirty="0" smtClean="0">
                <a:latin typeface="+mn-lt"/>
              </a:rPr>
              <a:t>Push</a:t>
            </a:r>
            <a:r>
              <a:rPr lang="en-US" sz="1200" baseline="0" dirty="0" smtClean="0">
                <a:latin typeface="+mn-lt"/>
              </a:rPr>
              <a:t> </a:t>
            </a:r>
            <a:r>
              <a:rPr lang="en-US" sz="1200" b="1" baseline="0" dirty="0" smtClean="0">
                <a:latin typeface="+mn-lt"/>
              </a:rPr>
              <a:t>Left</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Transitions</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in the </a:t>
            </a:r>
            <a:r>
              <a:rPr lang="en-US" sz="1200" b="1" baseline="0" dirty="0" smtClean="0">
                <a:latin typeface="+mn-lt"/>
              </a:rPr>
              <a:t>Transition Speed </a:t>
            </a:r>
            <a:r>
              <a:rPr lang="en-US" sz="1200" b="0" baseline="0" dirty="0" smtClean="0">
                <a:latin typeface="+mn-lt"/>
              </a:rPr>
              <a:t>list, select </a:t>
            </a:r>
            <a:r>
              <a:rPr lang="en-US" sz="1200" b="1" baseline="0" dirty="0" smtClean="0">
                <a:latin typeface="+mn-lt"/>
              </a:rPr>
              <a:t>Slow</a:t>
            </a:r>
            <a:r>
              <a:rPr lang="en-US" sz="1200" b="0" baseline="0" dirty="0" smtClean="0">
                <a:latin typeface="+mn-lt"/>
              </a:rPr>
              <a:t>.</a:t>
            </a:r>
          </a:p>
          <a:p>
            <a:pPr marL="228600" indent="-228600">
              <a:buFont typeface="+mj-lt"/>
              <a:buNone/>
            </a:pPr>
            <a:endParaRPr lang="en-US" sz="1200" b="0" baseline="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Transition</a:t>
            </a:r>
            <a:r>
              <a:rPr lang="en-US" sz="1400" b="1" baseline="0" dirty="0" smtClean="0"/>
              <a:t> effect for timeline, slide 2</a:t>
            </a:r>
            <a:r>
              <a:rPr lang="en-US" sz="1400" baseline="0" dirty="0" smtClean="0"/>
              <a:t> </a:t>
            </a:r>
          </a:p>
          <a:p>
            <a:r>
              <a:rPr lang="en-US" sz="1400" b="0" baseline="0" dirty="0" smtClean="0"/>
              <a:t>(Basic)</a:t>
            </a:r>
          </a:p>
          <a:p>
            <a:endParaRPr lang="en-US" sz="1200" baseline="0" dirty="0" smtClean="0">
              <a:latin typeface="+mn-lt"/>
            </a:endParaRPr>
          </a:p>
          <a:p>
            <a:endParaRPr lang="en-US" sz="1200"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latin typeface="+mn-lt"/>
              </a:rPr>
              <a:t>Tip</a:t>
            </a:r>
            <a:r>
              <a:rPr lang="en-US" sz="1200" b="0" baseline="0" dirty="0" smtClean="0">
                <a:latin typeface="+mn-lt"/>
              </a:rPr>
              <a:t>: </a:t>
            </a:r>
            <a:r>
              <a:rPr lang="en-US" sz="1200" baseline="0" dirty="0" smtClean="0">
                <a:latin typeface="+mn-lt"/>
              </a:rPr>
              <a:t>This transition works well for graphics that horizontally span more than one slide. </a:t>
            </a:r>
          </a:p>
          <a:p>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shape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Slides </a:t>
            </a:r>
            <a:r>
              <a:rPr lang="en-US" sz="1200" b="0" baseline="0" dirty="0" smtClean="0">
                <a:latin typeface="+mn-lt"/>
              </a:rPr>
              <a:t>group, click </a:t>
            </a:r>
            <a:r>
              <a:rPr lang="en-US" sz="1200" b="1" baseline="0" dirty="0" smtClean="0">
                <a:latin typeface="+mn-lt"/>
              </a:rPr>
              <a:t>Layout</a:t>
            </a:r>
            <a:r>
              <a:rPr lang="en-US" sz="1200" b="0" baseline="0" dirty="0" smtClean="0">
                <a:latin typeface="+mn-lt"/>
              </a:rPr>
              <a:t>, and then click </a:t>
            </a:r>
            <a:r>
              <a:rPr lang="en-US" sz="1200" b="1" baseline="0" dirty="0" smtClean="0">
                <a:latin typeface="+mn-lt"/>
              </a:rPr>
              <a:t>Blank</a:t>
            </a:r>
            <a:r>
              <a:rPr lang="en-US" sz="1200" b="0" baseline="0" dirty="0" smtClean="0">
                <a:latin typeface="+mn-lt"/>
              </a:rPr>
              <a:t>.</a:t>
            </a:r>
          </a:p>
          <a:p>
            <a:pPr marL="228600" indent="-228600">
              <a:buFont typeface="+mj-lt"/>
              <a:buAutoNum type="arabicPeriod"/>
            </a:pP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Shapes, </a:t>
            </a:r>
            <a:r>
              <a:rPr lang="en-US" sz="1200" b="0" baseline="0" dirty="0" smtClean="0">
                <a:latin typeface="+mn-lt"/>
              </a:rPr>
              <a:t>and then under </a:t>
            </a:r>
            <a:r>
              <a:rPr lang="en-US" sz="1200" b="1" baseline="0" dirty="0" smtClean="0">
                <a:latin typeface="+mn-lt"/>
              </a:rPr>
              <a:t>Block Arrows</a:t>
            </a:r>
            <a:r>
              <a:rPr lang="en-US" sz="1200" b="0" baseline="0" dirty="0" smtClean="0">
                <a:latin typeface="+mn-lt"/>
              </a:rPr>
              <a:t>,</a:t>
            </a:r>
            <a:r>
              <a:rPr lang="en-US" sz="1200" b="1" baseline="0" dirty="0" smtClean="0">
                <a:latin typeface="+mn-lt"/>
              </a:rPr>
              <a:t> </a:t>
            </a:r>
            <a:r>
              <a:rPr lang="en-US" sz="1200" b="0" baseline="0" dirty="0" smtClean="0">
                <a:latin typeface="+mn-lt"/>
              </a:rPr>
              <a:t>click</a:t>
            </a:r>
            <a:r>
              <a:rPr lang="en-US" sz="1200" baseline="0" dirty="0" smtClean="0">
                <a:latin typeface="+mn-lt"/>
              </a:rPr>
              <a:t> </a:t>
            </a:r>
            <a:r>
              <a:rPr lang="en-US" sz="1200" b="1" baseline="0" dirty="0" smtClean="0">
                <a:latin typeface="+mn-lt"/>
              </a:rPr>
              <a:t>Chevron </a:t>
            </a:r>
            <a:r>
              <a:rPr lang="en-US" sz="1200" b="0" baseline="0" dirty="0" smtClean="0">
                <a:latin typeface="+mn-lt"/>
              </a:rPr>
              <a:t>(second row, eighth option from the left). </a:t>
            </a:r>
            <a:r>
              <a:rPr lang="en-US" sz="1200" baseline="0" dirty="0" smtClean="0">
                <a:latin typeface="+mn-lt"/>
              </a:rPr>
              <a:t>On the slide, drag to draw a long, horizontal chevron shape.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do the following:</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Height</a:t>
            </a:r>
            <a:r>
              <a:rPr lang="en-US" sz="1200" b="0" baseline="0" dirty="0" smtClean="0">
                <a:latin typeface="+mn-lt"/>
              </a:rPr>
              <a:t> box, enter</a:t>
            </a:r>
            <a:r>
              <a:rPr lang="en-US" sz="1200" b="1" baseline="0" dirty="0" smtClean="0">
                <a:latin typeface="+mn-lt"/>
              </a:rPr>
              <a:t> 0.7”</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Width </a:t>
            </a:r>
            <a:r>
              <a:rPr lang="en-US" sz="1200" b="0" baseline="0" dirty="0" smtClean="0">
                <a:latin typeface="+mn-lt"/>
              </a:rPr>
              <a:t>box, enter</a:t>
            </a:r>
            <a:r>
              <a:rPr lang="en-US" sz="1200" b="1" baseline="0" dirty="0" smtClean="0">
                <a:latin typeface="+mn-lt"/>
              </a:rPr>
              <a:t> 11.03”</a:t>
            </a:r>
            <a:r>
              <a:rPr lang="en-US" sz="1200" b="0" baseline="0" dirty="0" smtClean="0">
                <a:latin typeface="+mn-lt"/>
              </a:rPr>
              <a:t>.</a:t>
            </a:r>
          </a:p>
          <a:p>
            <a:pPr marL="228600" indent="-228600">
              <a:buFont typeface="+mj-lt"/>
              <a:buAutoNum type="arabicPeriod"/>
            </a:pPr>
            <a:r>
              <a:rPr lang="en-US" sz="1200" b="0" baseline="0" dirty="0" smtClean="0">
                <a:latin typeface="+mn-lt"/>
              </a:rPr>
              <a:t>Drag the chevron until it extends past both the left and right edges of the slide. </a:t>
            </a:r>
          </a:p>
          <a:p>
            <a:pPr marL="228600" indent="-228600">
              <a:buFont typeface="+mj-lt"/>
              <a:buAutoNum type="arabicPeriod"/>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a:t>
            </a:r>
            <a:r>
              <a:rPr lang="en-US" sz="1200" baseline="0" dirty="0" smtClean="0">
                <a:latin typeface="+mn-lt"/>
              </a:rPr>
              <a:t> </a:t>
            </a:r>
            <a:r>
              <a:rPr lang="en-US" sz="1200" b="1" baseline="0" dirty="0" smtClean="0">
                <a:latin typeface="+mn-lt"/>
              </a:rPr>
              <a:t>Styles</a:t>
            </a:r>
            <a:r>
              <a:rPr lang="en-US" sz="1200" baseline="0" dirty="0" smtClean="0">
                <a:latin typeface="+mn-lt"/>
              </a:rPr>
              <a:t> group, click the arrow next to </a:t>
            </a:r>
            <a:r>
              <a:rPr lang="en-US" sz="1200" b="1" baseline="0" dirty="0" smtClean="0">
                <a:latin typeface="+mn-lt"/>
              </a:rPr>
              <a:t>Shape</a:t>
            </a:r>
            <a:r>
              <a:rPr lang="en-US" sz="1200" baseline="0" dirty="0" smtClean="0">
                <a:latin typeface="+mn-lt"/>
              </a:rPr>
              <a:t> </a:t>
            </a:r>
            <a:r>
              <a:rPr lang="en-US" sz="1200" b="1" baseline="0" dirty="0" smtClean="0">
                <a:latin typeface="+mn-lt"/>
              </a:rPr>
              <a:t>Fill</a:t>
            </a:r>
            <a:r>
              <a:rPr lang="en-US" sz="1200" b="0" baseline="0" dirty="0" smtClean="0">
                <a:latin typeface="+mn-lt"/>
              </a:rPr>
              <a:t>, click </a:t>
            </a:r>
            <a:r>
              <a:rPr lang="en-US" sz="1200" b="1" baseline="0" dirty="0" smtClean="0">
                <a:latin typeface="+mn-lt"/>
              </a:rPr>
              <a:t>Gradient, </a:t>
            </a:r>
            <a:r>
              <a:rPr lang="en-US" sz="1200" b="0" baseline="0" dirty="0" smtClean="0">
                <a:latin typeface="+mn-lt"/>
              </a:rPr>
              <a:t>and then click </a:t>
            </a:r>
            <a:r>
              <a:rPr lang="en-US" sz="1200" b="1" baseline="0" dirty="0" smtClean="0">
                <a:latin typeface="+mn-lt"/>
              </a:rPr>
              <a:t>More</a:t>
            </a:r>
            <a:r>
              <a:rPr lang="en-US" sz="1200" baseline="0" dirty="0" smtClean="0">
                <a:latin typeface="+mn-lt"/>
              </a:rPr>
              <a:t> </a:t>
            </a:r>
            <a:r>
              <a:rPr lang="en-US" sz="1200" b="1" baseline="0" dirty="0" smtClean="0">
                <a:latin typeface="+mn-lt"/>
              </a:rPr>
              <a:t>Gradients</a:t>
            </a:r>
            <a:r>
              <a:rPr lang="en-US" sz="1200" b="0" baseline="0" dirty="0" smtClean="0">
                <a:latin typeface="+mn-lt"/>
              </a:rPr>
              <a:t>.</a:t>
            </a:r>
          </a:p>
          <a:p>
            <a:pPr marL="228600" indent="-228600">
              <a:buFont typeface="+mj-lt"/>
              <a:buAutoNum type="arabicPeriod"/>
            </a:pPr>
            <a:r>
              <a:rPr lang="en-US" sz="1200" b="0" baseline="0" dirty="0" smtClean="0">
                <a:latin typeface="+mn-lt"/>
              </a:rPr>
              <a:t>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Fill</a:t>
            </a:r>
            <a:r>
              <a:rPr lang="en-US" sz="1200" b="0" baseline="0" dirty="0" smtClean="0">
                <a:latin typeface="+mn-lt"/>
              </a:rPr>
              <a:t> in the left pane, select</a:t>
            </a:r>
            <a:r>
              <a:rPr lang="en-US" sz="1200" b="1" baseline="0" dirty="0" smtClean="0">
                <a:latin typeface="+mn-lt"/>
              </a:rPr>
              <a:t> Gradient</a:t>
            </a:r>
            <a:r>
              <a:rPr lang="en-US" sz="1200" baseline="0" dirty="0" smtClean="0">
                <a:latin typeface="+mn-lt"/>
              </a:rPr>
              <a:t> </a:t>
            </a:r>
            <a:r>
              <a:rPr lang="en-US" sz="1200" b="1" baseline="0" dirty="0" smtClean="0">
                <a:latin typeface="+mn-lt"/>
              </a:rPr>
              <a:t>fill</a:t>
            </a:r>
            <a:r>
              <a:rPr lang="en-US" sz="1200" b="0" baseline="0" dirty="0" smtClean="0">
                <a:latin typeface="+mn-lt"/>
              </a:rPr>
              <a:t> in the </a:t>
            </a:r>
            <a:r>
              <a:rPr lang="en-US" sz="1200" b="1" baseline="0" dirty="0" smtClean="0">
                <a:latin typeface="+mn-lt"/>
              </a:rPr>
              <a:t>Fill</a:t>
            </a:r>
            <a:r>
              <a:rPr lang="en-US" sz="1200" b="0" baseline="0" dirty="0" smtClean="0">
                <a:latin typeface="+mn-lt"/>
              </a:rPr>
              <a:t> pane, and then do the following:</a:t>
            </a:r>
            <a:endParaRPr lang="en-US" sz="1200" b="1" baseline="0" dirty="0" smtClean="0">
              <a:latin typeface="+mn-lt"/>
            </a:endParaRPr>
          </a:p>
          <a:p>
            <a:pPr marL="685800" lvl="1" indent="-228600">
              <a:buFont typeface="Arial" pitchFamily="34" charset="0"/>
              <a:buChar char="•"/>
            </a:pPr>
            <a:r>
              <a:rPr lang="en-US" sz="1200" baseline="0" dirty="0" smtClean="0">
                <a:latin typeface="+mn-lt"/>
              </a:rPr>
              <a:t>In the </a:t>
            </a:r>
            <a:r>
              <a:rPr lang="en-US" sz="1200" b="1" baseline="0" dirty="0" smtClean="0">
                <a:latin typeface="+mn-lt"/>
              </a:rPr>
              <a:t>Type </a:t>
            </a:r>
            <a:r>
              <a:rPr lang="en-US" sz="1200" b="0" baseline="0" dirty="0" smtClean="0">
                <a:latin typeface="+mn-lt"/>
              </a:rPr>
              <a:t>list, select </a:t>
            </a:r>
            <a:r>
              <a:rPr lang="en-US" sz="1200" b="1" baseline="0" dirty="0" smtClean="0">
                <a:latin typeface="+mn-lt"/>
              </a:rPr>
              <a:t>Linear</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Click the button next to </a:t>
            </a:r>
            <a:r>
              <a:rPr lang="en-US" sz="1200" b="1" baseline="0" dirty="0" smtClean="0">
                <a:latin typeface="+mn-lt"/>
              </a:rPr>
              <a:t>Direction</a:t>
            </a:r>
            <a:r>
              <a:rPr lang="en-US" sz="1200" b="0" baseline="0" dirty="0" smtClean="0">
                <a:latin typeface="+mn-lt"/>
              </a:rPr>
              <a:t>, and then click </a:t>
            </a:r>
            <a:r>
              <a:rPr lang="en-US" sz="1200" b="1" baseline="0" dirty="0" smtClean="0">
                <a:latin typeface="+mn-lt"/>
              </a:rPr>
              <a:t>Linear Up </a:t>
            </a:r>
            <a:r>
              <a:rPr lang="en-US" sz="1200" b="0" baseline="0" dirty="0" smtClean="0">
                <a:latin typeface="+mn-lt"/>
              </a:rPr>
              <a:t>(second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a</a:t>
            </a:r>
            <a:r>
              <a:rPr lang="en-US" sz="1200" kern="1200" baseline="0" dirty="0" smtClean="0">
                <a:solidFill>
                  <a:schemeClr val="tx1"/>
                </a:solidFill>
                <a:latin typeface="+mn-lt"/>
                <a:ea typeface="+mn-ea"/>
                <a:cs typeface="+mn-cs"/>
              </a:rPr>
              <a:t> total of four</a:t>
            </a:r>
            <a:r>
              <a:rPr lang="en-US" sz="1200" kern="1200" dirty="0" smtClean="0">
                <a:solidFill>
                  <a:schemeClr val="tx1"/>
                </a:solidFill>
                <a:latin typeface="+mn-lt"/>
                <a:ea typeface="+mn-ea"/>
                <a:cs typeface="+mn-cs"/>
              </a:rPr>
              <a:t> gradient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 </a:t>
            </a:r>
            <a:r>
              <a:rPr lang="en-US" sz="1200" b="1" baseline="0" dirty="0" smtClean="0">
                <a:latin typeface="+mn-lt"/>
              </a:rPr>
              <a:t>White, Background 1 </a:t>
            </a:r>
            <a:r>
              <a:rPr lang="en-US" sz="1200" b="0" baseline="0" dirty="0" smtClean="0">
                <a:latin typeface="+mn-lt"/>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baseline="0" dirty="0" smtClean="0">
                <a:latin typeface="+mn-lt"/>
              </a:rPr>
              <a:t>36%</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73%</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178, </a:t>
            </a:r>
            <a:r>
              <a:rPr lang="en-US" sz="1200" b="0" baseline="0" dirty="0" smtClean="0">
                <a:latin typeface="+mn-lt"/>
              </a:rPr>
              <a:t>Green</a:t>
            </a:r>
            <a:r>
              <a:rPr lang="en-US" sz="1200" b="1" baseline="0" dirty="0" smtClean="0">
                <a:latin typeface="+mn-lt"/>
              </a:rPr>
              <a:t>: 190, </a:t>
            </a:r>
            <a:r>
              <a:rPr lang="en-US" sz="1200" b="0" baseline="0" dirty="0" smtClean="0">
                <a:latin typeface="+mn-lt"/>
              </a:rPr>
              <a:t>Blue</a:t>
            </a:r>
            <a:r>
              <a:rPr lang="en-US" sz="1200" b="1" baseline="0" dirty="0" smtClean="0">
                <a:latin typeface="+mn-lt"/>
              </a:rPr>
              <a:t>: 194</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4 </a:t>
            </a:r>
            <a:r>
              <a:rPr lang="en-US" sz="1200" kern="1200" dirty="0" smtClean="0">
                <a:solidFill>
                  <a:schemeClr val="tx1"/>
                </a:solidFill>
                <a:latin typeface="+mn-lt"/>
                <a:ea typeface="+mn-ea"/>
                <a:cs typeface="+mn-cs"/>
              </a:rPr>
              <a:t>from the list, and then do the following:</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Line</a:t>
            </a:r>
            <a:r>
              <a:rPr lang="en-US" sz="1200" baseline="0" dirty="0" smtClean="0">
                <a:latin typeface="+mn-lt"/>
              </a:rPr>
              <a:t> </a:t>
            </a:r>
            <a:r>
              <a:rPr lang="en-US" sz="1200" b="1" baseline="0" dirty="0" smtClean="0">
                <a:latin typeface="+mn-lt"/>
              </a:rPr>
              <a:t>Color </a:t>
            </a:r>
            <a:r>
              <a:rPr lang="en-US" sz="1200" b="0" baseline="0" dirty="0" smtClean="0">
                <a:latin typeface="+mn-lt"/>
              </a:rPr>
              <a:t>in the left pane, and then select </a:t>
            </a:r>
            <a:r>
              <a:rPr lang="en-US" sz="1200" b="1" baseline="0" dirty="0" smtClean="0">
                <a:latin typeface="+mn-lt"/>
              </a:rPr>
              <a:t>No line </a:t>
            </a:r>
            <a:r>
              <a:rPr lang="en-US" sz="1200" b="0" baseline="0" dirty="0" smtClean="0">
                <a:latin typeface="+mn-lt"/>
              </a:rPr>
              <a:t>in the </a:t>
            </a:r>
            <a:r>
              <a:rPr lang="en-US" sz="1200" b="1" baseline="0" dirty="0" smtClean="0">
                <a:latin typeface="+mn-lt"/>
              </a:rPr>
              <a:t>Line</a:t>
            </a:r>
            <a:r>
              <a:rPr lang="en-US" sz="1200" b="0" baseline="0" dirty="0" smtClean="0">
                <a:latin typeface="+mn-lt"/>
              </a:rPr>
              <a:t> </a:t>
            </a:r>
            <a:r>
              <a:rPr lang="en-US" sz="1200" b="1" baseline="0" dirty="0" smtClean="0">
                <a:latin typeface="+mn-lt"/>
              </a:rPr>
              <a:t>Color </a:t>
            </a:r>
            <a:r>
              <a:rPr lang="en-US" sz="1200" b="0" baseline="0" dirty="0" smtClean="0">
                <a:latin typeface="+mn-lt"/>
              </a:rPr>
              <a:t>pane.</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Shadow </a:t>
            </a:r>
            <a:r>
              <a:rPr lang="en-US" sz="1200" b="0" baseline="0" dirty="0" smtClean="0">
                <a:latin typeface="+mn-lt"/>
              </a:rPr>
              <a:t>in the left pane. In the </a:t>
            </a:r>
            <a:r>
              <a:rPr lang="en-US" sz="1200" b="1" baseline="0" dirty="0" smtClean="0">
                <a:latin typeface="+mn-lt"/>
              </a:rPr>
              <a:t>Shadow</a:t>
            </a:r>
            <a:r>
              <a:rPr lang="en-US" sz="1200" baseline="0" dirty="0" smtClean="0">
                <a:latin typeface="+mn-lt"/>
              </a:rPr>
              <a:t> pane, click the button next to </a:t>
            </a:r>
            <a:r>
              <a:rPr lang="en-US" sz="1200" b="1" baseline="0" dirty="0" smtClean="0">
                <a:latin typeface="+mn-lt"/>
              </a:rPr>
              <a:t>Presets</a:t>
            </a:r>
            <a:r>
              <a:rPr lang="en-US" sz="1200" baseline="0" dirty="0" smtClean="0">
                <a:latin typeface="+mn-lt"/>
              </a:rPr>
              <a:t>, under </a:t>
            </a:r>
            <a:r>
              <a:rPr lang="en-US" sz="1200" b="1" baseline="0" dirty="0" smtClean="0">
                <a:latin typeface="+mn-lt"/>
              </a:rPr>
              <a:t>Outer</a:t>
            </a:r>
            <a:r>
              <a:rPr lang="en-US" sz="1200" baseline="0" dirty="0" smtClean="0">
                <a:latin typeface="+mn-lt"/>
              </a:rPr>
              <a:t> click </a:t>
            </a:r>
            <a:r>
              <a:rPr lang="en-US" sz="1200" b="1" baseline="0" dirty="0" smtClean="0">
                <a:latin typeface="+mn-lt"/>
              </a:rPr>
              <a:t>Offset</a:t>
            </a:r>
            <a:r>
              <a:rPr lang="en-US" sz="1200" baseline="0" dirty="0" smtClean="0">
                <a:latin typeface="+mn-lt"/>
              </a:rPr>
              <a:t> </a:t>
            </a:r>
            <a:r>
              <a:rPr lang="en-US" sz="1200" b="1" baseline="0" dirty="0" smtClean="0">
                <a:latin typeface="+mn-lt"/>
              </a:rPr>
              <a:t>Bottom </a:t>
            </a:r>
            <a:r>
              <a:rPr lang="en-US" sz="1200" b="0" baseline="0" dirty="0" smtClean="0">
                <a:latin typeface="+mn-lt"/>
              </a:rPr>
              <a:t>(first row, second option from the left), and then do the following</a:t>
            </a:r>
            <a:r>
              <a:rPr lang="en-US" sz="1200"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Transparency</a:t>
            </a:r>
            <a:r>
              <a:rPr lang="en-US" sz="1200" b="0" baseline="0" dirty="0" smtClean="0">
                <a:latin typeface="+mn-lt"/>
              </a:rPr>
              <a:t> box, enter </a:t>
            </a:r>
            <a:r>
              <a:rPr lang="en-US" sz="1200" b="1" baseline="0" dirty="0" smtClean="0">
                <a:latin typeface="+mn-lt"/>
              </a:rPr>
              <a:t>60%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Size</a:t>
            </a:r>
            <a:r>
              <a:rPr lang="en-US" sz="1200" b="0" baseline="0" dirty="0" smtClean="0">
                <a:latin typeface="+mn-lt"/>
              </a:rPr>
              <a:t> box, enter </a:t>
            </a:r>
            <a:r>
              <a:rPr lang="en-US" sz="1200" b="1" baseline="0" dirty="0" smtClean="0">
                <a:latin typeface="+mn-lt"/>
              </a:rPr>
              <a:t>100%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Blur</a:t>
            </a:r>
            <a:r>
              <a:rPr lang="en-US" sz="1200" b="0" baseline="0" dirty="0" smtClean="0">
                <a:latin typeface="+mn-lt"/>
              </a:rPr>
              <a:t> box, enter </a:t>
            </a:r>
            <a:r>
              <a:rPr lang="en-US" sz="1200" b="1" baseline="0" dirty="0" smtClean="0">
                <a:latin typeface="+mn-lt"/>
              </a:rPr>
              <a:t>4 pt</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90</a:t>
            </a:r>
            <a:r>
              <a:rPr lang="en-US" sz="1200" b="1" baseline="0" dirty="0" smtClean="0">
                <a:latin typeface="+mn-lt"/>
                <a:ea typeface="Verdana"/>
                <a:cs typeface="Verdana"/>
              </a:rPr>
              <a:t>°</a:t>
            </a:r>
            <a:r>
              <a:rPr lang="en-US" sz="1200" b="0" baseline="0" dirty="0" smtClean="0">
                <a:latin typeface="+mn-lt"/>
                <a:ea typeface="Verdana"/>
                <a:cs typeface="Verdana"/>
              </a:rPr>
              <a:t>.</a:t>
            </a:r>
          </a:p>
          <a:p>
            <a:pPr marL="685800" lvl="1" indent="-228600">
              <a:buFont typeface="Arial" pitchFamily="34" charset="0"/>
              <a:buChar char="•"/>
            </a:pPr>
            <a:r>
              <a:rPr lang="en-US" sz="1200" b="0" baseline="0" dirty="0" smtClean="0">
                <a:latin typeface="+mn-lt"/>
                <a:ea typeface="Verdana"/>
                <a:cs typeface="Verdana"/>
              </a:rPr>
              <a:t>In the </a:t>
            </a:r>
            <a:r>
              <a:rPr lang="en-US" sz="1200" b="1" baseline="0" dirty="0" smtClean="0">
                <a:latin typeface="+mn-lt"/>
                <a:ea typeface="Verdana"/>
                <a:cs typeface="Verdana"/>
              </a:rPr>
              <a:t>Distance</a:t>
            </a:r>
            <a:r>
              <a:rPr lang="en-US" sz="1200" b="0" baseline="0" dirty="0" smtClean="0">
                <a:latin typeface="+mn-lt"/>
                <a:ea typeface="Verdana"/>
                <a:cs typeface="Verdana"/>
              </a:rPr>
              <a:t> box, enter </a:t>
            </a:r>
            <a:r>
              <a:rPr lang="en-US" sz="1200" b="1" baseline="0" dirty="0" smtClean="0">
                <a:latin typeface="+mn-lt"/>
                <a:ea typeface="Verdana"/>
                <a:cs typeface="Verdana"/>
              </a:rPr>
              <a:t>3 pt</a:t>
            </a:r>
            <a:r>
              <a:rPr lang="en-US" sz="1200" b="0" baseline="0" dirty="0" smtClean="0">
                <a:latin typeface="+mn-lt"/>
                <a:ea typeface="Verdana"/>
                <a:cs typeface="Verdana"/>
              </a:rPr>
              <a:t>. </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3-D</a:t>
            </a:r>
            <a:r>
              <a:rPr lang="en-US" sz="1200" baseline="0" dirty="0" smtClean="0">
                <a:latin typeface="+mn-lt"/>
              </a:rPr>
              <a:t> </a:t>
            </a:r>
            <a:r>
              <a:rPr lang="en-US" sz="1200" b="1" baseline="0" dirty="0" smtClean="0">
                <a:latin typeface="+mn-lt"/>
              </a:rPr>
              <a:t>Format</a:t>
            </a:r>
            <a:r>
              <a:rPr lang="en-US" sz="1200" b="0" baseline="0" dirty="0" smtClean="0">
                <a:latin typeface="+mn-lt"/>
              </a:rPr>
              <a:t> in the left pane. In the </a:t>
            </a:r>
            <a:r>
              <a:rPr lang="en-US" sz="1200" b="1" baseline="0" dirty="0" smtClean="0">
                <a:latin typeface="+mn-lt"/>
              </a:rPr>
              <a:t>3-D Format</a:t>
            </a:r>
            <a:r>
              <a:rPr lang="en-US" sz="1200" baseline="0" dirty="0" smtClean="0">
                <a:latin typeface="+mn-lt"/>
              </a:rPr>
              <a:t> pane, under </a:t>
            </a:r>
            <a:r>
              <a:rPr lang="en-US" sz="1200" b="1" baseline="0" dirty="0" smtClean="0">
                <a:latin typeface="+mn-lt"/>
              </a:rPr>
              <a:t>Bevel</a:t>
            </a:r>
            <a:r>
              <a:rPr lang="en-US" sz="1200" b="0" baseline="0" dirty="0" smtClean="0">
                <a:latin typeface="+mn-lt"/>
              </a:rPr>
              <a:t>,</a:t>
            </a:r>
            <a:r>
              <a:rPr lang="en-US" sz="1200" b="1" baseline="0" dirty="0" smtClean="0">
                <a:latin typeface="+mn-lt"/>
              </a:rPr>
              <a:t> </a:t>
            </a:r>
            <a:r>
              <a:rPr lang="en-US" sz="1200" b="0" baseline="0" dirty="0" smtClean="0">
                <a:latin typeface="+mn-lt"/>
              </a:rPr>
              <a:t>click the button next to </a:t>
            </a:r>
            <a:r>
              <a:rPr lang="en-US" sz="1200" b="1" baseline="0" dirty="0" smtClean="0">
                <a:latin typeface="+mn-lt"/>
              </a:rPr>
              <a:t>Top</a:t>
            </a:r>
            <a:r>
              <a:rPr lang="en-US" sz="1200" b="0" baseline="0" dirty="0" smtClean="0">
                <a:latin typeface="+mn-lt"/>
              </a:rPr>
              <a:t>, and then under </a:t>
            </a:r>
            <a:r>
              <a:rPr lang="en-US" sz="1200" b="1" baseline="0" dirty="0" smtClean="0">
                <a:latin typeface="+mn-lt"/>
              </a:rPr>
              <a:t>Bevel</a:t>
            </a:r>
            <a:r>
              <a:rPr lang="en-US" sz="1200" b="0" baseline="0" dirty="0" smtClean="0">
                <a:latin typeface="+mn-lt"/>
              </a:rPr>
              <a:t> click </a:t>
            </a:r>
            <a:r>
              <a:rPr lang="en-US" sz="1200" b="1" baseline="0" dirty="0" smtClean="0">
                <a:latin typeface="+mn-lt"/>
              </a:rPr>
              <a:t>Circle </a:t>
            </a:r>
            <a:r>
              <a:rPr lang="en-US" sz="1200" b="0" baseline="0" dirty="0" smtClean="0">
                <a:latin typeface="+mn-lt"/>
              </a:rPr>
              <a:t>(first row, first option from the left). Next to </a:t>
            </a:r>
            <a:r>
              <a:rPr lang="en-US" sz="1200" b="1" baseline="0" dirty="0" smtClean="0">
                <a:latin typeface="+mn-lt"/>
              </a:rPr>
              <a:t>Top</a:t>
            </a:r>
            <a:r>
              <a:rPr lang="en-US" sz="1200" b="0" baseline="0" dirty="0" smtClean="0">
                <a:latin typeface="+mn-lt"/>
              </a:rPr>
              <a:t>, in the </a:t>
            </a:r>
            <a:r>
              <a:rPr lang="en-US" sz="1200" b="1" baseline="0" dirty="0" smtClean="0">
                <a:latin typeface="+mn-lt"/>
              </a:rPr>
              <a:t>Width </a:t>
            </a:r>
            <a:r>
              <a:rPr lang="en-US" sz="1200" b="0" baseline="0" dirty="0" smtClean="0">
                <a:latin typeface="+mn-lt"/>
              </a:rPr>
              <a:t>box, enter </a:t>
            </a:r>
            <a:r>
              <a:rPr lang="en-US" sz="1200" b="1" baseline="0" dirty="0" smtClean="0">
                <a:latin typeface="+mn-lt"/>
              </a:rPr>
              <a:t>4 pt</a:t>
            </a:r>
            <a:r>
              <a:rPr lang="en-US" sz="1200" b="0" baseline="0" dirty="0" smtClean="0">
                <a:latin typeface="+mn-lt"/>
              </a:rPr>
              <a:t>, and in the </a:t>
            </a:r>
            <a:r>
              <a:rPr lang="en-US" sz="1200" b="1" baseline="0" dirty="0" smtClean="0">
                <a:latin typeface="+mn-lt"/>
              </a:rPr>
              <a:t>Height </a:t>
            </a:r>
            <a:r>
              <a:rPr lang="en-US" sz="1200" b="0" baseline="0" dirty="0" smtClean="0">
                <a:latin typeface="+mn-lt"/>
              </a:rPr>
              <a:t>box, enter </a:t>
            </a:r>
            <a:r>
              <a:rPr lang="en-US" sz="1200" b="1" baseline="0" dirty="0" smtClean="0">
                <a:latin typeface="+mn-lt"/>
              </a:rPr>
              <a:t>4 pt</a:t>
            </a:r>
            <a:r>
              <a:rPr lang="en-US" sz="1200" b="0" baseline="0" dirty="0" smtClean="0">
                <a:latin typeface="+mn-lt"/>
              </a:rPr>
              <a:t>.</a:t>
            </a:r>
            <a:endParaRPr lang="en-US" sz="1200" b="1"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i="0" baseline="0" dirty="0" smtClean="0">
                <a:latin typeface="+mn-lt"/>
              </a:rPr>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select the text, and then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select </a:t>
            </a:r>
            <a:r>
              <a:rPr lang="en-US" sz="1200" b="1" baseline="0" dirty="0" smtClean="0">
                <a:latin typeface="+mn-lt"/>
              </a:rPr>
              <a:t>Gill Sans MT </a:t>
            </a:r>
            <a:r>
              <a:rPr lang="en-US" sz="1200" b="1" baseline="0" dirty="0" err="1" smtClean="0">
                <a:latin typeface="+mn-lt"/>
              </a:rPr>
              <a:t>Cond</a:t>
            </a:r>
            <a:r>
              <a:rPr lang="en-US" sz="1200" b="1" i="0" baseline="0" dirty="0" smtClean="0">
                <a:latin typeface="+mn-lt"/>
              </a:rPr>
              <a:t> </a:t>
            </a:r>
            <a:r>
              <a:rPr lang="en-US" sz="1200" i="0" baseline="0" dirty="0" smtClean="0">
                <a:latin typeface="+mn-lt"/>
              </a:rPr>
              <a:t>from the </a:t>
            </a:r>
            <a:r>
              <a:rPr lang="en-US" sz="1200" b="1" i="0" baseline="0" dirty="0" smtClean="0">
                <a:latin typeface="+mn-lt"/>
              </a:rPr>
              <a:t>Font</a:t>
            </a:r>
            <a:r>
              <a:rPr lang="en-US" sz="1200" i="0" baseline="0" dirty="0" smtClean="0">
                <a:latin typeface="+mn-lt"/>
              </a:rPr>
              <a:t> list, enter </a:t>
            </a:r>
            <a:r>
              <a:rPr lang="en-US" sz="1200" b="1" baseline="0" dirty="0" smtClean="0">
                <a:latin typeface="+mn-lt"/>
              </a:rPr>
              <a:t>26</a:t>
            </a:r>
            <a:r>
              <a:rPr lang="en-US" sz="1200" i="0" baseline="0" dirty="0" smtClean="0">
                <a:latin typeface="+mn-lt"/>
              </a:rPr>
              <a:t> in the </a:t>
            </a:r>
            <a:r>
              <a:rPr lang="en-US" sz="1200" b="1" i="0" baseline="0" dirty="0" smtClean="0">
                <a:latin typeface="+mn-lt"/>
              </a:rPr>
              <a:t>Font Size </a:t>
            </a:r>
            <a:r>
              <a:rPr lang="en-US" sz="1200" i="0" baseline="0" dirty="0" smtClean="0">
                <a:latin typeface="+mn-lt"/>
              </a:rPr>
              <a:t>box, click </a:t>
            </a:r>
            <a:r>
              <a:rPr lang="en-US" sz="1200" b="1" i="0" baseline="0" dirty="0" smtClean="0">
                <a:latin typeface="+mn-lt"/>
              </a:rPr>
              <a:t>Bold</a:t>
            </a:r>
            <a:r>
              <a:rPr lang="en-US" sz="1200" i="0" baseline="0" dirty="0" smtClean="0">
                <a:latin typeface="+mn-lt"/>
              </a:rPr>
              <a:t>, click the arrow next to </a:t>
            </a:r>
            <a:r>
              <a:rPr lang="en-US" sz="1200" b="1" i="0" baseline="0" dirty="0" smtClean="0">
                <a:latin typeface="+mn-lt"/>
              </a:rPr>
              <a:t>Font Color</a:t>
            </a:r>
            <a:r>
              <a:rPr lang="en-US" sz="1200" i="0" baseline="0" dirty="0" smtClean="0">
                <a:latin typeface="+mn-lt"/>
              </a:rPr>
              <a:t>, and then under </a:t>
            </a:r>
            <a:r>
              <a:rPr lang="en-US" sz="1200" b="1" i="0" baseline="0" dirty="0" smtClean="0">
                <a:latin typeface="+mn-lt"/>
              </a:rPr>
              <a:t>Theme Colors </a:t>
            </a:r>
            <a:r>
              <a:rPr lang="en-US" sz="1200" i="0" baseline="0" dirty="0" smtClean="0">
                <a:latin typeface="+mn-lt"/>
              </a:rPr>
              <a:t>click </a:t>
            </a:r>
            <a:r>
              <a:rPr lang="en-US" sz="1200" b="1" baseline="0" dirty="0" smtClean="0">
                <a:latin typeface="+mn-lt"/>
              </a:rPr>
              <a:t>White, Background 1, Darker 50% </a:t>
            </a:r>
            <a:r>
              <a:rPr lang="en-US" sz="1200" b="0" baseline="0" dirty="0" smtClean="0">
                <a:latin typeface="+mn-lt"/>
              </a:rPr>
              <a:t>(sixth row, first option from the left)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Center </a:t>
            </a:r>
            <a:r>
              <a:rPr lang="en-US" sz="1200" i="0" baseline="0" dirty="0" smtClean="0">
                <a:latin typeface="+mn-lt"/>
              </a:rPr>
              <a:t>to center the text in the text box.</a:t>
            </a:r>
          </a:p>
          <a:p>
            <a:pPr marL="228600" indent="-228600">
              <a:buFont typeface="+mj-lt"/>
              <a:buAutoNum type="arabicPeriod"/>
            </a:pPr>
            <a:r>
              <a:rPr lang="en-US" sz="1200" b="0" baseline="0" dirty="0" smtClean="0">
                <a:latin typeface="+mn-lt"/>
              </a:rPr>
              <a:t>Select the text box.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Clipboard</a:t>
            </a:r>
            <a:r>
              <a:rPr lang="en-US" sz="1200" baseline="0" dirty="0" smtClean="0">
                <a:latin typeface="+mn-lt"/>
              </a:rPr>
              <a:t> group, click the arrow under </a:t>
            </a:r>
            <a:r>
              <a:rPr lang="en-US" sz="1200" b="1" baseline="0" dirty="0" smtClean="0">
                <a:latin typeface="+mn-lt"/>
              </a:rPr>
              <a:t>Paste</a:t>
            </a:r>
            <a:r>
              <a:rPr lang="en-US" sz="1200" b="0" baseline="0" dirty="0" smtClean="0">
                <a:latin typeface="+mn-lt"/>
              </a:rPr>
              <a:t>, and then click</a:t>
            </a:r>
            <a:r>
              <a:rPr lang="en-US" sz="1200" baseline="0" dirty="0" smtClean="0">
                <a:latin typeface="+mn-lt"/>
              </a:rPr>
              <a:t> </a:t>
            </a:r>
            <a:r>
              <a:rPr lang="en-US" sz="1200" b="1" baseline="0" dirty="0" smtClean="0">
                <a:latin typeface="+mn-lt"/>
              </a:rPr>
              <a:t>Duplicate</a:t>
            </a:r>
            <a:r>
              <a:rPr lang="en-US" sz="1200" baseline="0" dirty="0" smtClean="0">
                <a:latin typeface="+mn-lt"/>
              </a:rPr>
              <a:t>. Repeat this process to create a total of three text boxes.</a:t>
            </a:r>
          </a:p>
          <a:p>
            <a:pPr marL="228600" indent="-228600">
              <a:buFont typeface="+mj-lt"/>
              <a:buAutoNum type="arabicPeriod"/>
            </a:pPr>
            <a:r>
              <a:rPr lang="en-US" sz="1200" b="0" baseline="0" dirty="0" smtClean="0">
                <a:latin typeface="+mn-lt"/>
              </a:rPr>
              <a:t>Click in each of the two duplicate text boxes, and then edit the text.</a:t>
            </a:r>
          </a:p>
          <a:p>
            <a:pPr marL="228600" indent="-228600">
              <a:buFont typeface="+mj-lt"/>
              <a:buAutoNum type="arabicPeriod"/>
            </a:pPr>
            <a:r>
              <a:rPr lang="en-US" sz="1200" b="0" baseline="0" dirty="0" smtClean="0">
                <a:latin typeface="+mn-lt"/>
              </a:rPr>
              <a:t>Drag the text boxes onto the chevron shape to form a row. </a:t>
            </a:r>
          </a:p>
          <a:p>
            <a:pPr marL="228600" indent="-228600">
              <a:buFont typeface="+mj-lt"/>
              <a:buAutoNum type="arabicPeriod"/>
            </a:pPr>
            <a:r>
              <a:rPr lang="en-US" sz="1200" b="0" baseline="0" dirty="0" smtClean="0">
                <a:latin typeface="+mn-lt"/>
              </a:rPr>
              <a:t>Press CTRL+A to select all the objects on the slide.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Align</a:t>
            </a:r>
            <a:r>
              <a:rPr lang="en-US" sz="1200" baseline="0" dirty="0" smtClean="0">
                <a:latin typeface="+mn-lt"/>
              </a:rPr>
              <a:t> </a:t>
            </a:r>
            <a:r>
              <a:rPr lang="en-US" sz="1200" b="1" baseline="0" dirty="0" smtClean="0">
                <a:latin typeface="+mn-lt"/>
              </a:rPr>
              <a:t>Middle</a:t>
            </a:r>
            <a:r>
              <a:rPr lang="en-US" sz="1200" baseline="0" dirty="0" smtClean="0">
                <a:latin typeface="+mn-lt"/>
              </a:rPr>
              <a:t>.</a:t>
            </a:r>
          </a:p>
          <a:p>
            <a:pPr marL="228600" indent="-228600">
              <a:buFont typeface="+mj-lt"/>
              <a:buAutoNum type="arabicPeriod"/>
            </a:pPr>
            <a:r>
              <a:rPr lang="en-US" sz="1200" baseline="0" dirty="0" smtClean="0">
                <a:latin typeface="+mn-lt"/>
              </a:rPr>
              <a:t>Press and hold SHIFT, and then select all three text boxes. </a:t>
            </a: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endParaRPr lang="en-US" sz="1200" b="1" baseline="0" dirty="0" smtClean="0">
              <a:latin typeface="+mn-lt"/>
            </a:endParaRP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Distribute</a:t>
            </a:r>
            <a:r>
              <a:rPr lang="en-US" sz="1200" baseline="0" dirty="0" smtClean="0">
                <a:latin typeface="+mn-lt"/>
              </a:rPr>
              <a:t> </a:t>
            </a:r>
            <a:r>
              <a:rPr lang="en-US" sz="1200" b="1" baseline="0" dirty="0" smtClean="0">
                <a:latin typeface="+mn-lt"/>
              </a:rPr>
              <a:t>Horizontally</a:t>
            </a:r>
            <a:r>
              <a:rPr lang="en-US" sz="1200" b="0" baseline="0" dirty="0" smtClean="0">
                <a:latin typeface="+mn-lt"/>
              </a:rPr>
              <a:t>.</a:t>
            </a:r>
          </a:p>
          <a:p>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indent="-228600">
              <a:buFont typeface="+mj-lt"/>
              <a:buAutoNum type="arabicPeriod"/>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click </a:t>
            </a:r>
            <a:r>
              <a:rPr lang="en-US" sz="1200" b="1" baseline="0" dirty="0" smtClean="0">
                <a:latin typeface="+mn-lt"/>
              </a:rPr>
              <a:t>More</a:t>
            </a:r>
            <a:r>
              <a:rPr lang="en-US" sz="1200" b="0" baseline="0" dirty="0" smtClean="0">
                <a:latin typeface="+mn-lt"/>
              </a:rPr>
              <a:t>, and then</a:t>
            </a:r>
            <a:r>
              <a:rPr lang="en-US" sz="1200" baseline="0" dirty="0" smtClean="0">
                <a:latin typeface="+mn-lt"/>
              </a:rPr>
              <a:t> under </a:t>
            </a:r>
            <a:r>
              <a:rPr lang="en-US" sz="1200" b="1" baseline="0" dirty="0" smtClean="0">
                <a:latin typeface="+mn-lt"/>
              </a:rPr>
              <a:t>Push</a:t>
            </a:r>
            <a:r>
              <a:rPr lang="en-US" sz="1200" baseline="0" dirty="0" smtClean="0">
                <a:latin typeface="+mn-lt"/>
              </a:rPr>
              <a:t> </a:t>
            </a:r>
            <a:r>
              <a:rPr lang="en-US" sz="1200" b="1" baseline="0" dirty="0" smtClean="0">
                <a:latin typeface="+mn-lt"/>
              </a:rPr>
              <a:t>and Cover </a:t>
            </a:r>
            <a:r>
              <a:rPr lang="en-US" sz="1200" b="0" baseline="0" dirty="0" smtClean="0">
                <a:latin typeface="+mn-lt"/>
              </a:rPr>
              <a:t>click</a:t>
            </a:r>
            <a:r>
              <a:rPr lang="en-US" sz="1200" baseline="0" dirty="0" smtClean="0">
                <a:latin typeface="+mn-lt"/>
              </a:rPr>
              <a:t> </a:t>
            </a:r>
            <a:r>
              <a:rPr lang="en-US" sz="1200" b="1" baseline="0" dirty="0" smtClean="0">
                <a:latin typeface="+mn-lt"/>
              </a:rPr>
              <a:t>Push</a:t>
            </a:r>
            <a:r>
              <a:rPr lang="en-US" sz="1200" baseline="0" dirty="0" smtClean="0">
                <a:latin typeface="+mn-lt"/>
              </a:rPr>
              <a:t> </a:t>
            </a:r>
            <a:r>
              <a:rPr lang="en-US" sz="1200" b="1" baseline="0" dirty="0" smtClean="0">
                <a:latin typeface="+mn-lt"/>
              </a:rPr>
              <a:t>Left</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Transitions</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in the </a:t>
            </a:r>
            <a:r>
              <a:rPr lang="en-US" sz="1200" b="1" baseline="0" dirty="0" smtClean="0">
                <a:latin typeface="+mn-lt"/>
              </a:rPr>
              <a:t>Transition Speed </a:t>
            </a:r>
            <a:r>
              <a:rPr lang="en-US" sz="1200" b="0" baseline="0" dirty="0" smtClean="0">
                <a:latin typeface="+mn-lt"/>
              </a:rPr>
              <a:t>list, select </a:t>
            </a:r>
            <a:r>
              <a:rPr lang="en-US" sz="1200" b="1" baseline="0" dirty="0" smtClean="0">
                <a:latin typeface="+mn-lt"/>
              </a:rPr>
              <a:t>Slow</a:t>
            </a:r>
            <a:r>
              <a:rPr lang="en-US" sz="1200" b="0" baseline="0" dirty="0" smtClean="0">
                <a:latin typeface="+mn-lt"/>
              </a:rPr>
              <a:t>.</a:t>
            </a:r>
          </a:p>
          <a:p>
            <a:pPr marL="228600" indent="-228600">
              <a:buFont typeface="+mj-lt"/>
              <a:buNone/>
            </a:pPr>
            <a:endParaRPr lang="en-US" sz="1200" b="0" baseline="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Transition</a:t>
            </a:r>
            <a:r>
              <a:rPr lang="en-US" sz="1400" b="1" baseline="0" dirty="0" smtClean="0"/>
              <a:t> effect for timeline, slide 3</a:t>
            </a:r>
            <a:r>
              <a:rPr lang="en-US" sz="1400" baseline="0" dirty="0" smtClean="0"/>
              <a:t> </a:t>
            </a:r>
          </a:p>
          <a:p>
            <a:r>
              <a:rPr lang="en-US" sz="1400" b="0" baseline="0" dirty="0" smtClean="0"/>
              <a:t>(Basic)</a:t>
            </a:r>
          </a:p>
          <a:p>
            <a:endParaRPr lang="en-US" sz="1200" baseline="0" dirty="0" smtClean="0">
              <a:latin typeface="+mn-lt"/>
            </a:endParaRPr>
          </a:p>
          <a:p>
            <a:endParaRPr lang="en-US" sz="1200"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latin typeface="+mn-lt"/>
              </a:rPr>
              <a:t>Tip</a:t>
            </a:r>
            <a:r>
              <a:rPr lang="en-US" sz="1200" b="0" baseline="0" dirty="0" smtClean="0">
                <a:latin typeface="+mn-lt"/>
              </a:rPr>
              <a:t>: </a:t>
            </a:r>
            <a:r>
              <a:rPr lang="en-US" sz="1200" baseline="0" dirty="0" smtClean="0">
                <a:latin typeface="+mn-lt"/>
              </a:rPr>
              <a:t>This transition works well for graphics that horizontally span more than one slide. </a:t>
            </a:r>
          </a:p>
          <a:p>
            <a:endParaRPr lang="en-US" sz="1200" b="1" baseline="0" dirty="0" smtClean="0">
              <a:latin typeface="+mn-lt"/>
            </a:endParaRPr>
          </a:p>
          <a:p>
            <a:endParaRPr lang="en-US" sz="1200" b="1" baseline="0" dirty="0" smtClean="0">
              <a:latin typeface="+mn-lt"/>
            </a:endParaRPr>
          </a:p>
          <a:p>
            <a:r>
              <a:rPr lang="en-US" sz="1200" baseline="0" dirty="0" smtClean="0">
                <a:latin typeface="+mn-lt"/>
              </a:rPr>
              <a:t>To reproduce the shape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Slides </a:t>
            </a:r>
            <a:r>
              <a:rPr lang="en-US" sz="1200" b="0" baseline="0" dirty="0" smtClean="0">
                <a:latin typeface="+mn-lt"/>
              </a:rPr>
              <a:t>group, click </a:t>
            </a:r>
            <a:r>
              <a:rPr lang="en-US" sz="1200" b="1" baseline="0" dirty="0" smtClean="0">
                <a:latin typeface="+mn-lt"/>
              </a:rPr>
              <a:t>Layout</a:t>
            </a:r>
            <a:r>
              <a:rPr lang="en-US" sz="1200" b="0" baseline="0" dirty="0" smtClean="0">
                <a:latin typeface="+mn-lt"/>
              </a:rPr>
              <a:t>, and then click </a:t>
            </a:r>
            <a:r>
              <a:rPr lang="en-US" sz="1200" b="1" baseline="0" dirty="0" smtClean="0">
                <a:latin typeface="+mn-lt"/>
              </a:rPr>
              <a:t>Blank</a:t>
            </a:r>
            <a:r>
              <a:rPr lang="en-US" sz="1200" b="0" baseline="0" dirty="0" smtClean="0">
                <a:latin typeface="+mn-lt"/>
              </a:rPr>
              <a:t>.</a:t>
            </a:r>
          </a:p>
          <a:p>
            <a:pPr marL="228600" indent="-228600">
              <a:buFont typeface="+mj-lt"/>
              <a:buAutoNum type="arabicPeriod"/>
            </a:pP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Shapes, </a:t>
            </a:r>
            <a:r>
              <a:rPr lang="en-US" sz="1200" b="0" baseline="0" dirty="0" smtClean="0">
                <a:latin typeface="+mn-lt"/>
              </a:rPr>
              <a:t>and then under </a:t>
            </a:r>
            <a:r>
              <a:rPr lang="en-US" sz="1200" b="1" baseline="0" dirty="0" smtClean="0">
                <a:latin typeface="+mn-lt"/>
              </a:rPr>
              <a:t>Block Arrows</a:t>
            </a:r>
            <a:r>
              <a:rPr lang="en-US" sz="1200" b="0" baseline="0" dirty="0" smtClean="0">
                <a:latin typeface="+mn-lt"/>
              </a:rPr>
              <a:t>,</a:t>
            </a:r>
            <a:r>
              <a:rPr lang="en-US" sz="1200" b="1" baseline="0" dirty="0" smtClean="0">
                <a:latin typeface="+mn-lt"/>
              </a:rPr>
              <a:t> </a:t>
            </a:r>
            <a:r>
              <a:rPr lang="en-US" sz="1200" b="0" baseline="0" dirty="0" smtClean="0">
                <a:latin typeface="+mn-lt"/>
              </a:rPr>
              <a:t>click</a:t>
            </a:r>
            <a:r>
              <a:rPr lang="en-US" sz="1200" baseline="0" dirty="0" smtClean="0">
                <a:latin typeface="+mn-lt"/>
              </a:rPr>
              <a:t> </a:t>
            </a:r>
            <a:r>
              <a:rPr lang="en-US" sz="1200" b="1" baseline="0" dirty="0" smtClean="0">
                <a:latin typeface="+mn-lt"/>
              </a:rPr>
              <a:t>Chevron </a:t>
            </a:r>
            <a:r>
              <a:rPr lang="en-US" sz="1200" b="0" baseline="0" dirty="0" smtClean="0">
                <a:latin typeface="+mn-lt"/>
              </a:rPr>
              <a:t>(second row, eighth option from the left). </a:t>
            </a:r>
            <a:r>
              <a:rPr lang="en-US" sz="1200" baseline="0" dirty="0" smtClean="0">
                <a:latin typeface="+mn-lt"/>
              </a:rPr>
              <a:t>On the slide, drag to draw a long, horizontal chevron shape.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do the following:</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Height</a:t>
            </a:r>
            <a:r>
              <a:rPr lang="en-US" sz="1200" b="0" baseline="0" dirty="0" smtClean="0">
                <a:latin typeface="+mn-lt"/>
              </a:rPr>
              <a:t> box, enter</a:t>
            </a:r>
            <a:r>
              <a:rPr lang="en-US" sz="1200" b="1" baseline="0" dirty="0" smtClean="0">
                <a:latin typeface="+mn-lt"/>
              </a:rPr>
              <a:t> 0.7”</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Width </a:t>
            </a:r>
            <a:r>
              <a:rPr lang="en-US" sz="1200" b="0" baseline="0" dirty="0" smtClean="0">
                <a:latin typeface="+mn-lt"/>
              </a:rPr>
              <a:t>box, enter</a:t>
            </a:r>
            <a:r>
              <a:rPr lang="en-US" sz="1200" b="1" baseline="0" dirty="0" smtClean="0">
                <a:latin typeface="+mn-lt"/>
              </a:rPr>
              <a:t> 9.48”</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Drag the chevron so that the left end is beyond the left edge of the slide, and the right end is approximately one inch left of the right edge of the slide. </a:t>
            </a:r>
          </a:p>
          <a:p>
            <a:pPr marL="228600" indent="-228600">
              <a:buFont typeface="+mj-lt"/>
              <a:buAutoNum type="arabicPeriod"/>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a:t>
            </a:r>
            <a:r>
              <a:rPr lang="en-US" sz="1200" baseline="0" dirty="0" smtClean="0">
                <a:latin typeface="+mn-lt"/>
              </a:rPr>
              <a:t> </a:t>
            </a:r>
            <a:r>
              <a:rPr lang="en-US" sz="1200" b="1" baseline="0" dirty="0" smtClean="0">
                <a:latin typeface="+mn-lt"/>
              </a:rPr>
              <a:t>Styles</a:t>
            </a:r>
            <a:r>
              <a:rPr lang="en-US" sz="1200" baseline="0" dirty="0" smtClean="0">
                <a:latin typeface="+mn-lt"/>
              </a:rPr>
              <a:t> group, click the arrow next to </a:t>
            </a:r>
            <a:r>
              <a:rPr lang="en-US" sz="1200" b="1" baseline="0" dirty="0" smtClean="0">
                <a:latin typeface="+mn-lt"/>
              </a:rPr>
              <a:t>Shape</a:t>
            </a:r>
            <a:r>
              <a:rPr lang="en-US" sz="1200" baseline="0" dirty="0" smtClean="0">
                <a:latin typeface="+mn-lt"/>
              </a:rPr>
              <a:t> </a:t>
            </a:r>
            <a:r>
              <a:rPr lang="en-US" sz="1200" b="1" baseline="0" dirty="0" smtClean="0">
                <a:latin typeface="+mn-lt"/>
              </a:rPr>
              <a:t>Fill</a:t>
            </a:r>
            <a:r>
              <a:rPr lang="en-US" sz="1200" b="0" baseline="0" dirty="0" smtClean="0">
                <a:latin typeface="+mn-lt"/>
              </a:rPr>
              <a:t>, click </a:t>
            </a:r>
            <a:r>
              <a:rPr lang="en-US" sz="1200" b="1" baseline="0" dirty="0" smtClean="0">
                <a:latin typeface="+mn-lt"/>
              </a:rPr>
              <a:t>Gradient, </a:t>
            </a:r>
            <a:r>
              <a:rPr lang="en-US" sz="1200" b="0" baseline="0" dirty="0" smtClean="0">
                <a:latin typeface="+mn-lt"/>
              </a:rPr>
              <a:t>and then click </a:t>
            </a:r>
            <a:r>
              <a:rPr lang="en-US" sz="1200" b="1" baseline="0" dirty="0" smtClean="0">
                <a:latin typeface="+mn-lt"/>
              </a:rPr>
              <a:t>More</a:t>
            </a:r>
            <a:r>
              <a:rPr lang="en-US" sz="1200" baseline="0" dirty="0" smtClean="0">
                <a:latin typeface="+mn-lt"/>
              </a:rPr>
              <a:t> </a:t>
            </a:r>
            <a:r>
              <a:rPr lang="en-US" sz="1200" b="1" baseline="0" dirty="0" smtClean="0">
                <a:latin typeface="+mn-lt"/>
              </a:rPr>
              <a:t>Gradients</a:t>
            </a:r>
            <a:r>
              <a:rPr lang="en-US" sz="1200" b="0" baseline="0" dirty="0" smtClean="0">
                <a:latin typeface="+mn-lt"/>
              </a:rPr>
              <a:t>.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Fill</a:t>
            </a:r>
            <a:r>
              <a:rPr lang="en-US" sz="1200" b="0" baseline="0" dirty="0" smtClean="0">
                <a:latin typeface="+mn-lt"/>
              </a:rPr>
              <a:t> in the left pane, select</a:t>
            </a:r>
            <a:r>
              <a:rPr lang="en-US" sz="1200" b="1" baseline="0" dirty="0" smtClean="0">
                <a:latin typeface="+mn-lt"/>
              </a:rPr>
              <a:t> Gradient</a:t>
            </a:r>
            <a:r>
              <a:rPr lang="en-US" sz="1200" baseline="0" dirty="0" smtClean="0">
                <a:latin typeface="+mn-lt"/>
              </a:rPr>
              <a:t> </a:t>
            </a:r>
            <a:r>
              <a:rPr lang="en-US" sz="1200" b="1" baseline="0" dirty="0" smtClean="0">
                <a:latin typeface="+mn-lt"/>
              </a:rPr>
              <a:t>fill</a:t>
            </a:r>
            <a:r>
              <a:rPr lang="en-US" sz="1200" b="0" baseline="0" dirty="0" smtClean="0">
                <a:latin typeface="+mn-lt"/>
              </a:rPr>
              <a:t> in the </a:t>
            </a:r>
            <a:r>
              <a:rPr lang="en-US" sz="1200" b="1" baseline="0" dirty="0" smtClean="0">
                <a:latin typeface="+mn-lt"/>
              </a:rPr>
              <a:t>Fill</a:t>
            </a:r>
            <a:r>
              <a:rPr lang="en-US" sz="1200" b="0" baseline="0" dirty="0" smtClean="0">
                <a:latin typeface="+mn-lt"/>
              </a:rPr>
              <a:t> pane, and then do the following:</a:t>
            </a:r>
            <a:endParaRPr lang="en-US" sz="1200" b="1" baseline="0" dirty="0" smtClean="0">
              <a:latin typeface="+mn-lt"/>
            </a:endParaRPr>
          </a:p>
          <a:p>
            <a:pPr marL="685800" lvl="1" indent="-228600">
              <a:buFont typeface="Arial" pitchFamily="34" charset="0"/>
              <a:buChar char="•"/>
            </a:pPr>
            <a:r>
              <a:rPr lang="en-US" sz="1200" baseline="0" dirty="0" smtClean="0">
                <a:latin typeface="+mn-lt"/>
              </a:rPr>
              <a:t>In the </a:t>
            </a:r>
            <a:r>
              <a:rPr lang="en-US" sz="1200" b="1" baseline="0" dirty="0" smtClean="0">
                <a:latin typeface="+mn-lt"/>
              </a:rPr>
              <a:t>Type </a:t>
            </a:r>
            <a:r>
              <a:rPr lang="en-US" sz="1200" b="0" baseline="0" dirty="0" smtClean="0">
                <a:latin typeface="+mn-lt"/>
              </a:rPr>
              <a:t>list, select </a:t>
            </a:r>
            <a:r>
              <a:rPr lang="en-US" sz="1200" b="1" baseline="0" dirty="0" smtClean="0">
                <a:latin typeface="+mn-lt"/>
              </a:rPr>
              <a:t>Linear</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Click the button next to </a:t>
            </a:r>
            <a:r>
              <a:rPr lang="en-US" sz="1200" b="1" baseline="0" dirty="0" smtClean="0">
                <a:latin typeface="+mn-lt"/>
              </a:rPr>
              <a:t>Direction</a:t>
            </a:r>
            <a:r>
              <a:rPr lang="en-US" sz="1200" b="0" baseline="0" dirty="0" smtClean="0">
                <a:latin typeface="+mn-lt"/>
              </a:rPr>
              <a:t>, and then click </a:t>
            </a:r>
            <a:r>
              <a:rPr lang="en-US" sz="1200" b="1" baseline="0" dirty="0" smtClean="0">
                <a:latin typeface="+mn-lt"/>
              </a:rPr>
              <a:t>Linear Up </a:t>
            </a:r>
            <a:r>
              <a:rPr lang="en-US" sz="1200" b="0" baseline="0" dirty="0" smtClean="0">
                <a:latin typeface="+mn-lt"/>
              </a:rPr>
              <a:t>(second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a</a:t>
            </a:r>
            <a:r>
              <a:rPr lang="en-US" sz="1200" kern="1200" baseline="0" dirty="0" smtClean="0">
                <a:solidFill>
                  <a:schemeClr val="tx1"/>
                </a:solidFill>
                <a:latin typeface="+mn-lt"/>
                <a:ea typeface="+mn-ea"/>
                <a:cs typeface="+mn-cs"/>
              </a:rPr>
              <a:t> total of four</a:t>
            </a:r>
            <a:r>
              <a:rPr lang="en-US" sz="1200" kern="1200" dirty="0" smtClean="0">
                <a:solidFill>
                  <a:schemeClr val="tx1"/>
                </a:solidFill>
                <a:latin typeface="+mn-lt"/>
                <a:ea typeface="+mn-ea"/>
                <a:cs typeface="+mn-cs"/>
              </a:rPr>
              <a:t> gradient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 </a:t>
            </a:r>
            <a:r>
              <a:rPr lang="en-US" sz="1200" b="1" baseline="0" dirty="0" smtClean="0">
                <a:latin typeface="+mn-lt"/>
              </a:rPr>
              <a:t>White, Background 1 </a:t>
            </a:r>
            <a:r>
              <a:rPr lang="en-US" sz="1200" b="0" baseline="0" dirty="0" smtClean="0">
                <a:latin typeface="+mn-lt"/>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baseline="0" dirty="0" smtClean="0">
                <a:latin typeface="+mn-lt"/>
              </a:rPr>
              <a:t>36%</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73%</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178, </a:t>
            </a:r>
            <a:r>
              <a:rPr lang="en-US" sz="1200" b="0" baseline="0" dirty="0" smtClean="0">
                <a:latin typeface="+mn-lt"/>
              </a:rPr>
              <a:t>Green</a:t>
            </a:r>
            <a:r>
              <a:rPr lang="en-US" sz="1200" b="1" baseline="0" dirty="0" smtClean="0">
                <a:latin typeface="+mn-lt"/>
              </a:rPr>
              <a:t>: 190, </a:t>
            </a:r>
            <a:r>
              <a:rPr lang="en-US" sz="1200" b="0" baseline="0" dirty="0" smtClean="0">
                <a:latin typeface="+mn-lt"/>
              </a:rPr>
              <a:t>Blue</a:t>
            </a:r>
            <a:r>
              <a:rPr lang="en-US" sz="1200" b="1" baseline="0" dirty="0" smtClean="0">
                <a:latin typeface="+mn-lt"/>
              </a:rPr>
              <a:t>: 194</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4 </a:t>
            </a:r>
            <a:r>
              <a:rPr lang="en-US" sz="1200" kern="1200" dirty="0" smtClean="0">
                <a:solidFill>
                  <a:schemeClr val="tx1"/>
                </a:solidFill>
                <a:latin typeface="+mn-lt"/>
                <a:ea typeface="+mn-ea"/>
                <a:cs typeface="+mn-cs"/>
              </a:rPr>
              <a:t>from the list, and then do the following:</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Line</a:t>
            </a:r>
            <a:r>
              <a:rPr lang="en-US" sz="1200" baseline="0" dirty="0" smtClean="0">
                <a:latin typeface="+mn-lt"/>
              </a:rPr>
              <a:t> </a:t>
            </a:r>
            <a:r>
              <a:rPr lang="en-US" sz="1200" b="1" baseline="0" dirty="0" smtClean="0">
                <a:latin typeface="+mn-lt"/>
              </a:rPr>
              <a:t>Color </a:t>
            </a:r>
            <a:r>
              <a:rPr lang="en-US" sz="1200" b="0" baseline="0" dirty="0" smtClean="0">
                <a:latin typeface="+mn-lt"/>
              </a:rPr>
              <a:t>in the left pane, and then select </a:t>
            </a:r>
            <a:r>
              <a:rPr lang="en-US" sz="1200" b="1" baseline="0" dirty="0" smtClean="0">
                <a:latin typeface="+mn-lt"/>
              </a:rPr>
              <a:t>No line </a:t>
            </a:r>
            <a:r>
              <a:rPr lang="en-US" sz="1200" b="0" baseline="0" dirty="0" smtClean="0">
                <a:latin typeface="+mn-lt"/>
              </a:rPr>
              <a:t>in the </a:t>
            </a:r>
            <a:r>
              <a:rPr lang="en-US" sz="1200" b="1" baseline="0" dirty="0" smtClean="0">
                <a:latin typeface="+mn-lt"/>
              </a:rPr>
              <a:t>Line</a:t>
            </a:r>
            <a:r>
              <a:rPr lang="en-US" sz="1200" b="0" baseline="0" dirty="0" smtClean="0">
                <a:latin typeface="+mn-lt"/>
              </a:rPr>
              <a:t> </a:t>
            </a:r>
            <a:r>
              <a:rPr lang="en-US" sz="1200" b="1" baseline="0" dirty="0" smtClean="0">
                <a:latin typeface="+mn-lt"/>
              </a:rPr>
              <a:t>Color </a:t>
            </a:r>
            <a:r>
              <a:rPr lang="en-US" sz="1200" b="0" baseline="0" dirty="0" smtClean="0">
                <a:latin typeface="+mn-lt"/>
              </a:rPr>
              <a:t>pane.</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Shadow </a:t>
            </a:r>
            <a:r>
              <a:rPr lang="en-US" sz="1200" b="0" baseline="0" dirty="0" smtClean="0">
                <a:latin typeface="+mn-lt"/>
              </a:rPr>
              <a:t>in the left pane. In the </a:t>
            </a:r>
            <a:r>
              <a:rPr lang="en-US" sz="1200" b="1" baseline="0" dirty="0" smtClean="0">
                <a:latin typeface="+mn-lt"/>
              </a:rPr>
              <a:t>Shadow</a:t>
            </a:r>
            <a:r>
              <a:rPr lang="en-US" sz="1200" baseline="0" dirty="0" smtClean="0">
                <a:latin typeface="+mn-lt"/>
              </a:rPr>
              <a:t> pane, click the button next to </a:t>
            </a:r>
            <a:r>
              <a:rPr lang="en-US" sz="1200" b="1" baseline="0" dirty="0" smtClean="0">
                <a:latin typeface="+mn-lt"/>
              </a:rPr>
              <a:t>Presets</a:t>
            </a:r>
            <a:r>
              <a:rPr lang="en-US" sz="1200" baseline="0" dirty="0" smtClean="0">
                <a:latin typeface="+mn-lt"/>
              </a:rPr>
              <a:t>, under </a:t>
            </a:r>
            <a:r>
              <a:rPr lang="en-US" sz="1200" b="1" baseline="0" dirty="0" smtClean="0">
                <a:latin typeface="+mn-lt"/>
              </a:rPr>
              <a:t>Outer</a:t>
            </a:r>
            <a:r>
              <a:rPr lang="en-US" sz="1200" baseline="0" dirty="0" smtClean="0">
                <a:latin typeface="+mn-lt"/>
              </a:rPr>
              <a:t> click </a:t>
            </a:r>
            <a:r>
              <a:rPr lang="en-US" sz="1200" b="1" baseline="0" dirty="0" smtClean="0">
                <a:latin typeface="+mn-lt"/>
              </a:rPr>
              <a:t>Offset</a:t>
            </a:r>
            <a:r>
              <a:rPr lang="en-US" sz="1200" baseline="0" dirty="0" smtClean="0">
                <a:latin typeface="+mn-lt"/>
              </a:rPr>
              <a:t> </a:t>
            </a:r>
            <a:r>
              <a:rPr lang="en-US" sz="1200" b="1" baseline="0" dirty="0" smtClean="0">
                <a:latin typeface="+mn-lt"/>
              </a:rPr>
              <a:t>Bottom </a:t>
            </a:r>
            <a:r>
              <a:rPr lang="en-US" sz="1200" b="0" baseline="0" dirty="0" smtClean="0">
                <a:latin typeface="+mn-lt"/>
              </a:rPr>
              <a:t>(first row, second option from the left), and then do the following</a:t>
            </a:r>
            <a:r>
              <a:rPr lang="en-US" sz="1200"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Transparency</a:t>
            </a:r>
            <a:r>
              <a:rPr lang="en-US" sz="1200" b="0" baseline="0" dirty="0" smtClean="0">
                <a:latin typeface="+mn-lt"/>
              </a:rPr>
              <a:t> box, enter </a:t>
            </a:r>
            <a:r>
              <a:rPr lang="en-US" sz="1200" b="1" baseline="0" dirty="0" smtClean="0">
                <a:latin typeface="+mn-lt"/>
              </a:rPr>
              <a:t>60%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Size</a:t>
            </a:r>
            <a:r>
              <a:rPr lang="en-US" sz="1200" b="0" baseline="0" dirty="0" smtClean="0">
                <a:latin typeface="+mn-lt"/>
              </a:rPr>
              <a:t> box, enter </a:t>
            </a:r>
            <a:r>
              <a:rPr lang="en-US" sz="1200" b="1" baseline="0" dirty="0" smtClean="0">
                <a:latin typeface="+mn-lt"/>
              </a:rPr>
              <a:t>100%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Blur</a:t>
            </a:r>
            <a:r>
              <a:rPr lang="en-US" sz="1200" b="0" baseline="0" dirty="0" smtClean="0">
                <a:latin typeface="+mn-lt"/>
              </a:rPr>
              <a:t> box, enter </a:t>
            </a:r>
            <a:r>
              <a:rPr lang="en-US" sz="1200" b="1" baseline="0" dirty="0" smtClean="0">
                <a:latin typeface="+mn-lt"/>
              </a:rPr>
              <a:t>4 pt</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90</a:t>
            </a:r>
            <a:r>
              <a:rPr lang="en-US" sz="1200" b="1" baseline="0" dirty="0" smtClean="0">
                <a:latin typeface="+mn-lt"/>
                <a:ea typeface="Verdana"/>
                <a:cs typeface="Verdana"/>
              </a:rPr>
              <a:t>°</a:t>
            </a:r>
            <a:r>
              <a:rPr lang="en-US" sz="1200" b="0" baseline="0" dirty="0" smtClean="0">
                <a:latin typeface="+mn-lt"/>
                <a:ea typeface="Verdana"/>
                <a:cs typeface="Verdana"/>
              </a:rPr>
              <a:t>.</a:t>
            </a:r>
          </a:p>
          <a:p>
            <a:pPr marL="685800" lvl="1" indent="-228600">
              <a:buFont typeface="Arial" pitchFamily="34" charset="0"/>
              <a:buChar char="•"/>
            </a:pPr>
            <a:r>
              <a:rPr lang="en-US" sz="1200" b="0" baseline="0" dirty="0" smtClean="0">
                <a:latin typeface="+mn-lt"/>
                <a:ea typeface="Verdana"/>
                <a:cs typeface="Verdana"/>
              </a:rPr>
              <a:t>In the </a:t>
            </a:r>
            <a:r>
              <a:rPr lang="en-US" sz="1200" b="1" baseline="0" dirty="0" smtClean="0">
                <a:latin typeface="+mn-lt"/>
                <a:ea typeface="Verdana"/>
                <a:cs typeface="Verdana"/>
              </a:rPr>
              <a:t>Distance</a:t>
            </a:r>
            <a:r>
              <a:rPr lang="en-US" sz="1200" b="0" baseline="0" dirty="0" smtClean="0">
                <a:latin typeface="+mn-lt"/>
                <a:ea typeface="Verdana"/>
                <a:cs typeface="Verdana"/>
              </a:rPr>
              <a:t> box, enter </a:t>
            </a:r>
            <a:r>
              <a:rPr lang="en-US" sz="1200" b="1" baseline="0" dirty="0" smtClean="0">
                <a:latin typeface="+mn-lt"/>
                <a:ea typeface="Verdana"/>
                <a:cs typeface="Verdana"/>
              </a:rPr>
              <a:t>3 pt</a:t>
            </a:r>
            <a:r>
              <a:rPr lang="en-US" sz="1200" b="0" baseline="0" dirty="0" smtClean="0">
                <a:latin typeface="+mn-lt"/>
                <a:ea typeface="Verdana"/>
                <a:cs typeface="Verdana"/>
              </a:rPr>
              <a:t>. </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3-D</a:t>
            </a:r>
            <a:r>
              <a:rPr lang="en-US" sz="1200" baseline="0" dirty="0" smtClean="0">
                <a:latin typeface="+mn-lt"/>
              </a:rPr>
              <a:t> </a:t>
            </a:r>
            <a:r>
              <a:rPr lang="en-US" sz="1200" b="1" baseline="0" dirty="0" smtClean="0">
                <a:latin typeface="+mn-lt"/>
              </a:rPr>
              <a:t>Format</a:t>
            </a:r>
            <a:r>
              <a:rPr lang="en-US" sz="1200" b="0" baseline="0" dirty="0" smtClean="0">
                <a:latin typeface="+mn-lt"/>
              </a:rPr>
              <a:t> in the left pane. In the </a:t>
            </a:r>
            <a:r>
              <a:rPr lang="en-US" sz="1200" b="1" baseline="0" dirty="0" smtClean="0">
                <a:latin typeface="+mn-lt"/>
              </a:rPr>
              <a:t>3-D Format</a:t>
            </a:r>
            <a:r>
              <a:rPr lang="en-US" sz="1200" baseline="0" dirty="0" smtClean="0">
                <a:latin typeface="+mn-lt"/>
              </a:rPr>
              <a:t> pane, under </a:t>
            </a:r>
            <a:r>
              <a:rPr lang="en-US" sz="1200" b="1" baseline="0" dirty="0" smtClean="0">
                <a:latin typeface="+mn-lt"/>
              </a:rPr>
              <a:t>Bevel</a:t>
            </a:r>
            <a:r>
              <a:rPr lang="en-US" sz="1200" b="0" baseline="0" dirty="0" smtClean="0">
                <a:latin typeface="+mn-lt"/>
              </a:rPr>
              <a:t>,</a:t>
            </a:r>
            <a:r>
              <a:rPr lang="en-US" sz="1200" b="1" baseline="0" dirty="0" smtClean="0">
                <a:latin typeface="+mn-lt"/>
              </a:rPr>
              <a:t> </a:t>
            </a:r>
            <a:r>
              <a:rPr lang="en-US" sz="1200" b="0" baseline="0" dirty="0" smtClean="0">
                <a:latin typeface="+mn-lt"/>
              </a:rPr>
              <a:t>click the button next to </a:t>
            </a:r>
            <a:r>
              <a:rPr lang="en-US" sz="1200" b="1" baseline="0" dirty="0" smtClean="0">
                <a:latin typeface="+mn-lt"/>
              </a:rPr>
              <a:t>Top</a:t>
            </a:r>
            <a:r>
              <a:rPr lang="en-US" sz="1200" b="0" baseline="0" dirty="0" smtClean="0">
                <a:latin typeface="+mn-lt"/>
              </a:rPr>
              <a:t>, and then under </a:t>
            </a:r>
            <a:r>
              <a:rPr lang="en-US" sz="1200" b="1" baseline="0" dirty="0" smtClean="0">
                <a:latin typeface="+mn-lt"/>
              </a:rPr>
              <a:t>Bevel</a:t>
            </a:r>
            <a:r>
              <a:rPr lang="en-US" sz="1200" b="0" baseline="0" dirty="0" smtClean="0">
                <a:latin typeface="+mn-lt"/>
              </a:rPr>
              <a:t> click </a:t>
            </a:r>
            <a:r>
              <a:rPr lang="en-US" sz="1200" b="1" baseline="0" dirty="0" smtClean="0">
                <a:latin typeface="+mn-lt"/>
              </a:rPr>
              <a:t>Circle </a:t>
            </a:r>
            <a:r>
              <a:rPr lang="en-US" sz="1200" b="0" baseline="0" dirty="0" smtClean="0">
                <a:latin typeface="+mn-lt"/>
              </a:rPr>
              <a:t>(first row, first option from the left). Next to </a:t>
            </a:r>
            <a:r>
              <a:rPr lang="en-US" sz="1200" b="1" baseline="0" dirty="0" smtClean="0">
                <a:latin typeface="+mn-lt"/>
              </a:rPr>
              <a:t>Top</a:t>
            </a:r>
            <a:r>
              <a:rPr lang="en-US" sz="1200" b="0" baseline="0" dirty="0" smtClean="0">
                <a:latin typeface="+mn-lt"/>
              </a:rPr>
              <a:t>, in the </a:t>
            </a:r>
            <a:r>
              <a:rPr lang="en-US" sz="1200" b="1" baseline="0" dirty="0" smtClean="0">
                <a:latin typeface="+mn-lt"/>
              </a:rPr>
              <a:t>Width </a:t>
            </a:r>
            <a:r>
              <a:rPr lang="en-US" sz="1200" b="0" baseline="0" dirty="0" smtClean="0">
                <a:latin typeface="+mn-lt"/>
              </a:rPr>
              <a:t>box, enter </a:t>
            </a:r>
            <a:r>
              <a:rPr lang="en-US" sz="1200" b="1" baseline="0" dirty="0" smtClean="0">
                <a:latin typeface="+mn-lt"/>
              </a:rPr>
              <a:t>4 pt</a:t>
            </a:r>
            <a:r>
              <a:rPr lang="en-US" sz="1200" b="0" baseline="0" dirty="0" smtClean="0">
                <a:latin typeface="+mn-lt"/>
              </a:rPr>
              <a:t>, and in the </a:t>
            </a:r>
            <a:r>
              <a:rPr lang="en-US" sz="1200" b="1" baseline="0" dirty="0" smtClean="0">
                <a:latin typeface="+mn-lt"/>
              </a:rPr>
              <a:t>Height </a:t>
            </a:r>
            <a:r>
              <a:rPr lang="en-US" sz="1200" b="0" baseline="0" dirty="0" smtClean="0">
                <a:latin typeface="+mn-lt"/>
              </a:rPr>
              <a:t>box, enter </a:t>
            </a:r>
            <a:r>
              <a:rPr lang="en-US" sz="1200" b="1" baseline="0" dirty="0" smtClean="0">
                <a:latin typeface="+mn-lt"/>
              </a:rPr>
              <a:t>4 pt</a:t>
            </a:r>
            <a:r>
              <a:rPr lang="en-US" sz="1200" b="0" baseline="0" dirty="0" smtClean="0">
                <a:latin typeface="+mn-lt"/>
              </a:rPr>
              <a:t>.</a:t>
            </a:r>
            <a:endParaRPr lang="en-US" sz="1200" b="1"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i="0" baseline="0" dirty="0" smtClean="0">
                <a:latin typeface="+mn-lt"/>
              </a:rPr>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select the text, and then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select </a:t>
            </a:r>
            <a:r>
              <a:rPr lang="en-US" sz="1200" b="1" baseline="0" dirty="0" smtClean="0">
                <a:latin typeface="+mn-lt"/>
              </a:rPr>
              <a:t>Gill Sans MT </a:t>
            </a:r>
            <a:r>
              <a:rPr lang="en-US" sz="1200" b="1" baseline="0" dirty="0" err="1" smtClean="0">
                <a:latin typeface="+mn-lt"/>
              </a:rPr>
              <a:t>Cond</a:t>
            </a:r>
            <a:r>
              <a:rPr lang="en-US" sz="1200" b="1" i="0" baseline="0" dirty="0" smtClean="0">
                <a:latin typeface="+mn-lt"/>
              </a:rPr>
              <a:t> </a:t>
            </a:r>
            <a:r>
              <a:rPr lang="en-US" sz="1200" i="0" baseline="0" dirty="0" smtClean="0">
                <a:latin typeface="+mn-lt"/>
              </a:rPr>
              <a:t>from the </a:t>
            </a:r>
            <a:r>
              <a:rPr lang="en-US" sz="1200" b="1" i="0" baseline="0" dirty="0" smtClean="0">
                <a:latin typeface="+mn-lt"/>
              </a:rPr>
              <a:t>Font</a:t>
            </a:r>
            <a:r>
              <a:rPr lang="en-US" sz="1200" i="0" baseline="0" dirty="0" smtClean="0">
                <a:latin typeface="+mn-lt"/>
              </a:rPr>
              <a:t> list, enter </a:t>
            </a:r>
            <a:r>
              <a:rPr lang="en-US" sz="1200" b="1" baseline="0" dirty="0" smtClean="0">
                <a:latin typeface="+mn-lt"/>
              </a:rPr>
              <a:t>26</a:t>
            </a:r>
            <a:r>
              <a:rPr lang="en-US" sz="1200" i="0" baseline="0" dirty="0" smtClean="0">
                <a:latin typeface="+mn-lt"/>
              </a:rPr>
              <a:t> in the </a:t>
            </a:r>
            <a:r>
              <a:rPr lang="en-US" sz="1200" b="1" i="0" baseline="0" dirty="0" smtClean="0">
                <a:latin typeface="+mn-lt"/>
              </a:rPr>
              <a:t>Font Size </a:t>
            </a:r>
            <a:r>
              <a:rPr lang="en-US" sz="1200" i="0" baseline="0" dirty="0" smtClean="0">
                <a:latin typeface="+mn-lt"/>
              </a:rPr>
              <a:t>box, click </a:t>
            </a:r>
            <a:r>
              <a:rPr lang="en-US" sz="1200" b="1" i="0" baseline="0" dirty="0" smtClean="0">
                <a:latin typeface="+mn-lt"/>
              </a:rPr>
              <a:t>Bold</a:t>
            </a:r>
            <a:r>
              <a:rPr lang="en-US" sz="1200" i="0" baseline="0" dirty="0" smtClean="0">
                <a:latin typeface="+mn-lt"/>
              </a:rPr>
              <a:t>, click the arrow next to </a:t>
            </a:r>
            <a:r>
              <a:rPr lang="en-US" sz="1200" b="1" i="0" baseline="0" dirty="0" smtClean="0">
                <a:latin typeface="+mn-lt"/>
              </a:rPr>
              <a:t>Font Color</a:t>
            </a:r>
            <a:r>
              <a:rPr lang="en-US" sz="1200" i="0" baseline="0" dirty="0" smtClean="0">
                <a:latin typeface="+mn-lt"/>
              </a:rPr>
              <a:t>, and then under </a:t>
            </a:r>
            <a:r>
              <a:rPr lang="en-US" sz="1200" b="1" i="0" baseline="0" dirty="0" smtClean="0">
                <a:latin typeface="+mn-lt"/>
              </a:rPr>
              <a:t>Theme Colors </a:t>
            </a:r>
            <a:r>
              <a:rPr lang="en-US" sz="1200" i="0" baseline="0" dirty="0" smtClean="0">
                <a:latin typeface="+mn-lt"/>
              </a:rPr>
              <a:t>click </a:t>
            </a:r>
            <a:r>
              <a:rPr lang="en-US" sz="1200" b="1" baseline="0" dirty="0" smtClean="0">
                <a:latin typeface="+mn-lt"/>
              </a:rPr>
              <a:t>White, Background 1, Darker 50% </a:t>
            </a:r>
            <a:r>
              <a:rPr lang="en-US" sz="1200" b="0" baseline="0" dirty="0" smtClean="0">
                <a:latin typeface="+mn-lt"/>
              </a:rPr>
              <a:t>(sixth row, first option from the left)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Center </a:t>
            </a:r>
            <a:r>
              <a:rPr lang="en-US" sz="1200" i="0" baseline="0" dirty="0" smtClean="0">
                <a:latin typeface="+mn-lt"/>
              </a:rPr>
              <a:t>to center the text in the text box.</a:t>
            </a:r>
          </a:p>
          <a:p>
            <a:pPr marL="228600" indent="-228600">
              <a:buFont typeface="+mj-lt"/>
              <a:buAutoNum type="arabicPeriod"/>
            </a:pPr>
            <a:r>
              <a:rPr lang="en-US" sz="1200" b="0" baseline="0" dirty="0" smtClean="0">
                <a:latin typeface="+mn-lt"/>
              </a:rPr>
              <a:t>Select the text box.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Clipboard</a:t>
            </a:r>
            <a:r>
              <a:rPr lang="en-US" sz="1200" baseline="0" dirty="0" smtClean="0">
                <a:latin typeface="+mn-lt"/>
              </a:rPr>
              <a:t> group, click the arrow under </a:t>
            </a:r>
            <a:r>
              <a:rPr lang="en-US" sz="1200" b="1" baseline="0" dirty="0" smtClean="0">
                <a:latin typeface="+mn-lt"/>
              </a:rPr>
              <a:t>Paste</a:t>
            </a:r>
            <a:r>
              <a:rPr lang="en-US" sz="1200" b="0" baseline="0" dirty="0" smtClean="0">
                <a:latin typeface="+mn-lt"/>
              </a:rPr>
              <a:t>, and then click</a:t>
            </a:r>
            <a:r>
              <a:rPr lang="en-US" sz="1200" baseline="0" dirty="0" smtClean="0">
                <a:latin typeface="+mn-lt"/>
              </a:rPr>
              <a:t> </a:t>
            </a:r>
            <a:r>
              <a:rPr lang="en-US" sz="1200" b="1" baseline="0" dirty="0" smtClean="0">
                <a:latin typeface="+mn-lt"/>
              </a:rPr>
              <a:t>Duplicate</a:t>
            </a:r>
            <a:r>
              <a:rPr lang="en-US" sz="1200" baseline="0" dirty="0" smtClean="0">
                <a:latin typeface="+mn-lt"/>
              </a:rPr>
              <a:t>. Repeat this process to create a total of three text boxes.</a:t>
            </a:r>
          </a:p>
          <a:p>
            <a:pPr marL="228600" indent="-228600">
              <a:buFont typeface="+mj-lt"/>
              <a:buAutoNum type="arabicPeriod"/>
            </a:pPr>
            <a:r>
              <a:rPr lang="en-US" sz="1200" b="0" baseline="0" dirty="0" smtClean="0">
                <a:latin typeface="+mn-lt"/>
              </a:rPr>
              <a:t>Click in each of the two duplicate text boxes, and then edit the text.</a:t>
            </a:r>
          </a:p>
          <a:p>
            <a:pPr marL="228600" indent="-228600">
              <a:buFont typeface="+mj-lt"/>
              <a:buAutoNum type="arabicPeriod"/>
            </a:pPr>
            <a:r>
              <a:rPr lang="en-US" sz="1200" b="0" baseline="0" dirty="0" smtClean="0">
                <a:latin typeface="+mn-lt"/>
              </a:rPr>
              <a:t>Drag the text boxes onto the chevron shape to form a row. </a:t>
            </a:r>
          </a:p>
          <a:p>
            <a:pPr marL="228600" indent="-228600">
              <a:buFont typeface="+mj-lt"/>
              <a:buAutoNum type="arabicPeriod"/>
            </a:pPr>
            <a:r>
              <a:rPr lang="en-US" sz="1200" b="0" baseline="0" dirty="0" smtClean="0">
                <a:latin typeface="+mn-lt"/>
              </a:rPr>
              <a:t>Press CTRL+A to select all the objects on the slide.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Align</a:t>
            </a:r>
            <a:r>
              <a:rPr lang="en-US" sz="1200" baseline="0" dirty="0" smtClean="0">
                <a:latin typeface="+mn-lt"/>
              </a:rPr>
              <a:t> </a:t>
            </a:r>
            <a:r>
              <a:rPr lang="en-US" sz="1200" b="1" baseline="0" dirty="0" smtClean="0">
                <a:latin typeface="+mn-lt"/>
              </a:rPr>
              <a:t>Middle</a:t>
            </a:r>
            <a:r>
              <a:rPr lang="en-US" sz="1200" baseline="0" dirty="0" smtClean="0">
                <a:latin typeface="+mn-lt"/>
              </a:rPr>
              <a:t>.</a:t>
            </a:r>
          </a:p>
          <a:p>
            <a:pPr marL="228600" indent="-228600">
              <a:buFont typeface="+mj-lt"/>
              <a:buAutoNum type="arabicPeriod"/>
            </a:pPr>
            <a:r>
              <a:rPr lang="en-US" sz="1200" baseline="0" dirty="0" smtClean="0">
                <a:latin typeface="+mn-lt"/>
              </a:rPr>
              <a:t>Press and hold SHIFT, and then select all three text boxes. </a:t>
            </a: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endParaRPr lang="en-US" sz="1200" b="1" baseline="0" dirty="0" smtClean="0">
              <a:latin typeface="+mn-lt"/>
            </a:endParaRP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Distribute</a:t>
            </a:r>
            <a:r>
              <a:rPr lang="en-US" sz="1200" baseline="0" dirty="0" smtClean="0">
                <a:latin typeface="+mn-lt"/>
              </a:rPr>
              <a:t> </a:t>
            </a:r>
            <a:r>
              <a:rPr lang="en-US" sz="1200" b="1" baseline="0" dirty="0" smtClean="0">
                <a:latin typeface="+mn-lt"/>
              </a:rPr>
              <a:t>Horizontally</a:t>
            </a:r>
            <a:r>
              <a:rPr lang="en-US" sz="1200" b="0" baseline="0" dirty="0" smtClean="0">
                <a:latin typeface="+mn-lt"/>
              </a:rPr>
              <a:t>.</a:t>
            </a:r>
          </a:p>
          <a:p>
            <a:pPr marL="800100" marR="0" lvl="1" indent="-342900" algn="l" defTabSz="914400" rtl="0" eaLnBrk="1" fontAlgn="auto" latinLnBrk="0" hangingPunct="1">
              <a:lnSpc>
                <a:spcPct val="100000"/>
              </a:lnSpc>
              <a:spcBef>
                <a:spcPts val="0"/>
              </a:spcBef>
              <a:spcAft>
                <a:spcPts val="0"/>
              </a:spcAft>
              <a:buClrTx/>
              <a:buSzTx/>
              <a:buFont typeface="+mj-lt"/>
              <a:buNone/>
              <a:tabLst/>
              <a:defRPr/>
            </a:pPr>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indent="-228600">
              <a:buFont typeface="+mj-lt"/>
              <a:buAutoNum type="arabicPeriod"/>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click </a:t>
            </a:r>
            <a:r>
              <a:rPr lang="en-US" sz="1200" b="1" baseline="0" dirty="0" smtClean="0">
                <a:latin typeface="+mn-lt"/>
              </a:rPr>
              <a:t>More</a:t>
            </a:r>
            <a:r>
              <a:rPr lang="en-US" sz="1200" b="0" baseline="0" dirty="0" smtClean="0">
                <a:latin typeface="+mn-lt"/>
              </a:rPr>
              <a:t>, and then</a:t>
            </a:r>
            <a:r>
              <a:rPr lang="en-US" sz="1200" baseline="0" dirty="0" smtClean="0">
                <a:latin typeface="+mn-lt"/>
              </a:rPr>
              <a:t> under </a:t>
            </a:r>
            <a:r>
              <a:rPr lang="en-US" sz="1200" b="1" baseline="0" dirty="0" smtClean="0">
                <a:latin typeface="+mn-lt"/>
              </a:rPr>
              <a:t>Push</a:t>
            </a:r>
            <a:r>
              <a:rPr lang="en-US" sz="1200" baseline="0" dirty="0" smtClean="0">
                <a:latin typeface="+mn-lt"/>
              </a:rPr>
              <a:t> </a:t>
            </a:r>
            <a:r>
              <a:rPr lang="en-US" sz="1200" b="1" baseline="0" dirty="0" smtClean="0">
                <a:latin typeface="+mn-lt"/>
              </a:rPr>
              <a:t>and Cover </a:t>
            </a:r>
            <a:r>
              <a:rPr lang="en-US" sz="1200" b="0" baseline="0" dirty="0" smtClean="0">
                <a:latin typeface="+mn-lt"/>
              </a:rPr>
              <a:t>click</a:t>
            </a:r>
            <a:r>
              <a:rPr lang="en-US" sz="1200" baseline="0" dirty="0" smtClean="0">
                <a:latin typeface="+mn-lt"/>
              </a:rPr>
              <a:t> </a:t>
            </a:r>
            <a:r>
              <a:rPr lang="en-US" sz="1200" b="1" baseline="0" dirty="0" smtClean="0">
                <a:latin typeface="+mn-lt"/>
              </a:rPr>
              <a:t>Push</a:t>
            </a:r>
            <a:r>
              <a:rPr lang="en-US" sz="1200" baseline="0" dirty="0" smtClean="0">
                <a:latin typeface="+mn-lt"/>
              </a:rPr>
              <a:t> </a:t>
            </a:r>
            <a:r>
              <a:rPr lang="en-US" sz="1200" b="1" baseline="0" dirty="0" smtClean="0">
                <a:latin typeface="+mn-lt"/>
              </a:rPr>
              <a:t>Left</a:t>
            </a:r>
            <a:r>
              <a:rPr lang="en-US" sz="1200" b="0" baseline="0" dirty="0" smtClean="0">
                <a:latin typeface="+mn-lt"/>
              </a:rPr>
              <a:t>.</a:t>
            </a:r>
          </a:p>
          <a:p>
            <a:pPr marL="228600" indent="-228600">
              <a:buFont typeface="+mj-lt"/>
              <a:buAutoNum type="arabicPeriod"/>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Transitions</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in the </a:t>
            </a:r>
            <a:r>
              <a:rPr lang="en-US" sz="1200" b="1" baseline="0" dirty="0" smtClean="0">
                <a:latin typeface="+mn-lt"/>
              </a:rPr>
              <a:t>Transition Speed </a:t>
            </a:r>
            <a:r>
              <a:rPr lang="en-US" sz="1200" b="0" baseline="0" dirty="0" smtClean="0">
                <a:latin typeface="+mn-lt"/>
              </a:rPr>
              <a:t>list, select </a:t>
            </a:r>
            <a:r>
              <a:rPr lang="en-US" sz="1200" b="1" baseline="0" dirty="0" smtClean="0">
                <a:latin typeface="+mn-lt"/>
              </a:rPr>
              <a:t>Slow</a:t>
            </a:r>
            <a:r>
              <a:rPr lang="en-US" sz="1200" b="0" baseline="0" dirty="0" smtClean="0">
                <a:latin typeface="+mn-lt"/>
              </a:rPr>
              <a:t>.</a:t>
            </a:r>
          </a:p>
          <a:p>
            <a:pPr marL="228600" indent="-228600">
              <a:buFont typeface="+mj-lt"/>
              <a:buAutoNum type="arabicPeriod"/>
            </a:pPr>
            <a:endParaRPr lang="en-US" sz="1200" b="0" baseline="0" dirty="0" smtClean="0">
              <a:latin typeface="+mn-l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TT" dirty="0"/>
          </a:p>
        </p:txBody>
      </p:sp>
      <p:sp>
        <p:nvSpPr>
          <p:cNvPr id="4" name="Espace réservé du numéro de diapositive 3"/>
          <p:cNvSpPr>
            <a:spLocks noGrp="1"/>
          </p:cNvSpPr>
          <p:nvPr>
            <p:ph type="sldNum" sz="quarter" idx="10"/>
          </p:nvPr>
        </p:nvSpPr>
        <p:spPr/>
        <p:txBody>
          <a:bodyPr/>
          <a:lstStyle/>
          <a:p>
            <a:fld id="{E0CE20E3-A1B8-4526-A9B4-D65A272159B2}" type="slidenum">
              <a:rPr lang="en-TT" smtClean="0">
                <a:solidFill>
                  <a:prstClr val="black"/>
                </a:solidFill>
              </a:rPr>
              <a:pPr/>
              <a:t>14</a:t>
            </a:fld>
            <a:endParaRPr lang="en-TT">
              <a:solidFill>
                <a:prstClr val="black"/>
              </a:solidFill>
            </a:endParaRPr>
          </a:p>
        </p:txBody>
      </p:sp>
    </p:spTree>
    <p:extLst>
      <p:ext uri="{BB962C8B-B14F-4D97-AF65-F5344CB8AC3E}">
        <p14:creationId xmlns:p14="http://schemas.microsoft.com/office/powerpoint/2010/main" xmlns="" val="2025996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5F2EDD9F-3DB4-481D-B66D-F04FD15699C8}" type="slidenum">
              <a:rPr lang="en-US" smtClean="0">
                <a:solidFill>
                  <a:prstClr val="black"/>
                </a:solidFill>
              </a:rPr>
              <a:pPr/>
              <a:t>2</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baseline="0" dirty="0" smtClean="0"/>
          </a:p>
        </p:txBody>
      </p:sp>
      <p:sp>
        <p:nvSpPr>
          <p:cNvPr id="4" name="Slide Number Placeholder 3"/>
          <p:cNvSpPr>
            <a:spLocks noGrp="1"/>
          </p:cNvSpPr>
          <p:nvPr>
            <p:ph type="sldNum" sz="quarter" idx="10"/>
          </p:nvPr>
        </p:nvSpPr>
        <p:spPr/>
        <p:txBody>
          <a:bodyPr/>
          <a:lstStyle/>
          <a:p>
            <a:fld id="{4F7C7AAF-CE52-4E65-BCE8-3C2DA939AF61}" type="slidenum">
              <a:rPr lang="fr-FR" smtClean="0">
                <a:solidFill>
                  <a:prstClr val="black"/>
                </a:solidFill>
              </a:rPr>
              <a:pPr/>
              <a:t>4</a:t>
            </a:fld>
            <a:endParaRPr lang="fr-FR">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baseline="0" dirty="0" smtClean="0"/>
          </a:p>
        </p:txBody>
      </p:sp>
      <p:sp>
        <p:nvSpPr>
          <p:cNvPr id="4" name="Slide Number Placeholder 3"/>
          <p:cNvSpPr>
            <a:spLocks noGrp="1"/>
          </p:cNvSpPr>
          <p:nvPr>
            <p:ph type="sldNum" sz="quarter" idx="10"/>
          </p:nvPr>
        </p:nvSpPr>
        <p:spPr/>
        <p:txBody>
          <a:bodyPr/>
          <a:lstStyle/>
          <a:p>
            <a:fld id="{4F7C7AAF-CE52-4E65-BCE8-3C2DA939AF61}" type="slidenum">
              <a:rPr lang="fr-FR" smtClean="0">
                <a:solidFill>
                  <a:prstClr val="black"/>
                </a:solidFill>
              </a:rPr>
              <a:pPr/>
              <a:t>5</a:t>
            </a:fld>
            <a:endParaRPr lang="fr-FR">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baseline="0" dirty="0" smtClean="0"/>
          </a:p>
        </p:txBody>
      </p:sp>
      <p:sp>
        <p:nvSpPr>
          <p:cNvPr id="4" name="Slide Number Placeholder 3"/>
          <p:cNvSpPr>
            <a:spLocks noGrp="1"/>
          </p:cNvSpPr>
          <p:nvPr>
            <p:ph type="sldNum" sz="quarter" idx="10"/>
          </p:nvPr>
        </p:nvSpPr>
        <p:spPr/>
        <p:txBody>
          <a:bodyPr/>
          <a:lstStyle/>
          <a:p>
            <a:fld id="{4F7C7AAF-CE52-4E65-BCE8-3C2DA939AF61}" type="slidenum">
              <a:rPr lang="fr-FR" smtClean="0">
                <a:solidFill>
                  <a:prstClr val="black"/>
                </a:solidFill>
              </a:rPr>
              <a:pPr/>
              <a:t>6</a:t>
            </a:fld>
            <a:endParaRPr lang="fr-FR">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smtClean="0">
                <a:solidFill>
                  <a:prstClr val="black"/>
                </a:solidFill>
              </a:rPr>
              <a:pPr/>
              <a:t>6/7/2013 10:19 AM</a:t>
            </a:fld>
            <a:endParaRPr lang="en-US" dirty="0">
              <a:solidFill>
                <a:prstClr val="black"/>
              </a:solidFill>
            </a:endParaRPr>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solidFill>
                  <a:prstClr val="black"/>
                </a:solidFill>
              </a:rPr>
              <a:pPr/>
              <a:t>7</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smtClean="0">
                <a:solidFill>
                  <a:prstClr val="black"/>
                </a:solidFill>
              </a:rPr>
              <a:pPr/>
              <a:t>6/7/2013 10:19 AM</a:t>
            </a:fld>
            <a:endParaRPr lang="en-US" dirty="0">
              <a:solidFill>
                <a:prstClr val="black"/>
              </a:solidFill>
            </a:endParaRPr>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solidFill>
                  <a:prstClr val="black"/>
                </a:solidFill>
              </a:rPr>
              <a:pPr/>
              <a:t>8</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smtClean="0">
                <a:solidFill>
                  <a:prstClr val="black"/>
                </a:solidFill>
              </a:rPr>
              <a:pPr/>
              <a:t>6/7/2013 10:19 AM</a:t>
            </a:fld>
            <a:endParaRPr lang="en-US" dirty="0">
              <a:solidFill>
                <a:prstClr val="black"/>
              </a:solidFill>
            </a:endParaRPr>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solidFill>
                  <a:prstClr val="black"/>
                </a:solidFill>
              </a:rPr>
              <a:pPr/>
              <a:t>9</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endParaRPr lang="en-US" sz="1200" b="1" baseline="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TT"/>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TT"/>
          </a:p>
        </p:txBody>
      </p:sp>
      <p:sp>
        <p:nvSpPr>
          <p:cNvPr id="4" name="Espace réservé de la date 3"/>
          <p:cNvSpPr>
            <a:spLocks noGrp="1"/>
          </p:cNvSpPr>
          <p:nvPr>
            <p:ph type="dt" sz="half" idx="10"/>
          </p:nvPr>
        </p:nvSpPr>
        <p:spPr/>
        <p:txBody>
          <a:bodyPr/>
          <a:lstStyle/>
          <a:p>
            <a:fld id="{713095FC-C10A-4AAC-AF70-E4FEBE501E6F}" type="datetimeFigureOut">
              <a:rPr lang="en-TT" smtClean="0"/>
              <a:pPr/>
              <a:t>07/06/2013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D429B664-AB11-428E-B4A8-EDBF6732EABB}" type="slidenum">
              <a:rPr lang="en-TT" smtClean="0"/>
              <a:pPr/>
              <a:t>‹#›</a:t>
            </a:fld>
            <a:endParaRPr lang="en-TT"/>
          </a:p>
        </p:txBody>
      </p:sp>
    </p:spTree>
    <p:extLst>
      <p:ext uri="{BB962C8B-B14F-4D97-AF65-F5344CB8AC3E}">
        <p14:creationId xmlns:p14="http://schemas.microsoft.com/office/powerpoint/2010/main" xmlns="" val="444772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713095FC-C10A-4AAC-AF70-E4FEBE501E6F}" type="datetimeFigureOut">
              <a:rPr lang="en-TT" smtClean="0"/>
              <a:pPr/>
              <a:t>07/06/2013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D429B664-AB11-428E-B4A8-EDBF6732EABB}" type="slidenum">
              <a:rPr lang="en-TT" smtClean="0"/>
              <a:pPr/>
              <a:t>‹#›</a:t>
            </a:fld>
            <a:endParaRPr lang="en-TT"/>
          </a:p>
        </p:txBody>
      </p:sp>
    </p:spTree>
    <p:extLst>
      <p:ext uri="{BB962C8B-B14F-4D97-AF65-F5344CB8AC3E}">
        <p14:creationId xmlns:p14="http://schemas.microsoft.com/office/powerpoint/2010/main" xmlns="" val="412920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TT"/>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713095FC-C10A-4AAC-AF70-E4FEBE501E6F}" type="datetimeFigureOut">
              <a:rPr lang="en-TT" smtClean="0"/>
              <a:pPr/>
              <a:t>07/06/2013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D429B664-AB11-428E-B4A8-EDBF6732EABB}" type="slidenum">
              <a:rPr lang="en-TT" smtClean="0"/>
              <a:pPr/>
              <a:t>‹#›</a:t>
            </a:fld>
            <a:endParaRPr lang="en-TT"/>
          </a:p>
        </p:txBody>
      </p:sp>
    </p:spTree>
    <p:extLst>
      <p:ext uri="{BB962C8B-B14F-4D97-AF65-F5344CB8AC3E}">
        <p14:creationId xmlns:p14="http://schemas.microsoft.com/office/powerpoint/2010/main" xmlns="" val="1895002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xmlns="" val="123384070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xmlns="" val="373049344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85947551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2942161132"/>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1835957888"/>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883858863"/>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1553439973"/>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20535609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713095FC-C10A-4AAC-AF70-E4FEBE501E6F}" type="datetimeFigureOut">
              <a:rPr lang="en-TT" smtClean="0"/>
              <a:pPr/>
              <a:t>07/06/2013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D429B664-AB11-428E-B4A8-EDBF6732EABB}" type="slidenum">
              <a:rPr lang="en-TT" smtClean="0"/>
              <a:pPr/>
              <a:t>‹#›</a:t>
            </a:fld>
            <a:endParaRPr lang="en-TT"/>
          </a:p>
        </p:txBody>
      </p:sp>
    </p:spTree>
    <p:extLst>
      <p:ext uri="{BB962C8B-B14F-4D97-AF65-F5344CB8AC3E}">
        <p14:creationId xmlns:p14="http://schemas.microsoft.com/office/powerpoint/2010/main" xmlns="" val="23109337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239171336"/>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32307326"/>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xmlns="" val="883613701"/>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xmlns="" val="1455358399"/>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xmlns="" val="2988763795"/>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p14="http://schemas.microsoft.com/office/powerpoint/2010/main" xmlns="" val="2636381328"/>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752759807"/>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150524396"/>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287020079"/>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47538488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TT"/>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13095FC-C10A-4AAC-AF70-E4FEBE501E6F}" type="datetimeFigureOut">
              <a:rPr lang="en-TT" smtClean="0"/>
              <a:pPr/>
              <a:t>07/06/2013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D429B664-AB11-428E-B4A8-EDBF6732EABB}" type="slidenum">
              <a:rPr lang="en-TT" smtClean="0"/>
              <a:pPr/>
              <a:t>‹#›</a:t>
            </a:fld>
            <a:endParaRPr lang="en-TT"/>
          </a:p>
        </p:txBody>
      </p:sp>
    </p:spTree>
    <p:extLst>
      <p:ext uri="{BB962C8B-B14F-4D97-AF65-F5344CB8AC3E}">
        <p14:creationId xmlns:p14="http://schemas.microsoft.com/office/powerpoint/2010/main" xmlns="" val="36073685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3532738817"/>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725187328"/>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062635216"/>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247034001"/>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xmlns="" val="1171251388"/>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p14="http://schemas.microsoft.com/office/powerpoint/2010/main" xmlns="" val="185713996"/>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TT"/>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TT"/>
          </a:p>
        </p:txBody>
      </p:sp>
      <p:sp>
        <p:nvSpPr>
          <p:cNvPr id="4" name="Espace réservé de la date 3"/>
          <p:cNvSpPr>
            <a:spLocks noGrp="1"/>
          </p:cNvSpPr>
          <p:nvPr>
            <p:ph type="dt" sz="half" idx="10"/>
          </p:nvPr>
        </p:nvSpPr>
        <p:spPr/>
        <p:txBody>
          <a:bodyPr/>
          <a:lstStyle/>
          <a:p>
            <a:fld id="{C6998705-E155-4F3A-84F3-A95A9CFF4016}" type="datetimeFigureOut">
              <a:rPr lang="en-TT" smtClean="0">
                <a:solidFill>
                  <a:prstClr val="black">
                    <a:tint val="75000"/>
                  </a:prstClr>
                </a:solidFill>
              </a:rPr>
              <a:pPr/>
              <a:t>07/06/2013</a:t>
            </a:fld>
            <a:endParaRPr lang="en-TT">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TT">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06FFA6CA-A78C-4F7F-B21E-A394C1DE935E}"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37177096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C6998705-E155-4F3A-84F3-A95A9CFF4016}" type="datetimeFigureOut">
              <a:rPr lang="en-TT" smtClean="0">
                <a:solidFill>
                  <a:prstClr val="black">
                    <a:tint val="75000"/>
                  </a:prstClr>
                </a:solidFill>
              </a:rPr>
              <a:pPr/>
              <a:t>07/06/2013</a:t>
            </a:fld>
            <a:endParaRPr lang="en-TT">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TT">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06FFA6CA-A78C-4F7F-B21E-A394C1DE935E}"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35810071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TT"/>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6998705-E155-4F3A-84F3-A95A9CFF4016}" type="datetimeFigureOut">
              <a:rPr lang="en-TT" smtClean="0">
                <a:solidFill>
                  <a:prstClr val="black">
                    <a:tint val="75000"/>
                  </a:prstClr>
                </a:solidFill>
              </a:rPr>
              <a:pPr/>
              <a:t>07/06/2013</a:t>
            </a:fld>
            <a:endParaRPr lang="en-TT">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TT">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06FFA6CA-A78C-4F7F-B21E-A394C1DE935E}"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145030552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5" name="Espace réservé de la date 4"/>
          <p:cNvSpPr>
            <a:spLocks noGrp="1"/>
          </p:cNvSpPr>
          <p:nvPr>
            <p:ph type="dt" sz="half" idx="10"/>
          </p:nvPr>
        </p:nvSpPr>
        <p:spPr/>
        <p:txBody>
          <a:bodyPr/>
          <a:lstStyle/>
          <a:p>
            <a:fld id="{C6998705-E155-4F3A-84F3-A95A9CFF4016}" type="datetimeFigureOut">
              <a:rPr lang="en-TT" smtClean="0">
                <a:solidFill>
                  <a:prstClr val="black">
                    <a:tint val="75000"/>
                  </a:prstClr>
                </a:solidFill>
              </a:rPr>
              <a:pPr/>
              <a:t>07/06/2013</a:t>
            </a:fld>
            <a:endParaRPr lang="en-TT">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TT">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06FFA6CA-A78C-4F7F-B21E-A394C1DE935E}"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3127398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5" name="Espace réservé de la date 4"/>
          <p:cNvSpPr>
            <a:spLocks noGrp="1"/>
          </p:cNvSpPr>
          <p:nvPr>
            <p:ph type="dt" sz="half" idx="10"/>
          </p:nvPr>
        </p:nvSpPr>
        <p:spPr/>
        <p:txBody>
          <a:bodyPr/>
          <a:lstStyle/>
          <a:p>
            <a:fld id="{713095FC-C10A-4AAC-AF70-E4FEBE501E6F}" type="datetimeFigureOut">
              <a:rPr lang="en-TT" smtClean="0"/>
              <a:pPr/>
              <a:t>07/06/2013</a:t>
            </a:fld>
            <a:endParaRPr lang="en-TT"/>
          </a:p>
        </p:txBody>
      </p:sp>
      <p:sp>
        <p:nvSpPr>
          <p:cNvPr id="6" name="Espace réservé du pied de page 5"/>
          <p:cNvSpPr>
            <a:spLocks noGrp="1"/>
          </p:cNvSpPr>
          <p:nvPr>
            <p:ph type="ftr" sz="quarter" idx="11"/>
          </p:nvPr>
        </p:nvSpPr>
        <p:spPr/>
        <p:txBody>
          <a:bodyPr/>
          <a:lstStyle/>
          <a:p>
            <a:endParaRPr lang="en-TT"/>
          </a:p>
        </p:txBody>
      </p:sp>
      <p:sp>
        <p:nvSpPr>
          <p:cNvPr id="7" name="Espace réservé du numéro de diapositive 6"/>
          <p:cNvSpPr>
            <a:spLocks noGrp="1"/>
          </p:cNvSpPr>
          <p:nvPr>
            <p:ph type="sldNum" sz="quarter" idx="12"/>
          </p:nvPr>
        </p:nvSpPr>
        <p:spPr/>
        <p:txBody>
          <a:bodyPr/>
          <a:lstStyle/>
          <a:p>
            <a:fld id="{D429B664-AB11-428E-B4A8-EDBF6732EABB}" type="slidenum">
              <a:rPr lang="en-TT" smtClean="0"/>
              <a:pPr/>
              <a:t>‹#›</a:t>
            </a:fld>
            <a:endParaRPr lang="en-TT"/>
          </a:p>
        </p:txBody>
      </p:sp>
    </p:spTree>
    <p:extLst>
      <p:ext uri="{BB962C8B-B14F-4D97-AF65-F5344CB8AC3E}">
        <p14:creationId xmlns:p14="http://schemas.microsoft.com/office/powerpoint/2010/main" xmlns="" val="29651659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TT"/>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7" name="Espace réservé de la date 6"/>
          <p:cNvSpPr>
            <a:spLocks noGrp="1"/>
          </p:cNvSpPr>
          <p:nvPr>
            <p:ph type="dt" sz="half" idx="10"/>
          </p:nvPr>
        </p:nvSpPr>
        <p:spPr/>
        <p:txBody>
          <a:bodyPr/>
          <a:lstStyle/>
          <a:p>
            <a:fld id="{C6998705-E155-4F3A-84F3-A95A9CFF4016}" type="datetimeFigureOut">
              <a:rPr lang="en-TT" smtClean="0">
                <a:solidFill>
                  <a:prstClr val="black">
                    <a:tint val="75000"/>
                  </a:prstClr>
                </a:solidFill>
              </a:rPr>
              <a:pPr/>
              <a:t>07/06/2013</a:t>
            </a:fld>
            <a:endParaRPr lang="en-TT">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en-TT">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06FFA6CA-A78C-4F7F-B21E-A394C1DE935E}"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15537870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e la date 2"/>
          <p:cNvSpPr>
            <a:spLocks noGrp="1"/>
          </p:cNvSpPr>
          <p:nvPr>
            <p:ph type="dt" sz="half" idx="10"/>
          </p:nvPr>
        </p:nvSpPr>
        <p:spPr/>
        <p:txBody>
          <a:bodyPr/>
          <a:lstStyle/>
          <a:p>
            <a:fld id="{C6998705-E155-4F3A-84F3-A95A9CFF4016}" type="datetimeFigureOut">
              <a:rPr lang="en-TT" smtClean="0">
                <a:solidFill>
                  <a:prstClr val="black">
                    <a:tint val="75000"/>
                  </a:prstClr>
                </a:solidFill>
              </a:rPr>
              <a:pPr/>
              <a:t>07/06/2013</a:t>
            </a:fld>
            <a:endParaRPr lang="en-TT">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en-TT">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06FFA6CA-A78C-4F7F-B21E-A394C1DE935E}"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260846489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998705-E155-4F3A-84F3-A95A9CFF4016}" type="datetimeFigureOut">
              <a:rPr lang="en-TT" smtClean="0">
                <a:solidFill>
                  <a:prstClr val="black">
                    <a:tint val="75000"/>
                  </a:prstClr>
                </a:solidFill>
              </a:rPr>
              <a:pPr/>
              <a:t>07/06/2013</a:t>
            </a:fld>
            <a:endParaRPr lang="en-TT">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en-TT">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06FFA6CA-A78C-4F7F-B21E-A394C1DE935E}"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267710447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TT"/>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6998705-E155-4F3A-84F3-A95A9CFF4016}" type="datetimeFigureOut">
              <a:rPr lang="en-TT" smtClean="0">
                <a:solidFill>
                  <a:prstClr val="black">
                    <a:tint val="75000"/>
                  </a:prstClr>
                </a:solidFill>
              </a:rPr>
              <a:pPr/>
              <a:t>07/06/2013</a:t>
            </a:fld>
            <a:endParaRPr lang="en-TT">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TT">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06FFA6CA-A78C-4F7F-B21E-A394C1DE935E}"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31546275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TT"/>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T"/>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6998705-E155-4F3A-84F3-A95A9CFF4016}" type="datetimeFigureOut">
              <a:rPr lang="en-TT" smtClean="0">
                <a:solidFill>
                  <a:prstClr val="black">
                    <a:tint val="75000"/>
                  </a:prstClr>
                </a:solidFill>
              </a:rPr>
              <a:pPr/>
              <a:t>07/06/2013</a:t>
            </a:fld>
            <a:endParaRPr lang="en-TT">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TT">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06FFA6CA-A78C-4F7F-B21E-A394C1DE935E}"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380366649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C6998705-E155-4F3A-84F3-A95A9CFF4016}" type="datetimeFigureOut">
              <a:rPr lang="en-TT" smtClean="0">
                <a:solidFill>
                  <a:prstClr val="black">
                    <a:tint val="75000"/>
                  </a:prstClr>
                </a:solidFill>
              </a:rPr>
              <a:pPr/>
              <a:t>07/06/2013</a:t>
            </a:fld>
            <a:endParaRPr lang="en-TT">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TT">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06FFA6CA-A78C-4F7F-B21E-A394C1DE935E}"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33797936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TT"/>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C6998705-E155-4F3A-84F3-A95A9CFF4016}" type="datetimeFigureOut">
              <a:rPr lang="en-TT" smtClean="0">
                <a:solidFill>
                  <a:prstClr val="black">
                    <a:tint val="75000"/>
                  </a:prstClr>
                </a:solidFill>
              </a:rPr>
              <a:pPr/>
              <a:t>07/06/2013</a:t>
            </a:fld>
            <a:endParaRPr lang="en-TT">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TT">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06FFA6CA-A78C-4F7F-B21E-A394C1DE935E}"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7182894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975BDE8E-4CB0-44A4-BF83-844801452A3A}" type="datetime1">
              <a:rPr lang="fr-FR" smtClean="0">
                <a:solidFill>
                  <a:prstClr val="black">
                    <a:tint val="75000"/>
                  </a:prstClr>
                </a:solidFill>
              </a:rPr>
              <a:pPr/>
              <a:t>07/06/2013</a:t>
            </a:fld>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r>
              <a:rPr lang="fr-FR" dirty="0" smtClean="0">
                <a:solidFill>
                  <a:prstClr val="black">
                    <a:tint val="75000"/>
                  </a:prstClr>
                </a:solidFill>
              </a:rPr>
              <a:t>www.shahrvand-yar.com</a:t>
            </a:r>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C87A3DA-753E-4183-86CA-47CC4DF845D7}"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xmlns="" val="89002305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DFC2EB2-9B4B-45CE-BAC1-6F9AE0E505F5}" type="datetime1">
              <a:rPr lang="fr-FR" smtClean="0">
                <a:solidFill>
                  <a:prstClr val="black">
                    <a:tint val="75000"/>
                  </a:prstClr>
                </a:solidFill>
              </a:rPr>
              <a:pPr/>
              <a:t>07/06/2013</a:t>
            </a:fld>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r>
              <a:rPr lang="fr-FR" dirty="0" smtClean="0">
                <a:solidFill>
                  <a:prstClr val="black">
                    <a:tint val="75000"/>
                  </a:prstClr>
                </a:solidFill>
              </a:rPr>
              <a:t>www.shahrvand-yar.com</a:t>
            </a:r>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C87A3DA-753E-4183-86CA-47CC4DF845D7}"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xmlns="" val="191538300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CF3FA7-B126-43D7-9BA3-57A0E2641A79}" type="datetime1">
              <a:rPr lang="fr-FR" smtClean="0">
                <a:solidFill>
                  <a:prstClr val="black">
                    <a:tint val="75000"/>
                  </a:prstClr>
                </a:solidFill>
              </a:rPr>
              <a:pPr/>
              <a:t>07/06/2013</a:t>
            </a:fld>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r>
              <a:rPr lang="fr-FR" dirty="0" smtClean="0">
                <a:solidFill>
                  <a:prstClr val="black">
                    <a:tint val="75000"/>
                  </a:prstClr>
                </a:solidFill>
              </a:rPr>
              <a:t>www.shahrvand-yar.com</a:t>
            </a:r>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C87A3DA-753E-4183-86CA-47CC4DF845D7}"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xmlns="" val="772789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TT"/>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7" name="Espace réservé de la date 6"/>
          <p:cNvSpPr>
            <a:spLocks noGrp="1"/>
          </p:cNvSpPr>
          <p:nvPr>
            <p:ph type="dt" sz="half" idx="10"/>
          </p:nvPr>
        </p:nvSpPr>
        <p:spPr/>
        <p:txBody>
          <a:bodyPr/>
          <a:lstStyle/>
          <a:p>
            <a:fld id="{713095FC-C10A-4AAC-AF70-E4FEBE501E6F}" type="datetimeFigureOut">
              <a:rPr lang="en-TT" smtClean="0"/>
              <a:pPr/>
              <a:t>07/06/2013</a:t>
            </a:fld>
            <a:endParaRPr lang="en-TT"/>
          </a:p>
        </p:txBody>
      </p:sp>
      <p:sp>
        <p:nvSpPr>
          <p:cNvPr id="8" name="Espace réservé du pied de page 7"/>
          <p:cNvSpPr>
            <a:spLocks noGrp="1"/>
          </p:cNvSpPr>
          <p:nvPr>
            <p:ph type="ftr" sz="quarter" idx="11"/>
          </p:nvPr>
        </p:nvSpPr>
        <p:spPr/>
        <p:txBody>
          <a:bodyPr/>
          <a:lstStyle/>
          <a:p>
            <a:endParaRPr lang="en-TT"/>
          </a:p>
        </p:txBody>
      </p:sp>
      <p:sp>
        <p:nvSpPr>
          <p:cNvPr id="9" name="Espace réservé du numéro de diapositive 8"/>
          <p:cNvSpPr>
            <a:spLocks noGrp="1"/>
          </p:cNvSpPr>
          <p:nvPr>
            <p:ph type="sldNum" sz="quarter" idx="12"/>
          </p:nvPr>
        </p:nvSpPr>
        <p:spPr/>
        <p:txBody>
          <a:bodyPr/>
          <a:lstStyle/>
          <a:p>
            <a:fld id="{D429B664-AB11-428E-B4A8-EDBF6732EABB}" type="slidenum">
              <a:rPr lang="en-TT" smtClean="0"/>
              <a:pPr/>
              <a:t>‹#›</a:t>
            </a:fld>
            <a:endParaRPr lang="en-TT"/>
          </a:p>
        </p:txBody>
      </p:sp>
    </p:spTree>
    <p:extLst>
      <p:ext uri="{BB962C8B-B14F-4D97-AF65-F5344CB8AC3E}">
        <p14:creationId xmlns:p14="http://schemas.microsoft.com/office/powerpoint/2010/main" xmlns="" val="185611480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1E24D3BB-70D0-4128-8DEB-3586B98099D5}" type="datetime1">
              <a:rPr lang="fr-FR" smtClean="0">
                <a:solidFill>
                  <a:prstClr val="black">
                    <a:tint val="75000"/>
                  </a:prstClr>
                </a:solidFill>
              </a:rPr>
              <a:pPr/>
              <a:t>07/06/2013</a:t>
            </a:fld>
            <a:endParaRPr lang="fr-FR" dirty="0">
              <a:solidFill>
                <a:prstClr val="black">
                  <a:tint val="75000"/>
                </a:prstClr>
              </a:solidFill>
            </a:endParaRPr>
          </a:p>
        </p:txBody>
      </p:sp>
      <p:sp>
        <p:nvSpPr>
          <p:cNvPr id="6" name="Footer Placeholder 5"/>
          <p:cNvSpPr>
            <a:spLocks noGrp="1"/>
          </p:cNvSpPr>
          <p:nvPr>
            <p:ph type="ftr" sz="quarter" idx="11"/>
          </p:nvPr>
        </p:nvSpPr>
        <p:spPr/>
        <p:txBody>
          <a:bodyPr/>
          <a:lstStyle/>
          <a:p>
            <a:r>
              <a:rPr lang="fr-FR" dirty="0" smtClean="0">
                <a:solidFill>
                  <a:prstClr val="black">
                    <a:tint val="75000"/>
                  </a:prstClr>
                </a:solidFill>
              </a:rPr>
              <a:t>www.shahrvand-yar.com</a:t>
            </a:r>
            <a:endParaRPr lang="fr-FR"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C87A3DA-753E-4183-86CA-47CC4DF845D7}"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xmlns="" val="130398794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58425938-9B2A-41AA-AB72-8BE56B444171}" type="datetime1">
              <a:rPr lang="fr-FR" smtClean="0">
                <a:solidFill>
                  <a:prstClr val="black">
                    <a:tint val="75000"/>
                  </a:prstClr>
                </a:solidFill>
              </a:rPr>
              <a:pPr/>
              <a:t>07/06/2013</a:t>
            </a:fld>
            <a:endParaRPr lang="fr-FR" dirty="0">
              <a:solidFill>
                <a:prstClr val="black">
                  <a:tint val="75000"/>
                </a:prstClr>
              </a:solidFill>
            </a:endParaRPr>
          </a:p>
        </p:txBody>
      </p:sp>
      <p:sp>
        <p:nvSpPr>
          <p:cNvPr id="8" name="Footer Placeholder 7"/>
          <p:cNvSpPr>
            <a:spLocks noGrp="1"/>
          </p:cNvSpPr>
          <p:nvPr>
            <p:ph type="ftr" sz="quarter" idx="11"/>
          </p:nvPr>
        </p:nvSpPr>
        <p:spPr/>
        <p:txBody>
          <a:bodyPr/>
          <a:lstStyle/>
          <a:p>
            <a:r>
              <a:rPr lang="fr-FR" dirty="0" smtClean="0">
                <a:solidFill>
                  <a:prstClr val="black">
                    <a:tint val="75000"/>
                  </a:prstClr>
                </a:solidFill>
              </a:rPr>
              <a:t>www.shahrvand-yar.com</a:t>
            </a:r>
            <a:endParaRPr lang="fr-FR"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C87A3DA-753E-4183-86CA-47CC4DF845D7}"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xmlns="" val="10378470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0140983E-D52E-4185-BF2A-EDCC72E5320E}" type="datetime1">
              <a:rPr lang="fr-FR" smtClean="0">
                <a:solidFill>
                  <a:prstClr val="black">
                    <a:tint val="75000"/>
                  </a:prstClr>
                </a:solidFill>
              </a:rPr>
              <a:pPr/>
              <a:t>07/06/2013</a:t>
            </a:fld>
            <a:endParaRPr lang="fr-FR" dirty="0">
              <a:solidFill>
                <a:prstClr val="black">
                  <a:tint val="75000"/>
                </a:prstClr>
              </a:solidFill>
            </a:endParaRPr>
          </a:p>
        </p:txBody>
      </p:sp>
      <p:sp>
        <p:nvSpPr>
          <p:cNvPr id="4" name="Footer Placeholder 3"/>
          <p:cNvSpPr>
            <a:spLocks noGrp="1"/>
          </p:cNvSpPr>
          <p:nvPr>
            <p:ph type="ftr" sz="quarter" idx="11"/>
          </p:nvPr>
        </p:nvSpPr>
        <p:spPr/>
        <p:txBody>
          <a:bodyPr/>
          <a:lstStyle/>
          <a:p>
            <a:r>
              <a:rPr lang="fr-FR" dirty="0" smtClean="0">
                <a:solidFill>
                  <a:prstClr val="black">
                    <a:tint val="75000"/>
                  </a:prstClr>
                </a:solidFill>
              </a:rPr>
              <a:t>www.shahrvand-yar.com</a:t>
            </a:r>
            <a:endParaRPr lang="fr-FR"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C87A3DA-753E-4183-86CA-47CC4DF845D7}"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xmlns="" val="72491357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19E604-C9B1-476F-B013-652E9DAA76C4}" type="datetime1">
              <a:rPr lang="fr-FR" smtClean="0">
                <a:solidFill>
                  <a:prstClr val="black">
                    <a:tint val="75000"/>
                  </a:prstClr>
                </a:solidFill>
              </a:rPr>
              <a:pPr/>
              <a:t>07/06/2013</a:t>
            </a:fld>
            <a:endParaRPr lang="fr-FR" dirty="0">
              <a:solidFill>
                <a:prstClr val="black">
                  <a:tint val="75000"/>
                </a:prstClr>
              </a:solidFill>
            </a:endParaRPr>
          </a:p>
        </p:txBody>
      </p:sp>
      <p:sp>
        <p:nvSpPr>
          <p:cNvPr id="3" name="Footer Placeholder 2"/>
          <p:cNvSpPr>
            <a:spLocks noGrp="1"/>
          </p:cNvSpPr>
          <p:nvPr>
            <p:ph type="ftr" sz="quarter" idx="11"/>
          </p:nvPr>
        </p:nvSpPr>
        <p:spPr/>
        <p:txBody>
          <a:bodyPr/>
          <a:lstStyle/>
          <a:p>
            <a:r>
              <a:rPr lang="fr-FR" dirty="0" smtClean="0">
                <a:solidFill>
                  <a:prstClr val="black">
                    <a:tint val="75000"/>
                  </a:prstClr>
                </a:solidFill>
              </a:rPr>
              <a:t>www.shahrvand-yar.com</a:t>
            </a:r>
            <a:endParaRPr lang="fr-FR"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C87A3DA-753E-4183-86CA-47CC4DF845D7}"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xmlns="" val="220695427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5A465D-2424-4572-85EB-C47CECB73D5A}" type="datetime1">
              <a:rPr lang="fr-FR" smtClean="0">
                <a:solidFill>
                  <a:prstClr val="black">
                    <a:tint val="75000"/>
                  </a:prstClr>
                </a:solidFill>
              </a:rPr>
              <a:pPr/>
              <a:t>07/06/2013</a:t>
            </a:fld>
            <a:endParaRPr lang="fr-FR" dirty="0">
              <a:solidFill>
                <a:prstClr val="black">
                  <a:tint val="75000"/>
                </a:prstClr>
              </a:solidFill>
            </a:endParaRPr>
          </a:p>
        </p:txBody>
      </p:sp>
      <p:sp>
        <p:nvSpPr>
          <p:cNvPr id="6" name="Footer Placeholder 5"/>
          <p:cNvSpPr>
            <a:spLocks noGrp="1"/>
          </p:cNvSpPr>
          <p:nvPr>
            <p:ph type="ftr" sz="quarter" idx="11"/>
          </p:nvPr>
        </p:nvSpPr>
        <p:spPr/>
        <p:txBody>
          <a:bodyPr/>
          <a:lstStyle/>
          <a:p>
            <a:r>
              <a:rPr lang="fr-FR" dirty="0" smtClean="0">
                <a:solidFill>
                  <a:prstClr val="black">
                    <a:tint val="75000"/>
                  </a:prstClr>
                </a:solidFill>
              </a:rPr>
              <a:t>www.shahrvand-yar.com</a:t>
            </a:r>
            <a:endParaRPr lang="fr-FR"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C87A3DA-753E-4183-86CA-47CC4DF845D7}"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xmlns="" val="112048886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7FE44E-CE9A-4169-B043-A07F8C33E9F6}" type="datetime1">
              <a:rPr lang="fr-FR" smtClean="0">
                <a:solidFill>
                  <a:prstClr val="black">
                    <a:tint val="75000"/>
                  </a:prstClr>
                </a:solidFill>
              </a:rPr>
              <a:pPr/>
              <a:t>07/06/2013</a:t>
            </a:fld>
            <a:endParaRPr lang="fr-FR" dirty="0">
              <a:solidFill>
                <a:prstClr val="black">
                  <a:tint val="75000"/>
                </a:prstClr>
              </a:solidFill>
            </a:endParaRPr>
          </a:p>
        </p:txBody>
      </p:sp>
      <p:sp>
        <p:nvSpPr>
          <p:cNvPr id="6" name="Footer Placeholder 5"/>
          <p:cNvSpPr>
            <a:spLocks noGrp="1"/>
          </p:cNvSpPr>
          <p:nvPr>
            <p:ph type="ftr" sz="quarter" idx="11"/>
          </p:nvPr>
        </p:nvSpPr>
        <p:spPr/>
        <p:txBody>
          <a:bodyPr/>
          <a:lstStyle/>
          <a:p>
            <a:r>
              <a:rPr lang="fr-FR" dirty="0" smtClean="0">
                <a:solidFill>
                  <a:prstClr val="black">
                    <a:tint val="75000"/>
                  </a:prstClr>
                </a:solidFill>
              </a:rPr>
              <a:t>www.shahrvand-yar.com</a:t>
            </a:r>
            <a:endParaRPr lang="fr-FR"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C87A3DA-753E-4183-86CA-47CC4DF845D7}"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xmlns="" val="15920638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7CD144BB-CE3D-46D3-9106-30BA99232FC3}" type="datetime1">
              <a:rPr lang="fr-FR" smtClean="0">
                <a:solidFill>
                  <a:prstClr val="black">
                    <a:tint val="75000"/>
                  </a:prstClr>
                </a:solidFill>
              </a:rPr>
              <a:pPr/>
              <a:t>07/06/2013</a:t>
            </a:fld>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r>
              <a:rPr lang="fr-FR" dirty="0" smtClean="0">
                <a:solidFill>
                  <a:prstClr val="black">
                    <a:tint val="75000"/>
                  </a:prstClr>
                </a:solidFill>
              </a:rPr>
              <a:t>www.shahrvand-yar.com</a:t>
            </a:r>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C87A3DA-753E-4183-86CA-47CC4DF845D7}"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xmlns="" val="44726898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A4158A6B-BEBF-4284-8273-8BBB0944413A}" type="datetime1">
              <a:rPr lang="fr-FR" smtClean="0">
                <a:solidFill>
                  <a:prstClr val="black">
                    <a:tint val="75000"/>
                  </a:prstClr>
                </a:solidFill>
              </a:rPr>
              <a:pPr/>
              <a:t>07/06/2013</a:t>
            </a:fld>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r>
              <a:rPr lang="fr-FR" dirty="0" smtClean="0">
                <a:solidFill>
                  <a:prstClr val="black">
                    <a:tint val="75000"/>
                  </a:prstClr>
                </a:solidFill>
              </a:rPr>
              <a:t>www.shahrvand-yar.com</a:t>
            </a:r>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C87A3DA-753E-4183-86CA-47CC4DF845D7}"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xmlns="" val="49536674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TT"/>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TT"/>
          </a:p>
        </p:txBody>
      </p:sp>
      <p:sp>
        <p:nvSpPr>
          <p:cNvPr id="4" name="Espace réservé de la date 3"/>
          <p:cNvSpPr>
            <a:spLocks noGrp="1"/>
          </p:cNvSpPr>
          <p:nvPr>
            <p:ph type="dt" sz="half" idx="10"/>
          </p:nvPr>
        </p:nvSpPr>
        <p:spPr/>
        <p:txBody>
          <a:bodyPr/>
          <a:lstStyle/>
          <a:p>
            <a:fld id="{CB1F8639-1B95-47C2-AC9E-BF0C97645F0D}" type="datetimeFigureOut">
              <a:rPr lang="en-TT" smtClean="0">
                <a:solidFill>
                  <a:prstClr val="black">
                    <a:tint val="75000"/>
                  </a:prstClr>
                </a:solidFill>
              </a:rPr>
              <a:pPr/>
              <a:t>07/06/2013</a:t>
            </a:fld>
            <a:endParaRPr lang="en-TT">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TT">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F190455-4EB7-4306-B59D-679A58D1E1B3}"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402936113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CB1F8639-1B95-47C2-AC9E-BF0C97645F0D}" type="datetimeFigureOut">
              <a:rPr lang="en-TT" smtClean="0">
                <a:solidFill>
                  <a:prstClr val="black">
                    <a:tint val="75000"/>
                  </a:prstClr>
                </a:solidFill>
              </a:rPr>
              <a:pPr/>
              <a:t>07/06/2013</a:t>
            </a:fld>
            <a:endParaRPr lang="en-TT">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TT">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F190455-4EB7-4306-B59D-679A58D1E1B3}"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249743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e la date 2"/>
          <p:cNvSpPr>
            <a:spLocks noGrp="1"/>
          </p:cNvSpPr>
          <p:nvPr>
            <p:ph type="dt" sz="half" idx="10"/>
          </p:nvPr>
        </p:nvSpPr>
        <p:spPr/>
        <p:txBody>
          <a:bodyPr/>
          <a:lstStyle/>
          <a:p>
            <a:fld id="{713095FC-C10A-4AAC-AF70-E4FEBE501E6F}" type="datetimeFigureOut">
              <a:rPr lang="en-TT" smtClean="0"/>
              <a:pPr/>
              <a:t>07/06/2013</a:t>
            </a:fld>
            <a:endParaRPr lang="en-TT"/>
          </a:p>
        </p:txBody>
      </p:sp>
      <p:sp>
        <p:nvSpPr>
          <p:cNvPr id="4" name="Espace réservé du pied de page 3"/>
          <p:cNvSpPr>
            <a:spLocks noGrp="1"/>
          </p:cNvSpPr>
          <p:nvPr>
            <p:ph type="ftr" sz="quarter" idx="11"/>
          </p:nvPr>
        </p:nvSpPr>
        <p:spPr/>
        <p:txBody>
          <a:bodyPr/>
          <a:lstStyle/>
          <a:p>
            <a:endParaRPr lang="en-TT"/>
          </a:p>
        </p:txBody>
      </p:sp>
      <p:sp>
        <p:nvSpPr>
          <p:cNvPr id="5" name="Espace réservé du numéro de diapositive 4"/>
          <p:cNvSpPr>
            <a:spLocks noGrp="1"/>
          </p:cNvSpPr>
          <p:nvPr>
            <p:ph type="sldNum" sz="quarter" idx="12"/>
          </p:nvPr>
        </p:nvSpPr>
        <p:spPr/>
        <p:txBody>
          <a:bodyPr/>
          <a:lstStyle/>
          <a:p>
            <a:fld id="{D429B664-AB11-428E-B4A8-EDBF6732EABB}" type="slidenum">
              <a:rPr lang="en-TT" smtClean="0"/>
              <a:pPr/>
              <a:t>‹#›</a:t>
            </a:fld>
            <a:endParaRPr lang="en-TT"/>
          </a:p>
        </p:txBody>
      </p:sp>
    </p:spTree>
    <p:extLst>
      <p:ext uri="{BB962C8B-B14F-4D97-AF65-F5344CB8AC3E}">
        <p14:creationId xmlns:p14="http://schemas.microsoft.com/office/powerpoint/2010/main" xmlns="" val="324237645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TT"/>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B1F8639-1B95-47C2-AC9E-BF0C97645F0D}" type="datetimeFigureOut">
              <a:rPr lang="en-TT" smtClean="0">
                <a:solidFill>
                  <a:prstClr val="black">
                    <a:tint val="75000"/>
                  </a:prstClr>
                </a:solidFill>
              </a:rPr>
              <a:pPr/>
              <a:t>07/06/2013</a:t>
            </a:fld>
            <a:endParaRPr lang="en-TT">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TT">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F190455-4EB7-4306-B59D-679A58D1E1B3}"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425039868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5" name="Espace réservé de la date 4"/>
          <p:cNvSpPr>
            <a:spLocks noGrp="1"/>
          </p:cNvSpPr>
          <p:nvPr>
            <p:ph type="dt" sz="half" idx="10"/>
          </p:nvPr>
        </p:nvSpPr>
        <p:spPr/>
        <p:txBody>
          <a:bodyPr/>
          <a:lstStyle/>
          <a:p>
            <a:fld id="{CB1F8639-1B95-47C2-AC9E-BF0C97645F0D}" type="datetimeFigureOut">
              <a:rPr lang="en-TT" smtClean="0">
                <a:solidFill>
                  <a:prstClr val="black">
                    <a:tint val="75000"/>
                  </a:prstClr>
                </a:solidFill>
              </a:rPr>
              <a:pPr/>
              <a:t>07/06/2013</a:t>
            </a:fld>
            <a:endParaRPr lang="en-TT">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TT">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F190455-4EB7-4306-B59D-679A58D1E1B3}"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71144038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TT"/>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7" name="Espace réservé de la date 6"/>
          <p:cNvSpPr>
            <a:spLocks noGrp="1"/>
          </p:cNvSpPr>
          <p:nvPr>
            <p:ph type="dt" sz="half" idx="10"/>
          </p:nvPr>
        </p:nvSpPr>
        <p:spPr/>
        <p:txBody>
          <a:bodyPr/>
          <a:lstStyle/>
          <a:p>
            <a:fld id="{CB1F8639-1B95-47C2-AC9E-BF0C97645F0D}" type="datetimeFigureOut">
              <a:rPr lang="en-TT" smtClean="0">
                <a:solidFill>
                  <a:prstClr val="black">
                    <a:tint val="75000"/>
                  </a:prstClr>
                </a:solidFill>
              </a:rPr>
              <a:pPr/>
              <a:t>07/06/2013</a:t>
            </a:fld>
            <a:endParaRPr lang="en-TT">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en-TT">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3F190455-4EB7-4306-B59D-679A58D1E1B3}"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197925094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e la date 2"/>
          <p:cNvSpPr>
            <a:spLocks noGrp="1"/>
          </p:cNvSpPr>
          <p:nvPr>
            <p:ph type="dt" sz="half" idx="10"/>
          </p:nvPr>
        </p:nvSpPr>
        <p:spPr/>
        <p:txBody>
          <a:bodyPr/>
          <a:lstStyle/>
          <a:p>
            <a:fld id="{CB1F8639-1B95-47C2-AC9E-BF0C97645F0D}" type="datetimeFigureOut">
              <a:rPr lang="en-TT" smtClean="0">
                <a:solidFill>
                  <a:prstClr val="black">
                    <a:tint val="75000"/>
                  </a:prstClr>
                </a:solidFill>
              </a:rPr>
              <a:pPr/>
              <a:t>07/06/2013</a:t>
            </a:fld>
            <a:endParaRPr lang="en-TT">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en-TT">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3F190455-4EB7-4306-B59D-679A58D1E1B3}"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230267073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1F8639-1B95-47C2-AC9E-BF0C97645F0D}" type="datetimeFigureOut">
              <a:rPr lang="en-TT" smtClean="0">
                <a:solidFill>
                  <a:prstClr val="black">
                    <a:tint val="75000"/>
                  </a:prstClr>
                </a:solidFill>
              </a:rPr>
              <a:pPr/>
              <a:t>07/06/2013</a:t>
            </a:fld>
            <a:endParaRPr lang="en-TT">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en-TT">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3F190455-4EB7-4306-B59D-679A58D1E1B3}"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239764737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TT"/>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B1F8639-1B95-47C2-AC9E-BF0C97645F0D}" type="datetimeFigureOut">
              <a:rPr lang="en-TT" smtClean="0">
                <a:solidFill>
                  <a:prstClr val="black">
                    <a:tint val="75000"/>
                  </a:prstClr>
                </a:solidFill>
              </a:rPr>
              <a:pPr/>
              <a:t>07/06/2013</a:t>
            </a:fld>
            <a:endParaRPr lang="en-TT">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TT">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F190455-4EB7-4306-B59D-679A58D1E1B3}"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14167030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TT"/>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T"/>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B1F8639-1B95-47C2-AC9E-BF0C97645F0D}" type="datetimeFigureOut">
              <a:rPr lang="en-TT" smtClean="0">
                <a:solidFill>
                  <a:prstClr val="black">
                    <a:tint val="75000"/>
                  </a:prstClr>
                </a:solidFill>
              </a:rPr>
              <a:pPr/>
              <a:t>07/06/2013</a:t>
            </a:fld>
            <a:endParaRPr lang="en-TT">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TT">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F190455-4EB7-4306-B59D-679A58D1E1B3}"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400941850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CB1F8639-1B95-47C2-AC9E-BF0C97645F0D}" type="datetimeFigureOut">
              <a:rPr lang="en-TT" smtClean="0">
                <a:solidFill>
                  <a:prstClr val="black">
                    <a:tint val="75000"/>
                  </a:prstClr>
                </a:solidFill>
              </a:rPr>
              <a:pPr/>
              <a:t>07/06/2013</a:t>
            </a:fld>
            <a:endParaRPr lang="en-TT">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TT">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F190455-4EB7-4306-B59D-679A58D1E1B3}"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415400939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TT"/>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CB1F8639-1B95-47C2-AC9E-BF0C97645F0D}" type="datetimeFigureOut">
              <a:rPr lang="en-TT" smtClean="0">
                <a:solidFill>
                  <a:prstClr val="black">
                    <a:tint val="75000"/>
                  </a:prstClr>
                </a:solidFill>
              </a:rPr>
              <a:pPr/>
              <a:t>07/06/2013</a:t>
            </a:fld>
            <a:endParaRPr lang="en-TT">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TT">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F190455-4EB7-4306-B59D-679A58D1E1B3}"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1290963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13095FC-C10A-4AAC-AF70-E4FEBE501E6F}" type="datetimeFigureOut">
              <a:rPr lang="en-TT" smtClean="0"/>
              <a:pPr/>
              <a:t>07/06/2013</a:t>
            </a:fld>
            <a:endParaRPr lang="en-TT"/>
          </a:p>
        </p:txBody>
      </p:sp>
      <p:sp>
        <p:nvSpPr>
          <p:cNvPr id="3" name="Espace réservé du pied de page 2"/>
          <p:cNvSpPr>
            <a:spLocks noGrp="1"/>
          </p:cNvSpPr>
          <p:nvPr>
            <p:ph type="ftr" sz="quarter" idx="11"/>
          </p:nvPr>
        </p:nvSpPr>
        <p:spPr/>
        <p:txBody>
          <a:bodyPr/>
          <a:lstStyle/>
          <a:p>
            <a:endParaRPr lang="en-TT"/>
          </a:p>
        </p:txBody>
      </p:sp>
      <p:sp>
        <p:nvSpPr>
          <p:cNvPr id="4" name="Espace réservé du numéro de diapositive 3"/>
          <p:cNvSpPr>
            <a:spLocks noGrp="1"/>
          </p:cNvSpPr>
          <p:nvPr>
            <p:ph type="sldNum" sz="quarter" idx="12"/>
          </p:nvPr>
        </p:nvSpPr>
        <p:spPr/>
        <p:txBody>
          <a:bodyPr/>
          <a:lstStyle/>
          <a:p>
            <a:fld id="{D429B664-AB11-428E-B4A8-EDBF6732EABB}" type="slidenum">
              <a:rPr lang="en-TT" smtClean="0"/>
              <a:pPr/>
              <a:t>‹#›</a:t>
            </a:fld>
            <a:endParaRPr lang="en-TT"/>
          </a:p>
        </p:txBody>
      </p:sp>
    </p:spTree>
    <p:extLst>
      <p:ext uri="{BB962C8B-B14F-4D97-AF65-F5344CB8AC3E}">
        <p14:creationId xmlns:p14="http://schemas.microsoft.com/office/powerpoint/2010/main" xmlns="" val="3961024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TT"/>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13095FC-C10A-4AAC-AF70-E4FEBE501E6F}" type="datetimeFigureOut">
              <a:rPr lang="en-TT" smtClean="0"/>
              <a:pPr/>
              <a:t>07/06/2013</a:t>
            </a:fld>
            <a:endParaRPr lang="en-TT"/>
          </a:p>
        </p:txBody>
      </p:sp>
      <p:sp>
        <p:nvSpPr>
          <p:cNvPr id="6" name="Espace réservé du pied de page 5"/>
          <p:cNvSpPr>
            <a:spLocks noGrp="1"/>
          </p:cNvSpPr>
          <p:nvPr>
            <p:ph type="ftr" sz="quarter" idx="11"/>
          </p:nvPr>
        </p:nvSpPr>
        <p:spPr/>
        <p:txBody>
          <a:bodyPr/>
          <a:lstStyle/>
          <a:p>
            <a:endParaRPr lang="en-TT"/>
          </a:p>
        </p:txBody>
      </p:sp>
      <p:sp>
        <p:nvSpPr>
          <p:cNvPr id="7" name="Espace réservé du numéro de diapositive 6"/>
          <p:cNvSpPr>
            <a:spLocks noGrp="1"/>
          </p:cNvSpPr>
          <p:nvPr>
            <p:ph type="sldNum" sz="quarter" idx="12"/>
          </p:nvPr>
        </p:nvSpPr>
        <p:spPr/>
        <p:txBody>
          <a:bodyPr/>
          <a:lstStyle/>
          <a:p>
            <a:fld id="{D429B664-AB11-428E-B4A8-EDBF6732EABB}" type="slidenum">
              <a:rPr lang="en-TT" smtClean="0"/>
              <a:pPr/>
              <a:t>‹#›</a:t>
            </a:fld>
            <a:endParaRPr lang="en-TT"/>
          </a:p>
        </p:txBody>
      </p:sp>
    </p:spTree>
    <p:extLst>
      <p:ext uri="{BB962C8B-B14F-4D97-AF65-F5344CB8AC3E}">
        <p14:creationId xmlns:p14="http://schemas.microsoft.com/office/powerpoint/2010/main" xmlns="" val="367831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TT"/>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T"/>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13095FC-C10A-4AAC-AF70-E4FEBE501E6F}" type="datetimeFigureOut">
              <a:rPr lang="en-TT" smtClean="0"/>
              <a:pPr/>
              <a:t>07/06/2013</a:t>
            </a:fld>
            <a:endParaRPr lang="en-TT"/>
          </a:p>
        </p:txBody>
      </p:sp>
      <p:sp>
        <p:nvSpPr>
          <p:cNvPr id="6" name="Espace réservé du pied de page 5"/>
          <p:cNvSpPr>
            <a:spLocks noGrp="1"/>
          </p:cNvSpPr>
          <p:nvPr>
            <p:ph type="ftr" sz="quarter" idx="11"/>
          </p:nvPr>
        </p:nvSpPr>
        <p:spPr/>
        <p:txBody>
          <a:bodyPr/>
          <a:lstStyle/>
          <a:p>
            <a:endParaRPr lang="en-TT"/>
          </a:p>
        </p:txBody>
      </p:sp>
      <p:sp>
        <p:nvSpPr>
          <p:cNvPr id="7" name="Espace réservé du numéro de diapositive 6"/>
          <p:cNvSpPr>
            <a:spLocks noGrp="1"/>
          </p:cNvSpPr>
          <p:nvPr>
            <p:ph type="sldNum" sz="quarter" idx="12"/>
          </p:nvPr>
        </p:nvSpPr>
        <p:spPr/>
        <p:txBody>
          <a:bodyPr/>
          <a:lstStyle/>
          <a:p>
            <a:fld id="{D429B664-AB11-428E-B4A8-EDBF6732EABB}" type="slidenum">
              <a:rPr lang="en-TT" smtClean="0"/>
              <a:pPr/>
              <a:t>‹#›</a:t>
            </a:fld>
            <a:endParaRPr lang="en-TT"/>
          </a:p>
        </p:txBody>
      </p:sp>
    </p:spTree>
    <p:extLst>
      <p:ext uri="{BB962C8B-B14F-4D97-AF65-F5344CB8AC3E}">
        <p14:creationId xmlns:p14="http://schemas.microsoft.com/office/powerpoint/2010/main" xmlns="" val="276050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6" Type="http://schemas.openxmlformats.org/officeDocument/2006/relationships/image" Target="../media/image3.pn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2.pn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4.jpe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TT"/>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3095FC-C10A-4AAC-AF70-E4FEBE501E6F}" type="datetimeFigureOut">
              <a:rPr lang="en-TT" smtClean="0"/>
              <a:pPr/>
              <a:t>07/06/2013</a:t>
            </a:fld>
            <a:endParaRPr lang="en-TT"/>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T"/>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29B664-AB11-428E-B4A8-EDBF6732EABB}" type="slidenum">
              <a:rPr lang="en-TT" smtClean="0"/>
              <a:pPr/>
              <a:t>‹#›</a:t>
            </a:fld>
            <a:endParaRPr lang="en-TT"/>
          </a:p>
        </p:txBody>
      </p:sp>
    </p:spTree>
    <p:extLst>
      <p:ext uri="{BB962C8B-B14F-4D97-AF65-F5344CB8AC3E}">
        <p14:creationId xmlns:p14="http://schemas.microsoft.com/office/powerpoint/2010/main" xmlns="" val="548360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xmlns="" val="41420934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p:transition>
  <p:txStyles>
    <p:titleStyle>
      <a:lvl1pPr algn="l" defTabSz="912813" rtl="0" eaLnBrk="0" fontAlgn="base" hangingPunct="0">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9pPr>
    </p:titleStyle>
    <p:bodyStyle>
      <a:lvl1pPr marL="396875" indent="-396875" algn="l" defTabSz="912813" rtl="0" eaLnBrk="0" fontAlgn="base" hangingPunct="0">
        <a:lnSpc>
          <a:spcPct val="90000"/>
        </a:lnSpc>
        <a:spcBef>
          <a:spcPct val="20000"/>
        </a:spcBef>
        <a:spcAft>
          <a:spcPct val="0"/>
        </a:spcAft>
        <a:buBlip>
          <a:blip r:embed="rId15"/>
        </a:buBlip>
        <a:defRPr sz="3200" kern="1200">
          <a:solidFill>
            <a:schemeClr val="tx1"/>
          </a:solidFill>
          <a:latin typeface="+mn-lt"/>
          <a:ea typeface="+mn-ea"/>
          <a:cs typeface="+mn-cs"/>
        </a:defRPr>
      </a:lvl1pPr>
      <a:lvl2pPr marL="914400" indent="-396875" algn="l" defTabSz="912813" rtl="0" eaLnBrk="0" fontAlgn="base" hangingPunct="0">
        <a:lnSpc>
          <a:spcPct val="90000"/>
        </a:lnSpc>
        <a:spcBef>
          <a:spcPct val="20000"/>
        </a:spcBef>
        <a:spcAft>
          <a:spcPct val="0"/>
        </a:spcAft>
        <a:buBlip>
          <a:blip r:embed="rId16"/>
        </a:buBlip>
        <a:defRPr sz="2800" kern="1200">
          <a:solidFill>
            <a:schemeClr val="tx1"/>
          </a:solidFill>
          <a:latin typeface="+mn-lt"/>
          <a:ea typeface="+mn-ea"/>
          <a:cs typeface="+mn-cs"/>
        </a:defRPr>
      </a:lvl2pPr>
      <a:lvl3pPr marL="1258888" indent="-344488" algn="l" defTabSz="912813" rtl="0" eaLnBrk="0" fontAlgn="base" hangingPunct="0">
        <a:lnSpc>
          <a:spcPct val="90000"/>
        </a:lnSpc>
        <a:spcBef>
          <a:spcPct val="20000"/>
        </a:spcBef>
        <a:spcAft>
          <a:spcPct val="0"/>
        </a:spcAft>
        <a:buBlip>
          <a:blip r:embed="rId16"/>
        </a:buBlip>
        <a:defRPr sz="2400" kern="1200">
          <a:solidFill>
            <a:schemeClr val="tx1"/>
          </a:solidFill>
          <a:latin typeface="+mn-lt"/>
          <a:ea typeface="+mn-ea"/>
          <a:cs typeface="+mn-cs"/>
        </a:defRPr>
      </a:lvl3pPr>
      <a:lvl4pPr marL="1604963" indent="-346075" algn="l" defTabSz="912813" rtl="0" eaLnBrk="0" fontAlgn="base" hangingPunct="0">
        <a:lnSpc>
          <a:spcPct val="90000"/>
        </a:lnSpc>
        <a:spcBef>
          <a:spcPct val="20000"/>
        </a:spcBef>
        <a:spcAft>
          <a:spcPct val="0"/>
        </a:spcAft>
        <a:buBlip>
          <a:blip r:embed="rId16"/>
        </a:buBlip>
        <a:defRPr sz="2400" kern="1200">
          <a:solidFill>
            <a:schemeClr val="tx1"/>
          </a:solidFill>
          <a:latin typeface="+mn-lt"/>
          <a:ea typeface="+mn-ea"/>
          <a:cs typeface="+mn-cs"/>
        </a:defRPr>
      </a:lvl4pPr>
      <a:lvl5pPr marL="1941513" indent="-336550" algn="l" defTabSz="912813" rtl="0" eaLnBrk="0" fontAlgn="base" hangingPunct="0">
        <a:lnSpc>
          <a:spcPct val="90000"/>
        </a:lnSpc>
        <a:spcBef>
          <a:spcPct val="20000"/>
        </a:spcBef>
        <a:spcAft>
          <a:spcPct val="0"/>
        </a:spcAft>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58254285"/>
      </p:ext>
    </p:extLst>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TT"/>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98705-E155-4F3A-84F3-A95A9CFF4016}" type="datetimeFigureOut">
              <a:rPr lang="en-TT" smtClean="0">
                <a:solidFill>
                  <a:prstClr val="black">
                    <a:tint val="75000"/>
                  </a:prstClr>
                </a:solidFill>
              </a:rPr>
              <a:pPr/>
              <a:t>07/06/2013</a:t>
            </a:fld>
            <a:endParaRPr lang="en-TT">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T">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FA6CA-A78C-4F7F-B21E-A394C1DE935E}"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72554467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6000"/>
            <a:lum/>
          </a:blip>
          <a:srcRect/>
          <a:tile tx="0" ty="0" sx="100000" sy="100000" flip="xy" algn="ctr"/>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FA16A-2A64-48B0-8291-80BAB59664DC}" type="datetime1">
              <a:rPr lang="fr-FR" smtClean="0">
                <a:solidFill>
                  <a:prstClr val="black">
                    <a:tint val="75000"/>
                  </a:prstClr>
                </a:solidFill>
              </a:rPr>
              <a:pPr/>
              <a:t>07/06/2013</a:t>
            </a:fld>
            <a:endParaRPr lang="fr-FR"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smtClean="0">
                <a:solidFill>
                  <a:prstClr val="black">
                    <a:tint val="75000"/>
                  </a:prstClr>
                </a:solidFill>
              </a:rPr>
              <a:t>www.shahrvand-yar.com</a:t>
            </a:r>
            <a:endParaRPr lang="fr-FR"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87A3DA-753E-4183-86CA-47CC4DF845D7}"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xmlns="" val="2883948247"/>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TT"/>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F8639-1B95-47C2-AC9E-BF0C97645F0D}" type="datetimeFigureOut">
              <a:rPr lang="en-TT" smtClean="0">
                <a:solidFill>
                  <a:prstClr val="black">
                    <a:tint val="75000"/>
                  </a:prstClr>
                </a:solidFill>
              </a:rPr>
              <a:pPr/>
              <a:t>07/06/2013</a:t>
            </a:fld>
            <a:endParaRPr lang="en-TT">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T">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90455-4EB7-4306-B59D-679A58D1E1B3}" type="slidenum">
              <a:rPr lang="en-TT" smtClean="0">
                <a:solidFill>
                  <a:prstClr val="black">
                    <a:tint val="75000"/>
                  </a:prstClr>
                </a:solidFill>
              </a:rPr>
              <a:pPr/>
              <a:t>‹#›</a:t>
            </a:fld>
            <a:endParaRPr lang="en-TT">
              <a:solidFill>
                <a:prstClr val="black">
                  <a:tint val="75000"/>
                </a:prstClr>
              </a:solidFill>
            </a:endParaRPr>
          </a:p>
        </p:txBody>
      </p:sp>
    </p:spTree>
    <p:extLst>
      <p:ext uri="{BB962C8B-B14F-4D97-AF65-F5344CB8AC3E}">
        <p14:creationId xmlns:p14="http://schemas.microsoft.com/office/powerpoint/2010/main" xmlns="" val="2971042125"/>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audio" Target="../media/audio11.wav"/></Relationships>
</file>

<file path=ppt/slides/_rels/slide10.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notesSlide" Target="../notesSlides/notesSlide9.xml"/><Relationship Id="rId1" Type="http://schemas.openxmlformats.org/officeDocument/2006/relationships/slideLayout" Target="../slideLayouts/slideLayout64.xml"/><Relationship Id="rId5" Type="http://schemas.openxmlformats.org/officeDocument/2006/relationships/audio" Target="../media/audio61.wav"/><Relationship Id="rId4" Type="http://schemas.openxmlformats.org/officeDocument/2006/relationships/audio" Target="../media/audio7.wav"/></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64.xml"/><Relationship Id="rId5" Type="http://schemas.openxmlformats.org/officeDocument/2006/relationships/audio" Target="../media/audio11.wav"/><Relationship Id="rId4" Type="http://schemas.openxmlformats.org/officeDocument/2006/relationships/audio" Target="../media/audio7.wav"/></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64.xml"/><Relationship Id="rId5" Type="http://schemas.openxmlformats.org/officeDocument/2006/relationships/audio" Target="../media/audio11.wav"/><Relationship Id="rId4" Type="http://schemas.openxmlformats.org/officeDocument/2006/relationships/audio" Target="../media/audio7.wav"/></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64.xml"/><Relationship Id="rId4" Type="http://schemas.openxmlformats.org/officeDocument/2006/relationships/audio" Target="../media/audio7.wav"/></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xml"/><Relationship Id="rId1" Type="http://schemas.openxmlformats.org/officeDocument/2006/relationships/slideLayout" Target="../slideLayouts/slideLayout3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3.xml"/><Relationship Id="rId1" Type="http://schemas.openxmlformats.org/officeDocument/2006/relationships/slideLayout" Target="../slideLayouts/slideLayout47.xml"/><Relationship Id="rId4" Type="http://schemas.openxmlformats.org/officeDocument/2006/relationships/audio" Target="../media/audio4.wav"/></Relationships>
</file>

<file path=ppt/slides/_rels/slide5.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4.xml"/><Relationship Id="rId1" Type="http://schemas.openxmlformats.org/officeDocument/2006/relationships/slideLayout" Target="../slideLayouts/slideLayout47.xml"/><Relationship Id="rId4" Type="http://schemas.openxmlformats.org/officeDocument/2006/relationships/audio" Target="../media/audio4.wav"/></Relationships>
</file>

<file path=ppt/slides/_rels/slide6.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5.xml"/><Relationship Id="rId1" Type="http://schemas.openxmlformats.org/officeDocument/2006/relationships/slideLayout" Target="../slideLayouts/slideLayout47.xml"/><Relationship Id="rId4" Type="http://schemas.openxmlformats.org/officeDocument/2006/relationships/audio" Target="../media/audio4.wav"/></Relationships>
</file>

<file path=ppt/slides/_rels/slide7.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notesSlide" Target="../notesSlides/notesSlide6.xml"/><Relationship Id="rId1" Type="http://schemas.openxmlformats.org/officeDocument/2006/relationships/slideLayout" Target="../slideLayouts/slideLayout25.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notesSlide" Target="../notesSlides/notesSlide7.xml"/><Relationship Id="rId1" Type="http://schemas.openxmlformats.org/officeDocument/2006/relationships/slideLayout" Target="../slideLayouts/slideLayout25.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notesSlide" Target="../notesSlides/notesSlide8.xml"/><Relationship Id="rId1" Type="http://schemas.openxmlformats.org/officeDocument/2006/relationships/slideLayout" Target="../slideLayouts/slideLayout25.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16" name="Title 1"/>
          <p:cNvSpPr>
            <a:spLocks noGrp="1"/>
          </p:cNvSpPr>
          <p:nvPr>
            <p:ph type="ctrTitle"/>
          </p:nvPr>
        </p:nvSpPr>
        <p:spPr>
          <a:xfrm>
            <a:off x="378097" y="1295400"/>
            <a:ext cx="8460432" cy="914399"/>
          </a:xfrm>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rtl="1" eaLnBrk="1" fontAlgn="auto" hangingPunct="1">
              <a:spcAft>
                <a:spcPts val="0"/>
              </a:spcAft>
              <a:defRPr/>
            </a:pPr>
            <a:r>
              <a:rPr lang="fa-IR" sz="4800" dirty="0" smtClean="0">
                <a:latin typeface="Titr" pitchFamily="2" charset="-78"/>
                <a:cs typeface="Titr" pitchFamily="2" charset="-78"/>
              </a:rPr>
              <a:t>نظام جمهوری </a:t>
            </a:r>
            <a:r>
              <a:rPr lang="fa-IR" sz="4800" dirty="0">
                <a:latin typeface="Titr" pitchFamily="2" charset="-78"/>
                <a:cs typeface="Titr" pitchFamily="2" charset="-78"/>
              </a:rPr>
              <a:t>اسلامی </a:t>
            </a:r>
            <a:r>
              <a:rPr lang="fa-IR" sz="4800" dirty="0" smtClean="0">
                <a:latin typeface="Titr" pitchFamily="2" charset="-78"/>
                <a:cs typeface="Titr" pitchFamily="2" charset="-78"/>
              </a:rPr>
              <a:t>در</a:t>
            </a:r>
            <a:r>
              <a:rPr lang="fr-FR" sz="4800" dirty="0" smtClean="0">
                <a:latin typeface="Titr" pitchFamily="2" charset="-78"/>
                <a:cs typeface="Titr" pitchFamily="2" charset="-78"/>
              </a:rPr>
              <a:t> </a:t>
            </a:r>
            <a:r>
              <a:rPr lang="fa-IR" sz="4800" dirty="0" smtClean="0">
                <a:latin typeface="Titr" pitchFamily="2" charset="-78"/>
                <a:cs typeface="Titr" pitchFamily="2" charset="-78"/>
              </a:rPr>
              <a:t>وضعیت </a:t>
            </a:r>
            <a:r>
              <a:rPr lang="fa-IR" sz="4800" dirty="0" smtClean="0">
                <a:latin typeface="Titr" pitchFamily="2" charset="-78"/>
                <a:cs typeface="Titr" pitchFamily="2" charset="-78"/>
              </a:rPr>
              <a:t>بحرانی</a:t>
            </a:r>
            <a:r>
              <a:rPr lang="de-DE" sz="4800" dirty="0" smtClean="0">
                <a:latin typeface="Titr" pitchFamily="2" charset="-78"/>
                <a:cs typeface="Titr" pitchFamily="2" charset="-78"/>
              </a:rPr>
              <a:t/>
            </a:r>
            <a:br>
              <a:rPr lang="de-DE" sz="4800" dirty="0" smtClean="0">
                <a:latin typeface="Titr" pitchFamily="2" charset="-78"/>
                <a:cs typeface="Titr" pitchFamily="2" charset="-78"/>
              </a:rPr>
            </a:br>
            <a:r>
              <a:rPr lang="fa-IR" sz="4800" dirty="0" smtClean="0">
                <a:solidFill>
                  <a:srgbClr val="FF0000"/>
                </a:solidFill>
                <a:latin typeface="Titr" pitchFamily="2" charset="-78"/>
                <a:cs typeface="Titr" pitchFamily="2" charset="-78"/>
              </a:rPr>
              <a:t>اشکال گذار به دموکراسی</a:t>
            </a:r>
            <a:endParaRPr lang="de-DE" sz="4800" b="1" cap="all" spc="0" dirty="0">
              <a:ln/>
              <a:solidFill>
                <a:srgbClr val="FF0000"/>
              </a:solidFill>
              <a:effectLst/>
              <a:latin typeface="Titr" pitchFamily="2" charset="-78"/>
              <a:cs typeface="Titr" pitchFamily="2" charset="-78"/>
            </a:endParaRPr>
          </a:p>
        </p:txBody>
      </p:sp>
      <p:sp>
        <p:nvSpPr>
          <p:cNvPr id="21" name="Subtitle 2"/>
          <p:cNvSpPr>
            <a:spLocks noGrp="1"/>
          </p:cNvSpPr>
          <p:nvPr>
            <p:ph type="subTitle" idx="1"/>
          </p:nvPr>
        </p:nvSpPr>
        <p:spPr>
          <a:xfrm>
            <a:off x="1750812" y="2590800"/>
            <a:ext cx="5715001" cy="525463"/>
          </a:xfrm>
        </p:spPr>
        <p:txBody>
          <a:bodyPr>
            <a:normAutofit/>
          </a:bodyPr>
          <a:lstStyle/>
          <a:p>
            <a:pPr marR="0" algn="ctr" rtl="1"/>
            <a:r>
              <a:rPr lang="fa-IR" sz="3600" dirty="0" smtClean="0">
                <a:solidFill>
                  <a:schemeClr val="tx1"/>
                </a:solidFill>
                <a:latin typeface="Titr" pitchFamily="2" charset="-78"/>
                <a:cs typeface="Titr" pitchFamily="2" charset="-78"/>
              </a:rPr>
              <a:t> </a:t>
            </a:r>
            <a:r>
              <a:rPr lang="fa-IR" dirty="0" smtClean="0">
                <a:solidFill>
                  <a:schemeClr val="tx1"/>
                </a:solidFill>
                <a:latin typeface="Titr" pitchFamily="2" charset="-78"/>
                <a:cs typeface="Titr" pitchFamily="2" charset="-78"/>
              </a:rPr>
              <a:t> سمینارآموزشی انتخابات آزاد و عادلانه </a:t>
            </a:r>
            <a:r>
              <a:rPr lang="fa-IR" sz="2400" dirty="0" smtClean="0">
                <a:solidFill>
                  <a:schemeClr val="tx1"/>
                </a:solidFill>
                <a:latin typeface="Titr" pitchFamily="2" charset="-78"/>
                <a:cs typeface="Titr" pitchFamily="2" charset="-78"/>
              </a:rPr>
              <a:t>  </a:t>
            </a:r>
            <a:r>
              <a:rPr lang="fa-IR" sz="2000" dirty="0" smtClean="0">
                <a:solidFill>
                  <a:schemeClr val="tx1"/>
                </a:solidFill>
                <a:latin typeface="Titr" pitchFamily="2" charset="-78"/>
                <a:cs typeface="Titr" pitchFamily="2" charset="-78"/>
              </a:rPr>
              <a:t>   </a:t>
            </a:r>
            <a:endParaRPr lang="de-DE" sz="2000" dirty="0" smtClean="0">
              <a:solidFill>
                <a:schemeClr val="tx1"/>
              </a:solidFill>
              <a:latin typeface="Titr" pitchFamily="2" charset="-78"/>
              <a:cs typeface="Titr" pitchFamily="2" charset="-78"/>
            </a:endParaRPr>
          </a:p>
        </p:txBody>
      </p:sp>
      <p:sp>
        <p:nvSpPr>
          <p:cNvPr id="22" name="Rectangle 2"/>
          <p:cNvSpPr>
            <a:spLocks noChangeArrowheads="1"/>
          </p:cNvSpPr>
          <p:nvPr/>
        </p:nvSpPr>
        <p:spPr bwMode="auto">
          <a:xfrm>
            <a:off x="2843806" y="4589388"/>
            <a:ext cx="3529013"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rtl="1"/>
            <a:r>
              <a:rPr lang="fa-IR" dirty="0">
                <a:solidFill>
                  <a:prstClr val="white"/>
                </a:solidFill>
                <a:latin typeface="Titr" pitchFamily="2" charset="-78"/>
                <a:cs typeface="Titr" pitchFamily="2" charset="-78"/>
              </a:rPr>
              <a:t> درس </a:t>
            </a:r>
            <a:r>
              <a:rPr lang="fa-IR" dirty="0" smtClean="0">
                <a:solidFill>
                  <a:prstClr val="white"/>
                </a:solidFill>
                <a:latin typeface="Titr" pitchFamily="2" charset="-78"/>
                <a:cs typeface="Titr" pitchFamily="2" charset="-78"/>
              </a:rPr>
              <a:t>چهارم</a:t>
            </a:r>
            <a:endParaRPr lang="en-TT" dirty="0">
              <a:solidFill>
                <a:prstClr val="white"/>
              </a:solidFill>
              <a:latin typeface="Titr" pitchFamily="2" charset="-78"/>
              <a:cs typeface="Titr" pitchFamily="2" charset="-78"/>
            </a:endParaRPr>
          </a:p>
        </p:txBody>
      </p:sp>
      <p:sp>
        <p:nvSpPr>
          <p:cNvPr id="23" name="Rectangle 22"/>
          <p:cNvSpPr/>
          <p:nvPr/>
        </p:nvSpPr>
        <p:spPr>
          <a:xfrm>
            <a:off x="2155371" y="3451163"/>
            <a:ext cx="5056192" cy="430887"/>
          </a:xfrm>
          <a:prstGeom prst="rect">
            <a:avLst/>
          </a:prstGeom>
        </p:spPr>
        <p:txBody>
          <a:bodyPr wrap="none">
            <a:spAutoFit/>
          </a:bodyPr>
          <a:lstStyle/>
          <a:p>
            <a:pPr algn="ctr" rtl="1"/>
            <a:r>
              <a:rPr lang="fa-IR" sz="2200" dirty="0">
                <a:solidFill>
                  <a:prstClr val="white"/>
                </a:solidFill>
                <a:latin typeface="Titr" pitchFamily="2" charset="-78"/>
                <a:cs typeface="Titr" pitchFamily="2" charset="-78"/>
              </a:rPr>
              <a:t>بمنزله  استراتژی گذار از دیکتاتوری به دموکراسی</a:t>
            </a:r>
            <a:endParaRPr lang="de-DE" sz="2200" dirty="0">
              <a:solidFill>
                <a:prstClr val="white"/>
              </a:solidFill>
              <a:latin typeface="Titr" pitchFamily="2" charset="-78"/>
              <a:cs typeface="Titr" pitchFamily="2" charset="-78"/>
            </a:endParaRPr>
          </a:p>
        </p:txBody>
      </p:sp>
      <p:sp>
        <p:nvSpPr>
          <p:cNvPr id="2" name="Rectangle 1"/>
          <p:cNvSpPr/>
          <p:nvPr/>
        </p:nvSpPr>
        <p:spPr>
          <a:xfrm>
            <a:off x="3559135" y="5414665"/>
            <a:ext cx="2226892" cy="461665"/>
          </a:xfrm>
          <a:prstGeom prst="rect">
            <a:avLst/>
          </a:prstGeom>
        </p:spPr>
        <p:txBody>
          <a:bodyPr wrap="none">
            <a:spAutoFit/>
          </a:bodyPr>
          <a:lstStyle/>
          <a:p>
            <a:r>
              <a:rPr lang="fa-IR" sz="2400" dirty="0">
                <a:solidFill>
                  <a:prstClr val="white"/>
                </a:solidFill>
                <a:latin typeface="Titr" pitchFamily="2" charset="-78"/>
                <a:cs typeface="Titr" pitchFamily="2" charset="-78"/>
              </a:rPr>
              <a:t>حسن شریعتمداری </a:t>
            </a:r>
            <a:endParaRPr lang="en-TT" sz="2400" dirty="0">
              <a:solidFill>
                <a:prstClr val="white"/>
              </a:solidFill>
              <a:latin typeface="Titr" pitchFamily="2" charset="-78"/>
              <a:cs typeface="Titr" pitchFamily="2" charset="-78"/>
            </a:endParaRPr>
          </a:p>
        </p:txBody>
      </p:sp>
    </p:spTree>
    <p:extLst>
      <p:ext uri="{BB962C8B-B14F-4D97-AF65-F5344CB8AC3E}">
        <p14:creationId xmlns:p14="http://schemas.microsoft.com/office/powerpoint/2010/main" xmlns="" val="1569763228"/>
      </p:ext>
    </p:extLst>
  </p:cSld>
  <p:clrMapOvr>
    <a:masterClrMapping/>
  </p:clrMapOvr>
  <mc:AlternateContent xmlns:mc="http://schemas.openxmlformats.org/markup-compatibility/2006">
    <mc:Choice xmlns:p14="http://schemas.microsoft.com/office/powerpoint/2010/main" xmlns="" Requires="p14">
      <p:transition spd="slow" p14:dur="3900">
        <p14:glitter pattern="hexagon"/>
        <p:sndAc>
          <p:stSnd>
            <p:snd r:embed="rId4" name="wind.wav"/>
          </p:stSnd>
        </p:sndAc>
      </p:transition>
    </mc:Choice>
    <mc:Fallback>
      <p:transition spd="slow">
        <p:fade/>
        <p:sndAc>
          <p:stSnd>
            <p:snd r:embed="rId3"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Scale>
                                      <p:cBhvr>
                                        <p:cTn id="7" dur="1000" decel="50000" fill="hold">
                                          <p:stCondLst>
                                            <p:cond delay="0"/>
                                          </p:stCondLst>
                                        </p:cTn>
                                        <p:tgtEl>
                                          <p:spTgt spid="1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6"/>
                                        </p:tgtEl>
                                        <p:attrNameLst>
                                          <p:attrName>ppt_x</p:attrName>
                                          <p:attrName>ppt_y</p:attrName>
                                        </p:attrNameLst>
                                      </p:cBhvr>
                                    </p:animMotion>
                                    <p:animEffect transition="in" filter="fade">
                                      <p:cBhvr>
                                        <p:cTn id="9" dur="1000"/>
                                        <p:tgtEl>
                                          <p:spTgt spid="16"/>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21">
                                            <p:txEl>
                                              <p:pRg st="0" end="0"/>
                                            </p:txEl>
                                          </p:spTgt>
                                        </p:tgtEl>
                                        <p:attrNameLst>
                                          <p:attrName>style.visibility</p:attrName>
                                        </p:attrNameLst>
                                      </p:cBhvr>
                                      <p:to>
                                        <p:strVal val="visible"/>
                                      </p:to>
                                    </p:set>
                                    <p:anim calcmode="lin" valueType="num">
                                      <p:cBhvr>
                                        <p:cTn id="14" dur="10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21">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2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2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1000"/>
                            </p:stCondLst>
                            <p:childTnLst>
                              <p:par>
                                <p:cTn id="19" presetID="15" presetClass="entr" presetSubtype="0"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1000" fill="hold"/>
                                        <p:tgtEl>
                                          <p:spTgt spid="23"/>
                                        </p:tgtEl>
                                        <p:attrNameLst>
                                          <p:attrName>ppt_w</p:attrName>
                                        </p:attrNameLst>
                                      </p:cBhvr>
                                      <p:tavLst>
                                        <p:tav tm="0">
                                          <p:val>
                                            <p:fltVal val="0"/>
                                          </p:val>
                                        </p:tav>
                                        <p:tav tm="100000">
                                          <p:val>
                                            <p:strVal val="#ppt_w"/>
                                          </p:val>
                                        </p:tav>
                                      </p:tavLst>
                                    </p:anim>
                                    <p:anim calcmode="lin" valueType="num">
                                      <p:cBhvr>
                                        <p:cTn id="22" dur="1000" fill="hold"/>
                                        <p:tgtEl>
                                          <p:spTgt spid="23"/>
                                        </p:tgtEl>
                                        <p:attrNameLst>
                                          <p:attrName>ppt_h</p:attrName>
                                        </p:attrNameLst>
                                      </p:cBhvr>
                                      <p:tavLst>
                                        <p:tav tm="0">
                                          <p:val>
                                            <p:fltVal val="0"/>
                                          </p:val>
                                        </p:tav>
                                        <p:tav tm="100000">
                                          <p:val>
                                            <p:strVal val="#ppt_h"/>
                                          </p:val>
                                        </p:tav>
                                      </p:tavLst>
                                    </p:anim>
                                    <p:anim calcmode="lin" valueType="num">
                                      <p:cBhvr>
                                        <p:cTn id="23" dur="1000" fill="hold"/>
                                        <p:tgtEl>
                                          <p:spTgt spid="23"/>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2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p:stCondLst>
                        <p:cond delay="indefinite"/>
                      </p:stCondLst>
                      <p:childTnLst>
                        <p:par>
                          <p:cTn id="26" fill="hold">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p:cTn id="29" dur="1000" fill="hold"/>
                                        <p:tgtEl>
                                          <p:spTgt spid="22"/>
                                        </p:tgtEl>
                                        <p:attrNameLst>
                                          <p:attrName>ppt_w</p:attrName>
                                        </p:attrNameLst>
                                      </p:cBhvr>
                                      <p:tavLst>
                                        <p:tav tm="0">
                                          <p:val>
                                            <p:fltVal val="0"/>
                                          </p:val>
                                        </p:tav>
                                        <p:tav tm="100000">
                                          <p:val>
                                            <p:strVal val="#ppt_w"/>
                                          </p:val>
                                        </p:tav>
                                      </p:tavLst>
                                    </p:anim>
                                    <p:anim calcmode="lin" valueType="num">
                                      <p:cBhvr>
                                        <p:cTn id="30" dur="1000" fill="hold"/>
                                        <p:tgtEl>
                                          <p:spTgt spid="22"/>
                                        </p:tgtEl>
                                        <p:attrNameLst>
                                          <p:attrName>ppt_h</p:attrName>
                                        </p:attrNameLst>
                                      </p:cBhvr>
                                      <p:tavLst>
                                        <p:tav tm="0">
                                          <p:val>
                                            <p:fltVal val="0"/>
                                          </p:val>
                                        </p:tav>
                                        <p:tav tm="100000">
                                          <p:val>
                                            <p:strVal val="#ppt_h"/>
                                          </p:val>
                                        </p:tav>
                                      </p:tavLst>
                                    </p:anim>
                                    <p:anim calcmode="lin" valueType="num">
                                      <p:cBhvr>
                                        <p:cTn id="31" dur="1000" fill="hold"/>
                                        <p:tgtEl>
                                          <p:spTgt spid="22"/>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22"/>
                                        </p:tgtEl>
                                        <p:attrNameLst>
                                          <p:attrName>ppt_y</p:attrName>
                                        </p:attrNameLst>
                                      </p:cBhvr>
                                      <p:tavLst>
                                        <p:tav tm="0" fmla="#ppt_y+(sin(-2*pi*(1-$))*-#ppt_x+cos(-2*pi*(1-$))*(1-#ppt_y))*(1-$)">
                                          <p:val>
                                            <p:fltVal val="0"/>
                                          </p:val>
                                        </p:tav>
                                        <p:tav tm="100000">
                                          <p:val>
                                            <p:fltVal val="1"/>
                                          </p:val>
                                        </p:tav>
                                      </p:tavLst>
                                    </p:anim>
                                  </p:childTnLst>
                                </p:cTn>
                              </p:par>
                            </p:childTnLst>
                          </p:cTn>
                        </p:par>
                        <p:par>
                          <p:cTn id="33" fill="hold">
                            <p:stCondLst>
                              <p:cond delay="1000"/>
                            </p:stCondLst>
                            <p:childTnLst>
                              <p:par>
                                <p:cTn id="34" presetID="15" presetClass="entr" presetSubtype="0" fill="hold" grpId="0" nodeType="after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p:cTn id="36" dur="1000" fill="hold"/>
                                        <p:tgtEl>
                                          <p:spTgt spid="2"/>
                                        </p:tgtEl>
                                        <p:attrNameLst>
                                          <p:attrName>ppt_w</p:attrName>
                                        </p:attrNameLst>
                                      </p:cBhvr>
                                      <p:tavLst>
                                        <p:tav tm="0">
                                          <p:val>
                                            <p:fltVal val="0"/>
                                          </p:val>
                                        </p:tav>
                                        <p:tav tm="100000">
                                          <p:val>
                                            <p:strVal val="#ppt_w"/>
                                          </p:val>
                                        </p:tav>
                                      </p:tavLst>
                                    </p:anim>
                                    <p:anim calcmode="lin" valueType="num">
                                      <p:cBhvr>
                                        <p:cTn id="37" dur="1000" fill="hold"/>
                                        <p:tgtEl>
                                          <p:spTgt spid="2"/>
                                        </p:tgtEl>
                                        <p:attrNameLst>
                                          <p:attrName>ppt_h</p:attrName>
                                        </p:attrNameLst>
                                      </p:cBhvr>
                                      <p:tavLst>
                                        <p:tav tm="0">
                                          <p:val>
                                            <p:fltVal val="0"/>
                                          </p:val>
                                        </p:tav>
                                        <p:tav tm="100000">
                                          <p:val>
                                            <p:strVal val="#ppt_h"/>
                                          </p:val>
                                        </p:tav>
                                      </p:tavLst>
                                    </p:anim>
                                    <p:anim calcmode="lin" valueType="num">
                                      <p:cBhvr>
                                        <p:cTn id="38"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 grpId="0" build="p"/>
      <p:bldP spid="22" grpId="0"/>
      <p:bldP spid="23"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hevron 24"/>
          <p:cNvSpPr/>
          <p:nvPr/>
        </p:nvSpPr>
        <p:spPr>
          <a:xfrm flipV="1">
            <a:off x="685800" y="5486399"/>
            <a:ext cx="8991600" cy="636443"/>
          </a:xfrm>
          <a:prstGeom prst="chevron">
            <a:avLst>
              <a:gd name="adj" fmla="val 30408"/>
            </a:avLst>
          </a:prstGeom>
          <a:gradFill>
            <a:gsLst>
              <a:gs pos="0">
                <a:schemeClr val="bg1"/>
              </a:gs>
              <a:gs pos="36000">
                <a:srgbClr val="D5DBDD"/>
              </a:gs>
              <a:gs pos="73000">
                <a:srgbClr val="B2BEC2"/>
              </a:gs>
              <a:gs pos="100000">
                <a:srgbClr val="D5DBDD"/>
              </a:gs>
            </a:gsLst>
            <a:lin ang="16200000" scaled="0"/>
          </a:gradFill>
          <a:ln>
            <a:noFill/>
          </a:ln>
          <a:effectLst>
            <a:outerShdw blurRad="50800" dist="38100" dir="5400000" algn="t" rotWithShape="0">
              <a:prstClr val="black">
                <a:alpha val="40000"/>
              </a:prstClr>
            </a:outerShdw>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a:off x="4343400" y="5558398"/>
            <a:ext cx="318009" cy="492443"/>
          </a:xfrm>
          <a:prstGeom prst="rect">
            <a:avLst/>
          </a:prstGeom>
          <a:noFill/>
        </p:spPr>
        <p:txBody>
          <a:bodyPr wrap="square" rtlCol="0">
            <a:spAutoFit/>
          </a:bodyPr>
          <a:lstStyle/>
          <a:p>
            <a:r>
              <a:rPr lang="en-US" sz="2600" b="1" dirty="0" smtClean="0">
                <a:solidFill>
                  <a:prstClr val="black"/>
                </a:solidFill>
                <a:latin typeface="Gill Sans MT Condensed" pitchFamily="34" charset="0"/>
              </a:rPr>
              <a:t>1</a:t>
            </a:r>
            <a:endParaRPr lang="en-US" sz="2600" b="1" dirty="0">
              <a:solidFill>
                <a:prstClr val="black"/>
              </a:solidFill>
              <a:latin typeface="Gill Sans MT Condensed" pitchFamily="34" charset="0"/>
            </a:endParaRPr>
          </a:p>
        </p:txBody>
      </p:sp>
      <p:sp>
        <p:nvSpPr>
          <p:cNvPr id="14" name="Rounded Rectangular Callout 13"/>
          <p:cNvSpPr/>
          <p:nvPr/>
        </p:nvSpPr>
        <p:spPr>
          <a:xfrm>
            <a:off x="2133600" y="2971798"/>
            <a:ext cx="5791200" cy="2231571"/>
          </a:xfrm>
          <a:prstGeom prst="wedgeRoundRectCallout">
            <a:avLst>
              <a:gd name="adj1" fmla="val -8727"/>
              <a:gd name="adj2" fmla="val 62070"/>
              <a:gd name="adj3" fmla="val 16667"/>
            </a:avLst>
          </a:prstGeom>
          <a:solidFill>
            <a:srgbClr val="EDDDC1"/>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sz="2000" dirty="0">
                <a:latin typeface="Titr" pitchFamily="2" charset="-78"/>
                <a:cs typeface="Titr" pitchFamily="2" charset="-78"/>
              </a:rPr>
              <a:t>گاهی از اوقات بخشی(ها ئی) ازحکومت که در بالاترین رده قدرت نیستند قبل از شدت گرفتن مبارزات اجتماعی با انگیزه پیش گیری و یا کسب محبوبیت و پایگاه اجتماعی و گاها دراثر گرایش به دموکراسی پیشاهنگ خواست اصلاحات میشوند.</a:t>
            </a:r>
          </a:p>
        </p:txBody>
      </p:sp>
      <p:sp>
        <p:nvSpPr>
          <p:cNvPr id="11" name="Rectangle 10"/>
          <p:cNvSpPr/>
          <p:nvPr/>
        </p:nvSpPr>
        <p:spPr>
          <a:xfrm>
            <a:off x="1611228" y="544286"/>
            <a:ext cx="5782352" cy="92333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150000"/>
              </a:lnSpc>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حالت مختلط انجام اصلاحات         </a:t>
            </a:r>
            <a:endParaRPr lang="de-DE"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spTree>
    <p:extLst>
      <p:ext uri="{BB962C8B-B14F-4D97-AF65-F5344CB8AC3E}">
        <p14:creationId xmlns:p14="http://schemas.microsoft.com/office/powerpoint/2010/main" xmlns="" val="789554353"/>
      </p:ext>
    </p:extLst>
  </p:cSld>
  <p:clrMapOvr>
    <a:masterClrMapping/>
  </p:clrMapOvr>
  <mc:AlternateContent xmlns:mc="http://schemas.openxmlformats.org/markup-compatibility/2006">
    <mc:Choice xmlns:p14="http://schemas.microsoft.com/office/powerpoint/2010/main" xmlns="" Requires="p14">
      <p:transition spd="slow" p14:dur="1600">
        <p14:gallery dir="l"/>
        <p:sndAc>
          <p:stSnd>
            <p:snd r:embed="rId5" name="chimes.wav"/>
          </p:stSnd>
        </p:sndAc>
      </p:transition>
    </mc:Choice>
    <mc:Fallback>
      <p:transition spd="slow">
        <p:fade/>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ppt_x</p:attrName>
                                        </p:attrNameLst>
                                      </p:cBhvr>
                                      <p:tavLst>
                                        <p:tav tm="0">
                                          <p:val>
                                            <p:strVal val="#ppt_x-.2"/>
                                          </p:val>
                                        </p:tav>
                                        <p:tav tm="100000">
                                          <p:val>
                                            <p:strVal val="#ppt_x"/>
                                          </p:val>
                                        </p:tav>
                                      </p:tavLst>
                                    </p:anim>
                                    <p:anim calcmode="lin" valueType="num">
                                      <p:cBhvr>
                                        <p:cTn id="8"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
                                        </p:tgtEl>
                                      </p:cBhvr>
                                    </p:animEffect>
                                  </p:childTnLst>
                                  <p:subTnLst>
                                    <p:audio>
                                      <p:cMediaNode>
                                        <p:cTn display="0" masterRel="sameClick">
                                          <p:stCondLst>
                                            <p:cond evt="begin" delay="0">
                                              <p:tn val="5"/>
                                            </p:cond>
                                          </p:stCondLst>
                                          <p:endCondLst>
                                            <p:cond evt="onStopAudio" delay="0">
                                              <p:tgtEl>
                                                <p:sldTgt/>
                                              </p:tgtEl>
                                            </p:cond>
                                          </p:endCondLst>
                                        </p:cTn>
                                        <p:tgtEl>
                                          <p:sndTgt r:embed="rId4"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hevron 24"/>
          <p:cNvSpPr/>
          <p:nvPr/>
        </p:nvSpPr>
        <p:spPr>
          <a:xfrm flipV="1">
            <a:off x="-603365" y="5486399"/>
            <a:ext cx="10083338" cy="636443"/>
          </a:xfrm>
          <a:prstGeom prst="chevron">
            <a:avLst>
              <a:gd name="adj" fmla="val 30408"/>
            </a:avLst>
          </a:prstGeom>
          <a:gradFill>
            <a:gsLst>
              <a:gs pos="0">
                <a:schemeClr val="bg1"/>
              </a:gs>
              <a:gs pos="36000">
                <a:srgbClr val="D5DBDD"/>
              </a:gs>
              <a:gs pos="73000">
                <a:srgbClr val="B2BEC2"/>
              </a:gs>
              <a:gs pos="100000">
                <a:srgbClr val="D5DBDD"/>
              </a:gs>
            </a:gsLst>
            <a:lin ang="16200000" scaled="0"/>
          </a:gradFill>
          <a:ln>
            <a:noFill/>
          </a:ln>
          <a:effectLst>
            <a:outerShdw blurRad="57785" dist="33020" dir="3180000" algn="ctr">
              <a:srgbClr val="000000">
                <a:alpha val="30000"/>
              </a:srgbClr>
            </a:outerShdw>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TextBox 7"/>
          <p:cNvSpPr txBox="1"/>
          <p:nvPr/>
        </p:nvSpPr>
        <p:spPr>
          <a:xfrm>
            <a:off x="6215493" y="5558398"/>
            <a:ext cx="370614" cy="492443"/>
          </a:xfrm>
          <a:prstGeom prst="rect">
            <a:avLst/>
          </a:prstGeom>
          <a:noFill/>
        </p:spPr>
        <p:txBody>
          <a:bodyPr wrap="none" rtlCol="0">
            <a:spAutoFit/>
          </a:bodyPr>
          <a:lstStyle/>
          <a:p>
            <a:r>
              <a:rPr lang="fa-IR" sz="2600" b="1" dirty="0" smtClean="0">
                <a:solidFill>
                  <a:prstClr val="black"/>
                </a:solidFill>
                <a:latin typeface="Gill Sans MT Condensed" pitchFamily="34" charset="0"/>
              </a:rPr>
              <a:t>3</a:t>
            </a:r>
            <a:endParaRPr lang="en-US" sz="2600" b="1" dirty="0">
              <a:solidFill>
                <a:prstClr val="black"/>
              </a:solidFill>
              <a:latin typeface="Gill Sans MT Condensed" pitchFamily="34" charset="0"/>
            </a:endParaRPr>
          </a:p>
        </p:txBody>
      </p:sp>
      <p:sp>
        <p:nvSpPr>
          <p:cNvPr id="6" name="TextBox 5"/>
          <p:cNvSpPr txBox="1"/>
          <p:nvPr/>
        </p:nvSpPr>
        <p:spPr>
          <a:xfrm>
            <a:off x="1752600" y="5562599"/>
            <a:ext cx="370614" cy="492443"/>
          </a:xfrm>
          <a:prstGeom prst="rect">
            <a:avLst/>
          </a:prstGeom>
          <a:noFill/>
        </p:spPr>
        <p:txBody>
          <a:bodyPr wrap="none" rtlCol="0">
            <a:spAutoFit/>
          </a:bodyPr>
          <a:lstStyle/>
          <a:p>
            <a:r>
              <a:rPr lang="fa-IR" sz="2600" b="1" dirty="0" smtClean="0">
                <a:solidFill>
                  <a:prstClr val="black"/>
                </a:solidFill>
                <a:latin typeface="Gill Sans MT Condensed" pitchFamily="34" charset="0"/>
              </a:rPr>
              <a:t>2</a:t>
            </a:r>
            <a:endParaRPr lang="en-US" sz="2600" b="1" dirty="0">
              <a:solidFill>
                <a:prstClr val="black"/>
              </a:solidFill>
              <a:latin typeface="Gill Sans MT Condensed" pitchFamily="34" charset="0"/>
            </a:endParaRPr>
          </a:p>
        </p:txBody>
      </p:sp>
      <p:sp>
        <p:nvSpPr>
          <p:cNvPr id="9" name="Rounded Rectangular Callout 8"/>
          <p:cNvSpPr/>
          <p:nvPr/>
        </p:nvSpPr>
        <p:spPr>
          <a:xfrm>
            <a:off x="409006" y="2971800"/>
            <a:ext cx="4239193" cy="2057400"/>
          </a:xfrm>
          <a:prstGeom prst="wedgeRoundRectCallout">
            <a:avLst>
              <a:gd name="adj1" fmla="val -14685"/>
              <a:gd name="adj2" fmla="val 67857"/>
              <a:gd name="adj3" fmla="val 16667"/>
            </a:avLst>
          </a:prstGeom>
          <a:solidFill>
            <a:schemeClr val="bg1">
              <a:lumMod val="95000"/>
            </a:schemeClr>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sz="2200" dirty="0">
                <a:latin typeface="Titr" pitchFamily="2" charset="-78"/>
                <a:cs typeface="Titr" pitchFamily="2" charset="-78"/>
              </a:rPr>
              <a:t>گاها نیز پس از پیشرفت مبارزات اجتماعی بخشی(هائی) ازحکومت به آن می پیوندند .</a:t>
            </a:r>
          </a:p>
        </p:txBody>
      </p:sp>
      <p:sp>
        <p:nvSpPr>
          <p:cNvPr id="10" name="Rounded Rectangular Callout 9"/>
          <p:cNvSpPr/>
          <p:nvPr/>
        </p:nvSpPr>
        <p:spPr>
          <a:xfrm>
            <a:off x="4876800" y="2971800"/>
            <a:ext cx="3886200" cy="2057400"/>
          </a:xfrm>
          <a:prstGeom prst="wedgeRoundRectCallout">
            <a:avLst>
              <a:gd name="adj1" fmla="val -12734"/>
              <a:gd name="adj2" fmla="val 65525"/>
              <a:gd name="adj3" fmla="val 16667"/>
            </a:avLst>
          </a:prstGeom>
          <a:solidFill>
            <a:srgbClr val="EDDDC1"/>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sz="2200" dirty="0">
                <a:latin typeface="Titr" pitchFamily="2" charset="-78"/>
                <a:cs typeface="Titr" pitchFamily="2" charset="-78"/>
              </a:rPr>
              <a:t>در این موارد هزینه اجتماعی انجام اصلاحات کمتر و شانس موفقیت آن بیشتر می شود .</a:t>
            </a:r>
            <a:endParaRPr lang="de-DE" sz="2200" dirty="0">
              <a:latin typeface="Titr" pitchFamily="2" charset="-78"/>
              <a:cs typeface="Titr" pitchFamily="2" charset="-78"/>
            </a:endParaRPr>
          </a:p>
        </p:txBody>
      </p:sp>
      <p:sp>
        <p:nvSpPr>
          <p:cNvPr id="15" name="Rectangle 14"/>
          <p:cNvSpPr/>
          <p:nvPr/>
        </p:nvSpPr>
        <p:spPr>
          <a:xfrm>
            <a:off x="1611228" y="544286"/>
            <a:ext cx="5782352" cy="92333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150000"/>
              </a:lnSpc>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حالت مختلط انجام اصلاحات         </a:t>
            </a:r>
            <a:endParaRPr lang="de-DE"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spTree>
    <p:extLst>
      <p:ext uri="{BB962C8B-B14F-4D97-AF65-F5344CB8AC3E}">
        <p14:creationId xmlns:p14="http://schemas.microsoft.com/office/powerpoint/2010/main" xmlns="" val="2602043031"/>
      </p:ext>
    </p:extLst>
  </p:cSld>
  <p:clrMapOvr>
    <a:masterClrMapping/>
  </p:clrMapOvr>
  <mc:AlternateContent xmlns:mc="http://schemas.openxmlformats.org/markup-compatibility/2006">
    <mc:Choice xmlns:p14="http://schemas.microsoft.com/office/powerpoint/2010/main" xmlns="" Requires="p14">
      <p:transition spd="slow" p14:dur="1200">
        <p14:prism/>
        <p:sndAc>
          <p:stSnd>
            <p:snd r:embed="rId5" name="wind.wav"/>
          </p:stSnd>
        </p:sndAc>
      </p:transition>
    </mc:Choice>
    <mc:Fallback>
      <p:transition spd="slow">
        <p:fade/>
        <p:sndAc>
          <p:stSnd>
            <p:snd r:embed="rId3"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1000" fill="hold"/>
                                        <p:tgtEl>
                                          <p:spTgt spid="10"/>
                                        </p:tgtEl>
                                        <p:attrNameLst>
                                          <p:attrName>ppt_x</p:attrName>
                                        </p:attrNameLst>
                                      </p:cBhvr>
                                      <p:tavLst>
                                        <p:tav tm="0">
                                          <p:val>
                                            <p:strVal val="#ppt_x-.2"/>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0"/>
                                        </p:tgtEl>
                                      </p:cBhvr>
                                    </p:animEffect>
                                  </p:childTnLst>
                                  <p:subTnLst>
                                    <p:audio>
                                      <p:cMediaNode>
                                        <p:cTn display="0" masterRel="sameClick">
                                          <p:stCondLst>
                                            <p:cond evt="begin" delay="0">
                                              <p:tn val="12"/>
                                            </p:cond>
                                          </p:stCondLst>
                                          <p:endCondLst>
                                            <p:cond evt="onStopAudio" delay="0">
                                              <p:tgtEl>
                                                <p:sldTgt/>
                                              </p:tgtEl>
                                            </p:cond>
                                          </p:endCondLst>
                                        </p:cTn>
                                        <p:tgtEl>
                                          <p:sndTgt r:embed="rId4"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hevron 24"/>
          <p:cNvSpPr/>
          <p:nvPr/>
        </p:nvSpPr>
        <p:spPr>
          <a:xfrm flipV="1">
            <a:off x="-603365" y="5486399"/>
            <a:ext cx="10083338" cy="636443"/>
          </a:xfrm>
          <a:prstGeom prst="chevron">
            <a:avLst>
              <a:gd name="adj" fmla="val 30408"/>
            </a:avLst>
          </a:prstGeom>
          <a:gradFill>
            <a:gsLst>
              <a:gs pos="0">
                <a:schemeClr val="bg1"/>
              </a:gs>
              <a:gs pos="36000">
                <a:srgbClr val="D5DBDD"/>
              </a:gs>
              <a:gs pos="73000">
                <a:srgbClr val="B2BEC2"/>
              </a:gs>
              <a:gs pos="100000">
                <a:srgbClr val="D5DBDD"/>
              </a:gs>
            </a:gsLst>
            <a:lin ang="16200000" scaled="0"/>
          </a:gradFill>
          <a:ln>
            <a:noFill/>
          </a:ln>
          <a:effectLst>
            <a:outerShdw blurRad="57785" dist="33020" dir="3180000" algn="ctr">
              <a:srgbClr val="000000">
                <a:alpha val="30000"/>
              </a:srgbClr>
            </a:outerShdw>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TextBox 7"/>
          <p:cNvSpPr txBox="1"/>
          <p:nvPr/>
        </p:nvSpPr>
        <p:spPr>
          <a:xfrm>
            <a:off x="6215493" y="5558398"/>
            <a:ext cx="370614" cy="492443"/>
          </a:xfrm>
          <a:prstGeom prst="rect">
            <a:avLst/>
          </a:prstGeom>
          <a:noFill/>
        </p:spPr>
        <p:txBody>
          <a:bodyPr wrap="none" rtlCol="0">
            <a:spAutoFit/>
          </a:bodyPr>
          <a:lstStyle/>
          <a:p>
            <a:r>
              <a:rPr lang="fa-IR" sz="2600" b="1" dirty="0" smtClean="0">
                <a:solidFill>
                  <a:prstClr val="black"/>
                </a:solidFill>
                <a:latin typeface="Gill Sans MT Condensed" pitchFamily="34" charset="0"/>
              </a:rPr>
              <a:t>3</a:t>
            </a:r>
            <a:endParaRPr lang="en-US" sz="2600" b="1" dirty="0">
              <a:solidFill>
                <a:prstClr val="black"/>
              </a:solidFill>
              <a:latin typeface="Gill Sans MT Condensed" pitchFamily="34" charset="0"/>
            </a:endParaRPr>
          </a:p>
        </p:txBody>
      </p:sp>
      <p:sp>
        <p:nvSpPr>
          <p:cNvPr id="6" name="TextBox 5"/>
          <p:cNvSpPr txBox="1"/>
          <p:nvPr/>
        </p:nvSpPr>
        <p:spPr>
          <a:xfrm>
            <a:off x="1752600" y="5562599"/>
            <a:ext cx="370614" cy="492443"/>
          </a:xfrm>
          <a:prstGeom prst="rect">
            <a:avLst/>
          </a:prstGeom>
          <a:noFill/>
        </p:spPr>
        <p:txBody>
          <a:bodyPr wrap="none" rtlCol="0">
            <a:spAutoFit/>
          </a:bodyPr>
          <a:lstStyle/>
          <a:p>
            <a:r>
              <a:rPr lang="fa-IR" sz="2600" b="1" dirty="0" smtClean="0">
                <a:solidFill>
                  <a:prstClr val="black"/>
                </a:solidFill>
                <a:latin typeface="Gill Sans MT Condensed" pitchFamily="34" charset="0"/>
              </a:rPr>
              <a:t>2</a:t>
            </a:r>
            <a:endParaRPr lang="en-US" sz="2600" b="1" dirty="0">
              <a:solidFill>
                <a:prstClr val="black"/>
              </a:solidFill>
              <a:latin typeface="Gill Sans MT Condensed" pitchFamily="34" charset="0"/>
            </a:endParaRPr>
          </a:p>
        </p:txBody>
      </p:sp>
      <p:sp>
        <p:nvSpPr>
          <p:cNvPr id="9" name="Rounded Rectangular Callout 8"/>
          <p:cNvSpPr/>
          <p:nvPr/>
        </p:nvSpPr>
        <p:spPr>
          <a:xfrm>
            <a:off x="409006" y="2895600"/>
            <a:ext cx="4239193" cy="2133600"/>
          </a:xfrm>
          <a:prstGeom prst="wedgeRoundRectCallout">
            <a:avLst>
              <a:gd name="adj1" fmla="val -14685"/>
              <a:gd name="adj2" fmla="val 67857"/>
              <a:gd name="adj3" fmla="val 16667"/>
            </a:avLst>
          </a:prstGeom>
          <a:solidFill>
            <a:schemeClr val="bg1">
              <a:lumMod val="95000"/>
            </a:schemeClr>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sz="2000" dirty="0">
                <a:latin typeface="Titr" pitchFamily="2" charset="-78"/>
                <a:cs typeface="Titr" pitchFamily="2" charset="-78"/>
              </a:rPr>
              <a:t>در صورتی که بخش های نظامی و نیروهای مسلح با خواست انجام اصلاحات همراه باشند امکان موفقیت آن بسیار بیشتر است .</a:t>
            </a:r>
          </a:p>
        </p:txBody>
      </p:sp>
      <p:sp>
        <p:nvSpPr>
          <p:cNvPr id="10" name="Rounded Rectangular Callout 9"/>
          <p:cNvSpPr/>
          <p:nvPr/>
        </p:nvSpPr>
        <p:spPr>
          <a:xfrm>
            <a:off x="4876800" y="2895600"/>
            <a:ext cx="4038600" cy="2133600"/>
          </a:xfrm>
          <a:prstGeom prst="wedgeRoundRectCallout">
            <a:avLst>
              <a:gd name="adj1" fmla="val -12734"/>
              <a:gd name="adj2" fmla="val 65525"/>
              <a:gd name="adj3" fmla="val 16667"/>
            </a:avLst>
          </a:prstGeom>
          <a:solidFill>
            <a:srgbClr val="EDDDC1"/>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sz="2000" dirty="0">
                <a:latin typeface="Titr" pitchFamily="2" charset="-78"/>
                <a:cs typeface="Titr" pitchFamily="2" charset="-78"/>
              </a:rPr>
              <a:t>شرط موفقیت  اغلب برتری مجموع نیروی مردم  و نیروی بخشهای حکومتی همراه با مردم نسبت به نیروی حکمرانان مخالف انجام اصلاحات است .</a:t>
            </a:r>
          </a:p>
        </p:txBody>
      </p:sp>
      <p:sp>
        <p:nvSpPr>
          <p:cNvPr id="11" name="Rectangle 10"/>
          <p:cNvSpPr/>
          <p:nvPr/>
        </p:nvSpPr>
        <p:spPr>
          <a:xfrm>
            <a:off x="1611228" y="544286"/>
            <a:ext cx="5782352" cy="92333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150000"/>
              </a:lnSpc>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حالت مختلط انجام اصلاحات         </a:t>
            </a:r>
            <a:endParaRPr lang="de-DE"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spTree>
    <p:extLst>
      <p:ext uri="{BB962C8B-B14F-4D97-AF65-F5344CB8AC3E}">
        <p14:creationId xmlns:p14="http://schemas.microsoft.com/office/powerpoint/2010/main" xmlns="" val="2857397182"/>
      </p:ext>
    </p:extLst>
  </p:cSld>
  <p:clrMapOvr>
    <a:masterClrMapping/>
  </p:clrMapOvr>
  <mc:AlternateContent xmlns:mc="http://schemas.openxmlformats.org/markup-compatibility/2006">
    <mc:Choice xmlns:p14="http://schemas.microsoft.com/office/powerpoint/2010/main" xmlns="" Requires="p14">
      <p:transition spd="slow" p14:dur="1200">
        <p14:prism/>
        <p:sndAc>
          <p:stSnd>
            <p:snd r:embed="rId5" name="wind.wav"/>
          </p:stSnd>
        </p:sndAc>
      </p:transition>
    </mc:Choice>
    <mc:Fallback>
      <p:transition spd="slow">
        <p:fade/>
        <p:sndAc>
          <p:stSnd>
            <p:snd r:embed="rId3"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1000" fill="hold"/>
                                        <p:tgtEl>
                                          <p:spTgt spid="10"/>
                                        </p:tgtEl>
                                        <p:attrNameLst>
                                          <p:attrName>ppt_x</p:attrName>
                                        </p:attrNameLst>
                                      </p:cBhvr>
                                      <p:tavLst>
                                        <p:tav tm="0">
                                          <p:val>
                                            <p:strVal val="#ppt_x-.2"/>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0"/>
                                        </p:tgtEl>
                                      </p:cBhvr>
                                    </p:animEffect>
                                  </p:childTnLst>
                                  <p:subTnLst>
                                    <p:audio>
                                      <p:cMediaNode>
                                        <p:cTn display="0" masterRel="sameClick">
                                          <p:stCondLst>
                                            <p:cond evt="begin" delay="0">
                                              <p:tn val="12"/>
                                            </p:cond>
                                          </p:stCondLst>
                                          <p:endCondLst>
                                            <p:cond evt="onStopAudio" delay="0">
                                              <p:tgtEl>
                                                <p:sldTgt/>
                                              </p:tgtEl>
                                            </p:cond>
                                          </p:endCondLst>
                                        </p:cTn>
                                        <p:tgtEl>
                                          <p:sndTgt r:embed="rId4"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hevron 13"/>
          <p:cNvSpPr/>
          <p:nvPr/>
        </p:nvSpPr>
        <p:spPr>
          <a:xfrm flipV="1">
            <a:off x="-1295401" y="5486398"/>
            <a:ext cx="8869257" cy="636443"/>
          </a:xfrm>
          <a:prstGeom prst="chevron">
            <a:avLst>
              <a:gd name="adj" fmla="val 30408"/>
            </a:avLst>
          </a:prstGeom>
          <a:gradFill>
            <a:gsLst>
              <a:gs pos="0">
                <a:schemeClr val="bg1"/>
              </a:gs>
              <a:gs pos="36000">
                <a:srgbClr val="D5DBDD"/>
              </a:gs>
              <a:gs pos="73000">
                <a:srgbClr val="B2BEC2"/>
              </a:gs>
              <a:gs pos="100000">
                <a:srgbClr val="D5DBDD"/>
              </a:gs>
            </a:gsLst>
            <a:lin ang="16200000" scaled="0"/>
          </a:gradFill>
          <a:ln>
            <a:noFill/>
          </a:ln>
          <a:effectLst>
            <a:outerShdw blurRad="57785" dist="33020" dir="3180000" algn="ctr">
              <a:srgbClr val="000000">
                <a:alpha val="30000"/>
              </a:srgbClr>
            </a:outerShdw>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ounded Rectangular Callout 9"/>
          <p:cNvSpPr/>
          <p:nvPr/>
        </p:nvSpPr>
        <p:spPr>
          <a:xfrm>
            <a:off x="2209800" y="2971800"/>
            <a:ext cx="4648200" cy="2057400"/>
          </a:xfrm>
          <a:prstGeom prst="wedgeRoundRectCallout">
            <a:avLst>
              <a:gd name="adj1" fmla="val -12734"/>
              <a:gd name="adj2" fmla="val 65525"/>
              <a:gd name="adj3" fmla="val 16667"/>
            </a:avLst>
          </a:prstGeom>
          <a:solidFill>
            <a:srgbClr val="EDDDC1"/>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sz="2400" dirty="0">
                <a:latin typeface="Titr" pitchFamily="2" charset="-78"/>
                <a:cs typeface="Titr" pitchFamily="2" charset="-78"/>
              </a:rPr>
              <a:t>انجام </a:t>
            </a:r>
            <a:r>
              <a:rPr lang="fa-IR" sz="2400" dirty="0" smtClean="0">
                <a:latin typeface="Titr" pitchFamily="2" charset="-78"/>
                <a:cs typeface="Titr" pitchFamily="2" charset="-78"/>
              </a:rPr>
              <a:t>سه </a:t>
            </a:r>
            <a:r>
              <a:rPr lang="fa-IR" sz="2400" dirty="0">
                <a:latin typeface="Titr" pitchFamily="2" charset="-78"/>
                <a:cs typeface="Titr" pitchFamily="2" charset="-78"/>
              </a:rPr>
              <a:t>مرحله ئی آزاد سازی – تثبیت و دموکراسی سازی شرط موفقیت اصلاحات میباشد .</a:t>
            </a:r>
            <a:endParaRPr lang="de-DE" sz="2400" dirty="0">
              <a:latin typeface="Titr" pitchFamily="2" charset="-78"/>
              <a:cs typeface="Titr" pitchFamily="2" charset="-78"/>
            </a:endParaRPr>
          </a:p>
        </p:txBody>
      </p:sp>
      <p:sp>
        <p:nvSpPr>
          <p:cNvPr id="18" name="Rectangle 17"/>
          <p:cNvSpPr/>
          <p:nvPr/>
        </p:nvSpPr>
        <p:spPr>
          <a:xfrm>
            <a:off x="1611228" y="544286"/>
            <a:ext cx="5782352" cy="92333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150000"/>
              </a:lnSpc>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حالت مختلط انجام اصلاحات         </a:t>
            </a:r>
            <a:endParaRPr lang="de-DE"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spTree>
    <p:extLst>
      <p:ext uri="{BB962C8B-B14F-4D97-AF65-F5344CB8AC3E}">
        <p14:creationId xmlns:p14="http://schemas.microsoft.com/office/powerpoint/2010/main" xmlns="" val="883531957"/>
      </p:ext>
    </p:extLst>
  </p:cSld>
  <p:clrMapOvr>
    <a:masterClrMapping/>
  </p:clrMapOvr>
  <p:transition spd="slow">
    <p:push/>
    <p:sndAc>
      <p:stSnd>
        <p:snd r:embed="rId3" name="wind.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ppt_x</p:attrName>
                                        </p:attrNameLst>
                                      </p:cBhvr>
                                      <p:tavLst>
                                        <p:tav tm="0">
                                          <p:val>
                                            <p:strVal val="#ppt_x-.2"/>
                                          </p:val>
                                        </p:tav>
                                        <p:tav tm="100000">
                                          <p:val>
                                            <p:strVal val="#ppt_x"/>
                                          </p:val>
                                        </p:tav>
                                      </p:tavLst>
                                    </p:anim>
                                    <p:anim calcmode="lin" valueType="num">
                                      <p:cBhvr>
                                        <p:cTn id="8"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6"/>
                                        </p:tgtEl>
                                      </p:cBhvr>
                                    </p:animEffect>
                                  </p:childTnLst>
                                  <p:subTnLst>
                                    <p:audio>
                                      <p:cMediaNode>
                                        <p:cTn display="0" masterRel="sameClick">
                                          <p:stCondLst>
                                            <p:cond evt="begin" delay="0">
                                              <p:tn val="5"/>
                                            </p:cond>
                                          </p:stCondLst>
                                          <p:endCondLst>
                                            <p:cond evt="onStopAudio" delay="0">
                                              <p:tgtEl>
                                                <p:sldTgt/>
                                              </p:tgtEl>
                                            </p:cond>
                                          </p:endCondLst>
                                        </p:cTn>
                                        <p:tgtEl>
                                          <p:sndTgt r:embed="rId4"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689099" y="2109355"/>
            <a:ext cx="2714205" cy="769441"/>
          </a:xfrm>
          <a:prstGeom prst="rect">
            <a:avLst/>
          </a:prstGeom>
        </p:spPr>
        <p:txBody>
          <a:bodyPr wrap="none">
            <a:spAutoFit/>
          </a:bodyPr>
          <a:lstStyle/>
          <a:p>
            <a:r>
              <a:rPr lang="fa-IR" sz="4400" dirty="0">
                <a:solidFill>
                  <a:prstClr val="black"/>
                </a:solidFill>
                <a:latin typeface="Titr" pitchFamily="2" charset="-78"/>
                <a:cs typeface="Titr" pitchFamily="2" charset="-78"/>
              </a:rPr>
              <a:t>پایان قسمت </a:t>
            </a:r>
            <a:r>
              <a:rPr lang="fa-IR" sz="4400" dirty="0" smtClean="0">
                <a:solidFill>
                  <a:prstClr val="black"/>
                </a:solidFill>
                <a:latin typeface="Titr" pitchFamily="2" charset="-78"/>
                <a:cs typeface="Titr" pitchFamily="2" charset="-78"/>
              </a:rPr>
              <a:t>چهارم</a:t>
            </a:r>
            <a:endParaRPr lang="en-TT" sz="4400" dirty="0">
              <a:solidFill>
                <a:prstClr val="black"/>
              </a:solidFill>
            </a:endParaRPr>
          </a:p>
        </p:txBody>
      </p:sp>
      <p:sp>
        <p:nvSpPr>
          <p:cNvPr id="13" name="Rectangle 12"/>
          <p:cNvSpPr/>
          <p:nvPr/>
        </p:nvSpPr>
        <p:spPr>
          <a:xfrm>
            <a:off x="3429000" y="3133636"/>
            <a:ext cx="2278188" cy="400110"/>
          </a:xfrm>
          <a:prstGeom prst="rect">
            <a:avLst/>
          </a:prstGeom>
        </p:spPr>
        <p:txBody>
          <a:bodyPr wrap="none">
            <a:spAutoFit/>
          </a:bodyPr>
          <a:lstStyle/>
          <a:p>
            <a:r>
              <a:rPr lang="fa-IR" sz="1600" dirty="0">
                <a:solidFill>
                  <a:prstClr val="black"/>
                </a:solidFill>
                <a:latin typeface="Titr" pitchFamily="2" charset="-78"/>
                <a:cs typeface="Titr" pitchFamily="2" charset="-78"/>
              </a:rPr>
              <a:t>طرح و گرافیک: </a:t>
            </a:r>
            <a:r>
              <a:rPr lang="fa-IR" sz="2000" dirty="0">
                <a:solidFill>
                  <a:prstClr val="black"/>
                </a:solidFill>
                <a:latin typeface="Titr" pitchFamily="2" charset="-78"/>
                <a:cs typeface="Titr" pitchFamily="2" charset="-78"/>
              </a:rPr>
              <a:t>شهروندیار</a:t>
            </a:r>
            <a:endParaRPr lang="en-TT" sz="1600" dirty="0">
              <a:solidFill>
                <a:prstClr val="black"/>
              </a:solidFill>
            </a:endParaRPr>
          </a:p>
        </p:txBody>
      </p:sp>
    </p:spTree>
    <p:extLst>
      <p:ext uri="{BB962C8B-B14F-4D97-AF65-F5344CB8AC3E}">
        <p14:creationId xmlns:p14="http://schemas.microsoft.com/office/powerpoint/2010/main" xmlns="" val="1999931803"/>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900" decel="100000" fill="hold"/>
                                        <p:tgtEl>
                                          <p:spTgt spid="13"/>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l="-1000" r="-1000"/>
          </a:stretch>
        </a:blipFill>
        <a:effectLst/>
      </p:bgPr>
    </p:bg>
    <p:spTree>
      <p:nvGrpSpPr>
        <p:cNvPr id="1" name=""/>
        <p:cNvGrpSpPr/>
        <p:nvPr/>
      </p:nvGrpSpPr>
      <p:grpSpPr>
        <a:xfrm>
          <a:off x="0" y="0"/>
          <a:ext cx="0" cy="0"/>
          <a:chOff x="0" y="0"/>
          <a:chExt cx="0" cy="0"/>
        </a:xfrm>
      </p:grpSpPr>
      <p:sp>
        <p:nvSpPr>
          <p:cNvPr id="11" name="Rectangle 10"/>
          <p:cNvSpPr/>
          <p:nvPr/>
        </p:nvSpPr>
        <p:spPr bwMode="auto">
          <a:xfrm>
            <a:off x="827584" y="1772816"/>
            <a:ext cx="7704856" cy="1808584"/>
          </a:xfrm>
          <a:prstGeom prst="rect">
            <a:avLst/>
          </a:prstGeom>
          <a:ln>
            <a:solidFill>
              <a:schemeClr val="tx1">
                <a:lumMod val="85000"/>
              </a:schemeClr>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r" rtl="1">
              <a:lnSpc>
                <a:spcPct val="150000"/>
              </a:lnSpc>
            </a:pPr>
            <a:r>
              <a:rPr lang="fa-IR" dirty="0">
                <a:latin typeface="Titr" pitchFamily="2" charset="-78"/>
                <a:cs typeface="Titr" pitchFamily="2" charset="-78"/>
              </a:rPr>
              <a:t>گذار به دموکراسی معمولا یا از بالا و بوسیله حکومتهای غیر دموکراتیک </a:t>
            </a:r>
            <a:r>
              <a:rPr lang="fa-IR" dirty="0" smtClean="0">
                <a:latin typeface="Titr" pitchFamily="2" charset="-78"/>
                <a:cs typeface="Titr" pitchFamily="2" charset="-78"/>
              </a:rPr>
              <a:t>و</a:t>
            </a:r>
            <a:r>
              <a:rPr lang="fa-IR" dirty="0">
                <a:latin typeface="Titr" pitchFamily="2" charset="-78"/>
                <a:cs typeface="Titr" pitchFamily="2" charset="-78"/>
              </a:rPr>
              <a:t> </a:t>
            </a:r>
            <a:r>
              <a:rPr lang="fa-IR" dirty="0" smtClean="0">
                <a:latin typeface="Titr" pitchFamily="2" charset="-78"/>
                <a:cs typeface="Titr" pitchFamily="2" charset="-78"/>
              </a:rPr>
              <a:t>یا </a:t>
            </a:r>
            <a:r>
              <a:rPr lang="fa-IR" dirty="0">
                <a:latin typeface="Titr" pitchFamily="2" charset="-78"/>
                <a:cs typeface="Titr" pitchFamily="2" charset="-78"/>
              </a:rPr>
              <a:t>بخشهائی ازحکومت و براساس ضرورتهای  لازم صورت میپذیرد و یا از سوی نخبگان مخالف استبداد و با  همراهی مردم وجامعه انجام می گیرد . </a:t>
            </a:r>
          </a:p>
          <a:p>
            <a:pPr algn="r" rtl="1">
              <a:lnSpc>
                <a:spcPct val="150000"/>
              </a:lnSpc>
            </a:pPr>
            <a:endParaRPr lang="fr-FR" sz="1200" b="1" dirty="0">
              <a:solidFill>
                <a:prstClr val="black">
                  <a:lumMod val="95000"/>
                  <a:lumOff val="5000"/>
                </a:prstClr>
              </a:solidFill>
              <a:latin typeface="Tahoma" pitchFamily="34" charset="0"/>
              <a:ea typeface="Tahoma" pitchFamily="34" charset="0"/>
              <a:cs typeface="Tahoma" pitchFamily="34" charset="0"/>
            </a:endParaRPr>
          </a:p>
        </p:txBody>
      </p:sp>
      <p:sp>
        <p:nvSpPr>
          <p:cNvPr id="24" name="Flowchart: Manual Operation 23"/>
          <p:cNvSpPr/>
          <p:nvPr/>
        </p:nvSpPr>
        <p:spPr bwMode="auto">
          <a:xfrm>
            <a:off x="0" y="0"/>
            <a:ext cx="9144000" cy="1556792"/>
          </a:xfrm>
          <a:prstGeom prst="flowChartManualOperation">
            <a:avLst/>
          </a:prstGeom>
          <a:ln>
            <a:solidFill>
              <a:schemeClr val="tx1">
                <a:lumMod val="85000"/>
              </a:schemeClr>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lstStyle/>
          <a:p>
            <a:pPr algn="ctr" rtl="1">
              <a:lnSpc>
                <a:spcPct val="150000"/>
              </a:lnSpc>
            </a:pPr>
            <a:r>
              <a:rPr lang="fa-IR" sz="3200" dirty="0">
                <a:latin typeface="Titr" pitchFamily="2" charset="-78"/>
                <a:cs typeface="Titr" pitchFamily="2" charset="-78"/>
              </a:rPr>
              <a:t>اَشکال گذار به </a:t>
            </a:r>
            <a:r>
              <a:rPr lang="fa-IR" sz="3200" dirty="0" smtClean="0">
                <a:latin typeface="Titr" pitchFamily="2" charset="-78"/>
                <a:cs typeface="Titr" pitchFamily="2" charset="-78"/>
              </a:rPr>
              <a:t>دموکراسی</a:t>
            </a:r>
            <a:endParaRPr lang="de-DE" sz="3200" dirty="0">
              <a:latin typeface="Titr" pitchFamily="2" charset="-78"/>
              <a:cs typeface="Titr" pitchFamily="2" charset="-78"/>
            </a:endParaRPr>
          </a:p>
        </p:txBody>
      </p:sp>
      <p:sp>
        <p:nvSpPr>
          <p:cNvPr id="28" name="Rectangle 27"/>
          <p:cNvSpPr/>
          <p:nvPr/>
        </p:nvSpPr>
        <p:spPr bwMode="auto">
          <a:xfrm>
            <a:off x="827584" y="3807430"/>
            <a:ext cx="7704856" cy="1514603"/>
          </a:xfrm>
          <a:prstGeom prst="rect">
            <a:avLst/>
          </a:prstGeom>
          <a:ln>
            <a:solidFill>
              <a:schemeClr val="tx1">
                <a:lumMod val="85000"/>
              </a:schemeClr>
            </a:solid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36" tIns="45718" rIns="91436" bIns="45718" numCol="1" rtlCol="0" anchor="ctr" anchorCtr="0" compatLnSpc="1">
            <a:prstTxWarp prst="textNoShape">
              <a:avLst/>
            </a:prstTxWarp>
          </a:bodyPr>
          <a:lstStyle/>
          <a:p>
            <a:pPr algn="r">
              <a:lnSpc>
                <a:spcPct val="150000"/>
              </a:lnSpc>
            </a:pPr>
            <a:r>
              <a:rPr lang="fa-IR" dirty="0">
                <a:latin typeface="Titr" pitchFamily="2" charset="-78"/>
                <a:cs typeface="Titr" pitchFamily="2" charset="-78"/>
              </a:rPr>
              <a:t>درمراحل مختلف گذار گاها و دربعضی از تجربه های جهانی بخشهائی از حکومت با مخالفین همکاری نموده اند . </a:t>
            </a:r>
            <a:endParaRPr lang="en-TT" dirty="0"/>
          </a:p>
        </p:txBody>
      </p:sp>
      <p:sp>
        <p:nvSpPr>
          <p:cNvPr id="29" name="Rectangle 28"/>
          <p:cNvSpPr/>
          <p:nvPr/>
        </p:nvSpPr>
        <p:spPr bwMode="auto">
          <a:xfrm>
            <a:off x="827584" y="5538056"/>
            <a:ext cx="7704856" cy="1015143"/>
          </a:xfrm>
          <a:prstGeom prst="rect">
            <a:avLst/>
          </a:prstGeom>
          <a:ln>
            <a:solidFill>
              <a:schemeClr val="tx1">
                <a:lumMod val="85000"/>
              </a:schemeClr>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r" rtl="1">
              <a:lnSpc>
                <a:spcPct val="150000"/>
              </a:lnSpc>
            </a:pPr>
            <a:r>
              <a:rPr lang="fa-IR" dirty="0">
                <a:latin typeface="Titr" pitchFamily="2" charset="-78"/>
                <a:cs typeface="Titr" pitchFamily="2" charset="-78"/>
              </a:rPr>
              <a:t>گذار به دموکراسی از بالا را رفرم (های) دموکراتیک  می نامند </a:t>
            </a:r>
            <a:r>
              <a:rPr lang="fa-IR" dirty="0" smtClean="0">
                <a:latin typeface="Titr" pitchFamily="2" charset="-78"/>
                <a:cs typeface="Titr" pitchFamily="2" charset="-78"/>
              </a:rPr>
              <a:t>.</a:t>
            </a:r>
            <a:endParaRPr lang="fa-IR" dirty="0">
              <a:latin typeface="Titr" pitchFamily="2" charset="-78"/>
              <a:cs typeface="Titr" pitchFamily="2" charset="-78"/>
            </a:endParaRPr>
          </a:p>
        </p:txBody>
      </p:sp>
      <p:sp>
        <p:nvSpPr>
          <p:cNvPr id="39" name="Oval 38"/>
          <p:cNvSpPr/>
          <p:nvPr/>
        </p:nvSpPr>
        <p:spPr bwMode="auto">
          <a:xfrm>
            <a:off x="6858000" y="1556792"/>
            <a:ext cx="72008" cy="216024"/>
          </a:xfrm>
          <a:prstGeom prst="ellipse">
            <a:avLst/>
          </a:prstGeom>
          <a:ln>
            <a:solidFill>
              <a:schemeClr val="tx1">
                <a:lumMod val="85000"/>
              </a:schemeClr>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fr-FR"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5" name="Oval 24"/>
          <p:cNvSpPr/>
          <p:nvPr/>
        </p:nvSpPr>
        <p:spPr bwMode="auto">
          <a:xfrm>
            <a:off x="2137792" y="5332208"/>
            <a:ext cx="72008" cy="216024"/>
          </a:xfrm>
          <a:prstGeom prst="ellipse">
            <a:avLst/>
          </a:prstGeom>
          <a:ln>
            <a:solidFill>
              <a:schemeClr val="tx1">
                <a:lumMod val="85000"/>
              </a:schemeClr>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fr-FR"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7" name="Oval 26"/>
          <p:cNvSpPr/>
          <p:nvPr/>
        </p:nvSpPr>
        <p:spPr bwMode="auto">
          <a:xfrm>
            <a:off x="2137792" y="3601582"/>
            <a:ext cx="72008" cy="216024"/>
          </a:xfrm>
          <a:prstGeom prst="ellipse">
            <a:avLst/>
          </a:prstGeom>
          <a:ln>
            <a:solidFill>
              <a:schemeClr val="tx1">
                <a:lumMod val="85000"/>
              </a:schemeClr>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fr-FR"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2" name="Oval 31"/>
          <p:cNvSpPr/>
          <p:nvPr/>
        </p:nvSpPr>
        <p:spPr bwMode="auto">
          <a:xfrm>
            <a:off x="2209800" y="1566967"/>
            <a:ext cx="72008" cy="216024"/>
          </a:xfrm>
          <a:prstGeom prst="ellipse">
            <a:avLst/>
          </a:prstGeom>
          <a:ln>
            <a:solidFill>
              <a:schemeClr val="tx1">
                <a:lumMod val="85000"/>
              </a:schemeClr>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fr-FR"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5" name="Oval 34"/>
          <p:cNvSpPr/>
          <p:nvPr/>
        </p:nvSpPr>
        <p:spPr bwMode="auto">
          <a:xfrm>
            <a:off x="6858000" y="5322033"/>
            <a:ext cx="72008" cy="216024"/>
          </a:xfrm>
          <a:prstGeom prst="ellipse">
            <a:avLst/>
          </a:prstGeom>
          <a:ln>
            <a:solidFill>
              <a:schemeClr val="tx1">
                <a:lumMod val="85000"/>
              </a:schemeClr>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fr-FR"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6" name="Oval 35"/>
          <p:cNvSpPr/>
          <p:nvPr/>
        </p:nvSpPr>
        <p:spPr bwMode="auto">
          <a:xfrm>
            <a:off x="6858000" y="3591407"/>
            <a:ext cx="72008" cy="216024"/>
          </a:xfrm>
          <a:prstGeom prst="ellipse">
            <a:avLst/>
          </a:prstGeom>
          <a:ln>
            <a:solidFill>
              <a:schemeClr val="tx1">
                <a:lumMod val="85000"/>
              </a:schemeClr>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fr-FR"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xmlns="" val="2678172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lick.wav"/>
                                        </p:tgtEl>
                                      </p:cMediaNode>
                                    </p:audio>
                                  </p:sub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click.wav"/>
                                        </p:tgtEl>
                                      </p:cMediaNode>
                                    </p:audio>
                                  </p:subTnLst>
                                </p:cTn>
                              </p:par>
                              <p:par>
                                <p:cTn id="17" presetID="47"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1000"/>
                                        <p:tgtEl>
                                          <p:spTgt spid="39"/>
                                        </p:tgtEl>
                                      </p:cBhvr>
                                    </p:animEffect>
                                    <p:anim calcmode="lin" valueType="num">
                                      <p:cBhvr>
                                        <p:cTn id="20" dur="1000" fill="hold"/>
                                        <p:tgtEl>
                                          <p:spTgt spid="39"/>
                                        </p:tgtEl>
                                        <p:attrNameLst>
                                          <p:attrName>ppt_x</p:attrName>
                                        </p:attrNameLst>
                                      </p:cBhvr>
                                      <p:tavLst>
                                        <p:tav tm="0">
                                          <p:val>
                                            <p:strVal val="#ppt_x"/>
                                          </p:val>
                                        </p:tav>
                                        <p:tav tm="100000">
                                          <p:val>
                                            <p:strVal val="#ppt_x"/>
                                          </p:val>
                                        </p:tav>
                                      </p:tavLst>
                                    </p:anim>
                                    <p:anim calcmode="lin" valueType="num">
                                      <p:cBhvr>
                                        <p:cTn id="21" dur="1000" fill="hold"/>
                                        <p:tgtEl>
                                          <p:spTgt spid="39"/>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1000"/>
                                        <p:tgtEl>
                                          <p:spTgt spid="32"/>
                                        </p:tgtEl>
                                      </p:cBhvr>
                                    </p:animEffect>
                                    <p:anim calcmode="lin" valueType="num">
                                      <p:cBhvr>
                                        <p:cTn id="25" dur="1000" fill="hold"/>
                                        <p:tgtEl>
                                          <p:spTgt spid="32"/>
                                        </p:tgtEl>
                                        <p:attrNameLst>
                                          <p:attrName>ppt_x</p:attrName>
                                        </p:attrNameLst>
                                      </p:cBhvr>
                                      <p:tavLst>
                                        <p:tav tm="0">
                                          <p:val>
                                            <p:strVal val="#ppt_x"/>
                                          </p:val>
                                        </p:tav>
                                        <p:tav tm="100000">
                                          <p:val>
                                            <p:strVal val="#ppt_x"/>
                                          </p:val>
                                        </p:tav>
                                      </p:tavLst>
                                    </p:anim>
                                    <p:anim calcmode="lin" valueType="num">
                                      <p:cBhvr>
                                        <p:cTn id="2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1000"/>
                                        <p:tgtEl>
                                          <p:spTgt spid="28"/>
                                        </p:tgtEl>
                                      </p:cBhvr>
                                    </p:animEffect>
                                    <p:anim calcmode="lin" valueType="num">
                                      <p:cBhvr>
                                        <p:cTn id="32" dur="1000" fill="hold"/>
                                        <p:tgtEl>
                                          <p:spTgt spid="28"/>
                                        </p:tgtEl>
                                        <p:attrNameLst>
                                          <p:attrName>ppt_x</p:attrName>
                                        </p:attrNameLst>
                                      </p:cBhvr>
                                      <p:tavLst>
                                        <p:tav tm="0">
                                          <p:val>
                                            <p:strVal val="#ppt_x"/>
                                          </p:val>
                                        </p:tav>
                                        <p:tav tm="100000">
                                          <p:val>
                                            <p:strVal val="#ppt_x"/>
                                          </p:val>
                                        </p:tav>
                                      </p:tavLst>
                                    </p:anim>
                                    <p:anim calcmode="lin" valueType="num">
                                      <p:cBhvr>
                                        <p:cTn id="33" dur="1000" fill="hold"/>
                                        <p:tgtEl>
                                          <p:spTgt spid="28"/>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click.wav"/>
                                        </p:tgtEl>
                                      </p:cMediaNode>
                                    </p:audio>
                                  </p:subTnLst>
                                </p:cTn>
                              </p:par>
                              <p:par>
                                <p:cTn id="34" presetID="47" presetClass="entr" presetSubtype="0" fill="hold" grpId="0" nodeType="with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fade">
                                      <p:cBhvr>
                                        <p:cTn id="36" dur="1000"/>
                                        <p:tgtEl>
                                          <p:spTgt spid="27"/>
                                        </p:tgtEl>
                                      </p:cBhvr>
                                    </p:animEffect>
                                    <p:anim calcmode="lin" valueType="num">
                                      <p:cBhvr>
                                        <p:cTn id="37" dur="1000" fill="hold"/>
                                        <p:tgtEl>
                                          <p:spTgt spid="27"/>
                                        </p:tgtEl>
                                        <p:attrNameLst>
                                          <p:attrName>ppt_x</p:attrName>
                                        </p:attrNameLst>
                                      </p:cBhvr>
                                      <p:tavLst>
                                        <p:tav tm="0">
                                          <p:val>
                                            <p:strVal val="#ppt_x"/>
                                          </p:val>
                                        </p:tav>
                                        <p:tav tm="100000">
                                          <p:val>
                                            <p:strVal val="#ppt_x"/>
                                          </p:val>
                                        </p:tav>
                                      </p:tavLst>
                                    </p:anim>
                                    <p:anim calcmode="lin" valueType="num">
                                      <p:cBhvr>
                                        <p:cTn id="38" dur="1000" fill="hold"/>
                                        <p:tgtEl>
                                          <p:spTgt spid="27"/>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fade">
                                      <p:cBhvr>
                                        <p:cTn id="48" dur="1000"/>
                                        <p:tgtEl>
                                          <p:spTgt spid="29"/>
                                        </p:tgtEl>
                                      </p:cBhvr>
                                    </p:animEffect>
                                    <p:anim calcmode="lin" valueType="num">
                                      <p:cBhvr>
                                        <p:cTn id="49" dur="1000" fill="hold"/>
                                        <p:tgtEl>
                                          <p:spTgt spid="29"/>
                                        </p:tgtEl>
                                        <p:attrNameLst>
                                          <p:attrName>ppt_x</p:attrName>
                                        </p:attrNameLst>
                                      </p:cBhvr>
                                      <p:tavLst>
                                        <p:tav tm="0">
                                          <p:val>
                                            <p:strVal val="#ppt_x"/>
                                          </p:val>
                                        </p:tav>
                                        <p:tav tm="100000">
                                          <p:val>
                                            <p:strVal val="#ppt_x"/>
                                          </p:val>
                                        </p:tav>
                                      </p:tavLst>
                                    </p:anim>
                                    <p:anim calcmode="lin" valueType="num">
                                      <p:cBhvr>
                                        <p:cTn id="50" dur="1000" fill="hold"/>
                                        <p:tgtEl>
                                          <p:spTgt spid="29"/>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46"/>
                                            </p:cond>
                                          </p:stCondLst>
                                          <p:endCondLst>
                                            <p:cond evt="onStopAudio" delay="0">
                                              <p:tgtEl>
                                                <p:sldTgt/>
                                              </p:tgtEl>
                                            </p:cond>
                                          </p:endCondLst>
                                        </p:cTn>
                                        <p:tgtEl>
                                          <p:sndTgt r:embed="rId3" name="click.wav"/>
                                        </p:tgtEl>
                                      </p:cMediaNode>
                                    </p:audio>
                                  </p:subTnLst>
                                </p:cTn>
                              </p:par>
                              <p:par>
                                <p:cTn id="51" presetID="47" presetClass="entr" presetSubtype="0" fill="hold" grpId="0" nodeType="with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1000"/>
                                        <p:tgtEl>
                                          <p:spTgt spid="25"/>
                                        </p:tgtEl>
                                      </p:cBhvr>
                                    </p:animEffect>
                                    <p:anim calcmode="lin" valueType="num">
                                      <p:cBhvr>
                                        <p:cTn id="54" dur="1000" fill="hold"/>
                                        <p:tgtEl>
                                          <p:spTgt spid="25"/>
                                        </p:tgtEl>
                                        <p:attrNameLst>
                                          <p:attrName>ppt_x</p:attrName>
                                        </p:attrNameLst>
                                      </p:cBhvr>
                                      <p:tavLst>
                                        <p:tav tm="0">
                                          <p:val>
                                            <p:strVal val="#ppt_x"/>
                                          </p:val>
                                        </p:tav>
                                        <p:tav tm="100000">
                                          <p:val>
                                            <p:strVal val="#ppt_x"/>
                                          </p:val>
                                        </p:tav>
                                      </p:tavLst>
                                    </p:anim>
                                    <p:anim calcmode="lin" valueType="num">
                                      <p:cBhvr>
                                        <p:cTn id="55" dur="1000" fill="hold"/>
                                        <p:tgtEl>
                                          <p:spTgt spid="25"/>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35"/>
                                        </p:tgtEl>
                                        <p:attrNameLst>
                                          <p:attrName>style.visibility</p:attrName>
                                        </p:attrNameLst>
                                      </p:cBhvr>
                                      <p:to>
                                        <p:strVal val="visible"/>
                                      </p:to>
                                    </p:set>
                                    <p:animEffect transition="in" filter="fade">
                                      <p:cBhvr>
                                        <p:cTn id="58" dur="1000"/>
                                        <p:tgtEl>
                                          <p:spTgt spid="35"/>
                                        </p:tgtEl>
                                      </p:cBhvr>
                                    </p:animEffect>
                                    <p:anim calcmode="lin" valueType="num">
                                      <p:cBhvr>
                                        <p:cTn id="59" dur="1000" fill="hold"/>
                                        <p:tgtEl>
                                          <p:spTgt spid="35"/>
                                        </p:tgtEl>
                                        <p:attrNameLst>
                                          <p:attrName>ppt_x</p:attrName>
                                        </p:attrNameLst>
                                      </p:cBhvr>
                                      <p:tavLst>
                                        <p:tav tm="0">
                                          <p:val>
                                            <p:strVal val="#ppt_x"/>
                                          </p:val>
                                        </p:tav>
                                        <p:tav tm="100000">
                                          <p:val>
                                            <p:strVal val="#ppt_x"/>
                                          </p:val>
                                        </p:tav>
                                      </p:tavLst>
                                    </p:anim>
                                    <p:anim calcmode="lin" valueType="num">
                                      <p:cBhvr>
                                        <p:cTn id="60"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4" grpId="0" animBg="1"/>
      <p:bldP spid="28" grpId="0" animBg="1"/>
      <p:bldP spid="29" grpId="0" animBg="1"/>
      <p:bldP spid="39" grpId="0" animBg="1"/>
      <p:bldP spid="25" grpId="0" animBg="1"/>
      <p:bldP spid="27" grpId="0" animBg="1"/>
      <p:bldP spid="32" grpId="0" animBg="1"/>
      <p:bldP spid="35" grpId="0" animBg="1"/>
      <p:bldP spid="3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39" name="Arc plein 38"/>
          <p:cNvSpPr/>
          <p:nvPr/>
        </p:nvSpPr>
        <p:spPr>
          <a:xfrm>
            <a:off x="1106896" y="984865"/>
            <a:ext cx="6776932" cy="4461532"/>
          </a:xfrm>
          <a:prstGeom prst="blockArc">
            <a:avLst>
              <a:gd name="adj1" fmla="val 11880000"/>
              <a:gd name="adj2" fmla="val 1620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0" name="Arc plein 39"/>
          <p:cNvSpPr/>
          <p:nvPr/>
        </p:nvSpPr>
        <p:spPr>
          <a:xfrm>
            <a:off x="1106896" y="984865"/>
            <a:ext cx="6776932" cy="4461532"/>
          </a:xfrm>
          <a:prstGeom prst="blockArc">
            <a:avLst>
              <a:gd name="adj1" fmla="val 7560000"/>
              <a:gd name="adj2" fmla="val 1188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1" name="Arc plein 40"/>
          <p:cNvSpPr/>
          <p:nvPr/>
        </p:nvSpPr>
        <p:spPr>
          <a:xfrm>
            <a:off x="1106896" y="984865"/>
            <a:ext cx="6776932" cy="4461532"/>
          </a:xfrm>
          <a:prstGeom prst="blockArc">
            <a:avLst>
              <a:gd name="adj1" fmla="val 3240000"/>
              <a:gd name="adj2" fmla="val 756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2" name="Arc plein 41"/>
          <p:cNvSpPr/>
          <p:nvPr/>
        </p:nvSpPr>
        <p:spPr>
          <a:xfrm>
            <a:off x="1106896" y="984865"/>
            <a:ext cx="6776932" cy="4461532"/>
          </a:xfrm>
          <a:prstGeom prst="blockArc">
            <a:avLst>
              <a:gd name="adj1" fmla="val 20520000"/>
              <a:gd name="adj2" fmla="val 324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3" name="Arc plein 42"/>
          <p:cNvSpPr/>
          <p:nvPr/>
        </p:nvSpPr>
        <p:spPr>
          <a:xfrm>
            <a:off x="1106896" y="984865"/>
            <a:ext cx="6776932" cy="4461532"/>
          </a:xfrm>
          <a:prstGeom prst="blockArc">
            <a:avLst>
              <a:gd name="adj1" fmla="val 16200000"/>
              <a:gd name="adj2" fmla="val 2052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44" name="Groupe 43"/>
          <p:cNvGrpSpPr/>
          <p:nvPr/>
        </p:nvGrpSpPr>
        <p:grpSpPr>
          <a:xfrm>
            <a:off x="2901038" y="2120583"/>
            <a:ext cx="3499761" cy="2190095"/>
            <a:chOff x="3095065" y="2288305"/>
            <a:chExt cx="2455366" cy="2455366"/>
          </a:xfrm>
        </p:grpSpPr>
        <p:sp>
          <p:nvSpPr>
            <p:cNvPr id="45" name="Ellipse 44"/>
            <p:cNvSpPr/>
            <p:nvPr/>
          </p:nvSpPr>
          <p:spPr>
            <a:xfrm>
              <a:off x="3095065" y="2288305"/>
              <a:ext cx="2455366" cy="2455366"/>
            </a:xfrm>
            <a:prstGeom prst="ellipse">
              <a:avLst/>
            </a:prstGeom>
          </p:spPr>
          <p:style>
            <a:lnRef idx="0">
              <a:schemeClr val="accent1"/>
            </a:lnRef>
            <a:fillRef idx="3">
              <a:schemeClr val="accent1"/>
            </a:fillRef>
            <a:effectRef idx="3">
              <a:schemeClr val="accent1"/>
            </a:effectRef>
            <a:fontRef idx="minor">
              <a:schemeClr val="lt1"/>
            </a:fontRef>
          </p:style>
        </p:sp>
        <p:sp>
          <p:nvSpPr>
            <p:cNvPr id="46" name="Ellipse 9"/>
            <p:cNvSpPr/>
            <p:nvPr/>
          </p:nvSpPr>
          <p:spPr>
            <a:xfrm>
              <a:off x="3282180" y="2596401"/>
              <a:ext cx="2111995" cy="173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8260" tIns="48260" rIns="48260" bIns="48260" numCol="1" spcCol="1270" anchor="ctr" anchorCtr="0">
              <a:noAutofit/>
            </a:bodyPr>
            <a:lstStyle/>
            <a:p>
              <a:pPr algn="ctr">
                <a:lnSpc>
                  <a:spcPct val="150000"/>
                </a:lnSpc>
              </a:pPr>
              <a:r>
                <a:rPr lang="fa-IR" sz="4400" dirty="0">
                  <a:latin typeface="Titr" pitchFamily="2" charset="-78"/>
                  <a:cs typeface="Titr" pitchFamily="2" charset="-78"/>
                </a:rPr>
                <a:t>مراحل رفرم</a:t>
              </a:r>
              <a:endParaRPr lang="de-DE" sz="4400" dirty="0">
                <a:latin typeface="Titr" pitchFamily="2" charset="-78"/>
                <a:cs typeface="Titr" pitchFamily="2" charset="-78"/>
              </a:endParaRPr>
            </a:p>
          </p:txBody>
        </p:sp>
      </p:grpSp>
      <p:grpSp>
        <p:nvGrpSpPr>
          <p:cNvPr id="47" name="Groupe 46"/>
          <p:cNvGrpSpPr/>
          <p:nvPr/>
        </p:nvGrpSpPr>
        <p:grpSpPr>
          <a:xfrm>
            <a:off x="2750104" y="105100"/>
            <a:ext cx="3650696" cy="1876099"/>
            <a:chOff x="3326490" y="1548"/>
            <a:chExt cx="1957618" cy="1718756"/>
          </a:xfrm>
        </p:grpSpPr>
        <p:sp>
          <p:nvSpPr>
            <p:cNvPr id="48" name="Ellipse 47"/>
            <p:cNvSpPr/>
            <p:nvPr/>
          </p:nvSpPr>
          <p:spPr>
            <a:xfrm>
              <a:off x="3445921" y="1548"/>
              <a:ext cx="1718756" cy="1718756"/>
            </a:xfrm>
            <a:prstGeom prst="ellipse">
              <a:avLst/>
            </a:prstGeom>
          </p:spPr>
          <p:style>
            <a:lnRef idx="0">
              <a:schemeClr val="accent3"/>
            </a:lnRef>
            <a:fillRef idx="3">
              <a:schemeClr val="accent3"/>
            </a:fillRef>
            <a:effectRef idx="3">
              <a:schemeClr val="accent3"/>
            </a:effectRef>
            <a:fontRef idx="minor">
              <a:schemeClr val="lt1"/>
            </a:fontRef>
          </p:style>
        </p:sp>
        <p:sp>
          <p:nvSpPr>
            <p:cNvPr id="49" name="Ellipse 11"/>
            <p:cNvSpPr/>
            <p:nvPr/>
          </p:nvSpPr>
          <p:spPr>
            <a:xfrm>
              <a:off x="3326490" y="243490"/>
              <a:ext cx="1957618" cy="12153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ctr"/>
              <a:r>
                <a:rPr lang="fa-IR" sz="3200" dirty="0">
                  <a:solidFill>
                    <a:schemeClr val="tx1"/>
                  </a:solidFill>
                  <a:latin typeface="Titr" pitchFamily="2" charset="-78"/>
                  <a:cs typeface="Titr" pitchFamily="2" charset="-78"/>
                </a:rPr>
                <a:t>1- آزاد سازی </a:t>
              </a:r>
              <a:r>
                <a:rPr lang="de-DE" sz="3200" dirty="0">
                  <a:solidFill>
                    <a:schemeClr val="tx1"/>
                  </a:solidFill>
                  <a:latin typeface="Titr" pitchFamily="2" charset="-78"/>
                  <a:cs typeface="Titr" pitchFamily="2" charset="-78"/>
                </a:rPr>
                <a:t>  </a:t>
              </a:r>
              <a:endParaRPr lang="fa-IR" sz="3200" dirty="0" smtClean="0">
                <a:solidFill>
                  <a:schemeClr val="tx1"/>
                </a:solidFill>
                <a:latin typeface="Titr" pitchFamily="2" charset="-78"/>
                <a:cs typeface="Titr" pitchFamily="2" charset="-78"/>
              </a:endParaRPr>
            </a:p>
            <a:p>
              <a:pPr algn="ctr"/>
              <a:r>
                <a:rPr lang="de-DE" sz="3200" dirty="0" err="1" smtClean="0">
                  <a:latin typeface="Titr" pitchFamily="2" charset="-78"/>
                  <a:cs typeface="Titr" pitchFamily="2" charset="-78"/>
                </a:rPr>
                <a:t>Liberalization</a:t>
              </a:r>
              <a:endParaRPr lang="en-TT" sz="3200" dirty="0"/>
            </a:p>
          </p:txBody>
        </p:sp>
      </p:grpSp>
      <p:grpSp>
        <p:nvGrpSpPr>
          <p:cNvPr id="50" name="Groupe 49"/>
          <p:cNvGrpSpPr/>
          <p:nvPr/>
        </p:nvGrpSpPr>
        <p:grpSpPr>
          <a:xfrm>
            <a:off x="6259286" y="3305696"/>
            <a:ext cx="2895600" cy="1813569"/>
            <a:chOff x="5922071" y="1800576"/>
            <a:chExt cx="1718756" cy="1718756"/>
          </a:xfrm>
        </p:grpSpPr>
        <p:sp>
          <p:nvSpPr>
            <p:cNvPr id="51" name="Ellipse 50"/>
            <p:cNvSpPr/>
            <p:nvPr/>
          </p:nvSpPr>
          <p:spPr>
            <a:xfrm>
              <a:off x="5922071" y="1800576"/>
              <a:ext cx="1718756" cy="1718756"/>
            </a:xfrm>
            <a:prstGeom prst="ellipse">
              <a:avLst/>
            </a:prstGeom>
            <a:solidFill>
              <a:srgbClr val="808000"/>
            </a:solidFill>
          </p:spPr>
          <p:style>
            <a:lnRef idx="0">
              <a:schemeClr val="accent3"/>
            </a:lnRef>
            <a:fillRef idx="3">
              <a:schemeClr val="accent3"/>
            </a:fillRef>
            <a:effectRef idx="3">
              <a:schemeClr val="accent3"/>
            </a:effectRef>
            <a:fontRef idx="minor">
              <a:schemeClr val="lt1"/>
            </a:fontRef>
          </p:style>
        </p:sp>
        <p:sp>
          <p:nvSpPr>
            <p:cNvPr id="52" name="Ellipse 13"/>
            <p:cNvSpPr/>
            <p:nvPr/>
          </p:nvSpPr>
          <p:spPr>
            <a:xfrm>
              <a:off x="6022049" y="2052282"/>
              <a:ext cx="1499675" cy="12153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ctr"/>
              <a:r>
                <a:rPr lang="fa-IR" sz="3600" dirty="0" smtClean="0">
                  <a:solidFill>
                    <a:schemeClr val="tx1"/>
                  </a:solidFill>
                  <a:latin typeface="Titr" pitchFamily="2" charset="-78"/>
                  <a:cs typeface="Titr" pitchFamily="2" charset="-78"/>
                </a:rPr>
                <a:t>2- تثبیت</a:t>
              </a:r>
            </a:p>
            <a:p>
              <a:pPr algn="ctr"/>
              <a:r>
                <a:rPr lang="de-DE" sz="2800" b="1" dirty="0" err="1" smtClean="0">
                  <a:latin typeface="Titr" pitchFamily="2" charset="-78"/>
                  <a:cs typeface="Titr" pitchFamily="2" charset="-78"/>
                </a:rPr>
                <a:t>Consolidation</a:t>
              </a:r>
              <a:endParaRPr lang="en-TT" sz="2800" b="1" dirty="0"/>
            </a:p>
          </p:txBody>
        </p:sp>
      </p:grpSp>
      <p:grpSp>
        <p:nvGrpSpPr>
          <p:cNvPr id="53" name="Groupe 52"/>
          <p:cNvGrpSpPr/>
          <p:nvPr/>
        </p:nvGrpSpPr>
        <p:grpSpPr>
          <a:xfrm>
            <a:off x="152399" y="3305696"/>
            <a:ext cx="3015343" cy="1799703"/>
            <a:chOff x="4976266" y="4711465"/>
            <a:chExt cx="1718756" cy="1718756"/>
          </a:xfrm>
        </p:grpSpPr>
        <p:sp>
          <p:nvSpPr>
            <p:cNvPr id="54" name="Ellipse 53"/>
            <p:cNvSpPr/>
            <p:nvPr/>
          </p:nvSpPr>
          <p:spPr>
            <a:xfrm>
              <a:off x="4976266" y="4711465"/>
              <a:ext cx="1718756" cy="1718756"/>
            </a:xfrm>
            <a:prstGeom prst="ellipse">
              <a:avLst/>
            </a:prstGeom>
          </p:spPr>
          <p:style>
            <a:lnRef idx="0">
              <a:schemeClr val="accent3"/>
            </a:lnRef>
            <a:fillRef idx="3">
              <a:schemeClr val="accent3"/>
            </a:fillRef>
            <a:effectRef idx="3">
              <a:schemeClr val="accent3"/>
            </a:effectRef>
            <a:fontRef idx="minor">
              <a:schemeClr val="lt1"/>
            </a:fontRef>
          </p:style>
        </p:sp>
        <p:sp>
          <p:nvSpPr>
            <p:cNvPr id="55" name="Ellipse 15"/>
            <p:cNvSpPr/>
            <p:nvPr/>
          </p:nvSpPr>
          <p:spPr>
            <a:xfrm>
              <a:off x="5004190" y="4963171"/>
              <a:ext cx="1690832" cy="121534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ctr"/>
              <a:r>
                <a:rPr lang="fa-IR" sz="2600" dirty="0">
                  <a:solidFill>
                    <a:schemeClr val="tx1"/>
                  </a:solidFill>
                  <a:latin typeface="Titr" pitchFamily="2" charset="-78"/>
                  <a:cs typeface="Titr" pitchFamily="2" charset="-78"/>
                </a:rPr>
                <a:t>3- دموکراسی </a:t>
              </a:r>
              <a:r>
                <a:rPr lang="fa-IR" sz="2600" dirty="0" smtClean="0">
                  <a:solidFill>
                    <a:schemeClr val="tx1"/>
                  </a:solidFill>
                  <a:latin typeface="Titr" pitchFamily="2" charset="-78"/>
                  <a:cs typeface="Titr" pitchFamily="2" charset="-78"/>
                </a:rPr>
                <a:t>سازی</a:t>
              </a:r>
            </a:p>
            <a:p>
              <a:pPr algn="ctr"/>
              <a:r>
                <a:rPr lang="de-DE" sz="2800" dirty="0" err="1">
                  <a:latin typeface="Titr" pitchFamily="2" charset="-78"/>
                  <a:cs typeface="Titr" pitchFamily="2" charset="-78"/>
                </a:rPr>
                <a:t>Demokratization</a:t>
              </a:r>
              <a:endParaRPr lang="en-TT" sz="2600" dirty="0"/>
            </a:p>
          </p:txBody>
        </p:sp>
      </p:grpSp>
    </p:spTree>
    <p:extLst>
      <p:ext uri="{BB962C8B-B14F-4D97-AF65-F5344CB8AC3E}">
        <p14:creationId xmlns:p14="http://schemas.microsoft.com/office/powerpoint/2010/main" xmlns="" val="121586560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1000" fill="hold"/>
                                        <p:tgtEl>
                                          <p:spTgt spid="44"/>
                                        </p:tgtEl>
                                        <p:attrNameLst>
                                          <p:attrName>ppt_w</p:attrName>
                                        </p:attrNameLst>
                                      </p:cBhvr>
                                      <p:tavLst>
                                        <p:tav tm="0">
                                          <p:val>
                                            <p:fltVal val="0"/>
                                          </p:val>
                                        </p:tav>
                                        <p:tav tm="100000">
                                          <p:val>
                                            <p:strVal val="#ppt_w"/>
                                          </p:val>
                                        </p:tav>
                                      </p:tavLst>
                                    </p:anim>
                                    <p:anim calcmode="lin" valueType="num">
                                      <p:cBhvr>
                                        <p:cTn id="8" dur="1000" fill="hold"/>
                                        <p:tgtEl>
                                          <p:spTgt spid="44"/>
                                        </p:tgtEl>
                                        <p:attrNameLst>
                                          <p:attrName>ppt_h</p:attrName>
                                        </p:attrNameLst>
                                      </p:cBhvr>
                                      <p:tavLst>
                                        <p:tav tm="0">
                                          <p:val>
                                            <p:fltVal val="0"/>
                                          </p:val>
                                        </p:tav>
                                        <p:tav tm="100000">
                                          <p:val>
                                            <p:strVal val="#ppt_h"/>
                                          </p:val>
                                        </p:tav>
                                      </p:tavLst>
                                    </p:anim>
                                    <p:anim calcmode="lin" valueType="num">
                                      <p:cBhvr>
                                        <p:cTn id="9" dur="1000" fill="hold"/>
                                        <p:tgtEl>
                                          <p:spTgt spid="4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43"/>
                                        </p:tgtEl>
                                        <p:attrNameLst>
                                          <p:attrName>style.visibility</p:attrName>
                                        </p:attrNameLst>
                                      </p:cBhvr>
                                      <p:to>
                                        <p:strVal val="visible"/>
                                      </p:to>
                                    </p:set>
                                    <p:anim calcmode="lin" valueType="num">
                                      <p:cBhvr>
                                        <p:cTn id="15" dur="500" fill="hold"/>
                                        <p:tgtEl>
                                          <p:spTgt spid="43"/>
                                        </p:tgtEl>
                                        <p:attrNameLst>
                                          <p:attrName>ppt_w</p:attrName>
                                        </p:attrNameLst>
                                      </p:cBhvr>
                                      <p:tavLst>
                                        <p:tav tm="0">
                                          <p:val>
                                            <p:fltVal val="0"/>
                                          </p:val>
                                        </p:tav>
                                        <p:tav tm="100000">
                                          <p:val>
                                            <p:strVal val="#ppt_w"/>
                                          </p:val>
                                        </p:tav>
                                      </p:tavLst>
                                    </p:anim>
                                    <p:anim calcmode="lin" valueType="num">
                                      <p:cBhvr>
                                        <p:cTn id="16" dur="500" fill="hold"/>
                                        <p:tgtEl>
                                          <p:spTgt spid="43"/>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anim calcmode="lin" valueType="num">
                                      <p:cBhvr>
                                        <p:cTn id="19" dur="500" fill="hold"/>
                                        <p:tgtEl>
                                          <p:spTgt spid="39"/>
                                        </p:tgtEl>
                                        <p:attrNameLst>
                                          <p:attrName>ppt_w</p:attrName>
                                        </p:attrNameLst>
                                      </p:cBhvr>
                                      <p:tavLst>
                                        <p:tav tm="0">
                                          <p:val>
                                            <p:fltVal val="0"/>
                                          </p:val>
                                        </p:tav>
                                        <p:tav tm="100000">
                                          <p:val>
                                            <p:strVal val="#ppt_w"/>
                                          </p:val>
                                        </p:tav>
                                      </p:tavLst>
                                    </p:anim>
                                    <p:anim calcmode="lin" valueType="num">
                                      <p:cBhvr>
                                        <p:cTn id="20" dur="500" fill="hold"/>
                                        <p:tgtEl>
                                          <p:spTgt spid="39"/>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40"/>
                                        </p:tgtEl>
                                        <p:attrNameLst>
                                          <p:attrName>style.visibility</p:attrName>
                                        </p:attrNameLst>
                                      </p:cBhvr>
                                      <p:to>
                                        <p:strVal val="visible"/>
                                      </p:to>
                                    </p:set>
                                    <p:anim calcmode="lin" valueType="num">
                                      <p:cBhvr>
                                        <p:cTn id="23" dur="500" fill="hold"/>
                                        <p:tgtEl>
                                          <p:spTgt spid="40"/>
                                        </p:tgtEl>
                                        <p:attrNameLst>
                                          <p:attrName>ppt_w</p:attrName>
                                        </p:attrNameLst>
                                      </p:cBhvr>
                                      <p:tavLst>
                                        <p:tav tm="0">
                                          <p:val>
                                            <p:fltVal val="0"/>
                                          </p:val>
                                        </p:tav>
                                        <p:tav tm="100000">
                                          <p:val>
                                            <p:strVal val="#ppt_w"/>
                                          </p:val>
                                        </p:tav>
                                      </p:tavLst>
                                    </p:anim>
                                    <p:anim calcmode="lin" valueType="num">
                                      <p:cBhvr>
                                        <p:cTn id="24" dur="500" fill="hold"/>
                                        <p:tgtEl>
                                          <p:spTgt spid="40"/>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41"/>
                                        </p:tgtEl>
                                        <p:attrNameLst>
                                          <p:attrName>style.visibility</p:attrName>
                                        </p:attrNameLst>
                                      </p:cBhvr>
                                      <p:to>
                                        <p:strVal val="visible"/>
                                      </p:to>
                                    </p:set>
                                    <p:anim calcmode="lin" valueType="num">
                                      <p:cBhvr>
                                        <p:cTn id="27" dur="500" fill="hold"/>
                                        <p:tgtEl>
                                          <p:spTgt spid="41"/>
                                        </p:tgtEl>
                                        <p:attrNameLst>
                                          <p:attrName>ppt_w</p:attrName>
                                        </p:attrNameLst>
                                      </p:cBhvr>
                                      <p:tavLst>
                                        <p:tav tm="0">
                                          <p:val>
                                            <p:fltVal val="0"/>
                                          </p:val>
                                        </p:tav>
                                        <p:tav tm="100000">
                                          <p:val>
                                            <p:strVal val="#ppt_w"/>
                                          </p:val>
                                        </p:tav>
                                      </p:tavLst>
                                    </p:anim>
                                    <p:anim calcmode="lin" valueType="num">
                                      <p:cBhvr>
                                        <p:cTn id="28" dur="500" fill="hold"/>
                                        <p:tgtEl>
                                          <p:spTgt spid="41"/>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42"/>
                                        </p:tgtEl>
                                        <p:attrNameLst>
                                          <p:attrName>style.visibility</p:attrName>
                                        </p:attrNameLst>
                                      </p:cBhvr>
                                      <p:to>
                                        <p:strVal val="visible"/>
                                      </p:to>
                                    </p:set>
                                    <p:anim calcmode="lin" valueType="num">
                                      <p:cBhvr>
                                        <p:cTn id="31" dur="500" fill="hold"/>
                                        <p:tgtEl>
                                          <p:spTgt spid="42"/>
                                        </p:tgtEl>
                                        <p:attrNameLst>
                                          <p:attrName>ppt_w</p:attrName>
                                        </p:attrNameLst>
                                      </p:cBhvr>
                                      <p:tavLst>
                                        <p:tav tm="0">
                                          <p:val>
                                            <p:fltVal val="0"/>
                                          </p:val>
                                        </p:tav>
                                        <p:tav tm="100000">
                                          <p:val>
                                            <p:strVal val="#ppt_w"/>
                                          </p:val>
                                        </p:tav>
                                      </p:tavLst>
                                    </p:anim>
                                    <p:anim calcmode="lin" valueType="num">
                                      <p:cBhvr>
                                        <p:cTn id="32" dur="500" fill="hold"/>
                                        <p:tgtEl>
                                          <p:spTgt spid="42"/>
                                        </p:tgtEl>
                                        <p:attrNameLst>
                                          <p:attrName>ppt_h</p:attrName>
                                        </p:attrNameLst>
                                      </p:cBhvr>
                                      <p:tavLst>
                                        <p:tav tm="0">
                                          <p:val>
                                            <p:fltVal val="0"/>
                                          </p:val>
                                        </p:tav>
                                        <p:tav tm="100000">
                                          <p:val>
                                            <p:strVal val="#ppt_h"/>
                                          </p:val>
                                        </p:tav>
                                      </p:tavLst>
                                    </p:anim>
                                  </p:childTnLst>
                                </p:cTn>
                              </p:par>
                            </p:childTnLst>
                          </p:cTn>
                        </p:par>
                        <p:par>
                          <p:cTn id="33" fill="hold">
                            <p:stCondLst>
                              <p:cond delay="500"/>
                            </p:stCondLst>
                            <p:childTnLst>
                              <p:par>
                                <p:cTn id="34" presetID="15" presetClass="entr" presetSubtype="0" fill="hold" nodeType="afterEffect">
                                  <p:stCondLst>
                                    <p:cond delay="0"/>
                                  </p:stCondLst>
                                  <p:childTnLst>
                                    <p:set>
                                      <p:cBhvr>
                                        <p:cTn id="35" dur="1" fill="hold">
                                          <p:stCondLst>
                                            <p:cond delay="0"/>
                                          </p:stCondLst>
                                        </p:cTn>
                                        <p:tgtEl>
                                          <p:spTgt spid="47"/>
                                        </p:tgtEl>
                                        <p:attrNameLst>
                                          <p:attrName>style.visibility</p:attrName>
                                        </p:attrNameLst>
                                      </p:cBhvr>
                                      <p:to>
                                        <p:strVal val="visible"/>
                                      </p:to>
                                    </p:set>
                                    <p:anim calcmode="lin" valueType="num">
                                      <p:cBhvr>
                                        <p:cTn id="36" dur="1000" fill="hold"/>
                                        <p:tgtEl>
                                          <p:spTgt spid="47"/>
                                        </p:tgtEl>
                                        <p:attrNameLst>
                                          <p:attrName>ppt_w</p:attrName>
                                        </p:attrNameLst>
                                      </p:cBhvr>
                                      <p:tavLst>
                                        <p:tav tm="0">
                                          <p:val>
                                            <p:fltVal val="0"/>
                                          </p:val>
                                        </p:tav>
                                        <p:tav tm="100000">
                                          <p:val>
                                            <p:strVal val="#ppt_w"/>
                                          </p:val>
                                        </p:tav>
                                      </p:tavLst>
                                    </p:anim>
                                    <p:anim calcmode="lin" valueType="num">
                                      <p:cBhvr>
                                        <p:cTn id="37" dur="1000" fill="hold"/>
                                        <p:tgtEl>
                                          <p:spTgt spid="47"/>
                                        </p:tgtEl>
                                        <p:attrNameLst>
                                          <p:attrName>ppt_h</p:attrName>
                                        </p:attrNameLst>
                                      </p:cBhvr>
                                      <p:tavLst>
                                        <p:tav tm="0">
                                          <p:val>
                                            <p:fltVal val="0"/>
                                          </p:val>
                                        </p:tav>
                                        <p:tav tm="100000">
                                          <p:val>
                                            <p:strVal val="#ppt_h"/>
                                          </p:val>
                                        </p:tav>
                                      </p:tavLst>
                                    </p:anim>
                                    <p:anim calcmode="lin" valueType="num">
                                      <p:cBhvr>
                                        <p:cTn id="38" dur="1000" fill="hold"/>
                                        <p:tgtEl>
                                          <p:spTgt spid="47"/>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4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0" fill="hold">
                      <p:stCondLst>
                        <p:cond delay="indefinite"/>
                      </p:stCondLst>
                      <p:childTnLst>
                        <p:par>
                          <p:cTn id="41" fill="hold">
                            <p:stCondLst>
                              <p:cond delay="0"/>
                            </p:stCondLst>
                            <p:childTnLst>
                              <p:par>
                                <p:cTn id="42" presetID="15" presetClass="entr" presetSubtype="0" fill="hold" nodeType="clickEffect">
                                  <p:stCondLst>
                                    <p:cond delay="0"/>
                                  </p:stCondLst>
                                  <p:childTnLst>
                                    <p:set>
                                      <p:cBhvr>
                                        <p:cTn id="43" dur="1" fill="hold">
                                          <p:stCondLst>
                                            <p:cond delay="0"/>
                                          </p:stCondLst>
                                        </p:cTn>
                                        <p:tgtEl>
                                          <p:spTgt spid="50"/>
                                        </p:tgtEl>
                                        <p:attrNameLst>
                                          <p:attrName>style.visibility</p:attrName>
                                        </p:attrNameLst>
                                      </p:cBhvr>
                                      <p:to>
                                        <p:strVal val="visible"/>
                                      </p:to>
                                    </p:set>
                                    <p:anim calcmode="lin" valueType="num">
                                      <p:cBhvr>
                                        <p:cTn id="44" dur="1000" fill="hold"/>
                                        <p:tgtEl>
                                          <p:spTgt spid="50"/>
                                        </p:tgtEl>
                                        <p:attrNameLst>
                                          <p:attrName>ppt_w</p:attrName>
                                        </p:attrNameLst>
                                      </p:cBhvr>
                                      <p:tavLst>
                                        <p:tav tm="0">
                                          <p:val>
                                            <p:fltVal val="0"/>
                                          </p:val>
                                        </p:tav>
                                        <p:tav tm="100000">
                                          <p:val>
                                            <p:strVal val="#ppt_w"/>
                                          </p:val>
                                        </p:tav>
                                      </p:tavLst>
                                    </p:anim>
                                    <p:anim calcmode="lin" valueType="num">
                                      <p:cBhvr>
                                        <p:cTn id="45" dur="1000" fill="hold"/>
                                        <p:tgtEl>
                                          <p:spTgt spid="50"/>
                                        </p:tgtEl>
                                        <p:attrNameLst>
                                          <p:attrName>ppt_h</p:attrName>
                                        </p:attrNameLst>
                                      </p:cBhvr>
                                      <p:tavLst>
                                        <p:tav tm="0">
                                          <p:val>
                                            <p:fltVal val="0"/>
                                          </p:val>
                                        </p:tav>
                                        <p:tav tm="100000">
                                          <p:val>
                                            <p:strVal val="#ppt_h"/>
                                          </p:val>
                                        </p:tav>
                                      </p:tavLst>
                                    </p:anim>
                                    <p:anim calcmode="lin" valueType="num">
                                      <p:cBhvr>
                                        <p:cTn id="46" dur="1000" fill="hold"/>
                                        <p:tgtEl>
                                          <p:spTgt spid="50"/>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5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8" fill="hold">
                      <p:stCondLst>
                        <p:cond delay="indefinite"/>
                      </p:stCondLst>
                      <p:childTnLst>
                        <p:par>
                          <p:cTn id="49" fill="hold">
                            <p:stCondLst>
                              <p:cond delay="0"/>
                            </p:stCondLst>
                            <p:childTnLst>
                              <p:par>
                                <p:cTn id="50" presetID="15" presetClass="entr" presetSubtype="0" fill="hold" nodeType="clickEffect">
                                  <p:stCondLst>
                                    <p:cond delay="0"/>
                                  </p:stCondLst>
                                  <p:childTnLst>
                                    <p:set>
                                      <p:cBhvr>
                                        <p:cTn id="51" dur="1" fill="hold">
                                          <p:stCondLst>
                                            <p:cond delay="0"/>
                                          </p:stCondLst>
                                        </p:cTn>
                                        <p:tgtEl>
                                          <p:spTgt spid="53"/>
                                        </p:tgtEl>
                                        <p:attrNameLst>
                                          <p:attrName>style.visibility</p:attrName>
                                        </p:attrNameLst>
                                      </p:cBhvr>
                                      <p:to>
                                        <p:strVal val="visible"/>
                                      </p:to>
                                    </p:set>
                                    <p:anim calcmode="lin" valueType="num">
                                      <p:cBhvr>
                                        <p:cTn id="52" dur="1000" fill="hold"/>
                                        <p:tgtEl>
                                          <p:spTgt spid="53"/>
                                        </p:tgtEl>
                                        <p:attrNameLst>
                                          <p:attrName>ppt_w</p:attrName>
                                        </p:attrNameLst>
                                      </p:cBhvr>
                                      <p:tavLst>
                                        <p:tav tm="0">
                                          <p:val>
                                            <p:fltVal val="0"/>
                                          </p:val>
                                        </p:tav>
                                        <p:tav tm="100000">
                                          <p:val>
                                            <p:strVal val="#ppt_w"/>
                                          </p:val>
                                        </p:tav>
                                      </p:tavLst>
                                    </p:anim>
                                    <p:anim calcmode="lin" valueType="num">
                                      <p:cBhvr>
                                        <p:cTn id="53" dur="1000" fill="hold"/>
                                        <p:tgtEl>
                                          <p:spTgt spid="53"/>
                                        </p:tgtEl>
                                        <p:attrNameLst>
                                          <p:attrName>ppt_h</p:attrName>
                                        </p:attrNameLst>
                                      </p:cBhvr>
                                      <p:tavLst>
                                        <p:tav tm="0">
                                          <p:val>
                                            <p:fltVal val="0"/>
                                          </p:val>
                                        </p:tav>
                                        <p:tav tm="100000">
                                          <p:val>
                                            <p:strVal val="#ppt_h"/>
                                          </p:val>
                                        </p:tav>
                                      </p:tavLst>
                                    </p:anim>
                                    <p:anim calcmode="lin" valueType="num">
                                      <p:cBhvr>
                                        <p:cTn id="54" dur="1000" fill="hold"/>
                                        <p:tgtEl>
                                          <p:spTgt spid="53"/>
                                        </p:tgtEl>
                                        <p:attrNameLst>
                                          <p:attrName>ppt_x</p:attrName>
                                        </p:attrNameLst>
                                      </p:cBhvr>
                                      <p:tavLst>
                                        <p:tav tm="0" fmla="#ppt_x+(cos(-2*pi*(1-$))*-#ppt_x-sin(-2*pi*(1-$))*(1-#ppt_y))*(1-$)">
                                          <p:val>
                                            <p:fltVal val="0"/>
                                          </p:val>
                                        </p:tav>
                                        <p:tav tm="100000">
                                          <p:val>
                                            <p:fltVal val="1"/>
                                          </p:val>
                                        </p:tav>
                                      </p:tavLst>
                                    </p:anim>
                                    <p:anim calcmode="lin" valueType="num">
                                      <p:cBhvr>
                                        <p:cTn id="55" dur="1000" fill="hold"/>
                                        <p:tgtEl>
                                          <p:spTgt spid="5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13500000" scaled="0"/>
        </a:gradFill>
        <a:effectLst/>
      </p:bgPr>
    </p:bg>
    <p:spTree>
      <p:nvGrpSpPr>
        <p:cNvPr id="1" name=""/>
        <p:cNvGrpSpPr/>
        <p:nvPr/>
      </p:nvGrpSpPr>
      <p:grpSpPr>
        <a:xfrm>
          <a:off x="0" y="0"/>
          <a:ext cx="0" cy="0"/>
          <a:chOff x="0" y="0"/>
          <a:chExt cx="0" cy="0"/>
        </a:xfrm>
      </p:grpSpPr>
      <p:sp>
        <p:nvSpPr>
          <p:cNvPr id="4" name="Rectangle 1"/>
          <p:cNvSpPr>
            <a:spLocks noChangeArrowheads="1"/>
          </p:cNvSpPr>
          <p:nvPr/>
        </p:nvSpPr>
        <p:spPr bwMode="auto">
          <a:xfrm>
            <a:off x="2590799" y="2235469"/>
            <a:ext cx="5431971"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a:lnSpc>
                <a:spcPct val="150000"/>
              </a:lnSpc>
            </a:pPr>
            <a:r>
              <a:rPr lang="fa-IR" sz="2000" dirty="0">
                <a:latin typeface="Titr" pitchFamily="2" charset="-78"/>
                <a:cs typeface="Titr" pitchFamily="2" charset="-78"/>
              </a:rPr>
              <a:t>بالاترین بخش(های) حکومت به انجام رفرم دست بزنند .</a:t>
            </a:r>
          </a:p>
        </p:txBody>
      </p:sp>
      <p:sp>
        <p:nvSpPr>
          <p:cNvPr id="14" name="Chevron 13"/>
          <p:cNvSpPr/>
          <p:nvPr/>
        </p:nvSpPr>
        <p:spPr>
          <a:xfrm rot="5400000" flipV="1">
            <a:off x="5184192" y="3989440"/>
            <a:ext cx="6477000" cy="558388"/>
          </a:xfrm>
          <a:prstGeom prst="chevron">
            <a:avLst>
              <a:gd name="adj" fmla="val 30408"/>
            </a:avLst>
          </a:prstGeom>
          <a:solidFill>
            <a:schemeClr val="accent6">
              <a:lumMod val="40000"/>
              <a:lumOff val="60000"/>
            </a:schemeClr>
          </a:solidFill>
          <a:ln>
            <a:noFill/>
          </a:ln>
          <a:effectLst>
            <a:outerShdw blurRad="50800" dist="38100" dir="5400000" algn="t" rotWithShape="0">
              <a:prstClr val="black">
                <a:alpha val="40000"/>
              </a:prstClr>
            </a:outerShdw>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2209800" y="174171"/>
            <a:ext cx="4216219" cy="938719"/>
          </a:xfrm>
          <a:prstGeom prst="rect">
            <a:avLst/>
          </a:prstGeom>
        </p:spPr>
        <p:txBody>
          <a:bodyPr wrap="none">
            <a:spAutoFit/>
          </a:bodyPr>
          <a:lstStyle/>
          <a:p>
            <a:pPr>
              <a:lnSpc>
                <a:spcPct val="150000"/>
              </a:lnSpc>
            </a:pPr>
            <a:r>
              <a:rPr lang="fa-IR" sz="4000" dirty="0" smtClean="0">
                <a:latin typeface="Titr" pitchFamily="2" charset="-78"/>
                <a:cs typeface="Titr" pitchFamily="2" charset="-78"/>
              </a:rPr>
              <a:t>رفرم (اصلاحات) ازبالا</a:t>
            </a:r>
            <a:endParaRPr lang="de-DE" sz="4000" dirty="0">
              <a:latin typeface="Titr" pitchFamily="2" charset="-78"/>
              <a:cs typeface="Titr" pitchFamily="2" charset="-78"/>
            </a:endParaRPr>
          </a:p>
        </p:txBody>
      </p:sp>
      <p:sp>
        <p:nvSpPr>
          <p:cNvPr id="10" name="Rectangle 9"/>
          <p:cNvSpPr/>
          <p:nvPr/>
        </p:nvSpPr>
        <p:spPr>
          <a:xfrm>
            <a:off x="2356474" y="1112890"/>
            <a:ext cx="3922869" cy="507831"/>
          </a:xfrm>
          <a:prstGeom prst="rect">
            <a:avLst/>
          </a:prstGeom>
        </p:spPr>
        <p:txBody>
          <a:bodyPr wrap="none">
            <a:spAutoFit/>
          </a:bodyPr>
          <a:lstStyle/>
          <a:p>
            <a:pPr algn="r">
              <a:lnSpc>
                <a:spcPct val="150000"/>
              </a:lnSpc>
            </a:pPr>
            <a:r>
              <a:rPr lang="fa-IR" dirty="0" smtClean="0">
                <a:latin typeface="Titr" pitchFamily="2" charset="-78"/>
                <a:cs typeface="Titr" pitchFamily="2" charset="-78"/>
              </a:rPr>
              <a:t>حالت ایده آل رفرم هنگامی متحقق میشود که :</a:t>
            </a:r>
          </a:p>
        </p:txBody>
      </p:sp>
      <p:sp>
        <p:nvSpPr>
          <p:cNvPr id="15" name="Rectangle 1"/>
          <p:cNvSpPr>
            <a:spLocks noChangeArrowheads="1"/>
          </p:cNvSpPr>
          <p:nvPr/>
        </p:nvSpPr>
        <p:spPr bwMode="auto">
          <a:xfrm>
            <a:off x="2971799" y="3230360"/>
            <a:ext cx="5065839"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a:lnSpc>
                <a:spcPct val="150000"/>
              </a:lnSpc>
            </a:pPr>
            <a:r>
              <a:rPr lang="fa-IR" sz="2000" dirty="0">
                <a:latin typeface="Titr" pitchFamily="2" charset="-78"/>
                <a:cs typeface="Titr" pitchFamily="2" charset="-78"/>
              </a:rPr>
              <a:t>رفرمها بر زمینه قوانین </a:t>
            </a:r>
            <a:r>
              <a:rPr lang="fa-IR" sz="2000" dirty="0" smtClean="0">
                <a:latin typeface="Titr" pitchFamily="2" charset="-78"/>
                <a:cs typeface="Titr" pitchFamily="2" charset="-78"/>
              </a:rPr>
              <a:t>از پیش </a:t>
            </a:r>
            <a:r>
              <a:rPr lang="fa-IR" sz="2000" dirty="0">
                <a:latin typeface="Titr" pitchFamily="2" charset="-78"/>
                <a:cs typeface="Titr" pitchFamily="2" charset="-78"/>
              </a:rPr>
              <a:t>تصویب شده </a:t>
            </a:r>
            <a:r>
              <a:rPr lang="fa-IR" sz="2000" dirty="0" smtClean="0">
                <a:latin typeface="Titr" pitchFamily="2" charset="-78"/>
                <a:cs typeface="Titr" pitchFamily="2" charset="-78"/>
              </a:rPr>
              <a:t>باشد.</a:t>
            </a:r>
            <a:endParaRPr lang="fa-IR" sz="2000" dirty="0">
              <a:latin typeface="Titr" pitchFamily="2" charset="-78"/>
              <a:cs typeface="Titr" pitchFamily="2" charset="-78"/>
            </a:endParaRPr>
          </a:p>
        </p:txBody>
      </p:sp>
      <p:sp>
        <p:nvSpPr>
          <p:cNvPr id="17" name="Rectangle 1"/>
          <p:cNvSpPr>
            <a:spLocks noChangeArrowheads="1"/>
          </p:cNvSpPr>
          <p:nvPr/>
        </p:nvSpPr>
        <p:spPr bwMode="auto">
          <a:xfrm>
            <a:off x="685800" y="4358882"/>
            <a:ext cx="7336971"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a:lnSpc>
                <a:spcPct val="150000"/>
              </a:lnSpc>
            </a:pPr>
            <a:r>
              <a:rPr lang="fa-IR" dirty="0">
                <a:latin typeface="Titr" pitchFamily="2" charset="-78"/>
                <a:cs typeface="Titr" pitchFamily="2" charset="-78"/>
              </a:rPr>
              <a:t>رفرمها با انگیزه پیش گیرانه از وقوع بحرانهای اجتماعی </a:t>
            </a:r>
            <a:r>
              <a:rPr lang="fa-IR" dirty="0" smtClean="0">
                <a:latin typeface="Titr" pitchFamily="2" charset="-78"/>
                <a:cs typeface="Titr" pitchFamily="2" charset="-78"/>
              </a:rPr>
              <a:t>و یا در اثر </a:t>
            </a:r>
            <a:r>
              <a:rPr lang="fa-IR" dirty="0">
                <a:latin typeface="Titr" pitchFamily="2" charset="-78"/>
                <a:cs typeface="Titr" pitchFamily="2" charset="-78"/>
              </a:rPr>
              <a:t>الزامات بین المللی صورت پذیرند .</a:t>
            </a:r>
          </a:p>
        </p:txBody>
      </p:sp>
      <p:sp>
        <p:nvSpPr>
          <p:cNvPr id="3" name="Étoile à 5 branches 2"/>
          <p:cNvSpPr/>
          <p:nvPr/>
        </p:nvSpPr>
        <p:spPr>
          <a:xfrm>
            <a:off x="8328738" y="2436268"/>
            <a:ext cx="187908"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T"/>
          </a:p>
        </p:txBody>
      </p:sp>
      <p:sp>
        <p:nvSpPr>
          <p:cNvPr id="20" name="Étoile à 5 branches 19"/>
          <p:cNvSpPr/>
          <p:nvPr/>
        </p:nvSpPr>
        <p:spPr>
          <a:xfrm>
            <a:off x="8328738" y="3431159"/>
            <a:ext cx="187908"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T"/>
          </a:p>
        </p:txBody>
      </p:sp>
      <p:sp>
        <p:nvSpPr>
          <p:cNvPr id="21" name="Étoile à 5 branches 20"/>
          <p:cNvSpPr/>
          <p:nvPr/>
        </p:nvSpPr>
        <p:spPr>
          <a:xfrm>
            <a:off x="8328738" y="4523601"/>
            <a:ext cx="187908"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T"/>
          </a:p>
        </p:txBody>
      </p:sp>
    </p:spTree>
    <p:extLst>
      <p:ext uri="{BB962C8B-B14F-4D97-AF65-F5344CB8AC3E}">
        <p14:creationId xmlns:p14="http://schemas.microsoft.com/office/powerpoint/2010/main" xmlns="" val="2878297424"/>
      </p:ext>
    </p:extLst>
  </p:cSld>
  <p:clrMapOvr>
    <a:masterClrMapping/>
  </p:clrMapOvr>
  <p:transition>
    <p:push dir="u"/>
    <p:sndAc>
      <p:stSnd>
        <p:snd r:embed="rId3" name="cashreg.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4" name="laser.wav"/>
                                        </p:tgtEl>
                                      </p:cMediaNode>
                                    </p:audio>
                                  </p:sub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from="(-#ppt_w/2)" to="(#ppt_x)" calcmode="lin" valueType="num">
                                      <p:cBhvr>
                                        <p:cTn id="15" dur="600" fill="hold">
                                          <p:stCondLst>
                                            <p:cond delay="0"/>
                                          </p:stCondLst>
                                        </p:cTn>
                                        <p:tgtEl>
                                          <p:spTgt spid="15"/>
                                        </p:tgtEl>
                                        <p:attrNameLst>
                                          <p:attrName>ppt_x</p:attrName>
                                        </p:attrNameLst>
                                      </p:cBhvr>
                                    </p:anim>
                                    <p:anim from="0" to="-1.0" calcmode="lin" valueType="num">
                                      <p:cBhvr>
                                        <p:cTn id="16" dur="200" decel="50000" autoRev="1" fill="hold">
                                          <p:stCondLst>
                                            <p:cond delay="600"/>
                                          </p:stCondLst>
                                        </p:cTn>
                                        <p:tgtEl>
                                          <p:spTgt spid="15"/>
                                        </p:tgtEl>
                                        <p:attrNameLst>
                                          <p:attrName>xshear</p:attrName>
                                        </p:attrNameLst>
                                      </p:cBhvr>
                                    </p:anim>
                                    <p:animScale>
                                      <p:cBhvr>
                                        <p:cTn id="17" dur="200" decel="100000" autoRev="1" fill="hold">
                                          <p:stCondLst>
                                            <p:cond delay="600"/>
                                          </p:stCondLst>
                                        </p:cTn>
                                        <p:tgtEl>
                                          <p:spTgt spid="15"/>
                                        </p:tgtEl>
                                      </p:cBhvr>
                                      <p:from x="100000" y="100000"/>
                                      <p:to x="80000" y="100000"/>
                                    </p:animScale>
                                    <p:anim by="(#ppt_h/3+#ppt_w*0.1)" calcmode="lin" valueType="num">
                                      <p:cBhvr additive="sum">
                                        <p:cTn id="18" dur="200" decel="100000" autoRev="1" fill="hold">
                                          <p:stCondLst>
                                            <p:cond delay="600"/>
                                          </p:stCondLst>
                                        </p:cTn>
                                        <p:tgtEl>
                                          <p:spTgt spid="15"/>
                                        </p:tgtEl>
                                        <p:attrNameLst>
                                          <p:attrName>ppt_x</p:attrName>
                                        </p:attrNameLst>
                                      </p:cBhvr>
                                    </p:anim>
                                  </p:childTnLst>
                                  <p:subTnLst>
                                    <p:audio>
                                      <p:cMediaNode>
                                        <p:cTn display="0" masterRel="sameClick">
                                          <p:stCondLst>
                                            <p:cond evt="begin" delay="0">
                                              <p:tn val="13"/>
                                            </p:cond>
                                          </p:stCondLst>
                                          <p:endCondLst>
                                            <p:cond evt="onStopAudio" delay="0">
                                              <p:tgtEl>
                                                <p:sldTgt/>
                                              </p:tgtEl>
                                            </p:cond>
                                          </p:endCondLst>
                                        </p:cTn>
                                        <p:tgtEl>
                                          <p:sndTgt r:embed="rId4" name="laser.wav"/>
                                        </p:tgtEl>
                                      </p:cMediaNode>
                                    </p:audio>
                                  </p:sub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from="(-#ppt_w/2)" to="(#ppt_x)" calcmode="lin" valueType="num">
                                      <p:cBhvr>
                                        <p:cTn id="23" dur="600" fill="hold">
                                          <p:stCondLst>
                                            <p:cond delay="0"/>
                                          </p:stCondLst>
                                        </p:cTn>
                                        <p:tgtEl>
                                          <p:spTgt spid="17"/>
                                        </p:tgtEl>
                                        <p:attrNameLst>
                                          <p:attrName>ppt_x</p:attrName>
                                        </p:attrNameLst>
                                      </p:cBhvr>
                                    </p:anim>
                                    <p:anim from="0" to="-1.0" calcmode="lin" valueType="num">
                                      <p:cBhvr>
                                        <p:cTn id="24" dur="200" decel="50000" autoRev="1" fill="hold">
                                          <p:stCondLst>
                                            <p:cond delay="600"/>
                                          </p:stCondLst>
                                        </p:cTn>
                                        <p:tgtEl>
                                          <p:spTgt spid="17"/>
                                        </p:tgtEl>
                                        <p:attrNameLst>
                                          <p:attrName>xshear</p:attrName>
                                        </p:attrNameLst>
                                      </p:cBhvr>
                                    </p:anim>
                                    <p:animScale>
                                      <p:cBhvr>
                                        <p:cTn id="25" dur="200" decel="100000" autoRev="1" fill="hold">
                                          <p:stCondLst>
                                            <p:cond delay="600"/>
                                          </p:stCondLst>
                                        </p:cTn>
                                        <p:tgtEl>
                                          <p:spTgt spid="17"/>
                                        </p:tgtEl>
                                      </p:cBhvr>
                                      <p:from x="100000" y="100000"/>
                                      <p:to x="80000" y="100000"/>
                                    </p:animScale>
                                    <p:anim by="(#ppt_h/3+#ppt_w*0.1)" calcmode="lin" valueType="num">
                                      <p:cBhvr additive="sum">
                                        <p:cTn id="26" dur="200" decel="100000" autoRev="1" fill="hold">
                                          <p:stCondLst>
                                            <p:cond delay="600"/>
                                          </p:stCondLst>
                                        </p:cTn>
                                        <p:tgtEl>
                                          <p:spTgt spid="17"/>
                                        </p:tgtEl>
                                        <p:attrNameLst>
                                          <p:attrName>ppt_x</p:attrName>
                                        </p:attrNameLst>
                                      </p:cBhvr>
                                    </p:anim>
                                  </p:childTnLst>
                                  <p:subTnLst>
                                    <p:audio>
                                      <p:cMediaNode>
                                        <p:cTn display="0" masterRel="sameClick">
                                          <p:stCondLst>
                                            <p:cond evt="begin" delay="0">
                                              <p:tn val="21"/>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5"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13500000" scaled="0"/>
        </a:gradFill>
        <a:effectLst/>
      </p:bgPr>
    </p:bg>
    <p:spTree>
      <p:nvGrpSpPr>
        <p:cNvPr id="1" name=""/>
        <p:cNvGrpSpPr/>
        <p:nvPr/>
      </p:nvGrpSpPr>
      <p:grpSpPr>
        <a:xfrm>
          <a:off x="0" y="0"/>
          <a:ext cx="0" cy="0"/>
          <a:chOff x="0" y="0"/>
          <a:chExt cx="0" cy="0"/>
        </a:xfrm>
      </p:grpSpPr>
      <p:sp>
        <p:nvSpPr>
          <p:cNvPr id="14" name="Chevron 13"/>
          <p:cNvSpPr/>
          <p:nvPr/>
        </p:nvSpPr>
        <p:spPr>
          <a:xfrm rot="5400000" flipV="1">
            <a:off x="4546394" y="3378406"/>
            <a:ext cx="7772400" cy="558388"/>
          </a:xfrm>
          <a:prstGeom prst="chevron">
            <a:avLst>
              <a:gd name="adj" fmla="val 30408"/>
            </a:avLst>
          </a:prstGeom>
          <a:solidFill>
            <a:schemeClr val="accent6">
              <a:lumMod val="40000"/>
              <a:lumOff val="60000"/>
            </a:schemeClr>
          </a:solidFill>
          <a:ln>
            <a:noFill/>
          </a:ln>
          <a:effectLst>
            <a:outerShdw blurRad="50800" dist="38100" dir="5400000" algn="t" rotWithShape="0">
              <a:prstClr val="black">
                <a:alpha val="40000"/>
              </a:prstClr>
            </a:outerShdw>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1"/>
          <p:cNvSpPr>
            <a:spLocks noChangeArrowheads="1"/>
          </p:cNvSpPr>
          <p:nvPr/>
        </p:nvSpPr>
        <p:spPr bwMode="auto">
          <a:xfrm>
            <a:off x="533401" y="2281636"/>
            <a:ext cx="7489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a:lnSpc>
                <a:spcPct val="150000"/>
              </a:lnSpc>
            </a:pPr>
            <a:r>
              <a:rPr lang="fa-IR" sz="2000" dirty="0">
                <a:latin typeface="Titr" pitchFamily="2" charset="-78"/>
                <a:cs typeface="Titr" pitchFamily="2" charset="-78"/>
              </a:rPr>
              <a:t>بخشهای دیگرحکومت یا آنها را پشتیبانی نمایند ویا حد اقل به انحراف نکشانند وخنثی نسازند .   </a:t>
            </a:r>
            <a:endParaRPr lang="de-DE" sz="2000" dirty="0">
              <a:latin typeface="Titr" pitchFamily="2" charset="-78"/>
              <a:cs typeface="Titr" pitchFamily="2" charset="-78"/>
            </a:endParaRPr>
          </a:p>
        </p:txBody>
      </p:sp>
      <p:sp>
        <p:nvSpPr>
          <p:cNvPr id="16" name="Rectangle 1"/>
          <p:cNvSpPr>
            <a:spLocks noChangeArrowheads="1"/>
          </p:cNvSpPr>
          <p:nvPr/>
        </p:nvSpPr>
        <p:spPr bwMode="auto">
          <a:xfrm>
            <a:off x="533401" y="3515054"/>
            <a:ext cx="7504237"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a:lnSpc>
                <a:spcPct val="160000"/>
              </a:lnSpc>
            </a:pPr>
            <a:r>
              <a:rPr lang="fa-IR" sz="2000" dirty="0" smtClean="0">
                <a:latin typeface="Titr" pitchFamily="2" charset="-78"/>
                <a:cs typeface="Titr" pitchFamily="2" charset="-78"/>
              </a:rPr>
              <a:t>اجتماع </a:t>
            </a:r>
            <a:r>
              <a:rPr lang="fa-IR" sz="2000" dirty="0">
                <a:latin typeface="Titr" pitchFamily="2" charset="-78"/>
                <a:cs typeface="Titr" pitchFamily="2" charset="-78"/>
              </a:rPr>
              <a:t>پذیرای آن باشد و یا حد اقل پایه اجتماعی گسترده ئی داشته باشد .</a:t>
            </a:r>
          </a:p>
        </p:txBody>
      </p:sp>
      <p:sp>
        <p:nvSpPr>
          <p:cNvPr id="18" name="Rectangle 1"/>
          <p:cNvSpPr>
            <a:spLocks noChangeArrowheads="1"/>
          </p:cNvSpPr>
          <p:nvPr/>
        </p:nvSpPr>
        <p:spPr bwMode="auto">
          <a:xfrm>
            <a:off x="685800" y="4589647"/>
            <a:ext cx="7336971" cy="493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a:lnSpc>
                <a:spcPct val="160000"/>
              </a:lnSpc>
            </a:pPr>
            <a:r>
              <a:rPr lang="fa-IR" dirty="0" smtClean="0">
                <a:latin typeface="Titr" pitchFamily="2" charset="-78"/>
                <a:cs typeface="Titr" pitchFamily="2" charset="-78"/>
              </a:rPr>
              <a:t>دارای </a:t>
            </a:r>
            <a:r>
              <a:rPr lang="fa-IR" dirty="0">
                <a:latin typeface="Titr" pitchFamily="2" charset="-78"/>
                <a:cs typeface="Titr" pitchFamily="2" charset="-78"/>
              </a:rPr>
              <a:t>منطق وانسجام درونی ومتکی برکار کارشناسی و پیش بینی مراحل اجرائی باشد.</a:t>
            </a:r>
          </a:p>
        </p:txBody>
      </p:sp>
      <p:sp>
        <p:nvSpPr>
          <p:cNvPr id="21" name="Rectangle 20"/>
          <p:cNvSpPr/>
          <p:nvPr/>
        </p:nvSpPr>
        <p:spPr>
          <a:xfrm>
            <a:off x="2209800" y="174171"/>
            <a:ext cx="4216219" cy="938719"/>
          </a:xfrm>
          <a:prstGeom prst="rect">
            <a:avLst/>
          </a:prstGeom>
        </p:spPr>
        <p:txBody>
          <a:bodyPr wrap="none">
            <a:spAutoFit/>
          </a:bodyPr>
          <a:lstStyle/>
          <a:p>
            <a:pPr>
              <a:lnSpc>
                <a:spcPct val="150000"/>
              </a:lnSpc>
            </a:pPr>
            <a:r>
              <a:rPr lang="fa-IR" sz="4000" dirty="0" smtClean="0">
                <a:latin typeface="Titr" pitchFamily="2" charset="-78"/>
                <a:cs typeface="Titr" pitchFamily="2" charset="-78"/>
              </a:rPr>
              <a:t>رفرم (اصلاحات) ازبالا</a:t>
            </a:r>
            <a:endParaRPr lang="de-DE" sz="4000" dirty="0">
              <a:latin typeface="Titr" pitchFamily="2" charset="-78"/>
              <a:cs typeface="Titr" pitchFamily="2" charset="-78"/>
            </a:endParaRPr>
          </a:p>
        </p:txBody>
      </p:sp>
      <p:sp>
        <p:nvSpPr>
          <p:cNvPr id="22" name="Rectangle 21"/>
          <p:cNvSpPr/>
          <p:nvPr/>
        </p:nvSpPr>
        <p:spPr>
          <a:xfrm>
            <a:off x="2356474" y="1112890"/>
            <a:ext cx="3922869" cy="507831"/>
          </a:xfrm>
          <a:prstGeom prst="rect">
            <a:avLst/>
          </a:prstGeom>
        </p:spPr>
        <p:txBody>
          <a:bodyPr wrap="none">
            <a:spAutoFit/>
          </a:bodyPr>
          <a:lstStyle/>
          <a:p>
            <a:pPr algn="r">
              <a:lnSpc>
                <a:spcPct val="150000"/>
              </a:lnSpc>
            </a:pPr>
            <a:r>
              <a:rPr lang="fa-IR" dirty="0" smtClean="0">
                <a:latin typeface="Titr" pitchFamily="2" charset="-78"/>
                <a:cs typeface="Titr" pitchFamily="2" charset="-78"/>
              </a:rPr>
              <a:t>حالت ایده آل رفرم هنگامی متحقق میشود که :</a:t>
            </a:r>
          </a:p>
        </p:txBody>
      </p:sp>
      <p:sp>
        <p:nvSpPr>
          <p:cNvPr id="23" name="Étoile à 5 branches 22"/>
          <p:cNvSpPr/>
          <p:nvPr/>
        </p:nvSpPr>
        <p:spPr>
          <a:xfrm>
            <a:off x="8328738" y="2514610"/>
            <a:ext cx="187908"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T"/>
          </a:p>
        </p:txBody>
      </p:sp>
      <p:sp>
        <p:nvSpPr>
          <p:cNvPr id="24" name="Étoile à 5 branches 23"/>
          <p:cNvSpPr/>
          <p:nvPr/>
        </p:nvSpPr>
        <p:spPr>
          <a:xfrm>
            <a:off x="8328738" y="3698849"/>
            <a:ext cx="187908"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T"/>
          </a:p>
        </p:txBody>
      </p:sp>
      <p:sp>
        <p:nvSpPr>
          <p:cNvPr id="25" name="Étoile à 5 branches 24"/>
          <p:cNvSpPr/>
          <p:nvPr/>
        </p:nvSpPr>
        <p:spPr>
          <a:xfrm>
            <a:off x="8328738" y="4760437"/>
            <a:ext cx="187908"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T"/>
          </a:p>
        </p:txBody>
      </p:sp>
    </p:spTree>
    <p:extLst>
      <p:ext uri="{BB962C8B-B14F-4D97-AF65-F5344CB8AC3E}">
        <p14:creationId xmlns:p14="http://schemas.microsoft.com/office/powerpoint/2010/main" xmlns="" val="3243296065"/>
      </p:ext>
    </p:extLst>
  </p:cSld>
  <p:clrMapOvr>
    <a:masterClrMapping/>
  </p:clrMapOvr>
  <p:transition>
    <p:push dir="u"/>
    <p:sndAc>
      <p:stSnd>
        <p:snd r:embed="rId3" name="cashreg.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from="(-#ppt_w/2)" to="(#ppt_x)" calcmode="lin" valueType="num">
                                      <p:cBhvr>
                                        <p:cTn id="7" dur="600" fill="hold">
                                          <p:stCondLst>
                                            <p:cond delay="0"/>
                                          </p:stCondLst>
                                        </p:cTn>
                                        <p:tgtEl>
                                          <p:spTgt spid="9"/>
                                        </p:tgtEl>
                                        <p:attrNameLst>
                                          <p:attrName>ppt_x</p:attrName>
                                        </p:attrNameLst>
                                      </p:cBhvr>
                                    </p:anim>
                                    <p:anim from="0" to="-1.0" calcmode="lin" valueType="num">
                                      <p:cBhvr>
                                        <p:cTn id="8" dur="200" decel="50000" autoRev="1" fill="hold">
                                          <p:stCondLst>
                                            <p:cond delay="600"/>
                                          </p:stCondLst>
                                        </p:cTn>
                                        <p:tgtEl>
                                          <p:spTgt spid="9"/>
                                        </p:tgtEl>
                                        <p:attrNameLst>
                                          <p:attrName>xshear</p:attrName>
                                        </p:attrNameLst>
                                      </p:cBhvr>
                                    </p:anim>
                                    <p:animScale>
                                      <p:cBhvr>
                                        <p:cTn id="9" dur="200" decel="100000" autoRev="1" fill="hold">
                                          <p:stCondLst>
                                            <p:cond delay="600"/>
                                          </p:stCondLst>
                                        </p:cTn>
                                        <p:tgtEl>
                                          <p:spTgt spid="9"/>
                                        </p:tgtEl>
                                      </p:cBhvr>
                                      <p:from x="100000" y="100000"/>
                                      <p:to x="80000" y="100000"/>
                                    </p:animScale>
                                    <p:anim by="(#ppt_h/3+#ppt_w*0.1)" calcmode="lin" valueType="num">
                                      <p:cBhvr additive="sum">
                                        <p:cTn id="10" dur="200" decel="100000" autoRev="1" fill="hold">
                                          <p:stCondLst>
                                            <p:cond delay="600"/>
                                          </p:stCondLst>
                                        </p:cTn>
                                        <p:tgtEl>
                                          <p:spTgt spid="9"/>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4" name="laser.wav"/>
                                        </p:tgtEl>
                                      </p:cMediaNode>
                                    </p:audio>
                                  </p:sub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from="(-#ppt_w/2)" to="(#ppt_x)" calcmode="lin" valueType="num">
                                      <p:cBhvr>
                                        <p:cTn id="15" dur="600" fill="hold">
                                          <p:stCondLst>
                                            <p:cond delay="0"/>
                                          </p:stCondLst>
                                        </p:cTn>
                                        <p:tgtEl>
                                          <p:spTgt spid="16"/>
                                        </p:tgtEl>
                                        <p:attrNameLst>
                                          <p:attrName>ppt_x</p:attrName>
                                        </p:attrNameLst>
                                      </p:cBhvr>
                                    </p:anim>
                                    <p:anim from="0" to="-1.0" calcmode="lin" valueType="num">
                                      <p:cBhvr>
                                        <p:cTn id="16" dur="200" decel="50000" autoRev="1" fill="hold">
                                          <p:stCondLst>
                                            <p:cond delay="600"/>
                                          </p:stCondLst>
                                        </p:cTn>
                                        <p:tgtEl>
                                          <p:spTgt spid="16"/>
                                        </p:tgtEl>
                                        <p:attrNameLst>
                                          <p:attrName>xshear</p:attrName>
                                        </p:attrNameLst>
                                      </p:cBhvr>
                                    </p:anim>
                                    <p:animScale>
                                      <p:cBhvr>
                                        <p:cTn id="17" dur="200" decel="100000" autoRev="1" fill="hold">
                                          <p:stCondLst>
                                            <p:cond delay="600"/>
                                          </p:stCondLst>
                                        </p:cTn>
                                        <p:tgtEl>
                                          <p:spTgt spid="16"/>
                                        </p:tgtEl>
                                      </p:cBhvr>
                                      <p:from x="100000" y="100000"/>
                                      <p:to x="80000" y="100000"/>
                                    </p:animScale>
                                    <p:anim by="(#ppt_h/3+#ppt_w*0.1)" calcmode="lin" valueType="num">
                                      <p:cBhvr additive="sum">
                                        <p:cTn id="18" dur="200" decel="100000" autoRev="1" fill="hold">
                                          <p:stCondLst>
                                            <p:cond delay="600"/>
                                          </p:stCondLst>
                                        </p:cTn>
                                        <p:tgtEl>
                                          <p:spTgt spid="16"/>
                                        </p:tgtEl>
                                        <p:attrNameLst>
                                          <p:attrName>ppt_x</p:attrName>
                                        </p:attrNameLst>
                                      </p:cBhvr>
                                    </p:anim>
                                  </p:childTnLst>
                                  <p:subTnLst>
                                    <p:audio>
                                      <p:cMediaNode>
                                        <p:cTn display="0" masterRel="sameClick">
                                          <p:stCondLst>
                                            <p:cond evt="begin" delay="0">
                                              <p:tn val="13"/>
                                            </p:cond>
                                          </p:stCondLst>
                                          <p:endCondLst>
                                            <p:cond evt="onStopAudio" delay="0">
                                              <p:tgtEl>
                                                <p:sldTgt/>
                                              </p:tgtEl>
                                            </p:cond>
                                          </p:endCondLst>
                                        </p:cTn>
                                        <p:tgtEl>
                                          <p:sndTgt r:embed="rId4" name="laser.wav"/>
                                        </p:tgtEl>
                                      </p:cMediaNode>
                                    </p:audio>
                                  </p:sub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 from="(-#ppt_w/2)" to="(#ppt_x)" calcmode="lin" valueType="num">
                                      <p:cBhvr>
                                        <p:cTn id="23" dur="600" fill="hold">
                                          <p:stCondLst>
                                            <p:cond delay="0"/>
                                          </p:stCondLst>
                                        </p:cTn>
                                        <p:tgtEl>
                                          <p:spTgt spid="18"/>
                                        </p:tgtEl>
                                        <p:attrNameLst>
                                          <p:attrName>ppt_x</p:attrName>
                                        </p:attrNameLst>
                                      </p:cBhvr>
                                    </p:anim>
                                    <p:anim from="0" to="-1.0" calcmode="lin" valueType="num">
                                      <p:cBhvr>
                                        <p:cTn id="24" dur="200" decel="50000" autoRev="1" fill="hold">
                                          <p:stCondLst>
                                            <p:cond delay="600"/>
                                          </p:stCondLst>
                                        </p:cTn>
                                        <p:tgtEl>
                                          <p:spTgt spid="18"/>
                                        </p:tgtEl>
                                        <p:attrNameLst>
                                          <p:attrName>xshear</p:attrName>
                                        </p:attrNameLst>
                                      </p:cBhvr>
                                    </p:anim>
                                    <p:animScale>
                                      <p:cBhvr>
                                        <p:cTn id="25" dur="200" decel="100000" autoRev="1" fill="hold">
                                          <p:stCondLst>
                                            <p:cond delay="600"/>
                                          </p:stCondLst>
                                        </p:cTn>
                                        <p:tgtEl>
                                          <p:spTgt spid="18"/>
                                        </p:tgtEl>
                                      </p:cBhvr>
                                      <p:from x="100000" y="100000"/>
                                      <p:to x="80000" y="100000"/>
                                    </p:animScale>
                                    <p:anim by="(#ppt_h/3+#ppt_w*0.1)" calcmode="lin" valueType="num">
                                      <p:cBhvr additive="sum">
                                        <p:cTn id="26" dur="200" decel="100000" autoRev="1" fill="hold">
                                          <p:stCondLst>
                                            <p:cond delay="600"/>
                                          </p:stCondLst>
                                        </p:cTn>
                                        <p:tgtEl>
                                          <p:spTgt spid="18"/>
                                        </p:tgtEl>
                                        <p:attrNameLst>
                                          <p:attrName>ppt_x</p:attrName>
                                        </p:attrNameLst>
                                      </p:cBhvr>
                                    </p:anim>
                                  </p:childTnLst>
                                  <p:subTnLst>
                                    <p:audio>
                                      <p:cMediaNode>
                                        <p:cTn display="0" masterRel="sameClick">
                                          <p:stCondLst>
                                            <p:cond evt="begin" delay="0">
                                              <p:tn val="21"/>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13500000" scaled="0"/>
        </a:gradFill>
        <a:effectLst/>
      </p:bgPr>
    </p:bg>
    <p:spTree>
      <p:nvGrpSpPr>
        <p:cNvPr id="1" name=""/>
        <p:cNvGrpSpPr/>
        <p:nvPr/>
      </p:nvGrpSpPr>
      <p:grpSpPr>
        <a:xfrm>
          <a:off x="0" y="0"/>
          <a:ext cx="0" cy="0"/>
          <a:chOff x="0" y="0"/>
          <a:chExt cx="0" cy="0"/>
        </a:xfrm>
      </p:grpSpPr>
      <p:sp>
        <p:nvSpPr>
          <p:cNvPr id="14" name="Chevron 13"/>
          <p:cNvSpPr/>
          <p:nvPr/>
        </p:nvSpPr>
        <p:spPr>
          <a:xfrm rot="5400000" flipV="1">
            <a:off x="5460794" y="2311606"/>
            <a:ext cx="5943600" cy="558388"/>
          </a:xfrm>
          <a:prstGeom prst="chevron">
            <a:avLst>
              <a:gd name="adj" fmla="val 30408"/>
            </a:avLst>
          </a:prstGeom>
          <a:solidFill>
            <a:schemeClr val="accent6">
              <a:lumMod val="40000"/>
              <a:lumOff val="60000"/>
            </a:schemeClr>
          </a:solidFill>
          <a:ln>
            <a:noFill/>
          </a:ln>
          <a:effectLst>
            <a:outerShdw blurRad="50800" dist="38100" dir="5400000" algn="t" rotWithShape="0">
              <a:prstClr val="black">
                <a:alpha val="40000"/>
              </a:prstClr>
            </a:outerShdw>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
          <p:cNvSpPr>
            <a:spLocks noChangeArrowheads="1"/>
          </p:cNvSpPr>
          <p:nvPr/>
        </p:nvSpPr>
        <p:spPr bwMode="auto">
          <a:xfrm>
            <a:off x="391886" y="2079171"/>
            <a:ext cx="7641771"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a:lnSpc>
                <a:spcPct val="160000"/>
              </a:lnSpc>
            </a:pPr>
            <a:r>
              <a:rPr lang="fa-IR" sz="2000" dirty="0" smtClean="0">
                <a:latin typeface="Titr" pitchFamily="2" charset="-78"/>
                <a:cs typeface="Titr" pitchFamily="2" charset="-78"/>
              </a:rPr>
              <a:t>آموزش </a:t>
            </a:r>
            <a:r>
              <a:rPr lang="fa-IR" sz="2000" dirty="0">
                <a:latin typeface="Titr" pitchFamily="2" charset="-78"/>
                <a:cs typeface="Titr" pitchFamily="2" charset="-78"/>
              </a:rPr>
              <a:t>کادرهای اجرائی در حکومت وفرهنگ سازی متناسب برای درک وجذب آنها در جامعه صورت گیرد. در اصلاحات ساختاری و حساس گام به گام و متناسب با جذب اجتماعی صورت </a:t>
            </a:r>
            <a:r>
              <a:rPr lang="fa-IR" sz="2000" dirty="0" smtClean="0">
                <a:latin typeface="Titr" pitchFamily="2" charset="-78"/>
                <a:cs typeface="Titr" pitchFamily="2" charset="-78"/>
              </a:rPr>
              <a:t>گیرد.</a:t>
            </a:r>
            <a:endParaRPr lang="fa-IR" sz="2000" dirty="0">
              <a:latin typeface="Titr" pitchFamily="2" charset="-78"/>
              <a:cs typeface="Titr" pitchFamily="2" charset="-78"/>
            </a:endParaRPr>
          </a:p>
        </p:txBody>
      </p:sp>
      <p:sp>
        <p:nvSpPr>
          <p:cNvPr id="20" name="Rectangle 1"/>
          <p:cNvSpPr>
            <a:spLocks noChangeArrowheads="1"/>
          </p:cNvSpPr>
          <p:nvPr/>
        </p:nvSpPr>
        <p:spPr bwMode="auto">
          <a:xfrm>
            <a:off x="-217714" y="3931088"/>
            <a:ext cx="8251371" cy="5355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a:lnSpc>
                <a:spcPct val="160000"/>
              </a:lnSpc>
            </a:pPr>
            <a:r>
              <a:rPr lang="fa-IR" dirty="0" smtClean="0">
                <a:latin typeface="Titr" pitchFamily="2" charset="-78"/>
                <a:cs typeface="Titr" pitchFamily="2" charset="-78"/>
              </a:rPr>
              <a:t>درصورت </a:t>
            </a:r>
            <a:r>
              <a:rPr lang="fa-IR" dirty="0">
                <a:latin typeface="Titr" pitchFamily="2" charset="-78"/>
                <a:cs typeface="Titr" pitchFamily="2" charset="-78"/>
              </a:rPr>
              <a:t>وارد شدن خسارت به اشخاص دولت مابه ازاء عادلانه ئی به خسارت دیده گان بپردازد . </a:t>
            </a:r>
          </a:p>
        </p:txBody>
      </p:sp>
      <p:sp>
        <p:nvSpPr>
          <p:cNvPr id="21" name="Étoile à 5 branches 20"/>
          <p:cNvSpPr/>
          <p:nvPr/>
        </p:nvSpPr>
        <p:spPr>
          <a:xfrm>
            <a:off x="8328738" y="2332267"/>
            <a:ext cx="187908"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T"/>
          </a:p>
        </p:txBody>
      </p:sp>
      <p:sp>
        <p:nvSpPr>
          <p:cNvPr id="23" name="Étoile à 5 branches 22"/>
          <p:cNvSpPr/>
          <p:nvPr/>
        </p:nvSpPr>
        <p:spPr>
          <a:xfrm>
            <a:off x="8328738" y="4122654"/>
            <a:ext cx="187908"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T"/>
          </a:p>
        </p:txBody>
      </p:sp>
      <p:sp>
        <p:nvSpPr>
          <p:cNvPr id="24" name="Rectangle 23"/>
          <p:cNvSpPr/>
          <p:nvPr/>
        </p:nvSpPr>
        <p:spPr>
          <a:xfrm>
            <a:off x="2209800" y="174171"/>
            <a:ext cx="4216219" cy="938719"/>
          </a:xfrm>
          <a:prstGeom prst="rect">
            <a:avLst/>
          </a:prstGeom>
        </p:spPr>
        <p:txBody>
          <a:bodyPr wrap="none">
            <a:spAutoFit/>
          </a:bodyPr>
          <a:lstStyle/>
          <a:p>
            <a:pPr>
              <a:lnSpc>
                <a:spcPct val="150000"/>
              </a:lnSpc>
            </a:pPr>
            <a:r>
              <a:rPr lang="fa-IR" sz="4000" dirty="0" smtClean="0">
                <a:latin typeface="Titr" pitchFamily="2" charset="-78"/>
                <a:cs typeface="Titr" pitchFamily="2" charset="-78"/>
              </a:rPr>
              <a:t>رفرم (اصلاحات) ازبالا</a:t>
            </a:r>
            <a:endParaRPr lang="de-DE" sz="4000" dirty="0">
              <a:latin typeface="Titr" pitchFamily="2" charset="-78"/>
              <a:cs typeface="Titr" pitchFamily="2" charset="-78"/>
            </a:endParaRPr>
          </a:p>
        </p:txBody>
      </p:sp>
      <p:sp>
        <p:nvSpPr>
          <p:cNvPr id="25" name="Rectangle 24"/>
          <p:cNvSpPr/>
          <p:nvPr/>
        </p:nvSpPr>
        <p:spPr>
          <a:xfrm>
            <a:off x="2356474" y="1112890"/>
            <a:ext cx="3922869" cy="507831"/>
          </a:xfrm>
          <a:prstGeom prst="rect">
            <a:avLst/>
          </a:prstGeom>
        </p:spPr>
        <p:txBody>
          <a:bodyPr wrap="none">
            <a:spAutoFit/>
          </a:bodyPr>
          <a:lstStyle/>
          <a:p>
            <a:pPr algn="r">
              <a:lnSpc>
                <a:spcPct val="150000"/>
              </a:lnSpc>
            </a:pPr>
            <a:r>
              <a:rPr lang="fa-IR" dirty="0" smtClean="0">
                <a:latin typeface="Titr" pitchFamily="2" charset="-78"/>
                <a:cs typeface="Titr" pitchFamily="2" charset="-78"/>
              </a:rPr>
              <a:t>حالت ایده آل رفرم هنگامی متحقق میشود که :</a:t>
            </a:r>
          </a:p>
        </p:txBody>
      </p:sp>
    </p:spTree>
    <p:extLst>
      <p:ext uri="{BB962C8B-B14F-4D97-AF65-F5344CB8AC3E}">
        <p14:creationId xmlns:p14="http://schemas.microsoft.com/office/powerpoint/2010/main" xmlns="" val="1904913966"/>
      </p:ext>
    </p:extLst>
  </p:cSld>
  <p:clrMapOvr>
    <a:masterClrMapping/>
  </p:clrMapOvr>
  <p:transition>
    <p:push dir="u"/>
    <p:sndAc>
      <p:stSnd>
        <p:snd r:embed="rId3" name="cashreg.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from="(-#ppt_w/2)" to="(#ppt_x)" calcmode="lin" valueType="num">
                                      <p:cBhvr>
                                        <p:cTn id="7" dur="600" fill="hold">
                                          <p:stCondLst>
                                            <p:cond delay="0"/>
                                          </p:stCondLst>
                                        </p:cTn>
                                        <p:tgtEl>
                                          <p:spTgt spid="13"/>
                                        </p:tgtEl>
                                        <p:attrNameLst>
                                          <p:attrName>ppt_x</p:attrName>
                                        </p:attrNameLst>
                                      </p:cBhvr>
                                    </p:anim>
                                    <p:anim from="0" to="-1.0" calcmode="lin" valueType="num">
                                      <p:cBhvr>
                                        <p:cTn id="8" dur="200" decel="50000" autoRev="1" fill="hold">
                                          <p:stCondLst>
                                            <p:cond delay="600"/>
                                          </p:stCondLst>
                                        </p:cTn>
                                        <p:tgtEl>
                                          <p:spTgt spid="13"/>
                                        </p:tgtEl>
                                        <p:attrNameLst>
                                          <p:attrName>xshear</p:attrName>
                                        </p:attrNameLst>
                                      </p:cBhvr>
                                    </p:anim>
                                    <p:animScale>
                                      <p:cBhvr>
                                        <p:cTn id="9" dur="200" decel="100000" autoRev="1" fill="hold">
                                          <p:stCondLst>
                                            <p:cond delay="600"/>
                                          </p:stCondLst>
                                        </p:cTn>
                                        <p:tgtEl>
                                          <p:spTgt spid="13"/>
                                        </p:tgtEl>
                                      </p:cBhvr>
                                      <p:from x="100000" y="100000"/>
                                      <p:to x="80000" y="100000"/>
                                    </p:animScale>
                                    <p:anim by="(#ppt_h/3+#ppt_w*0.1)" calcmode="lin" valueType="num">
                                      <p:cBhvr additive="sum">
                                        <p:cTn id="10" dur="200" decel="100000" autoRev="1" fill="hold">
                                          <p:stCondLst>
                                            <p:cond delay="600"/>
                                          </p:stCondLst>
                                        </p:cTn>
                                        <p:tgtEl>
                                          <p:spTgt spid="13"/>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4" name="laser.wav"/>
                                        </p:tgtEl>
                                      </p:cMediaNode>
                                    </p:audio>
                                  </p:sub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 from="(-#ppt_w/2)" to="(#ppt_x)" calcmode="lin" valueType="num">
                                      <p:cBhvr>
                                        <p:cTn id="15" dur="600" fill="hold">
                                          <p:stCondLst>
                                            <p:cond delay="0"/>
                                          </p:stCondLst>
                                        </p:cTn>
                                        <p:tgtEl>
                                          <p:spTgt spid="20"/>
                                        </p:tgtEl>
                                        <p:attrNameLst>
                                          <p:attrName>ppt_x</p:attrName>
                                        </p:attrNameLst>
                                      </p:cBhvr>
                                    </p:anim>
                                    <p:anim from="0" to="-1.0" calcmode="lin" valueType="num">
                                      <p:cBhvr>
                                        <p:cTn id="16" dur="200" decel="50000" autoRev="1" fill="hold">
                                          <p:stCondLst>
                                            <p:cond delay="600"/>
                                          </p:stCondLst>
                                        </p:cTn>
                                        <p:tgtEl>
                                          <p:spTgt spid="20"/>
                                        </p:tgtEl>
                                        <p:attrNameLst>
                                          <p:attrName>xshear</p:attrName>
                                        </p:attrNameLst>
                                      </p:cBhvr>
                                    </p:anim>
                                    <p:animScale>
                                      <p:cBhvr>
                                        <p:cTn id="17" dur="200" decel="100000" autoRev="1" fill="hold">
                                          <p:stCondLst>
                                            <p:cond delay="600"/>
                                          </p:stCondLst>
                                        </p:cTn>
                                        <p:tgtEl>
                                          <p:spTgt spid="20"/>
                                        </p:tgtEl>
                                      </p:cBhvr>
                                      <p:from x="100000" y="100000"/>
                                      <p:to x="80000" y="100000"/>
                                    </p:animScale>
                                    <p:anim by="(#ppt_h/3+#ppt_w*0.1)" calcmode="lin" valueType="num">
                                      <p:cBhvr additive="sum">
                                        <p:cTn id="18" dur="200" decel="100000" autoRev="1" fill="hold">
                                          <p:stCondLst>
                                            <p:cond delay="600"/>
                                          </p:stCondLst>
                                        </p:cTn>
                                        <p:tgtEl>
                                          <p:spTgt spid="20"/>
                                        </p:tgtEl>
                                        <p:attrNameLst>
                                          <p:attrName>ppt_x</p:attrName>
                                        </p:attrNameLst>
                                      </p:cBhvr>
                                    </p:anim>
                                  </p:childTnLst>
                                  <p:subTnLst>
                                    <p:audio>
                                      <p:cMediaNode>
                                        <p:cTn display="0" masterRel="sameClick">
                                          <p:stCondLst>
                                            <p:cond evt="begin" delay="0">
                                              <p:tn val="13"/>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50000"/>
            <a:alpha val="56000"/>
          </a:schemeClr>
        </a:solidFill>
        <a:effectLst/>
      </p:bgPr>
    </p:bg>
    <p:spTree>
      <p:nvGrpSpPr>
        <p:cNvPr id="1" name=""/>
        <p:cNvGrpSpPr/>
        <p:nvPr/>
      </p:nvGrpSpPr>
      <p:grpSpPr>
        <a:xfrm>
          <a:off x="0" y="0"/>
          <a:ext cx="0" cy="0"/>
          <a:chOff x="0" y="0"/>
          <a:chExt cx="0" cy="0"/>
        </a:xfrm>
      </p:grpSpPr>
      <p:sp>
        <p:nvSpPr>
          <p:cNvPr id="6" name="Chevron 5"/>
          <p:cNvSpPr/>
          <p:nvPr/>
        </p:nvSpPr>
        <p:spPr bwMode="auto">
          <a:xfrm rot="5400000">
            <a:off x="4876800" y="3581400"/>
            <a:ext cx="6705600" cy="609600"/>
          </a:xfrm>
          <a:prstGeom prst="chevron">
            <a:avLst/>
          </a:prstGeom>
          <a:blipFill>
            <a:blip r:embed="rId4"/>
            <a:tile tx="0" ty="0" sx="100000" sy="100000" flip="none" algn="tl"/>
          </a:blip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TT"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8" name="Rectangle 17"/>
          <p:cNvSpPr/>
          <p:nvPr/>
        </p:nvSpPr>
        <p:spPr>
          <a:xfrm>
            <a:off x="1455009" y="381000"/>
            <a:ext cx="5133136" cy="85408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ct val="150000"/>
              </a:lnSpc>
            </a:pPr>
            <a:r>
              <a:rPr lang="fa-IR" sz="3600" b="1" spc="50" dirty="0" smtClean="0">
                <a:ln w="11430"/>
                <a:solidFill>
                  <a:srgbClr val="808000"/>
                </a:solidFill>
                <a:effectLst>
                  <a:outerShdw blurRad="76200" dist="50800" dir="5400000" algn="tl" rotWithShape="0">
                    <a:srgbClr val="000000">
                      <a:alpha val="65000"/>
                    </a:srgbClr>
                  </a:outerShdw>
                </a:effectLst>
                <a:latin typeface="Titr" pitchFamily="2" charset="-78"/>
                <a:cs typeface="Titr" pitchFamily="2" charset="-78"/>
              </a:rPr>
              <a:t>رفرم در اثر مبارزات اجتماعی</a:t>
            </a:r>
            <a:endParaRPr lang="de-DE" sz="3600" b="1" spc="50" dirty="0">
              <a:ln w="11430"/>
              <a:solidFill>
                <a:srgbClr val="808000"/>
              </a:solidFill>
              <a:effectLst>
                <a:outerShdw blurRad="76200" dist="50800" dir="5400000" algn="tl" rotWithShape="0">
                  <a:srgbClr val="000000">
                    <a:alpha val="65000"/>
                  </a:srgbClr>
                </a:outerShdw>
              </a:effectLst>
              <a:latin typeface="Titr" pitchFamily="2" charset="-78"/>
              <a:cs typeface="Titr" pitchFamily="2" charset="-78"/>
            </a:endParaRPr>
          </a:p>
        </p:txBody>
      </p:sp>
      <p:sp>
        <p:nvSpPr>
          <p:cNvPr id="20" name="Rectangle 19"/>
          <p:cNvSpPr/>
          <p:nvPr/>
        </p:nvSpPr>
        <p:spPr>
          <a:xfrm>
            <a:off x="303410" y="1752600"/>
            <a:ext cx="7545190" cy="1138773"/>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r">
              <a:lnSpc>
                <a:spcPct val="170000"/>
              </a:lnSpc>
            </a:pPr>
            <a:r>
              <a:rPr lang="fa-IR" sz="2000" b="1" dirty="0" smtClean="0">
                <a:ln w="50800"/>
                <a:solidFill>
                  <a:schemeClr val="bg1">
                    <a:shade val="50000"/>
                  </a:schemeClr>
                </a:solidFill>
                <a:latin typeface="Titr" pitchFamily="2" charset="-78"/>
                <a:cs typeface="Titr" pitchFamily="2" charset="-78"/>
              </a:rPr>
              <a:t>این نوع اصلاحات اغلب پس از انجام مبارزات اجتماعی ٬ مقاومت مدنی و مخالفتهای سیاسی صورت میگیرد</a:t>
            </a:r>
          </a:p>
        </p:txBody>
      </p:sp>
      <p:sp>
        <p:nvSpPr>
          <p:cNvPr id="21" name="Rectangle 20"/>
          <p:cNvSpPr/>
          <p:nvPr/>
        </p:nvSpPr>
        <p:spPr>
          <a:xfrm>
            <a:off x="303410" y="3352800"/>
            <a:ext cx="7436334" cy="1138773"/>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r">
              <a:lnSpc>
                <a:spcPct val="170000"/>
              </a:lnSpc>
            </a:pPr>
            <a:r>
              <a:rPr lang="fa-IR" sz="2000" b="1" dirty="0" smtClean="0">
                <a:ln w="50800"/>
                <a:solidFill>
                  <a:schemeClr val="bg1">
                    <a:shade val="50000"/>
                  </a:schemeClr>
                </a:solidFill>
                <a:latin typeface="Titr" pitchFamily="2" charset="-78"/>
                <a:cs typeface="Titr" pitchFamily="2" charset="-78"/>
              </a:rPr>
              <a:t>اصلاحات با ابتکار ازبالا نیست و برای انجام آنها انگیزه – نقشه – مطالعه کارشناسی و مقدمات قانونی وجود ندارد ویا به قوانین موجود عمل نمیشود.</a:t>
            </a:r>
          </a:p>
        </p:txBody>
      </p:sp>
      <p:sp>
        <p:nvSpPr>
          <p:cNvPr id="22" name="Rectangle 21"/>
          <p:cNvSpPr/>
          <p:nvPr/>
        </p:nvSpPr>
        <p:spPr>
          <a:xfrm>
            <a:off x="148685" y="5181600"/>
            <a:ext cx="7591058" cy="1138773"/>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r">
              <a:lnSpc>
                <a:spcPct val="170000"/>
              </a:lnSpc>
            </a:pPr>
            <a:r>
              <a:rPr lang="fa-IR" sz="2000" b="1" dirty="0" smtClean="0">
                <a:ln w="50800"/>
                <a:solidFill>
                  <a:schemeClr val="bg1">
                    <a:shade val="50000"/>
                  </a:schemeClr>
                </a:solidFill>
                <a:latin typeface="Titr" pitchFamily="2" charset="-78"/>
                <a:cs typeface="Titr" pitchFamily="2" charset="-78"/>
              </a:rPr>
              <a:t>حکومتگران با مقاومت دربرابر خواست ها وسرکوب آنها در معرض بحران قرار می گیرند و برای خروج از بحران به انجام پاره ئی ازخواستها تن میدهند. </a:t>
            </a:r>
          </a:p>
        </p:txBody>
      </p:sp>
      <p:sp>
        <p:nvSpPr>
          <p:cNvPr id="23" name="Étoile à 6 branches 22"/>
          <p:cNvSpPr/>
          <p:nvPr/>
        </p:nvSpPr>
        <p:spPr bwMode="auto">
          <a:xfrm>
            <a:off x="8077200" y="1913687"/>
            <a:ext cx="304800" cy="389769"/>
          </a:xfrm>
          <a:prstGeom prst="star6">
            <a:avLst/>
          </a:prstGeom>
          <a:solidFill>
            <a:schemeClr val="accent4">
              <a:lumMod val="50000"/>
            </a:schemeClr>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TT"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4" name="Étoile à 6 branches 23"/>
          <p:cNvSpPr/>
          <p:nvPr/>
        </p:nvSpPr>
        <p:spPr bwMode="auto">
          <a:xfrm>
            <a:off x="8077200" y="3496431"/>
            <a:ext cx="304800" cy="389769"/>
          </a:xfrm>
          <a:prstGeom prst="star6">
            <a:avLst/>
          </a:prstGeom>
          <a:solidFill>
            <a:schemeClr val="accent4">
              <a:lumMod val="50000"/>
            </a:schemeClr>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TT"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5" name="Étoile à 6 branches 24"/>
          <p:cNvSpPr/>
          <p:nvPr/>
        </p:nvSpPr>
        <p:spPr bwMode="auto">
          <a:xfrm>
            <a:off x="8077200" y="5353572"/>
            <a:ext cx="304800" cy="389769"/>
          </a:xfrm>
          <a:prstGeom prst="star6">
            <a:avLst/>
          </a:prstGeom>
          <a:solidFill>
            <a:schemeClr val="accent4">
              <a:lumMod val="50000"/>
            </a:schemeClr>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TT"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xmlns="" val="3714857495"/>
      </p:ext>
    </p:extLst>
  </p:cSld>
  <p:clrMapOvr>
    <a:masterClrMapping/>
  </p:clrMapOvr>
  <p:transition spd="slow">
    <p:push dir="u"/>
    <p:sndAc>
      <p:stSnd>
        <p:snd r:embed="rId3" name="push.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1000"/>
                                        <p:tgtEl>
                                          <p:spTgt spid="21"/>
                                        </p:tgtEl>
                                      </p:cBhvr>
                                    </p:animEffect>
                                    <p:anim calcmode="lin" valueType="num">
                                      <p:cBhvr>
                                        <p:cTn id="15" dur="1000" fill="hold"/>
                                        <p:tgtEl>
                                          <p:spTgt spid="21"/>
                                        </p:tgtEl>
                                        <p:attrNameLst>
                                          <p:attrName>ppt_x</p:attrName>
                                        </p:attrNameLst>
                                      </p:cBhvr>
                                      <p:tavLst>
                                        <p:tav tm="0">
                                          <p:val>
                                            <p:strVal val="#ppt_x"/>
                                          </p:val>
                                        </p:tav>
                                        <p:tav tm="100000">
                                          <p:val>
                                            <p:strVal val="#ppt_x"/>
                                          </p:val>
                                        </p:tav>
                                      </p:tavLst>
                                    </p:anim>
                                    <p:anim calcmode="lin" valueType="num">
                                      <p:cBhvr>
                                        <p:cTn id="1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50000"/>
            <a:alpha val="56000"/>
          </a:schemeClr>
        </a:solidFill>
        <a:effectLst/>
      </p:bgPr>
    </p:bg>
    <p:spTree>
      <p:nvGrpSpPr>
        <p:cNvPr id="1" name=""/>
        <p:cNvGrpSpPr/>
        <p:nvPr/>
      </p:nvGrpSpPr>
      <p:grpSpPr>
        <a:xfrm>
          <a:off x="0" y="0"/>
          <a:ext cx="0" cy="0"/>
          <a:chOff x="0" y="0"/>
          <a:chExt cx="0" cy="0"/>
        </a:xfrm>
      </p:grpSpPr>
      <p:sp>
        <p:nvSpPr>
          <p:cNvPr id="2" name="Flèche à angle droit 1"/>
          <p:cNvSpPr/>
          <p:nvPr/>
        </p:nvSpPr>
        <p:spPr bwMode="auto">
          <a:xfrm>
            <a:off x="-838200" y="-3058885"/>
            <a:ext cx="11506200" cy="9677404"/>
          </a:xfrm>
          <a:prstGeom prst="bentUpArrow">
            <a:avLst>
              <a:gd name="adj1" fmla="val 6478"/>
              <a:gd name="adj2" fmla="val 25000"/>
              <a:gd name="adj3" fmla="val 26181"/>
            </a:avLst>
          </a:prstGeom>
          <a:blipFill>
            <a:blip r:embed="rId4"/>
            <a:tile tx="0" ty="0" sx="100000" sy="100000" flip="none" algn="tl"/>
          </a:blip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TT"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Rectangle 8"/>
          <p:cNvSpPr/>
          <p:nvPr/>
        </p:nvSpPr>
        <p:spPr>
          <a:xfrm>
            <a:off x="76200" y="1600200"/>
            <a:ext cx="7707086" cy="1084912"/>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r">
              <a:lnSpc>
                <a:spcPct val="170000"/>
              </a:lnSpc>
            </a:pPr>
            <a:r>
              <a:rPr lang="fa-IR" sz="2000" b="1" dirty="0" smtClean="0">
                <a:ln w="50800"/>
                <a:solidFill>
                  <a:schemeClr val="bg1">
                    <a:shade val="50000"/>
                  </a:schemeClr>
                </a:solidFill>
                <a:latin typeface="Titr" pitchFamily="2" charset="-78"/>
                <a:cs typeface="Titr" pitchFamily="2" charset="-78"/>
              </a:rPr>
              <a:t>مخالفین حکومت و مردم به کارهای حکومت بی اعتماد وبدبین هستند و انگیزه حکومتگران را بیشتر درجهت حفظ نسبی امتیازات تا انجام واقعی   اصلاحات می بینند.</a:t>
            </a:r>
          </a:p>
        </p:txBody>
      </p:sp>
      <p:sp>
        <p:nvSpPr>
          <p:cNvPr id="10" name="Rectangle 9"/>
          <p:cNvSpPr/>
          <p:nvPr/>
        </p:nvSpPr>
        <p:spPr>
          <a:xfrm>
            <a:off x="304800" y="2905794"/>
            <a:ext cx="7418614" cy="615553"/>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r">
              <a:lnSpc>
                <a:spcPct val="170000"/>
              </a:lnSpc>
            </a:pPr>
            <a:r>
              <a:rPr lang="fa-IR" sz="2000" b="1" dirty="0" smtClean="0">
                <a:ln w="50800"/>
                <a:solidFill>
                  <a:schemeClr val="bg1">
                    <a:shade val="50000"/>
                  </a:schemeClr>
                </a:solidFill>
                <a:latin typeface="Titr" pitchFamily="2" charset="-78"/>
                <a:cs typeface="Titr" pitchFamily="2" charset="-78"/>
              </a:rPr>
              <a:t>پشتیبانی بین المللی اغلب در تحمیل اصلاحات به حکومت بسیار موثر است.</a:t>
            </a:r>
          </a:p>
        </p:txBody>
      </p:sp>
      <p:sp>
        <p:nvSpPr>
          <p:cNvPr id="11" name="Rectangle 10"/>
          <p:cNvSpPr/>
          <p:nvPr/>
        </p:nvSpPr>
        <p:spPr>
          <a:xfrm>
            <a:off x="381000" y="4038600"/>
            <a:ext cx="7266214" cy="1661993"/>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r">
              <a:lnSpc>
                <a:spcPct val="170000"/>
              </a:lnSpc>
            </a:pPr>
            <a:r>
              <a:rPr lang="fa-IR" sz="2000" b="1" dirty="0" smtClean="0">
                <a:ln w="50800"/>
                <a:solidFill>
                  <a:schemeClr val="bg1">
                    <a:shade val="50000"/>
                  </a:schemeClr>
                </a:solidFill>
                <a:latin typeface="Titr" pitchFamily="2" charset="-78"/>
                <a:cs typeface="Titr" pitchFamily="2" charset="-78"/>
              </a:rPr>
              <a:t>پس از مرحله آزاد سازی مرحله تثبیت قانونی دست آوردها شرط اساسی  تداوم  این اصلاحات است وگرنه ممکن است حکومتگران در اولین فرصت ممکن دوباره اوضاع را به وضع سابق برگردانند .</a:t>
            </a:r>
          </a:p>
        </p:txBody>
      </p:sp>
      <p:sp>
        <p:nvSpPr>
          <p:cNvPr id="3" name="Étoile à 6 branches 2"/>
          <p:cNvSpPr/>
          <p:nvPr/>
        </p:nvSpPr>
        <p:spPr bwMode="auto">
          <a:xfrm>
            <a:off x="8066314" y="1779816"/>
            <a:ext cx="304800" cy="389769"/>
          </a:xfrm>
          <a:prstGeom prst="star6">
            <a:avLst/>
          </a:prstGeom>
          <a:solidFill>
            <a:schemeClr val="accent4">
              <a:lumMod val="50000"/>
            </a:schemeClr>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TT"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2" name="Étoile à 6 branches 11"/>
          <p:cNvSpPr/>
          <p:nvPr/>
        </p:nvSpPr>
        <p:spPr bwMode="auto">
          <a:xfrm>
            <a:off x="8088084" y="3018687"/>
            <a:ext cx="304800" cy="389769"/>
          </a:xfrm>
          <a:prstGeom prst="star6">
            <a:avLst/>
          </a:prstGeom>
          <a:solidFill>
            <a:schemeClr val="accent4">
              <a:lumMod val="50000"/>
            </a:schemeClr>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TT"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3" name="Étoile à 6 branches 12"/>
          <p:cNvSpPr/>
          <p:nvPr/>
        </p:nvSpPr>
        <p:spPr bwMode="auto">
          <a:xfrm>
            <a:off x="8088084" y="4191000"/>
            <a:ext cx="304800" cy="389769"/>
          </a:xfrm>
          <a:prstGeom prst="star6">
            <a:avLst/>
          </a:prstGeom>
          <a:solidFill>
            <a:schemeClr val="accent4">
              <a:lumMod val="50000"/>
            </a:schemeClr>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TT"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5" name="Rectangle 14"/>
          <p:cNvSpPr/>
          <p:nvPr/>
        </p:nvSpPr>
        <p:spPr>
          <a:xfrm>
            <a:off x="1455009" y="381000"/>
            <a:ext cx="5133136" cy="85408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ct val="150000"/>
              </a:lnSpc>
            </a:pPr>
            <a:r>
              <a:rPr lang="fa-IR" sz="3600" b="1" spc="50" dirty="0" smtClean="0">
                <a:ln w="11430"/>
                <a:solidFill>
                  <a:srgbClr val="808000"/>
                </a:solidFill>
                <a:effectLst>
                  <a:outerShdw blurRad="76200" dist="50800" dir="5400000" algn="tl" rotWithShape="0">
                    <a:srgbClr val="000000">
                      <a:alpha val="65000"/>
                    </a:srgbClr>
                  </a:outerShdw>
                </a:effectLst>
                <a:latin typeface="Titr" pitchFamily="2" charset="-78"/>
                <a:cs typeface="Titr" pitchFamily="2" charset="-78"/>
              </a:rPr>
              <a:t>رفرم در اثر مبارزات اجتماعی</a:t>
            </a:r>
            <a:endParaRPr lang="de-DE" sz="3600" b="1" spc="50" dirty="0">
              <a:ln w="11430"/>
              <a:solidFill>
                <a:srgbClr val="808000"/>
              </a:solidFill>
              <a:effectLst>
                <a:outerShdw blurRad="76200" dist="50800" dir="5400000" algn="tl" rotWithShape="0">
                  <a:srgbClr val="000000">
                    <a:alpha val="65000"/>
                  </a:srgbClr>
                </a:outerShdw>
              </a:effectLst>
              <a:latin typeface="Titr" pitchFamily="2" charset="-78"/>
              <a:cs typeface="Titr" pitchFamily="2" charset="-78"/>
            </a:endParaRPr>
          </a:p>
        </p:txBody>
      </p:sp>
    </p:spTree>
    <p:extLst>
      <p:ext uri="{BB962C8B-B14F-4D97-AF65-F5344CB8AC3E}">
        <p14:creationId xmlns:p14="http://schemas.microsoft.com/office/powerpoint/2010/main" xmlns="" val="1933365635"/>
      </p:ext>
    </p:extLst>
  </p:cSld>
  <p:clrMapOvr>
    <a:masterClrMapping/>
  </p:clrMapOvr>
  <p:transition spd="slow">
    <p:push dir="u"/>
    <p:sndAc>
      <p:stSnd>
        <p:snd r:embed="rId3" name="push.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0-#ppt_w/2"/>
                                          </p:val>
                                        </p:tav>
                                        <p:tav tm="100000">
                                          <p:val>
                                            <p:strVal val="#ppt_x"/>
                                          </p:val>
                                        </p:tav>
                                      </p:tavLst>
                                    </p:anim>
                                    <p:anim calcmode="lin" valueType="num">
                                      <p:cBhvr additive="base">
                                        <p:cTn id="14"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50000"/>
            <a:alpha val="56000"/>
          </a:schemeClr>
        </a:solidFill>
        <a:effectLst/>
      </p:bgPr>
    </p:bg>
    <p:spTree>
      <p:nvGrpSpPr>
        <p:cNvPr id="1" name=""/>
        <p:cNvGrpSpPr/>
        <p:nvPr/>
      </p:nvGrpSpPr>
      <p:grpSpPr>
        <a:xfrm>
          <a:off x="0" y="0"/>
          <a:ext cx="0" cy="0"/>
          <a:chOff x="0" y="0"/>
          <a:chExt cx="0" cy="0"/>
        </a:xfrm>
      </p:grpSpPr>
      <p:sp>
        <p:nvSpPr>
          <p:cNvPr id="5" name="Chevron 4"/>
          <p:cNvSpPr/>
          <p:nvPr/>
        </p:nvSpPr>
        <p:spPr bwMode="auto">
          <a:xfrm rot="10800000">
            <a:off x="1524000" y="5987146"/>
            <a:ext cx="8763000" cy="609600"/>
          </a:xfrm>
          <a:prstGeom prst="chevron">
            <a:avLst/>
          </a:prstGeom>
          <a:blipFill>
            <a:blip r:embed="rId4"/>
            <a:tile tx="0" ty="0" sx="100000" sy="100000" flip="none" algn="tl"/>
          </a:blip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TT"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Rectangle 8"/>
          <p:cNvSpPr/>
          <p:nvPr/>
        </p:nvSpPr>
        <p:spPr>
          <a:xfrm>
            <a:off x="0" y="2929580"/>
            <a:ext cx="7848600" cy="615553"/>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r">
              <a:lnSpc>
                <a:spcPct val="170000"/>
              </a:lnSpc>
            </a:pPr>
            <a:r>
              <a:rPr lang="fa-IR" sz="2000" b="1" dirty="0" smtClean="0">
                <a:ln w="50800"/>
                <a:solidFill>
                  <a:schemeClr val="bg1">
                    <a:shade val="50000"/>
                  </a:schemeClr>
                </a:solidFill>
                <a:latin typeface="Titr" pitchFamily="2" charset="-78"/>
                <a:cs typeface="Titr" pitchFamily="2" charset="-78"/>
              </a:rPr>
              <a:t>مرحله بعدی ادامه خواست اصلاحات تا دموکراسی سازی کامل سیستم است .</a:t>
            </a:r>
          </a:p>
        </p:txBody>
      </p:sp>
      <p:sp>
        <p:nvSpPr>
          <p:cNvPr id="10" name="Étoile à 6 branches 9"/>
          <p:cNvSpPr/>
          <p:nvPr/>
        </p:nvSpPr>
        <p:spPr bwMode="auto">
          <a:xfrm>
            <a:off x="8131628" y="3068540"/>
            <a:ext cx="304800" cy="389769"/>
          </a:xfrm>
          <a:prstGeom prst="star6">
            <a:avLst/>
          </a:prstGeom>
          <a:solidFill>
            <a:schemeClr val="accent4">
              <a:lumMod val="50000"/>
            </a:schemeClr>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TT"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6" name="Rectangle 5"/>
          <p:cNvSpPr/>
          <p:nvPr/>
        </p:nvSpPr>
        <p:spPr>
          <a:xfrm>
            <a:off x="1455009" y="381000"/>
            <a:ext cx="5133136" cy="85408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ct val="150000"/>
              </a:lnSpc>
            </a:pPr>
            <a:r>
              <a:rPr lang="fa-IR" sz="3600" b="1" spc="50" dirty="0" smtClean="0">
                <a:ln w="11430"/>
                <a:solidFill>
                  <a:srgbClr val="808000"/>
                </a:solidFill>
                <a:effectLst>
                  <a:outerShdw blurRad="76200" dist="50800" dir="5400000" algn="tl" rotWithShape="0">
                    <a:srgbClr val="000000">
                      <a:alpha val="65000"/>
                    </a:srgbClr>
                  </a:outerShdw>
                </a:effectLst>
                <a:latin typeface="Titr" pitchFamily="2" charset="-78"/>
                <a:cs typeface="Titr" pitchFamily="2" charset="-78"/>
              </a:rPr>
              <a:t>رفرم در اثر مبارزات اجتماعی</a:t>
            </a:r>
            <a:endParaRPr lang="de-DE" sz="3600" b="1" spc="50" dirty="0">
              <a:ln w="11430"/>
              <a:solidFill>
                <a:srgbClr val="808000"/>
              </a:solidFill>
              <a:effectLst>
                <a:outerShdw blurRad="76200" dist="50800" dir="5400000" algn="tl" rotWithShape="0">
                  <a:srgbClr val="000000">
                    <a:alpha val="65000"/>
                  </a:srgbClr>
                </a:outerShdw>
              </a:effectLst>
              <a:latin typeface="Titr" pitchFamily="2" charset="-78"/>
              <a:cs typeface="Titr" pitchFamily="2" charset="-78"/>
            </a:endParaRPr>
          </a:p>
        </p:txBody>
      </p:sp>
    </p:spTree>
    <p:extLst>
      <p:ext uri="{BB962C8B-B14F-4D97-AF65-F5344CB8AC3E}">
        <p14:creationId xmlns:p14="http://schemas.microsoft.com/office/powerpoint/2010/main" xmlns="" val="3018806477"/>
      </p:ext>
    </p:extLst>
  </p:cSld>
  <p:clrMapOvr>
    <a:masterClrMapping/>
  </p:clrMapOvr>
  <p:transition spd="slow">
    <p:push dir="r"/>
    <p:sndAc>
      <p:stSnd>
        <p:snd r:embed="rId3" name="push.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S010286785">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1_TS010286785">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4.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defPPr>
      </a:lstStyle>
    </a:txDef>
  </a:objectDefaults>
  <a:extraClrSchemeLst/>
</a:theme>
</file>

<file path=ppt/theme/theme6.xml><?xml version="1.0" encoding="utf-8"?>
<a:theme xmlns:a="http://schemas.openxmlformats.org/drawingml/2006/main" name="2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4188</Words>
  <Application>Microsoft Office PowerPoint</Application>
  <PresentationFormat>On-screen Show (4:3)</PresentationFormat>
  <Paragraphs>248</Paragraphs>
  <Slides>14</Slides>
  <Notes>13</Notes>
  <HiddenSlides>0</HiddenSlides>
  <MMClips>0</MMClips>
  <ScaleCrop>false</ScaleCrop>
  <HeadingPairs>
    <vt:vector size="4" baseType="variant">
      <vt:variant>
        <vt:lpstr>Theme</vt:lpstr>
      </vt:variant>
      <vt:variant>
        <vt:i4>6</vt:i4>
      </vt:variant>
      <vt:variant>
        <vt:lpstr>Slide Titles</vt:lpstr>
      </vt:variant>
      <vt:variant>
        <vt:i4>14</vt:i4>
      </vt:variant>
    </vt:vector>
  </HeadingPairs>
  <TitlesOfParts>
    <vt:vector size="20" baseType="lpstr">
      <vt:lpstr>Thème Office</vt:lpstr>
      <vt:lpstr>TS010286785</vt:lpstr>
      <vt:lpstr>1_TS010286785</vt:lpstr>
      <vt:lpstr>1_Thème Office</vt:lpstr>
      <vt:lpstr>1_Office Theme</vt:lpstr>
      <vt:lpstr>2_Thème Office</vt:lpstr>
      <vt:lpstr>نظام جمهوری اسلامی در وضعیت بحرانی اشکال گذار به دموکراسی</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epcs</dc:creator>
  <cp:lastModifiedBy>GT-Gulf Trading GmbH</cp:lastModifiedBy>
  <cp:revision>51</cp:revision>
  <dcterms:created xsi:type="dcterms:W3CDTF">2013-02-20T20:22:36Z</dcterms:created>
  <dcterms:modified xsi:type="dcterms:W3CDTF">2013-06-07T08:21:21Z</dcterms:modified>
</cp:coreProperties>
</file>