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5" r:id="rId4"/>
  </p:sldMasterIdLst>
  <p:notesMasterIdLst>
    <p:notesMasterId r:id="rId18"/>
  </p:notesMasterIdLst>
  <p:sldIdLst>
    <p:sldId id="269" r:id="rId5"/>
    <p:sldId id="271" r:id="rId6"/>
    <p:sldId id="272" r:id="rId7"/>
    <p:sldId id="273" r:id="rId8"/>
    <p:sldId id="259" r:id="rId9"/>
    <p:sldId id="258" r:id="rId10"/>
    <p:sldId id="274" r:id="rId11"/>
    <p:sldId id="275" r:id="rId12"/>
    <p:sldId id="276" r:id="rId13"/>
    <p:sldId id="266" r:id="rId14"/>
    <p:sldId id="267" r:id="rId15"/>
    <p:sldId id="268"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81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TT"/>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957DBC-099C-4E2D-BF86-1D109F650ECB}" type="datetimeFigureOut">
              <a:rPr lang="en-TT" smtClean="0"/>
              <a:t>11/02/2013</a:t>
            </a:fld>
            <a:endParaRPr lang="en-TT"/>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TT"/>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TT"/>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4CDC9E-49AD-4530-8DE3-DE93DAE26CD0}" type="slidenum">
              <a:rPr lang="en-TT" smtClean="0"/>
              <a:t>‹N°›</a:t>
            </a:fld>
            <a:endParaRPr lang="en-TT"/>
          </a:p>
        </p:txBody>
      </p:sp>
    </p:spTree>
    <p:extLst>
      <p:ext uri="{BB962C8B-B14F-4D97-AF65-F5344CB8AC3E}">
        <p14:creationId xmlns:p14="http://schemas.microsoft.com/office/powerpoint/2010/main" val="2292517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a-IR" smtClean="0"/>
          </a:p>
        </p:txBody>
      </p:sp>
      <p:sp>
        <p:nvSpPr>
          <p:cNvPr id="28676"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endParaRPr lang="fr-FR" dirty="0" smtClean="0">
              <a:solidFill>
                <a:prstClr val="black"/>
              </a:solidFill>
            </a:endParaRPr>
          </a:p>
        </p:txBody>
      </p:sp>
      <p:sp>
        <p:nvSpPr>
          <p:cNvPr id="28677"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a:defRPr/>
            </a:pPr>
            <a:fld id="{614ABDAB-0A4C-4D33-A454-9884AD6690F3}" type="datetime8">
              <a:rPr lang="en-US" smtClean="0">
                <a:solidFill>
                  <a:prstClr val="black"/>
                </a:solidFill>
              </a:rPr>
              <a:pPr>
                <a:defRPr/>
              </a:pPr>
              <a:t>2/11/2013 12:30 PM</a:t>
            </a:fld>
            <a:endParaRPr lang="en-US" smtClean="0">
              <a:solidFill>
                <a:prstClr val="black"/>
              </a:solidFill>
            </a:endParaRPr>
          </a:p>
        </p:txBody>
      </p:sp>
      <p:sp>
        <p:nvSpPr>
          <p:cNvPr id="28678" name="Footer Placeholder 5"/>
          <p:cNvSpPr>
            <a:spLocks noGrp="1"/>
          </p:cNvSpPr>
          <p:nvPr>
            <p:ph type="ftr" sz="quarter" idx="4"/>
          </p:nvPr>
        </p:nvSpPr>
        <p:spPr bwMode="auto">
          <a:xfrm>
            <a:off x="0" y="8685213"/>
            <a:ext cx="6172200" cy="457200"/>
          </a:xfrm>
          <a:ln>
            <a:miter lim="800000"/>
            <a:headEnd/>
            <a:tailEnd/>
          </a:ln>
        </p:spPr>
        <p:txBody>
          <a:bodyPr wrap="square" numCol="1" anchorCtr="0" compatLnSpc="1">
            <a:prstTxWarp prst="textNoShape">
              <a:avLst/>
            </a:prstTxWarp>
          </a:bodyPr>
          <a:lstStyle/>
          <a:p>
            <a:pPr>
              <a:defRPr/>
            </a:pPr>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pPr>
              <a:defRPr/>
            </a:pPr>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pPr>
              <a:defRPr/>
            </a:pPr>
            <a:endParaRPr lang="en-US" sz="500" dirty="0" smtClean="0">
              <a:solidFill>
                <a:prstClr val="black"/>
              </a:solidFill>
            </a:endParaRPr>
          </a:p>
        </p:txBody>
      </p:sp>
      <p:sp>
        <p:nvSpPr>
          <p:cNvPr id="28679" name="Slide Number Placeholder 6"/>
          <p:cNvSpPr>
            <a:spLocks noGrp="1"/>
          </p:cNvSpPr>
          <p:nvPr>
            <p:ph type="sldNum" sz="quarter" idx="5"/>
          </p:nvPr>
        </p:nvSpPr>
        <p:spPr bwMode="auto">
          <a:xfrm>
            <a:off x="6172200" y="8685213"/>
            <a:ext cx="684213" cy="457200"/>
          </a:xfrm>
          <a:ln>
            <a:miter lim="800000"/>
            <a:headEnd/>
            <a:tailEnd/>
          </a:ln>
        </p:spPr>
        <p:txBody>
          <a:bodyPr wrap="square" numCol="1" anchorCtr="0" compatLnSpc="1">
            <a:prstTxWarp prst="textNoShape">
              <a:avLst/>
            </a:prstTxWarp>
          </a:bodyPr>
          <a:lstStyle/>
          <a:p>
            <a:pPr>
              <a:defRPr/>
            </a:pPr>
            <a:fld id="{6276E21F-0FD1-4674-BD1E-44EE7F2BF988}" type="slidenum">
              <a:rPr lang="en-US" smtClean="0">
                <a:solidFill>
                  <a:prstClr val="black"/>
                </a:solidFill>
              </a:rPr>
              <a:pPr>
                <a:defRPr/>
              </a:pPr>
              <a:t>1</a:t>
            </a:fld>
            <a:endParaRPr lang="en-US"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5F2EDD9F-3DB4-481D-B66D-F04FD15699C8}" type="slidenum">
              <a:rPr lang="en-US" smtClean="0">
                <a:solidFill>
                  <a:prstClr val="black"/>
                </a:solidFill>
              </a:rPr>
              <a:pPr/>
              <a:t>2</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smtClean="0">
                <a:solidFill>
                  <a:prstClr val="black"/>
                </a:solidFill>
              </a:rPr>
              <a:pPr/>
              <a:t>2/11/2013 12:30 PM</a:t>
            </a:fld>
            <a:endParaRPr lang="en-US" dirty="0">
              <a:solidFill>
                <a:prstClr val="black"/>
              </a:solidFill>
            </a:endParaRPr>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solidFill>
                  <a:prstClr val="black"/>
                </a:solidFill>
              </a:rPr>
              <a:pPr/>
              <a:t>3</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5F2EDD9F-3DB4-481D-B66D-F04FD15699C8}" type="slidenum">
              <a:rPr lang="en-US" smtClean="0">
                <a:solidFill>
                  <a:prstClr val="black"/>
                </a:solidFill>
              </a:rPr>
              <a:pPr/>
              <a:t>4</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TT" dirty="0"/>
          </a:p>
        </p:txBody>
      </p:sp>
      <p:sp>
        <p:nvSpPr>
          <p:cNvPr id="4" name="Espace réservé du numéro de diapositive 3"/>
          <p:cNvSpPr>
            <a:spLocks noGrp="1"/>
          </p:cNvSpPr>
          <p:nvPr>
            <p:ph type="sldNum" sz="quarter" idx="10"/>
          </p:nvPr>
        </p:nvSpPr>
        <p:spPr/>
        <p:txBody>
          <a:bodyPr/>
          <a:lstStyle/>
          <a:p>
            <a:fld id="{E0CE20E3-A1B8-4526-A9B4-D65A272159B2}" type="slidenum">
              <a:rPr lang="en-TT" smtClean="0">
                <a:solidFill>
                  <a:prstClr val="black"/>
                </a:solidFill>
              </a:rPr>
              <a:pPr/>
              <a:t>7</a:t>
            </a:fld>
            <a:endParaRPr lang="en-TT">
              <a:solidFill>
                <a:prstClr val="black"/>
              </a:solidFill>
            </a:endParaRPr>
          </a:p>
        </p:txBody>
      </p:sp>
    </p:spTree>
    <p:extLst>
      <p:ext uri="{BB962C8B-B14F-4D97-AF65-F5344CB8AC3E}">
        <p14:creationId xmlns:p14="http://schemas.microsoft.com/office/powerpoint/2010/main" val="3353378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TT" dirty="0"/>
          </a:p>
        </p:txBody>
      </p:sp>
      <p:sp>
        <p:nvSpPr>
          <p:cNvPr id="4" name="Espace réservé du numéro de diapositive 3"/>
          <p:cNvSpPr>
            <a:spLocks noGrp="1"/>
          </p:cNvSpPr>
          <p:nvPr>
            <p:ph type="sldNum" sz="quarter" idx="10"/>
          </p:nvPr>
        </p:nvSpPr>
        <p:spPr/>
        <p:txBody>
          <a:bodyPr/>
          <a:lstStyle/>
          <a:p>
            <a:fld id="{E0CE20E3-A1B8-4526-A9B4-D65A272159B2}" type="slidenum">
              <a:rPr lang="en-TT" smtClean="0">
                <a:solidFill>
                  <a:prstClr val="black"/>
                </a:solidFill>
              </a:rPr>
              <a:pPr/>
              <a:t>8</a:t>
            </a:fld>
            <a:endParaRPr lang="en-TT">
              <a:solidFill>
                <a:prstClr val="black"/>
              </a:solidFill>
            </a:endParaRPr>
          </a:p>
        </p:txBody>
      </p:sp>
    </p:spTree>
    <p:extLst>
      <p:ext uri="{BB962C8B-B14F-4D97-AF65-F5344CB8AC3E}">
        <p14:creationId xmlns:p14="http://schemas.microsoft.com/office/powerpoint/2010/main" val="3353378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TT" dirty="0"/>
          </a:p>
        </p:txBody>
      </p:sp>
      <p:sp>
        <p:nvSpPr>
          <p:cNvPr id="4" name="Espace réservé du numéro de diapositive 3"/>
          <p:cNvSpPr>
            <a:spLocks noGrp="1"/>
          </p:cNvSpPr>
          <p:nvPr>
            <p:ph type="sldNum" sz="quarter" idx="10"/>
          </p:nvPr>
        </p:nvSpPr>
        <p:spPr/>
        <p:txBody>
          <a:bodyPr/>
          <a:lstStyle/>
          <a:p>
            <a:fld id="{E0CE20E3-A1B8-4526-A9B4-D65A272159B2}" type="slidenum">
              <a:rPr lang="en-TT" smtClean="0">
                <a:solidFill>
                  <a:prstClr val="black"/>
                </a:solidFill>
              </a:rPr>
              <a:pPr/>
              <a:t>9</a:t>
            </a:fld>
            <a:endParaRPr lang="en-TT">
              <a:solidFill>
                <a:prstClr val="black"/>
              </a:solidFill>
            </a:endParaRPr>
          </a:p>
        </p:txBody>
      </p:sp>
    </p:spTree>
    <p:extLst>
      <p:ext uri="{BB962C8B-B14F-4D97-AF65-F5344CB8AC3E}">
        <p14:creationId xmlns:p14="http://schemas.microsoft.com/office/powerpoint/2010/main" val="3353378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TT" dirty="0"/>
          </a:p>
        </p:txBody>
      </p:sp>
      <p:sp>
        <p:nvSpPr>
          <p:cNvPr id="4" name="Espace réservé du numéro de diapositive 3"/>
          <p:cNvSpPr>
            <a:spLocks noGrp="1"/>
          </p:cNvSpPr>
          <p:nvPr>
            <p:ph type="sldNum" sz="quarter" idx="10"/>
          </p:nvPr>
        </p:nvSpPr>
        <p:spPr/>
        <p:txBody>
          <a:bodyPr/>
          <a:lstStyle/>
          <a:p>
            <a:fld id="{E0CE20E3-A1B8-4526-A9B4-D65A272159B2}" type="slidenum">
              <a:rPr lang="en-TT" smtClean="0">
                <a:solidFill>
                  <a:prstClr val="black"/>
                </a:solidFill>
              </a:rPr>
              <a:pPr/>
              <a:t>13</a:t>
            </a:fld>
            <a:endParaRPr lang="en-TT">
              <a:solidFill>
                <a:prstClr val="black"/>
              </a:solidFill>
            </a:endParaRPr>
          </a:p>
        </p:txBody>
      </p:sp>
    </p:spTree>
    <p:extLst>
      <p:ext uri="{BB962C8B-B14F-4D97-AF65-F5344CB8AC3E}">
        <p14:creationId xmlns:p14="http://schemas.microsoft.com/office/powerpoint/2010/main" val="2025996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n-TT"/>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TT"/>
          </a:p>
        </p:txBody>
      </p:sp>
      <p:sp>
        <p:nvSpPr>
          <p:cNvPr id="4" name="Espace réservé de la date 3"/>
          <p:cNvSpPr>
            <a:spLocks noGrp="1"/>
          </p:cNvSpPr>
          <p:nvPr>
            <p:ph type="dt" sz="half" idx="10"/>
          </p:nvPr>
        </p:nvSpPr>
        <p:spPr/>
        <p:txBody>
          <a:bodyPr/>
          <a:lstStyle/>
          <a:p>
            <a:fld id="{C6998705-E155-4F3A-84F3-A95A9CFF4016}" type="datetimeFigureOut">
              <a:rPr lang="en-TT" smtClean="0"/>
              <a:t>11/02/2013</a:t>
            </a:fld>
            <a:endParaRPr lang="en-TT"/>
          </a:p>
        </p:txBody>
      </p:sp>
      <p:sp>
        <p:nvSpPr>
          <p:cNvPr id="5" name="Espace réservé du pied de page 4"/>
          <p:cNvSpPr>
            <a:spLocks noGrp="1"/>
          </p:cNvSpPr>
          <p:nvPr>
            <p:ph type="ftr" sz="quarter" idx="11"/>
          </p:nvPr>
        </p:nvSpPr>
        <p:spPr/>
        <p:txBody>
          <a:bodyPr/>
          <a:lstStyle/>
          <a:p>
            <a:endParaRPr lang="en-TT"/>
          </a:p>
        </p:txBody>
      </p:sp>
      <p:sp>
        <p:nvSpPr>
          <p:cNvPr id="6" name="Espace réservé du numéro de diapositive 5"/>
          <p:cNvSpPr>
            <a:spLocks noGrp="1"/>
          </p:cNvSpPr>
          <p:nvPr>
            <p:ph type="sldNum" sz="quarter" idx="12"/>
          </p:nvPr>
        </p:nvSpPr>
        <p:spPr/>
        <p:txBody>
          <a:bodyPr/>
          <a:lstStyle/>
          <a:p>
            <a:fld id="{06FFA6CA-A78C-4F7F-B21E-A394C1DE935E}" type="slidenum">
              <a:rPr lang="en-TT" smtClean="0"/>
              <a:t>‹N°›</a:t>
            </a:fld>
            <a:endParaRPr lang="en-TT"/>
          </a:p>
        </p:txBody>
      </p:sp>
    </p:spTree>
    <p:extLst>
      <p:ext uri="{BB962C8B-B14F-4D97-AF65-F5344CB8AC3E}">
        <p14:creationId xmlns:p14="http://schemas.microsoft.com/office/powerpoint/2010/main" val="312469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10"/>
          </p:nvPr>
        </p:nvSpPr>
        <p:spPr/>
        <p:txBody>
          <a:bodyPr/>
          <a:lstStyle/>
          <a:p>
            <a:fld id="{C6998705-E155-4F3A-84F3-A95A9CFF4016}" type="datetimeFigureOut">
              <a:rPr lang="en-TT" smtClean="0"/>
              <a:t>11/02/2013</a:t>
            </a:fld>
            <a:endParaRPr lang="en-TT"/>
          </a:p>
        </p:txBody>
      </p:sp>
      <p:sp>
        <p:nvSpPr>
          <p:cNvPr id="5" name="Espace réservé du pied de page 4"/>
          <p:cNvSpPr>
            <a:spLocks noGrp="1"/>
          </p:cNvSpPr>
          <p:nvPr>
            <p:ph type="ftr" sz="quarter" idx="11"/>
          </p:nvPr>
        </p:nvSpPr>
        <p:spPr/>
        <p:txBody>
          <a:bodyPr/>
          <a:lstStyle/>
          <a:p>
            <a:endParaRPr lang="en-TT"/>
          </a:p>
        </p:txBody>
      </p:sp>
      <p:sp>
        <p:nvSpPr>
          <p:cNvPr id="6" name="Espace réservé du numéro de diapositive 5"/>
          <p:cNvSpPr>
            <a:spLocks noGrp="1"/>
          </p:cNvSpPr>
          <p:nvPr>
            <p:ph type="sldNum" sz="quarter" idx="12"/>
          </p:nvPr>
        </p:nvSpPr>
        <p:spPr/>
        <p:txBody>
          <a:bodyPr/>
          <a:lstStyle/>
          <a:p>
            <a:fld id="{06FFA6CA-A78C-4F7F-B21E-A394C1DE935E}" type="slidenum">
              <a:rPr lang="en-TT" smtClean="0"/>
              <a:t>‹N°›</a:t>
            </a:fld>
            <a:endParaRPr lang="en-TT"/>
          </a:p>
        </p:txBody>
      </p:sp>
    </p:spTree>
    <p:extLst>
      <p:ext uri="{BB962C8B-B14F-4D97-AF65-F5344CB8AC3E}">
        <p14:creationId xmlns:p14="http://schemas.microsoft.com/office/powerpoint/2010/main" val="3985015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n-TT"/>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10"/>
          </p:nvPr>
        </p:nvSpPr>
        <p:spPr/>
        <p:txBody>
          <a:bodyPr/>
          <a:lstStyle/>
          <a:p>
            <a:fld id="{C6998705-E155-4F3A-84F3-A95A9CFF4016}" type="datetimeFigureOut">
              <a:rPr lang="en-TT" smtClean="0"/>
              <a:t>11/02/2013</a:t>
            </a:fld>
            <a:endParaRPr lang="en-TT"/>
          </a:p>
        </p:txBody>
      </p:sp>
      <p:sp>
        <p:nvSpPr>
          <p:cNvPr id="5" name="Espace réservé du pied de page 4"/>
          <p:cNvSpPr>
            <a:spLocks noGrp="1"/>
          </p:cNvSpPr>
          <p:nvPr>
            <p:ph type="ftr" sz="quarter" idx="11"/>
          </p:nvPr>
        </p:nvSpPr>
        <p:spPr/>
        <p:txBody>
          <a:bodyPr/>
          <a:lstStyle/>
          <a:p>
            <a:endParaRPr lang="en-TT"/>
          </a:p>
        </p:txBody>
      </p:sp>
      <p:sp>
        <p:nvSpPr>
          <p:cNvPr id="6" name="Espace réservé du numéro de diapositive 5"/>
          <p:cNvSpPr>
            <a:spLocks noGrp="1"/>
          </p:cNvSpPr>
          <p:nvPr>
            <p:ph type="sldNum" sz="quarter" idx="12"/>
          </p:nvPr>
        </p:nvSpPr>
        <p:spPr/>
        <p:txBody>
          <a:bodyPr/>
          <a:lstStyle/>
          <a:p>
            <a:fld id="{06FFA6CA-A78C-4F7F-B21E-A394C1DE935E}" type="slidenum">
              <a:rPr lang="en-TT" smtClean="0"/>
              <a:t>‹N°›</a:t>
            </a:fld>
            <a:endParaRPr lang="en-TT"/>
          </a:p>
        </p:txBody>
      </p:sp>
    </p:spTree>
    <p:extLst>
      <p:ext uri="{BB962C8B-B14F-4D97-AF65-F5344CB8AC3E}">
        <p14:creationId xmlns:p14="http://schemas.microsoft.com/office/powerpoint/2010/main" val="3586846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7978385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4048116220"/>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37729362"/>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237198815"/>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94972999"/>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998005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264069027"/>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388824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10"/>
          </p:nvPr>
        </p:nvSpPr>
        <p:spPr/>
        <p:txBody>
          <a:bodyPr/>
          <a:lstStyle/>
          <a:p>
            <a:fld id="{C6998705-E155-4F3A-84F3-A95A9CFF4016}" type="datetimeFigureOut">
              <a:rPr lang="en-TT" smtClean="0"/>
              <a:t>11/02/2013</a:t>
            </a:fld>
            <a:endParaRPr lang="en-TT"/>
          </a:p>
        </p:txBody>
      </p:sp>
      <p:sp>
        <p:nvSpPr>
          <p:cNvPr id="5" name="Espace réservé du pied de page 4"/>
          <p:cNvSpPr>
            <a:spLocks noGrp="1"/>
          </p:cNvSpPr>
          <p:nvPr>
            <p:ph type="ftr" sz="quarter" idx="11"/>
          </p:nvPr>
        </p:nvSpPr>
        <p:spPr/>
        <p:txBody>
          <a:bodyPr/>
          <a:lstStyle/>
          <a:p>
            <a:endParaRPr lang="en-TT"/>
          </a:p>
        </p:txBody>
      </p:sp>
      <p:sp>
        <p:nvSpPr>
          <p:cNvPr id="6" name="Espace réservé du numéro de diapositive 5"/>
          <p:cNvSpPr>
            <a:spLocks noGrp="1"/>
          </p:cNvSpPr>
          <p:nvPr>
            <p:ph type="sldNum" sz="quarter" idx="12"/>
          </p:nvPr>
        </p:nvSpPr>
        <p:spPr/>
        <p:txBody>
          <a:bodyPr/>
          <a:lstStyle/>
          <a:p>
            <a:fld id="{06FFA6CA-A78C-4F7F-B21E-A394C1DE935E}" type="slidenum">
              <a:rPr lang="en-TT" smtClean="0"/>
              <a:t>‹N°›</a:t>
            </a:fld>
            <a:endParaRPr lang="en-TT"/>
          </a:p>
        </p:txBody>
      </p:sp>
    </p:spTree>
    <p:extLst>
      <p:ext uri="{BB962C8B-B14F-4D97-AF65-F5344CB8AC3E}">
        <p14:creationId xmlns:p14="http://schemas.microsoft.com/office/powerpoint/2010/main" val="18737263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3744897"/>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027076447"/>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val="1255048114"/>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773882557"/>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solidFill>
                  <a:prstClr val="black">
                    <a:tint val="75000"/>
                  </a:prstClr>
                </a:solidFill>
              </a:rPr>
              <a:pPr/>
              <a:t>2/11/2013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5174548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solidFill>
                  <a:prstClr val="black">
                    <a:tint val="75000"/>
                  </a:prstClr>
                </a:solidFill>
              </a:rPr>
              <a:pPr/>
              <a:t>2/11/2013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35623813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EF05EF-6168-407F-8025-E41839E12504}" type="datetimeFigureOut">
              <a:rPr lang="en-US" smtClean="0">
                <a:solidFill>
                  <a:prstClr val="black">
                    <a:tint val="75000"/>
                  </a:prstClr>
                </a:solidFill>
              </a:rPr>
              <a:pPr/>
              <a:t>2/11/2013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0291919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EF05EF-6168-407F-8025-E41839E12504}" type="datetimeFigureOut">
              <a:rPr lang="en-US" smtClean="0">
                <a:solidFill>
                  <a:prstClr val="black">
                    <a:tint val="75000"/>
                  </a:prstClr>
                </a:solidFill>
              </a:rPr>
              <a:pPr/>
              <a:t>2/11/2013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6775378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EF05EF-6168-407F-8025-E41839E12504}" type="datetimeFigureOut">
              <a:rPr lang="en-US" smtClean="0">
                <a:solidFill>
                  <a:prstClr val="black">
                    <a:tint val="75000"/>
                  </a:prstClr>
                </a:solidFill>
              </a:rPr>
              <a:pPr/>
              <a:t>2/11/2013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5581910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EF05EF-6168-407F-8025-E41839E12504}" type="datetimeFigureOut">
              <a:rPr lang="en-US" smtClean="0">
                <a:solidFill>
                  <a:prstClr val="black">
                    <a:tint val="75000"/>
                  </a:prstClr>
                </a:solidFill>
              </a:rPr>
              <a:pPr/>
              <a:t>2/11/2013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4231341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TT"/>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6998705-E155-4F3A-84F3-A95A9CFF4016}" type="datetimeFigureOut">
              <a:rPr lang="en-TT" smtClean="0"/>
              <a:t>11/02/2013</a:t>
            </a:fld>
            <a:endParaRPr lang="en-TT"/>
          </a:p>
        </p:txBody>
      </p:sp>
      <p:sp>
        <p:nvSpPr>
          <p:cNvPr id="5" name="Espace réservé du pied de page 4"/>
          <p:cNvSpPr>
            <a:spLocks noGrp="1"/>
          </p:cNvSpPr>
          <p:nvPr>
            <p:ph type="ftr" sz="quarter" idx="11"/>
          </p:nvPr>
        </p:nvSpPr>
        <p:spPr/>
        <p:txBody>
          <a:bodyPr/>
          <a:lstStyle/>
          <a:p>
            <a:endParaRPr lang="en-TT"/>
          </a:p>
        </p:txBody>
      </p:sp>
      <p:sp>
        <p:nvSpPr>
          <p:cNvPr id="6" name="Espace réservé du numéro de diapositive 5"/>
          <p:cNvSpPr>
            <a:spLocks noGrp="1"/>
          </p:cNvSpPr>
          <p:nvPr>
            <p:ph type="sldNum" sz="quarter" idx="12"/>
          </p:nvPr>
        </p:nvSpPr>
        <p:spPr/>
        <p:txBody>
          <a:bodyPr/>
          <a:lstStyle/>
          <a:p>
            <a:fld id="{06FFA6CA-A78C-4F7F-B21E-A394C1DE935E}" type="slidenum">
              <a:rPr lang="en-TT" smtClean="0"/>
              <a:t>‹N°›</a:t>
            </a:fld>
            <a:endParaRPr lang="en-TT"/>
          </a:p>
        </p:txBody>
      </p:sp>
    </p:spTree>
    <p:extLst>
      <p:ext uri="{BB962C8B-B14F-4D97-AF65-F5344CB8AC3E}">
        <p14:creationId xmlns:p14="http://schemas.microsoft.com/office/powerpoint/2010/main" val="31206530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F05EF-6168-407F-8025-E41839E12504}" type="datetimeFigureOut">
              <a:rPr lang="en-US" smtClean="0">
                <a:solidFill>
                  <a:prstClr val="black">
                    <a:tint val="75000"/>
                  </a:prstClr>
                </a:solidFill>
              </a:rPr>
              <a:pPr/>
              <a:t>2/11/2013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83062196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EF05EF-6168-407F-8025-E41839E12504}" type="datetimeFigureOut">
              <a:rPr lang="en-US" smtClean="0">
                <a:solidFill>
                  <a:prstClr val="black">
                    <a:tint val="75000"/>
                  </a:prstClr>
                </a:solidFill>
              </a:rPr>
              <a:pPr/>
              <a:t>2/11/2013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34100023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EF05EF-6168-407F-8025-E41839E12504}" type="datetimeFigureOut">
              <a:rPr lang="en-US" smtClean="0">
                <a:solidFill>
                  <a:prstClr val="black">
                    <a:tint val="75000"/>
                  </a:prstClr>
                </a:solidFill>
              </a:rPr>
              <a:pPr/>
              <a:t>2/11/2013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3324477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solidFill>
                  <a:prstClr val="black">
                    <a:tint val="75000"/>
                  </a:prstClr>
                </a:solidFill>
              </a:rPr>
              <a:pPr/>
              <a:t>2/11/2013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302091766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solidFill>
                  <a:prstClr val="black">
                    <a:tint val="75000"/>
                  </a:prstClr>
                </a:solidFill>
              </a:rPr>
              <a:pPr/>
              <a:t>2/11/2013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15215392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411636990"/>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extLst>
      <p:ext uri="{BB962C8B-B14F-4D97-AF65-F5344CB8AC3E}">
        <p14:creationId xmlns:p14="http://schemas.microsoft.com/office/powerpoint/2010/main" val="2511611945"/>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007679386"/>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205500114"/>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2636039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5" name="Espace réservé de la date 4"/>
          <p:cNvSpPr>
            <a:spLocks noGrp="1"/>
          </p:cNvSpPr>
          <p:nvPr>
            <p:ph type="dt" sz="half" idx="10"/>
          </p:nvPr>
        </p:nvSpPr>
        <p:spPr/>
        <p:txBody>
          <a:bodyPr/>
          <a:lstStyle/>
          <a:p>
            <a:fld id="{C6998705-E155-4F3A-84F3-A95A9CFF4016}" type="datetimeFigureOut">
              <a:rPr lang="en-TT" smtClean="0"/>
              <a:t>11/02/2013</a:t>
            </a:fld>
            <a:endParaRPr lang="en-TT"/>
          </a:p>
        </p:txBody>
      </p:sp>
      <p:sp>
        <p:nvSpPr>
          <p:cNvPr id="6" name="Espace réservé du pied de page 5"/>
          <p:cNvSpPr>
            <a:spLocks noGrp="1"/>
          </p:cNvSpPr>
          <p:nvPr>
            <p:ph type="ftr" sz="quarter" idx="11"/>
          </p:nvPr>
        </p:nvSpPr>
        <p:spPr/>
        <p:txBody>
          <a:bodyPr/>
          <a:lstStyle/>
          <a:p>
            <a:endParaRPr lang="en-TT"/>
          </a:p>
        </p:txBody>
      </p:sp>
      <p:sp>
        <p:nvSpPr>
          <p:cNvPr id="7" name="Espace réservé du numéro de diapositive 6"/>
          <p:cNvSpPr>
            <a:spLocks noGrp="1"/>
          </p:cNvSpPr>
          <p:nvPr>
            <p:ph type="sldNum" sz="quarter" idx="12"/>
          </p:nvPr>
        </p:nvSpPr>
        <p:spPr/>
        <p:txBody>
          <a:bodyPr/>
          <a:lstStyle/>
          <a:p>
            <a:fld id="{06FFA6CA-A78C-4F7F-B21E-A394C1DE935E}" type="slidenum">
              <a:rPr lang="en-TT" smtClean="0"/>
              <a:t>‹N°›</a:t>
            </a:fld>
            <a:endParaRPr lang="en-TT"/>
          </a:p>
        </p:txBody>
      </p:sp>
    </p:spTree>
    <p:extLst>
      <p:ext uri="{BB962C8B-B14F-4D97-AF65-F5344CB8AC3E}">
        <p14:creationId xmlns:p14="http://schemas.microsoft.com/office/powerpoint/2010/main" val="191181112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66497478"/>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56550323"/>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42166694"/>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532894"/>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8665859"/>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val="2569162547"/>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extLst>
      <p:ext uri="{BB962C8B-B14F-4D97-AF65-F5344CB8AC3E}">
        <p14:creationId xmlns:p14="http://schemas.microsoft.com/office/powerpoint/2010/main" val="218477966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n-TT"/>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7" name="Espace réservé de la date 6"/>
          <p:cNvSpPr>
            <a:spLocks noGrp="1"/>
          </p:cNvSpPr>
          <p:nvPr>
            <p:ph type="dt" sz="half" idx="10"/>
          </p:nvPr>
        </p:nvSpPr>
        <p:spPr/>
        <p:txBody>
          <a:bodyPr/>
          <a:lstStyle/>
          <a:p>
            <a:fld id="{C6998705-E155-4F3A-84F3-A95A9CFF4016}" type="datetimeFigureOut">
              <a:rPr lang="en-TT" smtClean="0"/>
              <a:t>11/02/2013</a:t>
            </a:fld>
            <a:endParaRPr lang="en-TT"/>
          </a:p>
        </p:txBody>
      </p:sp>
      <p:sp>
        <p:nvSpPr>
          <p:cNvPr id="8" name="Espace réservé du pied de page 7"/>
          <p:cNvSpPr>
            <a:spLocks noGrp="1"/>
          </p:cNvSpPr>
          <p:nvPr>
            <p:ph type="ftr" sz="quarter" idx="11"/>
          </p:nvPr>
        </p:nvSpPr>
        <p:spPr/>
        <p:txBody>
          <a:bodyPr/>
          <a:lstStyle/>
          <a:p>
            <a:endParaRPr lang="en-TT"/>
          </a:p>
        </p:txBody>
      </p:sp>
      <p:sp>
        <p:nvSpPr>
          <p:cNvPr id="9" name="Espace réservé du numéro de diapositive 8"/>
          <p:cNvSpPr>
            <a:spLocks noGrp="1"/>
          </p:cNvSpPr>
          <p:nvPr>
            <p:ph type="sldNum" sz="quarter" idx="12"/>
          </p:nvPr>
        </p:nvSpPr>
        <p:spPr/>
        <p:txBody>
          <a:bodyPr/>
          <a:lstStyle/>
          <a:p>
            <a:fld id="{06FFA6CA-A78C-4F7F-B21E-A394C1DE935E}" type="slidenum">
              <a:rPr lang="en-TT" smtClean="0"/>
              <a:t>‹N°›</a:t>
            </a:fld>
            <a:endParaRPr lang="en-TT"/>
          </a:p>
        </p:txBody>
      </p:sp>
    </p:spTree>
    <p:extLst>
      <p:ext uri="{BB962C8B-B14F-4D97-AF65-F5344CB8AC3E}">
        <p14:creationId xmlns:p14="http://schemas.microsoft.com/office/powerpoint/2010/main" val="2747535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TT"/>
          </a:p>
        </p:txBody>
      </p:sp>
      <p:sp>
        <p:nvSpPr>
          <p:cNvPr id="3" name="Espace réservé de la date 2"/>
          <p:cNvSpPr>
            <a:spLocks noGrp="1"/>
          </p:cNvSpPr>
          <p:nvPr>
            <p:ph type="dt" sz="half" idx="10"/>
          </p:nvPr>
        </p:nvSpPr>
        <p:spPr/>
        <p:txBody>
          <a:bodyPr/>
          <a:lstStyle/>
          <a:p>
            <a:fld id="{C6998705-E155-4F3A-84F3-A95A9CFF4016}" type="datetimeFigureOut">
              <a:rPr lang="en-TT" smtClean="0"/>
              <a:t>11/02/2013</a:t>
            </a:fld>
            <a:endParaRPr lang="en-TT"/>
          </a:p>
        </p:txBody>
      </p:sp>
      <p:sp>
        <p:nvSpPr>
          <p:cNvPr id="4" name="Espace réservé du pied de page 3"/>
          <p:cNvSpPr>
            <a:spLocks noGrp="1"/>
          </p:cNvSpPr>
          <p:nvPr>
            <p:ph type="ftr" sz="quarter" idx="11"/>
          </p:nvPr>
        </p:nvSpPr>
        <p:spPr/>
        <p:txBody>
          <a:bodyPr/>
          <a:lstStyle/>
          <a:p>
            <a:endParaRPr lang="en-TT"/>
          </a:p>
        </p:txBody>
      </p:sp>
      <p:sp>
        <p:nvSpPr>
          <p:cNvPr id="5" name="Espace réservé du numéro de diapositive 4"/>
          <p:cNvSpPr>
            <a:spLocks noGrp="1"/>
          </p:cNvSpPr>
          <p:nvPr>
            <p:ph type="sldNum" sz="quarter" idx="12"/>
          </p:nvPr>
        </p:nvSpPr>
        <p:spPr/>
        <p:txBody>
          <a:bodyPr/>
          <a:lstStyle/>
          <a:p>
            <a:fld id="{06FFA6CA-A78C-4F7F-B21E-A394C1DE935E}" type="slidenum">
              <a:rPr lang="en-TT" smtClean="0"/>
              <a:t>‹N°›</a:t>
            </a:fld>
            <a:endParaRPr lang="en-TT"/>
          </a:p>
        </p:txBody>
      </p:sp>
    </p:spTree>
    <p:extLst>
      <p:ext uri="{BB962C8B-B14F-4D97-AF65-F5344CB8AC3E}">
        <p14:creationId xmlns:p14="http://schemas.microsoft.com/office/powerpoint/2010/main" val="1048492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6998705-E155-4F3A-84F3-A95A9CFF4016}" type="datetimeFigureOut">
              <a:rPr lang="en-TT" smtClean="0"/>
              <a:t>11/02/2013</a:t>
            </a:fld>
            <a:endParaRPr lang="en-TT"/>
          </a:p>
        </p:txBody>
      </p:sp>
      <p:sp>
        <p:nvSpPr>
          <p:cNvPr id="3" name="Espace réservé du pied de page 2"/>
          <p:cNvSpPr>
            <a:spLocks noGrp="1"/>
          </p:cNvSpPr>
          <p:nvPr>
            <p:ph type="ftr" sz="quarter" idx="11"/>
          </p:nvPr>
        </p:nvSpPr>
        <p:spPr/>
        <p:txBody>
          <a:bodyPr/>
          <a:lstStyle/>
          <a:p>
            <a:endParaRPr lang="en-TT"/>
          </a:p>
        </p:txBody>
      </p:sp>
      <p:sp>
        <p:nvSpPr>
          <p:cNvPr id="4" name="Espace réservé du numéro de diapositive 3"/>
          <p:cNvSpPr>
            <a:spLocks noGrp="1"/>
          </p:cNvSpPr>
          <p:nvPr>
            <p:ph type="sldNum" sz="quarter" idx="12"/>
          </p:nvPr>
        </p:nvSpPr>
        <p:spPr/>
        <p:txBody>
          <a:bodyPr/>
          <a:lstStyle/>
          <a:p>
            <a:fld id="{06FFA6CA-A78C-4F7F-B21E-A394C1DE935E}" type="slidenum">
              <a:rPr lang="en-TT" smtClean="0"/>
              <a:t>‹N°›</a:t>
            </a:fld>
            <a:endParaRPr lang="en-TT"/>
          </a:p>
        </p:txBody>
      </p:sp>
    </p:spTree>
    <p:extLst>
      <p:ext uri="{BB962C8B-B14F-4D97-AF65-F5344CB8AC3E}">
        <p14:creationId xmlns:p14="http://schemas.microsoft.com/office/powerpoint/2010/main" val="3059620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TT"/>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6998705-E155-4F3A-84F3-A95A9CFF4016}" type="datetimeFigureOut">
              <a:rPr lang="en-TT" smtClean="0"/>
              <a:t>11/02/2013</a:t>
            </a:fld>
            <a:endParaRPr lang="en-TT"/>
          </a:p>
        </p:txBody>
      </p:sp>
      <p:sp>
        <p:nvSpPr>
          <p:cNvPr id="6" name="Espace réservé du pied de page 5"/>
          <p:cNvSpPr>
            <a:spLocks noGrp="1"/>
          </p:cNvSpPr>
          <p:nvPr>
            <p:ph type="ftr" sz="quarter" idx="11"/>
          </p:nvPr>
        </p:nvSpPr>
        <p:spPr/>
        <p:txBody>
          <a:bodyPr/>
          <a:lstStyle/>
          <a:p>
            <a:endParaRPr lang="en-TT"/>
          </a:p>
        </p:txBody>
      </p:sp>
      <p:sp>
        <p:nvSpPr>
          <p:cNvPr id="7" name="Espace réservé du numéro de diapositive 6"/>
          <p:cNvSpPr>
            <a:spLocks noGrp="1"/>
          </p:cNvSpPr>
          <p:nvPr>
            <p:ph type="sldNum" sz="quarter" idx="12"/>
          </p:nvPr>
        </p:nvSpPr>
        <p:spPr/>
        <p:txBody>
          <a:bodyPr/>
          <a:lstStyle/>
          <a:p>
            <a:fld id="{06FFA6CA-A78C-4F7F-B21E-A394C1DE935E}" type="slidenum">
              <a:rPr lang="en-TT" smtClean="0"/>
              <a:t>‹N°›</a:t>
            </a:fld>
            <a:endParaRPr lang="en-TT"/>
          </a:p>
        </p:txBody>
      </p:sp>
    </p:spTree>
    <p:extLst>
      <p:ext uri="{BB962C8B-B14F-4D97-AF65-F5344CB8AC3E}">
        <p14:creationId xmlns:p14="http://schemas.microsoft.com/office/powerpoint/2010/main" val="1656881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TT"/>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T"/>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6998705-E155-4F3A-84F3-A95A9CFF4016}" type="datetimeFigureOut">
              <a:rPr lang="en-TT" smtClean="0"/>
              <a:t>11/02/2013</a:t>
            </a:fld>
            <a:endParaRPr lang="en-TT"/>
          </a:p>
        </p:txBody>
      </p:sp>
      <p:sp>
        <p:nvSpPr>
          <p:cNvPr id="6" name="Espace réservé du pied de page 5"/>
          <p:cNvSpPr>
            <a:spLocks noGrp="1"/>
          </p:cNvSpPr>
          <p:nvPr>
            <p:ph type="ftr" sz="quarter" idx="11"/>
          </p:nvPr>
        </p:nvSpPr>
        <p:spPr/>
        <p:txBody>
          <a:bodyPr/>
          <a:lstStyle/>
          <a:p>
            <a:endParaRPr lang="en-TT"/>
          </a:p>
        </p:txBody>
      </p:sp>
      <p:sp>
        <p:nvSpPr>
          <p:cNvPr id="7" name="Espace réservé du numéro de diapositive 6"/>
          <p:cNvSpPr>
            <a:spLocks noGrp="1"/>
          </p:cNvSpPr>
          <p:nvPr>
            <p:ph type="sldNum" sz="quarter" idx="12"/>
          </p:nvPr>
        </p:nvSpPr>
        <p:spPr/>
        <p:txBody>
          <a:bodyPr/>
          <a:lstStyle/>
          <a:p>
            <a:fld id="{06FFA6CA-A78C-4F7F-B21E-A394C1DE935E}" type="slidenum">
              <a:rPr lang="en-TT" smtClean="0"/>
              <a:t>‹N°›</a:t>
            </a:fld>
            <a:endParaRPr lang="en-TT"/>
          </a:p>
        </p:txBody>
      </p:sp>
    </p:spTree>
    <p:extLst>
      <p:ext uri="{BB962C8B-B14F-4D97-AF65-F5344CB8AC3E}">
        <p14:creationId xmlns:p14="http://schemas.microsoft.com/office/powerpoint/2010/main" val="1241496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6" Type="http://schemas.openxmlformats.org/officeDocument/2006/relationships/image" Target="../media/image3.png"/><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n-TT"/>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TT"/>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98705-E155-4F3A-84F3-A95A9CFF4016}" type="datetimeFigureOut">
              <a:rPr lang="en-TT" smtClean="0"/>
              <a:t>11/02/2013</a:t>
            </a:fld>
            <a:endParaRPr lang="en-TT"/>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T"/>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FA6CA-A78C-4F7F-B21E-A394C1DE935E}" type="slidenum">
              <a:rPr lang="en-TT" smtClean="0"/>
              <a:t>‹N°›</a:t>
            </a:fld>
            <a:endParaRPr lang="en-TT"/>
          </a:p>
        </p:txBody>
      </p:sp>
    </p:spTree>
    <p:extLst>
      <p:ext uri="{BB962C8B-B14F-4D97-AF65-F5344CB8AC3E}">
        <p14:creationId xmlns:p14="http://schemas.microsoft.com/office/powerpoint/2010/main" val="1386942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403055383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fade/>
  </p:transition>
  <p:txStyles>
    <p:titleStyle>
      <a:lvl1pPr algn="l" defTabSz="912813" rtl="0" eaLnBrk="0" fontAlgn="base" hangingPunct="0">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2pPr>
      <a:lvl3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3pPr>
      <a:lvl4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4pPr>
      <a:lvl5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9pPr>
    </p:titleStyle>
    <p:bodyStyle>
      <a:lvl1pPr marL="396875" indent="-396875" algn="l" defTabSz="912813" rtl="0" eaLnBrk="0" fontAlgn="base" hangingPunct="0">
        <a:lnSpc>
          <a:spcPct val="90000"/>
        </a:lnSpc>
        <a:spcBef>
          <a:spcPct val="20000"/>
        </a:spcBef>
        <a:spcAft>
          <a:spcPct val="0"/>
        </a:spcAft>
        <a:buBlip>
          <a:blip r:embed="rId15"/>
        </a:buBlip>
        <a:defRPr sz="3200" kern="1200">
          <a:solidFill>
            <a:schemeClr val="tx1"/>
          </a:solidFill>
          <a:latin typeface="+mn-lt"/>
          <a:ea typeface="+mn-ea"/>
          <a:cs typeface="+mn-cs"/>
        </a:defRPr>
      </a:lvl1pPr>
      <a:lvl2pPr marL="914400" indent="-396875" algn="l" defTabSz="912813" rtl="0" eaLnBrk="0" fontAlgn="base" hangingPunct="0">
        <a:lnSpc>
          <a:spcPct val="90000"/>
        </a:lnSpc>
        <a:spcBef>
          <a:spcPct val="20000"/>
        </a:spcBef>
        <a:spcAft>
          <a:spcPct val="0"/>
        </a:spcAft>
        <a:buBlip>
          <a:blip r:embed="rId16"/>
        </a:buBlip>
        <a:defRPr sz="2800" kern="1200">
          <a:solidFill>
            <a:schemeClr val="tx1"/>
          </a:solidFill>
          <a:latin typeface="+mn-lt"/>
          <a:ea typeface="+mn-ea"/>
          <a:cs typeface="+mn-cs"/>
        </a:defRPr>
      </a:lvl2pPr>
      <a:lvl3pPr marL="1258888" indent="-344488" algn="l" defTabSz="912813" rtl="0" eaLnBrk="0" fontAlgn="base" hangingPunct="0">
        <a:lnSpc>
          <a:spcPct val="90000"/>
        </a:lnSpc>
        <a:spcBef>
          <a:spcPct val="20000"/>
        </a:spcBef>
        <a:spcAft>
          <a:spcPct val="0"/>
        </a:spcAft>
        <a:buBlip>
          <a:blip r:embed="rId16"/>
        </a:buBlip>
        <a:defRPr sz="2400" kern="1200">
          <a:solidFill>
            <a:schemeClr val="tx1"/>
          </a:solidFill>
          <a:latin typeface="+mn-lt"/>
          <a:ea typeface="+mn-ea"/>
          <a:cs typeface="+mn-cs"/>
        </a:defRPr>
      </a:lvl3pPr>
      <a:lvl4pPr marL="1604963" indent="-346075" algn="l" defTabSz="912813" rtl="0" eaLnBrk="0" fontAlgn="base" hangingPunct="0">
        <a:lnSpc>
          <a:spcPct val="90000"/>
        </a:lnSpc>
        <a:spcBef>
          <a:spcPct val="20000"/>
        </a:spcBef>
        <a:spcAft>
          <a:spcPct val="0"/>
        </a:spcAft>
        <a:buBlip>
          <a:blip r:embed="rId16"/>
        </a:buBlip>
        <a:defRPr sz="2400" kern="1200">
          <a:solidFill>
            <a:schemeClr val="tx1"/>
          </a:solidFill>
          <a:latin typeface="+mn-lt"/>
          <a:ea typeface="+mn-ea"/>
          <a:cs typeface="+mn-cs"/>
        </a:defRPr>
      </a:lvl4pPr>
      <a:lvl5pPr marL="1941513" indent="-336550" algn="l" defTabSz="912813" rtl="0" eaLnBrk="0" fontAlgn="base" hangingPunct="0">
        <a:lnSpc>
          <a:spcPct val="90000"/>
        </a:lnSpc>
        <a:spcBef>
          <a:spcPct val="20000"/>
        </a:spcBef>
        <a:spcAft>
          <a:spcPct val="0"/>
        </a:spcAft>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05EF-6168-407F-8025-E41839E12504}" type="datetimeFigureOut">
              <a:rPr lang="en-US" smtClean="0">
                <a:solidFill>
                  <a:prstClr val="black">
                    <a:tint val="75000"/>
                  </a:prstClr>
                </a:solidFill>
              </a:rPr>
              <a:pPr/>
              <a:t>2/11/2013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692C-4F2D-45F6-A9A8-8A3A8FE27806}"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95085298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50755086"/>
      </p:ext>
    </p:extLst>
  </p:cSld>
  <p:clrMap bg1="dk1" tx1="lt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42.xml"/></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3.xml"/><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4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audio" Target="../media/audio3.wav"/></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39999">
              <a:srgbClr val="0A128C"/>
            </a:gs>
            <a:gs pos="70000">
              <a:srgbClr val="181CC7"/>
            </a:gs>
            <a:gs pos="88000">
              <a:srgbClr val="7005D4"/>
            </a:gs>
            <a:gs pos="100000">
              <a:srgbClr val="8C3D91"/>
            </a:gs>
          </a:gsLst>
          <a:lin ang="5400000" scaled="0"/>
        </a:gradFill>
        <a:effectLst/>
      </p:bgPr>
    </p:bg>
    <p:spTree>
      <p:nvGrpSpPr>
        <p:cNvPr id="1" name=""/>
        <p:cNvGrpSpPr/>
        <p:nvPr/>
      </p:nvGrpSpPr>
      <p:grpSpPr>
        <a:xfrm>
          <a:off x="0" y="0"/>
          <a:ext cx="0" cy="0"/>
          <a:chOff x="0" y="0"/>
          <a:chExt cx="0" cy="0"/>
        </a:xfrm>
      </p:grpSpPr>
      <p:sp>
        <p:nvSpPr>
          <p:cNvPr id="16" name="Title 1"/>
          <p:cNvSpPr>
            <a:spLocks noGrp="1"/>
          </p:cNvSpPr>
          <p:nvPr>
            <p:ph type="ctrTitle"/>
          </p:nvPr>
        </p:nvSpPr>
        <p:spPr>
          <a:xfrm>
            <a:off x="378097" y="1295400"/>
            <a:ext cx="8460432" cy="914399"/>
          </a:xfrm>
        </p:spPr>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rtl="1" eaLnBrk="1" fontAlgn="auto" hangingPunct="1">
              <a:spcAft>
                <a:spcPts val="0"/>
              </a:spcAft>
              <a:defRPr/>
            </a:pPr>
            <a:r>
              <a:rPr lang="fa-IR" sz="4800" dirty="0" smtClean="0">
                <a:latin typeface="Titr" pitchFamily="2" charset="-78"/>
                <a:cs typeface="Titr" pitchFamily="2" charset="-78"/>
              </a:rPr>
              <a:t>نظام جمهوری </a:t>
            </a:r>
            <a:r>
              <a:rPr lang="fa-IR" sz="4800" dirty="0">
                <a:latin typeface="Titr" pitchFamily="2" charset="-78"/>
                <a:cs typeface="Titr" pitchFamily="2" charset="-78"/>
              </a:rPr>
              <a:t>اسلامی </a:t>
            </a:r>
            <a:r>
              <a:rPr lang="fa-IR" sz="4800" dirty="0" smtClean="0">
                <a:latin typeface="Titr" pitchFamily="2" charset="-78"/>
                <a:cs typeface="Titr" pitchFamily="2" charset="-78"/>
              </a:rPr>
              <a:t>در</a:t>
            </a:r>
            <a:r>
              <a:rPr lang="fr-FR" sz="4800" dirty="0" smtClean="0">
                <a:latin typeface="Titr" pitchFamily="2" charset="-78"/>
                <a:cs typeface="Titr" pitchFamily="2" charset="-78"/>
              </a:rPr>
              <a:t> </a:t>
            </a:r>
            <a:r>
              <a:rPr lang="fa-IR" sz="4800" dirty="0" smtClean="0">
                <a:latin typeface="Titr" pitchFamily="2" charset="-78"/>
                <a:cs typeface="Titr" pitchFamily="2" charset="-78"/>
              </a:rPr>
              <a:t>وضعیت </a:t>
            </a:r>
            <a:r>
              <a:rPr lang="fa-IR" sz="4800" dirty="0">
                <a:latin typeface="Titr" pitchFamily="2" charset="-78"/>
                <a:cs typeface="Titr" pitchFamily="2" charset="-78"/>
              </a:rPr>
              <a:t>بحرانی</a:t>
            </a:r>
            <a:endParaRPr lang="de-DE" sz="4800" b="1" cap="all" spc="0" dirty="0">
              <a:ln/>
              <a:solidFill>
                <a:schemeClr val="accent1"/>
              </a:solidFill>
              <a:effectLst/>
              <a:latin typeface="Titr" pitchFamily="2" charset="-78"/>
              <a:cs typeface="Titr" pitchFamily="2" charset="-78"/>
            </a:endParaRPr>
          </a:p>
        </p:txBody>
      </p:sp>
      <p:sp>
        <p:nvSpPr>
          <p:cNvPr id="21" name="Subtitle 2"/>
          <p:cNvSpPr>
            <a:spLocks noGrp="1"/>
          </p:cNvSpPr>
          <p:nvPr>
            <p:ph type="subTitle" idx="1"/>
          </p:nvPr>
        </p:nvSpPr>
        <p:spPr>
          <a:xfrm>
            <a:off x="1750812" y="2590800"/>
            <a:ext cx="5715001" cy="525463"/>
          </a:xfrm>
        </p:spPr>
        <p:txBody>
          <a:bodyPr>
            <a:normAutofit/>
          </a:bodyPr>
          <a:lstStyle/>
          <a:p>
            <a:pPr marR="0" algn="ctr" rtl="1"/>
            <a:r>
              <a:rPr lang="fa-IR" sz="3600" dirty="0" smtClean="0">
                <a:solidFill>
                  <a:schemeClr val="tx1"/>
                </a:solidFill>
                <a:latin typeface="Titr" pitchFamily="2" charset="-78"/>
                <a:cs typeface="Titr" pitchFamily="2" charset="-78"/>
              </a:rPr>
              <a:t> </a:t>
            </a:r>
            <a:r>
              <a:rPr lang="fa-IR" dirty="0" smtClean="0">
                <a:solidFill>
                  <a:schemeClr val="tx1"/>
                </a:solidFill>
                <a:latin typeface="Titr" pitchFamily="2" charset="-78"/>
                <a:cs typeface="Titr" pitchFamily="2" charset="-78"/>
              </a:rPr>
              <a:t> سمینارآموزشی انتخابات آزاد و عادلانه </a:t>
            </a:r>
            <a:r>
              <a:rPr lang="fa-IR" sz="2400" dirty="0" smtClean="0">
                <a:solidFill>
                  <a:schemeClr val="tx1"/>
                </a:solidFill>
                <a:latin typeface="Titr" pitchFamily="2" charset="-78"/>
                <a:cs typeface="Titr" pitchFamily="2" charset="-78"/>
              </a:rPr>
              <a:t>  </a:t>
            </a:r>
            <a:r>
              <a:rPr lang="fa-IR" sz="2000" dirty="0" smtClean="0">
                <a:solidFill>
                  <a:schemeClr val="tx1"/>
                </a:solidFill>
                <a:latin typeface="Titr" pitchFamily="2" charset="-78"/>
                <a:cs typeface="Titr" pitchFamily="2" charset="-78"/>
              </a:rPr>
              <a:t>   </a:t>
            </a:r>
            <a:endParaRPr lang="de-DE" sz="2000" dirty="0" smtClean="0">
              <a:solidFill>
                <a:schemeClr val="tx1"/>
              </a:solidFill>
              <a:latin typeface="Titr" pitchFamily="2" charset="-78"/>
              <a:cs typeface="Titr" pitchFamily="2" charset="-78"/>
            </a:endParaRPr>
          </a:p>
        </p:txBody>
      </p:sp>
      <p:sp>
        <p:nvSpPr>
          <p:cNvPr id="22" name="Rectangle 2"/>
          <p:cNvSpPr>
            <a:spLocks noChangeArrowheads="1"/>
          </p:cNvSpPr>
          <p:nvPr/>
        </p:nvSpPr>
        <p:spPr bwMode="auto">
          <a:xfrm>
            <a:off x="2843806" y="4589388"/>
            <a:ext cx="35290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1"/>
            <a:r>
              <a:rPr lang="fa-IR" dirty="0">
                <a:solidFill>
                  <a:prstClr val="white"/>
                </a:solidFill>
                <a:latin typeface="Titr" pitchFamily="2" charset="-78"/>
                <a:cs typeface="Titr" pitchFamily="2" charset="-78"/>
              </a:rPr>
              <a:t> درس </a:t>
            </a:r>
            <a:r>
              <a:rPr lang="fa-IR" dirty="0" smtClean="0">
                <a:solidFill>
                  <a:prstClr val="white"/>
                </a:solidFill>
                <a:latin typeface="Titr" pitchFamily="2" charset="-78"/>
                <a:cs typeface="Titr" pitchFamily="2" charset="-78"/>
              </a:rPr>
              <a:t>سوم</a:t>
            </a:r>
            <a:endParaRPr lang="en-TT" dirty="0">
              <a:solidFill>
                <a:prstClr val="white"/>
              </a:solidFill>
              <a:latin typeface="Titr" pitchFamily="2" charset="-78"/>
              <a:cs typeface="Titr" pitchFamily="2" charset="-78"/>
            </a:endParaRPr>
          </a:p>
        </p:txBody>
      </p:sp>
      <p:sp>
        <p:nvSpPr>
          <p:cNvPr id="23" name="Rectangle 22"/>
          <p:cNvSpPr/>
          <p:nvPr/>
        </p:nvSpPr>
        <p:spPr>
          <a:xfrm>
            <a:off x="2155371" y="3451163"/>
            <a:ext cx="5056192" cy="430887"/>
          </a:xfrm>
          <a:prstGeom prst="rect">
            <a:avLst/>
          </a:prstGeom>
        </p:spPr>
        <p:txBody>
          <a:bodyPr wrap="none">
            <a:spAutoFit/>
          </a:bodyPr>
          <a:lstStyle/>
          <a:p>
            <a:pPr algn="ctr" rtl="1"/>
            <a:r>
              <a:rPr lang="fa-IR" sz="2200" dirty="0">
                <a:solidFill>
                  <a:prstClr val="white"/>
                </a:solidFill>
                <a:latin typeface="Titr" pitchFamily="2" charset="-78"/>
                <a:cs typeface="Titr" pitchFamily="2" charset="-78"/>
              </a:rPr>
              <a:t>بمنزله  استراتژی گذار از دیکتاتوری به دموکراسی</a:t>
            </a:r>
            <a:endParaRPr lang="de-DE" sz="2200" dirty="0">
              <a:solidFill>
                <a:prstClr val="white"/>
              </a:solidFill>
              <a:latin typeface="Titr" pitchFamily="2" charset="-78"/>
              <a:cs typeface="Titr" pitchFamily="2" charset="-78"/>
            </a:endParaRPr>
          </a:p>
        </p:txBody>
      </p:sp>
      <p:sp>
        <p:nvSpPr>
          <p:cNvPr id="2" name="Rectangle 1"/>
          <p:cNvSpPr/>
          <p:nvPr/>
        </p:nvSpPr>
        <p:spPr>
          <a:xfrm>
            <a:off x="3559135" y="5414665"/>
            <a:ext cx="2226892" cy="461665"/>
          </a:xfrm>
          <a:prstGeom prst="rect">
            <a:avLst/>
          </a:prstGeom>
        </p:spPr>
        <p:txBody>
          <a:bodyPr wrap="none">
            <a:spAutoFit/>
          </a:bodyPr>
          <a:lstStyle/>
          <a:p>
            <a:r>
              <a:rPr lang="fa-IR" sz="2400" dirty="0">
                <a:solidFill>
                  <a:prstClr val="white"/>
                </a:solidFill>
                <a:latin typeface="Titr" pitchFamily="2" charset="-78"/>
                <a:cs typeface="Titr" pitchFamily="2" charset="-78"/>
              </a:rPr>
              <a:t>حسن شریعتمداری </a:t>
            </a:r>
            <a:endParaRPr lang="en-TT" sz="2400" dirty="0">
              <a:solidFill>
                <a:prstClr val="white"/>
              </a:solidFill>
              <a:latin typeface="Titr" pitchFamily="2" charset="-78"/>
              <a:cs typeface="Titr" pitchFamily="2" charset="-78"/>
            </a:endParaRPr>
          </a:p>
        </p:txBody>
      </p:sp>
    </p:spTree>
    <p:extLst>
      <p:ext uri="{BB962C8B-B14F-4D97-AF65-F5344CB8AC3E}">
        <p14:creationId xmlns:p14="http://schemas.microsoft.com/office/powerpoint/2010/main" val="1042178420"/>
      </p:ext>
    </p:extLst>
  </p:cSld>
  <p:clrMapOvr>
    <a:masterClrMapping/>
  </p:clrMapOvr>
  <p:transition spd="slow">
    <p:cover/>
    <p:sndAc>
      <p:stSnd>
        <p:snd r:embed="rId3" name="wind.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Scale>
                                      <p:cBhvr>
                                        <p:cTn id="7" dur="1000" decel="50000" fill="hold">
                                          <p:stCondLst>
                                            <p:cond delay="0"/>
                                          </p:stCondLst>
                                        </p:cTn>
                                        <p:tgtEl>
                                          <p:spTgt spid="1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6"/>
                                        </p:tgtEl>
                                        <p:attrNameLst>
                                          <p:attrName>ppt_x</p:attrName>
                                          <p:attrName>ppt_y</p:attrName>
                                        </p:attrNameLst>
                                      </p:cBhvr>
                                    </p:animMotion>
                                    <p:animEffect transition="in" filter="fade">
                                      <p:cBhvr>
                                        <p:cTn id="9" dur="1000"/>
                                        <p:tgtEl>
                                          <p:spTgt spid="16"/>
                                        </p:tgtEl>
                                      </p:cBhvr>
                                    </p:animEffect>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21">
                                            <p:txEl>
                                              <p:pRg st="0" end="0"/>
                                            </p:txEl>
                                          </p:spTgt>
                                        </p:tgtEl>
                                        <p:attrNameLst>
                                          <p:attrName>style.visibility</p:attrName>
                                        </p:attrNameLst>
                                      </p:cBhvr>
                                      <p:to>
                                        <p:strVal val="visible"/>
                                      </p:to>
                                    </p:set>
                                    <p:anim calcmode="lin" valueType="num">
                                      <p:cBhvr>
                                        <p:cTn id="14" dur="10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21">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2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2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1000"/>
                            </p:stCondLst>
                            <p:childTnLst>
                              <p:par>
                                <p:cTn id="19" presetID="15" presetClass="entr" presetSubtype="0"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p:cTn id="21" dur="1000" fill="hold"/>
                                        <p:tgtEl>
                                          <p:spTgt spid="23"/>
                                        </p:tgtEl>
                                        <p:attrNameLst>
                                          <p:attrName>ppt_w</p:attrName>
                                        </p:attrNameLst>
                                      </p:cBhvr>
                                      <p:tavLst>
                                        <p:tav tm="0">
                                          <p:val>
                                            <p:fltVal val="0"/>
                                          </p:val>
                                        </p:tav>
                                        <p:tav tm="100000">
                                          <p:val>
                                            <p:strVal val="#ppt_w"/>
                                          </p:val>
                                        </p:tav>
                                      </p:tavLst>
                                    </p:anim>
                                    <p:anim calcmode="lin" valueType="num">
                                      <p:cBhvr>
                                        <p:cTn id="22" dur="1000" fill="hold"/>
                                        <p:tgtEl>
                                          <p:spTgt spid="23"/>
                                        </p:tgtEl>
                                        <p:attrNameLst>
                                          <p:attrName>ppt_h</p:attrName>
                                        </p:attrNameLst>
                                      </p:cBhvr>
                                      <p:tavLst>
                                        <p:tav tm="0">
                                          <p:val>
                                            <p:fltVal val="0"/>
                                          </p:val>
                                        </p:tav>
                                        <p:tav tm="100000">
                                          <p:val>
                                            <p:strVal val="#ppt_h"/>
                                          </p:val>
                                        </p:tav>
                                      </p:tavLst>
                                    </p:anim>
                                    <p:anim calcmode="lin" valueType="num">
                                      <p:cBhvr>
                                        <p:cTn id="23" dur="1000" fill="hold"/>
                                        <p:tgtEl>
                                          <p:spTgt spid="23"/>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2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p:stCondLst>
                        <p:cond delay="indefinite"/>
                      </p:stCondLst>
                      <p:childTnLst>
                        <p:par>
                          <p:cTn id="26" fill="hold">
                            <p:stCondLst>
                              <p:cond delay="0"/>
                            </p:stCondLst>
                            <p:childTnLst>
                              <p:par>
                                <p:cTn id="27" presetID="15" presetClass="entr" presetSubtype="0"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 calcmode="lin" valueType="num">
                                      <p:cBhvr>
                                        <p:cTn id="29" dur="1000" fill="hold"/>
                                        <p:tgtEl>
                                          <p:spTgt spid="22"/>
                                        </p:tgtEl>
                                        <p:attrNameLst>
                                          <p:attrName>ppt_w</p:attrName>
                                        </p:attrNameLst>
                                      </p:cBhvr>
                                      <p:tavLst>
                                        <p:tav tm="0">
                                          <p:val>
                                            <p:fltVal val="0"/>
                                          </p:val>
                                        </p:tav>
                                        <p:tav tm="100000">
                                          <p:val>
                                            <p:strVal val="#ppt_w"/>
                                          </p:val>
                                        </p:tav>
                                      </p:tavLst>
                                    </p:anim>
                                    <p:anim calcmode="lin" valueType="num">
                                      <p:cBhvr>
                                        <p:cTn id="30" dur="1000" fill="hold"/>
                                        <p:tgtEl>
                                          <p:spTgt spid="22"/>
                                        </p:tgtEl>
                                        <p:attrNameLst>
                                          <p:attrName>ppt_h</p:attrName>
                                        </p:attrNameLst>
                                      </p:cBhvr>
                                      <p:tavLst>
                                        <p:tav tm="0">
                                          <p:val>
                                            <p:fltVal val="0"/>
                                          </p:val>
                                        </p:tav>
                                        <p:tav tm="100000">
                                          <p:val>
                                            <p:strVal val="#ppt_h"/>
                                          </p:val>
                                        </p:tav>
                                      </p:tavLst>
                                    </p:anim>
                                    <p:anim calcmode="lin" valueType="num">
                                      <p:cBhvr>
                                        <p:cTn id="31" dur="1000" fill="hold"/>
                                        <p:tgtEl>
                                          <p:spTgt spid="22"/>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22"/>
                                        </p:tgtEl>
                                        <p:attrNameLst>
                                          <p:attrName>ppt_y</p:attrName>
                                        </p:attrNameLst>
                                      </p:cBhvr>
                                      <p:tavLst>
                                        <p:tav tm="0" fmla="#ppt_y+(sin(-2*pi*(1-$))*-#ppt_x+cos(-2*pi*(1-$))*(1-#ppt_y))*(1-$)">
                                          <p:val>
                                            <p:fltVal val="0"/>
                                          </p:val>
                                        </p:tav>
                                        <p:tav tm="100000">
                                          <p:val>
                                            <p:fltVal val="1"/>
                                          </p:val>
                                        </p:tav>
                                      </p:tavLst>
                                    </p:anim>
                                  </p:childTnLst>
                                </p:cTn>
                              </p:par>
                            </p:childTnLst>
                          </p:cTn>
                        </p:par>
                        <p:par>
                          <p:cTn id="33" fill="hold">
                            <p:stCondLst>
                              <p:cond delay="1000"/>
                            </p:stCondLst>
                            <p:childTnLst>
                              <p:par>
                                <p:cTn id="34" presetID="15" presetClass="entr" presetSubtype="0" fill="hold" grpId="0" nodeType="after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p:cTn id="36" dur="1000" fill="hold"/>
                                        <p:tgtEl>
                                          <p:spTgt spid="2"/>
                                        </p:tgtEl>
                                        <p:attrNameLst>
                                          <p:attrName>ppt_w</p:attrName>
                                        </p:attrNameLst>
                                      </p:cBhvr>
                                      <p:tavLst>
                                        <p:tav tm="0">
                                          <p:val>
                                            <p:fltVal val="0"/>
                                          </p:val>
                                        </p:tav>
                                        <p:tav tm="100000">
                                          <p:val>
                                            <p:strVal val="#ppt_w"/>
                                          </p:val>
                                        </p:tav>
                                      </p:tavLst>
                                    </p:anim>
                                    <p:anim calcmode="lin" valueType="num">
                                      <p:cBhvr>
                                        <p:cTn id="37" dur="1000" fill="hold"/>
                                        <p:tgtEl>
                                          <p:spTgt spid="2"/>
                                        </p:tgtEl>
                                        <p:attrNameLst>
                                          <p:attrName>ppt_h</p:attrName>
                                        </p:attrNameLst>
                                      </p:cBhvr>
                                      <p:tavLst>
                                        <p:tav tm="0">
                                          <p:val>
                                            <p:fltVal val="0"/>
                                          </p:val>
                                        </p:tav>
                                        <p:tav tm="100000">
                                          <p:val>
                                            <p:strVal val="#ppt_h"/>
                                          </p:val>
                                        </p:tav>
                                      </p:tavLst>
                                    </p:anim>
                                    <p:anim calcmode="lin" valueType="num">
                                      <p:cBhvr>
                                        <p:cTn id="38"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1" grpId="0" build="p"/>
      <p:bldP spid="22" grpId="0"/>
      <p:bldP spid="23"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93280" y="304800"/>
            <a:ext cx="4863832" cy="769441"/>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r>
              <a:rPr lang="fa-IR"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بلوکهای قدرت در </a:t>
            </a:r>
            <a:r>
              <a:rPr lang="fa-IR"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نظام</a:t>
            </a:r>
            <a:endParaRPr lang="de-DE"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endParaRPr>
          </a:p>
        </p:txBody>
      </p:sp>
      <p:sp>
        <p:nvSpPr>
          <p:cNvPr id="11" name="Hexagone 10"/>
          <p:cNvSpPr/>
          <p:nvPr/>
        </p:nvSpPr>
        <p:spPr>
          <a:xfrm>
            <a:off x="152400" y="4462889"/>
            <a:ext cx="3276600" cy="2090057"/>
          </a:xfrm>
          <a:prstGeom prst="hexagon">
            <a:avLst/>
          </a:prstGeom>
        </p:spPr>
        <p:style>
          <a:lnRef idx="0">
            <a:schemeClr val="accent5"/>
          </a:lnRef>
          <a:fillRef idx="3">
            <a:schemeClr val="accent5"/>
          </a:fillRef>
          <a:effectRef idx="3">
            <a:schemeClr val="accent5"/>
          </a:effectRef>
          <a:fontRef idx="minor">
            <a:schemeClr val="lt1"/>
          </a:fontRef>
        </p:style>
        <p:txBody>
          <a:bodyPr rtlCol="0" anchor="ctr"/>
          <a:lstStyle/>
          <a:p>
            <a:pPr algn="ctr" rtl="1">
              <a:lnSpc>
                <a:spcPct val="150000"/>
              </a:lnSpc>
            </a:pPr>
            <a:r>
              <a:rPr lang="fa-IR" dirty="0">
                <a:latin typeface="Titr" pitchFamily="2" charset="-78"/>
                <a:cs typeface="Titr" pitchFamily="2" charset="-78"/>
              </a:rPr>
              <a:t>این یارگیریها میتواند درآینده بخشهای مختلف اجتماع را درمقابل هم قرار دهد .</a:t>
            </a:r>
            <a:endParaRPr lang="de-DE" dirty="0">
              <a:latin typeface="Titr" pitchFamily="2" charset="-78"/>
              <a:cs typeface="Titr" pitchFamily="2" charset="-78"/>
            </a:endParaRPr>
          </a:p>
        </p:txBody>
      </p:sp>
      <p:sp>
        <p:nvSpPr>
          <p:cNvPr id="14" name="Hexagone 13"/>
          <p:cNvSpPr/>
          <p:nvPr/>
        </p:nvSpPr>
        <p:spPr>
          <a:xfrm>
            <a:off x="2944585" y="3392546"/>
            <a:ext cx="3276600" cy="2115372"/>
          </a:xfrm>
          <a:prstGeom prst="hexagon">
            <a:avLst/>
          </a:prstGeom>
        </p:spPr>
        <p:style>
          <a:lnRef idx="0">
            <a:schemeClr val="accent5"/>
          </a:lnRef>
          <a:fillRef idx="3">
            <a:schemeClr val="accent5"/>
          </a:fillRef>
          <a:effectRef idx="3">
            <a:schemeClr val="accent5"/>
          </a:effectRef>
          <a:fontRef idx="minor">
            <a:schemeClr val="lt1"/>
          </a:fontRef>
        </p:style>
        <p:txBody>
          <a:bodyPr rtlCol="0" anchor="ctr"/>
          <a:lstStyle/>
          <a:p>
            <a:pPr algn="r" rtl="1">
              <a:lnSpc>
                <a:spcPct val="150000"/>
              </a:lnSpc>
            </a:pPr>
            <a:r>
              <a:rPr lang="fa-IR" dirty="0">
                <a:latin typeface="Titr" pitchFamily="2" charset="-78"/>
                <a:cs typeface="Titr" pitchFamily="2" charset="-78"/>
              </a:rPr>
              <a:t>آنها و</a:t>
            </a:r>
            <a:r>
              <a:rPr lang="fr-FR" dirty="0">
                <a:latin typeface="Titr" pitchFamily="2" charset="-78"/>
                <a:cs typeface="Titr" pitchFamily="2" charset="-78"/>
              </a:rPr>
              <a:t> </a:t>
            </a:r>
            <a:r>
              <a:rPr lang="fa-IR" dirty="0">
                <a:latin typeface="Titr" pitchFamily="2" charset="-78"/>
                <a:cs typeface="Titr" pitchFamily="2" charset="-78"/>
              </a:rPr>
              <a:t>رهبری بهم احتیاج متقابل دارند ولی رهبری دیگرفصل الخطاب نیست .</a:t>
            </a:r>
          </a:p>
        </p:txBody>
      </p:sp>
      <p:sp>
        <p:nvSpPr>
          <p:cNvPr id="15" name="Hexagone 14"/>
          <p:cNvSpPr/>
          <p:nvPr/>
        </p:nvSpPr>
        <p:spPr>
          <a:xfrm>
            <a:off x="5730286" y="4520863"/>
            <a:ext cx="3276600" cy="2100943"/>
          </a:xfrm>
          <a:prstGeom prst="hexagon">
            <a:avLst/>
          </a:prstGeom>
        </p:spPr>
        <p:style>
          <a:lnRef idx="0">
            <a:schemeClr val="accent5"/>
          </a:lnRef>
          <a:fillRef idx="3">
            <a:schemeClr val="accent5"/>
          </a:fillRef>
          <a:effectRef idx="3">
            <a:schemeClr val="accent5"/>
          </a:effectRef>
          <a:fontRef idx="minor">
            <a:schemeClr val="lt1"/>
          </a:fontRef>
        </p:style>
        <p:txBody>
          <a:bodyPr rtlCol="0" anchor="ctr"/>
          <a:lstStyle/>
          <a:p>
            <a:pPr algn="r" rtl="1">
              <a:lnSpc>
                <a:spcPct val="150000"/>
              </a:lnSpc>
            </a:pPr>
            <a:r>
              <a:rPr lang="fa-IR" dirty="0">
                <a:latin typeface="Titr" pitchFamily="2" charset="-78"/>
                <a:cs typeface="Titr" pitchFamily="2" charset="-78"/>
              </a:rPr>
              <a:t>این بلوکها درعین حال برای تقویت خود ازبخش های مختلف اجتماعی یارگیری میکنند .</a:t>
            </a:r>
          </a:p>
        </p:txBody>
      </p:sp>
      <p:sp>
        <p:nvSpPr>
          <p:cNvPr id="16" name="Hexagone 15"/>
          <p:cNvSpPr/>
          <p:nvPr/>
        </p:nvSpPr>
        <p:spPr>
          <a:xfrm>
            <a:off x="2944585" y="1219200"/>
            <a:ext cx="3276600" cy="2118917"/>
          </a:xfrm>
          <a:prstGeom prst="hexagon">
            <a:avLst/>
          </a:prstGeom>
        </p:spPr>
        <p:style>
          <a:lnRef idx="0">
            <a:schemeClr val="accent4"/>
          </a:lnRef>
          <a:fillRef idx="3">
            <a:schemeClr val="accent4"/>
          </a:fillRef>
          <a:effectRef idx="3">
            <a:schemeClr val="accent4"/>
          </a:effectRef>
          <a:fontRef idx="minor">
            <a:schemeClr val="lt1"/>
          </a:fontRef>
        </p:style>
        <p:txBody>
          <a:bodyPr rtlCol="0" anchor="ctr"/>
          <a:lstStyle/>
          <a:p>
            <a:pPr algn="r" rtl="1">
              <a:lnSpc>
                <a:spcPct val="150000"/>
              </a:lnSpc>
            </a:pPr>
            <a:r>
              <a:rPr lang="fa-IR" dirty="0">
                <a:latin typeface="Titr" pitchFamily="2" charset="-78"/>
                <a:cs typeface="Titr" pitchFamily="2" charset="-78"/>
              </a:rPr>
              <a:t>امروز نظام متشکل ازبلوکهای قدرتی است که هرکدام منافع ویژه خودرا پیش میبرند .        </a:t>
            </a:r>
          </a:p>
        </p:txBody>
      </p:sp>
    </p:spTree>
    <p:extLst>
      <p:ext uri="{BB962C8B-B14F-4D97-AF65-F5344CB8AC3E}">
        <p14:creationId xmlns:p14="http://schemas.microsoft.com/office/powerpoint/2010/main" val="113060546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52"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Scale>
                                      <p:cBhvr>
                                        <p:cTn id="15" dur="1000" decel="50000" fill="hold">
                                          <p:stCondLst>
                                            <p:cond delay="0"/>
                                          </p:stCondLst>
                                        </p:cTn>
                                        <p:tgtEl>
                                          <p:spTgt spid="1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6" dur="1000" decel="50000" fill="hold">
                                          <p:stCondLst>
                                            <p:cond delay="0"/>
                                          </p:stCondLst>
                                        </p:cTn>
                                        <p:tgtEl>
                                          <p:spTgt spid="16"/>
                                        </p:tgtEl>
                                        <p:attrNameLst>
                                          <p:attrName>ppt_x</p:attrName>
                                          <p:attrName>ppt_y</p:attrName>
                                        </p:attrNameLst>
                                      </p:cBhvr>
                                    </p:animMotion>
                                    <p:animEffect transition="in" filter="fade">
                                      <p:cBhvr>
                                        <p:cTn id="17" dur="10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52"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Scale>
                                      <p:cBhvr>
                                        <p:cTn id="22" dur="1000" decel="50000" fill="hold">
                                          <p:stCondLst>
                                            <p:cond delay="0"/>
                                          </p:stCondLst>
                                        </p:cTn>
                                        <p:tgtEl>
                                          <p:spTgt spid="1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1000" decel="50000" fill="hold">
                                          <p:stCondLst>
                                            <p:cond delay="0"/>
                                          </p:stCondLst>
                                        </p:cTn>
                                        <p:tgtEl>
                                          <p:spTgt spid="14"/>
                                        </p:tgtEl>
                                        <p:attrNameLst>
                                          <p:attrName>ppt_x</p:attrName>
                                          <p:attrName>ppt_y</p:attrName>
                                        </p:attrNameLst>
                                      </p:cBhvr>
                                    </p:animMotion>
                                    <p:animEffect transition="in" filter="fade">
                                      <p:cBhvr>
                                        <p:cTn id="24" dur="10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52"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Scale>
                                      <p:cBhvr>
                                        <p:cTn id="29" dur="1000" decel="50000" fill="hold">
                                          <p:stCondLst>
                                            <p:cond delay="0"/>
                                          </p:stCondLst>
                                        </p:cTn>
                                        <p:tgtEl>
                                          <p:spTgt spid="1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0" dur="1000" decel="50000" fill="hold">
                                          <p:stCondLst>
                                            <p:cond delay="0"/>
                                          </p:stCondLst>
                                        </p:cTn>
                                        <p:tgtEl>
                                          <p:spTgt spid="15"/>
                                        </p:tgtEl>
                                        <p:attrNameLst>
                                          <p:attrName>ppt_x</p:attrName>
                                          <p:attrName>ppt_y</p:attrName>
                                        </p:attrNameLst>
                                      </p:cBhvr>
                                    </p:animMotion>
                                    <p:animEffect transition="in" filter="fade">
                                      <p:cBhvr>
                                        <p:cTn id="31" dur="10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52"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Scale>
                                      <p:cBhvr>
                                        <p:cTn id="36"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7" dur="1000" decel="50000" fill="hold">
                                          <p:stCondLst>
                                            <p:cond delay="0"/>
                                          </p:stCondLst>
                                        </p:cTn>
                                        <p:tgtEl>
                                          <p:spTgt spid="11"/>
                                        </p:tgtEl>
                                        <p:attrNameLst>
                                          <p:attrName>ppt_x</p:attrName>
                                          <p:attrName>ppt_y</p:attrName>
                                        </p:attrNameLst>
                                      </p:cBhvr>
                                    </p:animMotion>
                                    <p:animEffect transition="in" filter="fade">
                                      <p:cBhvr>
                                        <p:cTn id="3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animBg="1"/>
      <p:bldP spid="14" grpId="0" animBg="1"/>
      <p:bldP spid="15"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95600" y="170212"/>
            <a:ext cx="3340979" cy="923330"/>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lnSpc>
                <a:spcPct val="150000"/>
              </a:lnSpc>
            </a:pPr>
            <a:r>
              <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گسل های اجتماعی</a:t>
            </a:r>
            <a:endParaRPr lang="de-DE"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endParaRPr>
          </a:p>
        </p:txBody>
      </p:sp>
      <p:sp>
        <p:nvSpPr>
          <p:cNvPr id="5" name="Rectangle 4"/>
          <p:cNvSpPr/>
          <p:nvPr/>
        </p:nvSpPr>
        <p:spPr>
          <a:xfrm>
            <a:off x="126167" y="1024292"/>
            <a:ext cx="8681939" cy="514756"/>
          </a:xfrm>
          <a:prstGeom prst="rect">
            <a:avLst/>
          </a:prstGeom>
        </p:spPr>
        <p:txBody>
          <a:bodyPr wrap="square">
            <a:spAutoFit/>
          </a:bodyPr>
          <a:lstStyle/>
          <a:p>
            <a:pPr algn="r" rtl="1">
              <a:lnSpc>
                <a:spcPct val="170000"/>
              </a:lnSpc>
            </a:pPr>
            <a:r>
              <a:rPr lang="fa-IR" dirty="0">
                <a:latin typeface="Titr" pitchFamily="2" charset="-78"/>
                <a:cs typeface="Titr" pitchFamily="2" charset="-78"/>
              </a:rPr>
              <a:t> قوانین </a:t>
            </a:r>
            <a:r>
              <a:rPr lang="fa-IR" dirty="0" smtClean="0">
                <a:latin typeface="Titr" pitchFamily="2" charset="-78"/>
                <a:cs typeface="Titr" pitchFamily="2" charset="-78"/>
              </a:rPr>
              <a:t>و سیاستهای </a:t>
            </a:r>
            <a:r>
              <a:rPr lang="fa-IR" dirty="0">
                <a:latin typeface="Titr" pitchFamily="2" charset="-78"/>
                <a:cs typeface="Titr" pitchFamily="2" charset="-78"/>
              </a:rPr>
              <a:t>تبعیض </a:t>
            </a:r>
            <a:r>
              <a:rPr lang="fa-IR" dirty="0" smtClean="0">
                <a:latin typeface="Titr" pitchFamily="2" charset="-78"/>
                <a:cs typeface="Titr" pitchFamily="2" charset="-78"/>
              </a:rPr>
              <a:t>آمیز نظام </a:t>
            </a:r>
            <a:r>
              <a:rPr lang="fa-IR" dirty="0">
                <a:latin typeface="Titr" pitchFamily="2" charset="-78"/>
                <a:cs typeface="Titr" pitchFamily="2" charset="-78"/>
              </a:rPr>
              <a:t>شکافهای خوش خیم </a:t>
            </a:r>
            <a:r>
              <a:rPr lang="fa-IR" dirty="0" smtClean="0">
                <a:latin typeface="Titr" pitchFamily="2" charset="-78"/>
                <a:cs typeface="Titr" pitchFamily="2" charset="-78"/>
              </a:rPr>
              <a:t>اجتماعی را </a:t>
            </a:r>
            <a:r>
              <a:rPr lang="fa-IR" dirty="0">
                <a:latin typeface="Titr" pitchFamily="2" charset="-78"/>
                <a:cs typeface="Titr" pitchFamily="2" charset="-78"/>
              </a:rPr>
              <a:t>به گسل های عمیق تبدیل نموده </a:t>
            </a:r>
            <a:r>
              <a:rPr lang="fa-IR" dirty="0" smtClean="0">
                <a:latin typeface="Titr" pitchFamily="2" charset="-78"/>
                <a:cs typeface="Titr" pitchFamily="2" charset="-78"/>
              </a:rPr>
              <a:t>است. </a:t>
            </a:r>
            <a:endParaRPr lang="fa-IR" dirty="0">
              <a:latin typeface="Titr" pitchFamily="2" charset="-78"/>
              <a:cs typeface="Titr" pitchFamily="2" charset="-78"/>
            </a:endParaRPr>
          </a:p>
        </p:txBody>
      </p:sp>
      <p:sp>
        <p:nvSpPr>
          <p:cNvPr id="6" name="Rectangle 5"/>
          <p:cNvSpPr/>
          <p:nvPr/>
        </p:nvSpPr>
        <p:spPr>
          <a:xfrm>
            <a:off x="-304800" y="1630943"/>
            <a:ext cx="8989823" cy="514756"/>
          </a:xfrm>
          <a:prstGeom prst="rect">
            <a:avLst/>
          </a:prstGeom>
        </p:spPr>
        <p:txBody>
          <a:bodyPr wrap="square">
            <a:spAutoFit/>
          </a:bodyPr>
          <a:lstStyle/>
          <a:p>
            <a:pPr algn="r" rtl="1">
              <a:lnSpc>
                <a:spcPct val="170000"/>
              </a:lnSpc>
            </a:pPr>
            <a:r>
              <a:rPr lang="fa-IR" dirty="0">
                <a:latin typeface="Titr" pitchFamily="2" charset="-78"/>
                <a:cs typeface="Titr" pitchFamily="2" charset="-78"/>
              </a:rPr>
              <a:t>گسل اجتماعی شکافی است که </a:t>
            </a:r>
            <a:r>
              <a:rPr lang="fa-IR" dirty="0" smtClean="0">
                <a:latin typeface="Titr" pitchFamily="2" charset="-78"/>
                <a:cs typeface="Titr" pitchFamily="2" charset="-78"/>
              </a:rPr>
              <a:t>دو سرآن همدیگر را </a:t>
            </a:r>
            <a:r>
              <a:rPr lang="fa-IR" dirty="0">
                <a:latin typeface="Titr" pitchFamily="2" charset="-78"/>
                <a:cs typeface="Titr" pitchFamily="2" charset="-78"/>
              </a:rPr>
              <a:t>درک </a:t>
            </a:r>
            <a:r>
              <a:rPr lang="fa-IR" dirty="0" smtClean="0">
                <a:latin typeface="Titr" pitchFamily="2" charset="-78"/>
                <a:cs typeface="Titr" pitchFamily="2" charset="-78"/>
              </a:rPr>
              <a:t>نمی کنند و مشترکاتشان </a:t>
            </a:r>
            <a:r>
              <a:rPr lang="fa-IR" dirty="0">
                <a:latin typeface="Titr" pitchFamily="2" charset="-78"/>
                <a:cs typeface="Titr" pitchFamily="2" charset="-78"/>
              </a:rPr>
              <a:t>به حداقل رسیده است .</a:t>
            </a:r>
          </a:p>
        </p:txBody>
      </p:sp>
      <p:sp>
        <p:nvSpPr>
          <p:cNvPr id="39" name="Arc plein 38"/>
          <p:cNvSpPr/>
          <p:nvPr/>
        </p:nvSpPr>
        <p:spPr>
          <a:xfrm>
            <a:off x="1944614" y="2914245"/>
            <a:ext cx="5714999" cy="3513083"/>
          </a:xfrm>
          <a:prstGeom prst="blockArc">
            <a:avLst>
              <a:gd name="adj1" fmla="val 11880000"/>
              <a:gd name="adj2" fmla="val 16200000"/>
              <a:gd name="adj3" fmla="val 4643"/>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0" name="Arc plein 39"/>
          <p:cNvSpPr/>
          <p:nvPr/>
        </p:nvSpPr>
        <p:spPr>
          <a:xfrm>
            <a:off x="1944614" y="2914245"/>
            <a:ext cx="5714999" cy="3513083"/>
          </a:xfrm>
          <a:prstGeom prst="blockArc">
            <a:avLst>
              <a:gd name="adj1" fmla="val 7560000"/>
              <a:gd name="adj2" fmla="val 11880000"/>
              <a:gd name="adj3" fmla="val 4643"/>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1" name="Arc plein 40"/>
          <p:cNvSpPr/>
          <p:nvPr/>
        </p:nvSpPr>
        <p:spPr>
          <a:xfrm>
            <a:off x="1944614" y="2914245"/>
            <a:ext cx="5714999" cy="3513083"/>
          </a:xfrm>
          <a:prstGeom prst="blockArc">
            <a:avLst>
              <a:gd name="adj1" fmla="val 3240000"/>
              <a:gd name="adj2" fmla="val 7560000"/>
              <a:gd name="adj3" fmla="val 4643"/>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2" name="Arc plein 41"/>
          <p:cNvSpPr/>
          <p:nvPr/>
        </p:nvSpPr>
        <p:spPr>
          <a:xfrm>
            <a:off x="1944614" y="2914245"/>
            <a:ext cx="5714999" cy="3513083"/>
          </a:xfrm>
          <a:prstGeom prst="blockArc">
            <a:avLst>
              <a:gd name="adj1" fmla="val 20520000"/>
              <a:gd name="adj2" fmla="val 3240000"/>
              <a:gd name="adj3" fmla="val 4643"/>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3" name="Arc plein 42"/>
          <p:cNvSpPr/>
          <p:nvPr/>
        </p:nvSpPr>
        <p:spPr>
          <a:xfrm>
            <a:off x="1944614" y="2914245"/>
            <a:ext cx="5714999" cy="3513083"/>
          </a:xfrm>
          <a:prstGeom prst="blockArc">
            <a:avLst>
              <a:gd name="adj1" fmla="val 16200000"/>
              <a:gd name="adj2" fmla="val 20520000"/>
              <a:gd name="adj3" fmla="val 4643"/>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44" name="Groupe 43"/>
          <p:cNvGrpSpPr/>
          <p:nvPr/>
        </p:nvGrpSpPr>
        <p:grpSpPr>
          <a:xfrm>
            <a:off x="3299776" y="3605510"/>
            <a:ext cx="3047999" cy="2190095"/>
            <a:chOff x="3095065" y="2288305"/>
            <a:chExt cx="2455366" cy="2455366"/>
          </a:xfrm>
        </p:grpSpPr>
        <p:sp>
          <p:nvSpPr>
            <p:cNvPr id="45" name="Ellipse 44"/>
            <p:cNvSpPr/>
            <p:nvPr/>
          </p:nvSpPr>
          <p:spPr>
            <a:xfrm>
              <a:off x="3095065" y="2288305"/>
              <a:ext cx="2455366" cy="2455366"/>
            </a:xfrm>
            <a:prstGeom prst="ellipse">
              <a:avLst/>
            </a:prstGeom>
          </p:spPr>
          <p:style>
            <a:lnRef idx="0">
              <a:schemeClr val="accent1"/>
            </a:lnRef>
            <a:fillRef idx="3">
              <a:schemeClr val="accent1"/>
            </a:fillRef>
            <a:effectRef idx="3">
              <a:schemeClr val="accent1"/>
            </a:effectRef>
            <a:fontRef idx="minor">
              <a:schemeClr val="lt1"/>
            </a:fontRef>
          </p:style>
        </p:sp>
        <p:sp>
          <p:nvSpPr>
            <p:cNvPr id="46" name="Ellipse 9"/>
            <p:cNvSpPr/>
            <p:nvPr/>
          </p:nvSpPr>
          <p:spPr>
            <a:xfrm>
              <a:off x="3437196" y="2596401"/>
              <a:ext cx="1736206" cy="17362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8260" tIns="48260" rIns="48260" bIns="48260" numCol="1" spcCol="1270" anchor="ctr" anchorCtr="0">
              <a:noAutofit/>
            </a:bodyPr>
            <a:lstStyle/>
            <a:p>
              <a:pPr algn="ctr" rtl="1">
                <a:lnSpc>
                  <a:spcPct val="170000"/>
                </a:lnSpc>
              </a:pPr>
              <a:r>
                <a:rPr lang="fa-IR" sz="1600" dirty="0" smtClean="0">
                  <a:latin typeface="Titr" pitchFamily="2" charset="-78"/>
                  <a:cs typeface="Titr" pitchFamily="2" charset="-78"/>
                </a:rPr>
                <a:t>پنج </a:t>
              </a:r>
              <a:r>
                <a:rPr lang="fa-IR" sz="1600" dirty="0">
                  <a:latin typeface="Titr" pitchFamily="2" charset="-78"/>
                  <a:cs typeface="Titr" pitchFamily="2" charset="-78"/>
                </a:rPr>
                <a:t>گسل اساسی زیردرجامعه ما وجود دارد </a:t>
              </a:r>
              <a:r>
                <a:rPr lang="fa-IR" sz="1600" dirty="0" smtClean="0">
                  <a:latin typeface="Titr" pitchFamily="2" charset="-78"/>
                  <a:cs typeface="Titr" pitchFamily="2" charset="-78"/>
                </a:rPr>
                <a:t>:</a:t>
              </a:r>
              <a:endParaRPr lang="fa-IR" sz="1600" dirty="0">
                <a:latin typeface="Titr" pitchFamily="2" charset="-78"/>
                <a:cs typeface="Titr" pitchFamily="2" charset="-78"/>
              </a:endParaRPr>
            </a:p>
          </p:txBody>
        </p:sp>
      </p:grpSp>
      <p:grpSp>
        <p:nvGrpSpPr>
          <p:cNvPr id="47" name="Groupe 46"/>
          <p:cNvGrpSpPr/>
          <p:nvPr/>
        </p:nvGrpSpPr>
        <p:grpSpPr>
          <a:xfrm>
            <a:off x="3501408" y="2218899"/>
            <a:ext cx="2362200" cy="1247619"/>
            <a:chOff x="3326490" y="1548"/>
            <a:chExt cx="1957618" cy="1718756"/>
          </a:xfrm>
        </p:grpSpPr>
        <p:sp>
          <p:nvSpPr>
            <p:cNvPr id="48" name="Ellipse 47"/>
            <p:cNvSpPr/>
            <p:nvPr/>
          </p:nvSpPr>
          <p:spPr>
            <a:xfrm>
              <a:off x="3445921" y="1548"/>
              <a:ext cx="1718756" cy="1718756"/>
            </a:xfrm>
            <a:prstGeom prst="ellipse">
              <a:avLst/>
            </a:prstGeom>
          </p:spPr>
          <p:style>
            <a:lnRef idx="0">
              <a:schemeClr val="accent3"/>
            </a:lnRef>
            <a:fillRef idx="3">
              <a:schemeClr val="accent3"/>
            </a:fillRef>
            <a:effectRef idx="3">
              <a:schemeClr val="accent3"/>
            </a:effectRef>
            <a:fontRef idx="minor">
              <a:schemeClr val="lt1"/>
            </a:fontRef>
          </p:style>
        </p:sp>
        <p:sp>
          <p:nvSpPr>
            <p:cNvPr id="49" name="Ellipse 11"/>
            <p:cNvSpPr/>
            <p:nvPr/>
          </p:nvSpPr>
          <p:spPr>
            <a:xfrm>
              <a:off x="3326490" y="243490"/>
              <a:ext cx="1957618" cy="12153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algn="ctr" rtl="1">
                <a:lnSpc>
                  <a:spcPct val="150000"/>
                </a:lnSpc>
              </a:pPr>
              <a:r>
                <a:rPr lang="fa-IR" dirty="0">
                  <a:solidFill>
                    <a:schemeClr val="tx1"/>
                  </a:solidFill>
                  <a:latin typeface="Titr" pitchFamily="2" charset="-78"/>
                  <a:cs typeface="Titr" pitchFamily="2" charset="-78"/>
                </a:rPr>
                <a:t>1-گسل </a:t>
              </a:r>
              <a:r>
                <a:rPr lang="fa-IR" dirty="0" smtClean="0">
                  <a:solidFill>
                    <a:schemeClr val="tx1"/>
                  </a:solidFill>
                  <a:latin typeface="Titr" pitchFamily="2" charset="-78"/>
                  <a:cs typeface="Titr" pitchFamily="2" charset="-78"/>
                </a:rPr>
                <a:t>مرکز و حاشیه</a:t>
              </a:r>
              <a:endParaRPr lang="fa-IR" dirty="0">
                <a:solidFill>
                  <a:schemeClr val="tx1"/>
                </a:solidFill>
                <a:latin typeface="Titr" pitchFamily="2" charset="-78"/>
                <a:cs typeface="Titr" pitchFamily="2" charset="-78"/>
              </a:endParaRPr>
            </a:p>
          </p:txBody>
        </p:sp>
      </p:grpSp>
      <p:grpSp>
        <p:nvGrpSpPr>
          <p:cNvPr id="50" name="Groupe 49"/>
          <p:cNvGrpSpPr/>
          <p:nvPr/>
        </p:nvGrpSpPr>
        <p:grpSpPr>
          <a:xfrm>
            <a:off x="6711195" y="3416302"/>
            <a:ext cx="1896835" cy="1257486"/>
            <a:chOff x="5922071" y="1800576"/>
            <a:chExt cx="1718756" cy="1718756"/>
          </a:xfrm>
        </p:grpSpPr>
        <p:sp>
          <p:nvSpPr>
            <p:cNvPr id="51" name="Ellipse 50"/>
            <p:cNvSpPr/>
            <p:nvPr/>
          </p:nvSpPr>
          <p:spPr>
            <a:xfrm>
              <a:off x="5922071" y="1800576"/>
              <a:ext cx="1718756" cy="1718756"/>
            </a:xfrm>
            <a:prstGeom prst="ellipse">
              <a:avLst/>
            </a:prstGeom>
          </p:spPr>
          <p:style>
            <a:lnRef idx="0">
              <a:schemeClr val="accent3"/>
            </a:lnRef>
            <a:fillRef idx="3">
              <a:schemeClr val="accent3"/>
            </a:fillRef>
            <a:effectRef idx="3">
              <a:schemeClr val="accent3"/>
            </a:effectRef>
            <a:fontRef idx="minor">
              <a:schemeClr val="lt1"/>
            </a:fontRef>
          </p:style>
        </p:sp>
        <p:sp>
          <p:nvSpPr>
            <p:cNvPr id="52" name="Ellipse 13"/>
            <p:cNvSpPr/>
            <p:nvPr/>
          </p:nvSpPr>
          <p:spPr>
            <a:xfrm>
              <a:off x="6098819" y="2052282"/>
              <a:ext cx="1290303" cy="12153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algn="r" rtl="1">
                <a:lnSpc>
                  <a:spcPct val="170000"/>
                </a:lnSpc>
              </a:pPr>
              <a:r>
                <a:rPr lang="fa-IR" dirty="0">
                  <a:solidFill>
                    <a:schemeClr val="tx1"/>
                  </a:solidFill>
                  <a:latin typeface="Titr" pitchFamily="2" charset="-78"/>
                  <a:cs typeface="Titr" pitchFamily="2" charset="-78"/>
                </a:rPr>
                <a:t>2-گسل معیشتی</a:t>
              </a:r>
            </a:p>
          </p:txBody>
        </p:sp>
      </p:grpSp>
      <p:grpSp>
        <p:nvGrpSpPr>
          <p:cNvPr id="53" name="Groupe 52"/>
          <p:cNvGrpSpPr/>
          <p:nvPr/>
        </p:nvGrpSpPr>
        <p:grpSpPr>
          <a:xfrm>
            <a:off x="5686369" y="5561457"/>
            <a:ext cx="1918088" cy="1109099"/>
            <a:chOff x="4976266" y="4711465"/>
            <a:chExt cx="1718756" cy="1718756"/>
          </a:xfrm>
        </p:grpSpPr>
        <p:sp>
          <p:nvSpPr>
            <p:cNvPr id="54" name="Ellipse 53"/>
            <p:cNvSpPr/>
            <p:nvPr/>
          </p:nvSpPr>
          <p:spPr>
            <a:xfrm>
              <a:off x="4976266" y="4711465"/>
              <a:ext cx="1718756" cy="1718756"/>
            </a:xfrm>
            <a:prstGeom prst="ellipse">
              <a:avLst/>
            </a:prstGeom>
          </p:spPr>
          <p:style>
            <a:lnRef idx="0">
              <a:schemeClr val="accent3"/>
            </a:lnRef>
            <a:fillRef idx="3">
              <a:schemeClr val="accent3"/>
            </a:fillRef>
            <a:effectRef idx="3">
              <a:schemeClr val="accent3"/>
            </a:effectRef>
            <a:fontRef idx="minor">
              <a:schemeClr val="lt1"/>
            </a:fontRef>
          </p:style>
        </p:sp>
        <p:sp>
          <p:nvSpPr>
            <p:cNvPr id="55" name="Ellipse 15"/>
            <p:cNvSpPr/>
            <p:nvPr/>
          </p:nvSpPr>
          <p:spPr>
            <a:xfrm>
              <a:off x="5227972" y="4963171"/>
              <a:ext cx="1295108" cy="121534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algn="ctr" defTabSz="622300">
                <a:lnSpc>
                  <a:spcPct val="150000"/>
                </a:lnSpc>
                <a:spcBef>
                  <a:spcPct val="0"/>
                </a:spcBef>
                <a:spcAft>
                  <a:spcPct val="35000"/>
                </a:spcAft>
              </a:pPr>
              <a:r>
                <a:rPr lang="fa-IR" dirty="0">
                  <a:solidFill>
                    <a:schemeClr val="tx1"/>
                  </a:solidFill>
                  <a:latin typeface="Titr" pitchFamily="2" charset="-78"/>
                  <a:cs typeface="Titr" pitchFamily="2" charset="-78"/>
                </a:rPr>
                <a:t>3-گسل </a:t>
              </a:r>
              <a:r>
                <a:rPr lang="fa-IR" dirty="0" smtClean="0">
                  <a:solidFill>
                    <a:schemeClr val="tx1"/>
                  </a:solidFill>
                  <a:latin typeface="Titr" pitchFamily="2" charset="-78"/>
                  <a:cs typeface="Titr" pitchFamily="2" charset="-78"/>
                </a:rPr>
                <a:t>جنسیتی</a:t>
              </a:r>
              <a:endParaRPr lang="fa-IR" dirty="0">
                <a:solidFill>
                  <a:schemeClr val="tx1"/>
                </a:solidFill>
                <a:latin typeface="Titr" pitchFamily="2" charset="-78"/>
                <a:cs typeface="Titr" pitchFamily="2" charset="-78"/>
              </a:endParaRPr>
            </a:p>
          </p:txBody>
        </p:sp>
      </p:grpSp>
      <p:grpSp>
        <p:nvGrpSpPr>
          <p:cNvPr id="56" name="Groupe 55"/>
          <p:cNvGrpSpPr/>
          <p:nvPr/>
        </p:nvGrpSpPr>
        <p:grpSpPr>
          <a:xfrm>
            <a:off x="2062557" y="5613904"/>
            <a:ext cx="1969657" cy="1109099"/>
            <a:chOff x="1915576" y="4711465"/>
            <a:chExt cx="1718756" cy="1718756"/>
          </a:xfrm>
        </p:grpSpPr>
        <p:sp>
          <p:nvSpPr>
            <p:cNvPr id="57" name="Ellipse 56"/>
            <p:cNvSpPr/>
            <p:nvPr/>
          </p:nvSpPr>
          <p:spPr>
            <a:xfrm>
              <a:off x="1915576" y="4711465"/>
              <a:ext cx="1718756" cy="1718756"/>
            </a:xfrm>
            <a:prstGeom prst="ellipse">
              <a:avLst/>
            </a:prstGeom>
          </p:spPr>
          <p:style>
            <a:lnRef idx="0">
              <a:schemeClr val="accent3"/>
            </a:lnRef>
            <a:fillRef idx="3">
              <a:schemeClr val="accent3"/>
            </a:fillRef>
            <a:effectRef idx="3">
              <a:schemeClr val="accent3"/>
            </a:effectRef>
            <a:fontRef idx="minor">
              <a:schemeClr val="lt1"/>
            </a:fontRef>
          </p:style>
        </p:sp>
        <p:sp>
          <p:nvSpPr>
            <p:cNvPr id="58" name="Ellipse 17"/>
            <p:cNvSpPr/>
            <p:nvPr/>
          </p:nvSpPr>
          <p:spPr>
            <a:xfrm>
              <a:off x="2167282" y="4963171"/>
              <a:ext cx="1215344" cy="12153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algn="r" rtl="1">
                <a:lnSpc>
                  <a:spcPct val="170000"/>
                </a:lnSpc>
              </a:pPr>
              <a:r>
                <a:rPr lang="fa-IR" sz="2000" dirty="0">
                  <a:solidFill>
                    <a:schemeClr val="tx1"/>
                  </a:solidFill>
                  <a:latin typeface="Titr" pitchFamily="2" charset="-78"/>
                  <a:cs typeface="Titr" pitchFamily="2" charset="-78"/>
                </a:rPr>
                <a:t>4-گسل </a:t>
              </a:r>
              <a:r>
                <a:rPr lang="fa-IR" sz="2000" dirty="0" smtClean="0">
                  <a:solidFill>
                    <a:schemeClr val="tx1"/>
                  </a:solidFill>
                  <a:latin typeface="Titr" pitchFamily="2" charset="-78"/>
                  <a:cs typeface="Titr" pitchFamily="2" charset="-78"/>
                </a:rPr>
                <a:t>نسلی</a:t>
              </a:r>
              <a:endParaRPr lang="fa-IR" sz="2000" dirty="0">
                <a:solidFill>
                  <a:schemeClr val="tx1"/>
                </a:solidFill>
                <a:latin typeface="Titr" pitchFamily="2" charset="-78"/>
                <a:cs typeface="Titr" pitchFamily="2" charset="-78"/>
              </a:endParaRPr>
            </a:p>
          </p:txBody>
        </p:sp>
      </p:grpSp>
      <p:grpSp>
        <p:nvGrpSpPr>
          <p:cNvPr id="59" name="Groupe 58"/>
          <p:cNvGrpSpPr/>
          <p:nvPr/>
        </p:nvGrpSpPr>
        <p:grpSpPr>
          <a:xfrm>
            <a:off x="741502" y="3614344"/>
            <a:ext cx="1896835" cy="1228407"/>
            <a:chOff x="969771" y="1800576"/>
            <a:chExt cx="1718756" cy="1718756"/>
          </a:xfrm>
        </p:grpSpPr>
        <p:sp>
          <p:nvSpPr>
            <p:cNvPr id="60" name="Ellipse 59"/>
            <p:cNvSpPr/>
            <p:nvPr/>
          </p:nvSpPr>
          <p:spPr>
            <a:xfrm>
              <a:off x="969771" y="1800576"/>
              <a:ext cx="1718756" cy="1718756"/>
            </a:xfrm>
            <a:prstGeom prst="ellipse">
              <a:avLst/>
            </a:prstGeom>
          </p:spPr>
          <p:style>
            <a:lnRef idx="0">
              <a:schemeClr val="accent3"/>
            </a:lnRef>
            <a:fillRef idx="3">
              <a:schemeClr val="accent3"/>
            </a:fillRef>
            <a:effectRef idx="3">
              <a:schemeClr val="accent3"/>
            </a:effectRef>
            <a:fontRef idx="minor">
              <a:schemeClr val="lt1"/>
            </a:fontRef>
          </p:style>
        </p:sp>
        <p:sp>
          <p:nvSpPr>
            <p:cNvPr id="61" name="Ellipse 19"/>
            <p:cNvSpPr/>
            <p:nvPr/>
          </p:nvSpPr>
          <p:spPr>
            <a:xfrm>
              <a:off x="1221477" y="2052282"/>
              <a:ext cx="1337758" cy="12153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algn="ctr" rtl="1"/>
              <a:r>
                <a:rPr lang="fa-IR" dirty="0">
                  <a:solidFill>
                    <a:schemeClr val="tx1"/>
                  </a:solidFill>
                  <a:latin typeface="Titr" pitchFamily="2" charset="-78"/>
                  <a:cs typeface="Titr" pitchFamily="2" charset="-78"/>
                </a:rPr>
                <a:t>5-گسل معرفتی </a:t>
              </a:r>
              <a:endParaRPr lang="de-DE" dirty="0">
                <a:solidFill>
                  <a:schemeClr val="tx1"/>
                </a:solidFill>
                <a:latin typeface="Titr" pitchFamily="2" charset="-78"/>
                <a:cs typeface="Titr" pitchFamily="2" charset="-78"/>
              </a:endParaRPr>
            </a:p>
          </p:txBody>
        </p:sp>
      </p:grpSp>
    </p:spTree>
    <p:extLst>
      <p:ext uri="{BB962C8B-B14F-4D97-AF65-F5344CB8AC3E}">
        <p14:creationId xmlns:p14="http://schemas.microsoft.com/office/powerpoint/2010/main" val="76284883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360"/>
                                          </p:val>
                                        </p:tav>
                                        <p:tav tm="100000">
                                          <p:val>
                                            <p:fltVal val="0"/>
                                          </p:val>
                                        </p:tav>
                                      </p:tavLst>
                                    </p:anim>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grpId="0" nodeType="clickEffect">
                                  <p:stCondLst>
                                    <p:cond delay="0"/>
                                  </p:stCondLst>
                                  <p:iterate type="wd">
                                    <p:tmPct val="10000"/>
                                  </p:iterate>
                                  <p:childTnLst>
                                    <p:set>
                                      <p:cBhvr>
                                        <p:cTn id="14" dur="1" fill="hold">
                                          <p:stCondLst>
                                            <p:cond delay="0"/>
                                          </p:stCondLst>
                                        </p:cTn>
                                        <p:tgtEl>
                                          <p:spTgt spid="5"/>
                                        </p:tgtEl>
                                        <p:attrNameLst>
                                          <p:attrName>style.visibility</p:attrName>
                                        </p:attrNameLst>
                                      </p:cBhvr>
                                      <p:to>
                                        <p:strVal val="visible"/>
                                      </p:to>
                                    </p:set>
                                    <p:anim calcmode="lin" valueType="num">
                                      <p:cBhvr>
                                        <p:cTn id="15"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18" dur="1000" fill="hold"/>
                                        <p:tgtEl>
                                          <p:spTgt spid="5"/>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iterate type="wd">
                                    <p:tmPct val="5000"/>
                                  </p:iterate>
                                  <p:childTnLst>
                                    <p:set>
                                      <p:cBhvr>
                                        <p:cTn id="26" dur="1" fill="hold">
                                          <p:stCondLst>
                                            <p:cond delay="0"/>
                                          </p:stCondLst>
                                        </p:cTn>
                                        <p:tgtEl>
                                          <p:spTgt spid="6"/>
                                        </p:tgtEl>
                                        <p:attrNameLst>
                                          <p:attrName>style.visibility</p:attrName>
                                        </p:attrNameLst>
                                      </p:cBhvr>
                                      <p:to>
                                        <p:strVal val="visible"/>
                                      </p:to>
                                    </p:set>
                                    <p:anim calcmode="lin" valueType="num">
                                      <p:cBhvr>
                                        <p:cTn id="27" dur="1000" fill="hold"/>
                                        <p:tgtEl>
                                          <p:spTgt spid="6"/>
                                        </p:tgtEl>
                                        <p:attrNameLst>
                                          <p:attrName>ppt_w</p:attrName>
                                        </p:attrNameLst>
                                      </p:cBhvr>
                                      <p:tavLst>
                                        <p:tav tm="0">
                                          <p:val>
                                            <p:fltVal val="0"/>
                                          </p:val>
                                        </p:tav>
                                        <p:tav tm="100000">
                                          <p:val>
                                            <p:strVal val="#ppt_w"/>
                                          </p:val>
                                        </p:tav>
                                      </p:tavLst>
                                    </p:anim>
                                    <p:anim calcmode="lin" valueType="num">
                                      <p:cBhvr>
                                        <p:cTn id="28" dur="1000" fill="hold"/>
                                        <p:tgtEl>
                                          <p:spTgt spid="6"/>
                                        </p:tgtEl>
                                        <p:attrNameLst>
                                          <p:attrName>ppt_h</p:attrName>
                                        </p:attrNameLst>
                                      </p:cBhvr>
                                      <p:tavLst>
                                        <p:tav tm="0">
                                          <p:val>
                                            <p:fltVal val="0"/>
                                          </p:val>
                                        </p:tav>
                                        <p:tav tm="100000">
                                          <p:val>
                                            <p:strVal val="#ppt_h"/>
                                          </p:val>
                                        </p:tav>
                                      </p:tavLst>
                                    </p:anim>
                                    <p:anim calcmode="lin" valueType="num">
                                      <p:cBhvr>
                                        <p:cTn id="29" dur="1000" fill="hold"/>
                                        <p:tgtEl>
                                          <p:spTgt spid="6"/>
                                        </p:tgtEl>
                                        <p:attrNameLst>
                                          <p:attrName>style.rotation</p:attrName>
                                        </p:attrNameLst>
                                      </p:cBhvr>
                                      <p:tavLst>
                                        <p:tav tm="0">
                                          <p:val>
                                            <p:fltVal val="90"/>
                                          </p:val>
                                        </p:tav>
                                        <p:tav tm="100000">
                                          <p:val>
                                            <p:fltVal val="0"/>
                                          </p:val>
                                        </p:tav>
                                      </p:tavLst>
                                    </p:anim>
                                    <p:animEffect transition="in" filter="fade">
                                      <p:cBhvr>
                                        <p:cTn id="30" dur="1000"/>
                                        <p:tgtEl>
                                          <p:spTgt spid="6"/>
                                        </p:tgtEl>
                                      </p:cBhvr>
                                    </p:animEffect>
                                  </p:childTnLst>
                                </p:cTn>
                              </p:par>
                            </p:childTnLst>
                          </p:cTn>
                        </p:par>
                        <p:par>
                          <p:cTn id="31" fill="hold">
                            <p:stCondLst>
                              <p:cond delay="1900"/>
                            </p:stCondLst>
                            <p:childTnLst>
                              <p:par>
                                <p:cTn id="32" presetID="15" presetClass="entr" presetSubtype="0" fill="hold" nodeType="afterEffect">
                                  <p:stCondLst>
                                    <p:cond delay="0"/>
                                  </p:stCondLst>
                                  <p:childTnLst>
                                    <p:set>
                                      <p:cBhvr>
                                        <p:cTn id="33" dur="1" fill="hold">
                                          <p:stCondLst>
                                            <p:cond delay="0"/>
                                          </p:stCondLst>
                                        </p:cTn>
                                        <p:tgtEl>
                                          <p:spTgt spid="44"/>
                                        </p:tgtEl>
                                        <p:attrNameLst>
                                          <p:attrName>style.visibility</p:attrName>
                                        </p:attrNameLst>
                                      </p:cBhvr>
                                      <p:to>
                                        <p:strVal val="visible"/>
                                      </p:to>
                                    </p:set>
                                    <p:anim calcmode="lin" valueType="num">
                                      <p:cBhvr>
                                        <p:cTn id="34" dur="1000" fill="hold"/>
                                        <p:tgtEl>
                                          <p:spTgt spid="44"/>
                                        </p:tgtEl>
                                        <p:attrNameLst>
                                          <p:attrName>ppt_w</p:attrName>
                                        </p:attrNameLst>
                                      </p:cBhvr>
                                      <p:tavLst>
                                        <p:tav tm="0">
                                          <p:val>
                                            <p:fltVal val="0"/>
                                          </p:val>
                                        </p:tav>
                                        <p:tav tm="100000">
                                          <p:val>
                                            <p:strVal val="#ppt_w"/>
                                          </p:val>
                                        </p:tav>
                                      </p:tavLst>
                                    </p:anim>
                                    <p:anim calcmode="lin" valueType="num">
                                      <p:cBhvr>
                                        <p:cTn id="35" dur="1000" fill="hold"/>
                                        <p:tgtEl>
                                          <p:spTgt spid="44"/>
                                        </p:tgtEl>
                                        <p:attrNameLst>
                                          <p:attrName>ppt_h</p:attrName>
                                        </p:attrNameLst>
                                      </p:cBhvr>
                                      <p:tavLst>
                                        <p:tav tm="0">
                                          <p:val>
                                            <p:fltVal val="0"/>
                                          </p:val>
                                        </p:tav>
                                        <p:tav tm="100000">
                                          <p:val>
                                            <p:strVal val="#ppt_h"/>
                                          </p:val>
                                        </p:tav>
                                      </p:tavLst>
                                    </p:anim>
                                    <p:anim calcmode="lin" valueType="num">
                                      <p:cBhvr>
                                        <p:cTn id="36" dur="1000" fill="hold"/>
                                        <p:tgtEl>
                                          <p:spTgt spid="44"/>
                                        </p:tgtEl>
                                        <p:attrNameLst>
                                          <p:attrName>ppt_x</p:attrName>
                                        </p:attrNameLst>
                                      </p:cBhvr>
                                      <p:tavLst>
                                        <p:tav tm="0" fmla="#ppt_x+(cos(-2*pi*(1-$))*-#ppt_x-sin(-2*pi*(1-$))*(1-#ppt_y))*(1-$)">
                                          <p:val>
                                            <p:fltVal val="0"/>
                                          </p:val>
                                        </p:tav>
                                        <p:tav tm="100000">
                                          <p:val>
                                            <p:fltVal val="1"/>
                                          </p:val>
                                        </p:tav>
                                      </p:tavLst>
                                    </p:anim>
                                    <p:anim calcmode="lin" valueType="num">
                                      <p:cBhvr>
                                        <p:cTn id="37" dur="1000" fill="hold"/>
                                        <p:tgtEl>
                                          <p:spTgt spid="4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nodeType="clickEffect">
                                  <p:stCondLst>
                                    <p:cond delay="0"/>
                                  </p:stCondLst>
                                  <p:childTnLst>
                                    <p:set>
                                      <p:cBhvr>
                                        <p:cTn id="41" dur="1" fill="hold">
                                          <p:stCondLst>
                                            <p:cond delay="0"/>
                                          </p:stCondLst>
                                        </p:cTn>
                                        <p:tgtEl>
                                          <p:spTgt spid="43"/>
                                        </p:tgtEl>
                                        <p:attrNameLst>
                                          <p:attrName>style.visibility</p:attrName>
                                        </p:attrNameLst>
                                      </p:cBhvr>
                                      <p:to>
                                        <p:strVal val="visible"/>
                                      </p:to>
                                    </p:set>
                                    <p:anim calcmode="lin" valueType="num">
                                      <p:cBhvr>
                                        <p:cTn id="42" dur="500" fill="hold"/>
                                        <p:tgtEl>
                                          <p:spTgt spid="43"/>
                                        </p:tgtEl>
                                        <p:attrNameLst>
                                          <p:attrName>ppt_w</p:attrName>
                                        </p:attrNameLst>
                                      </p:cBhvr>
                                      <p:tavLst>
                                        <p:tav tm="0">
                                          <p:val>
                                            <p:fltVal val="0"/>
                                          </p:val>
                                        </p:tav>
                                        <p:tav tm="100000">
                                          <p:val>
                                            <p:strVal val="#ppt_w"/>
                                          </p:val>
                                        </p:tav>
                                      </p:tavLst>
                                    </p:anim>
                                    <p:anim calcmode="lin" valueType="num">
                                      <p:cBhvr>
                                        <p:cTn id="43" dur="500" fill="hold"/>
                                        <p:tgtEl>
                                          <p:spTgt spid="43"/>
                                        </p:tgtEl>
                                        <p:attrNameLst>
                                          <p:attrName>ppt_h</p:attrName>
                                        </p:attrNameLst>
                                      </p:cBhvr>
                                      <p:tavLst>
                                        <p:tav tm="0">
                                          <p:val>
                                            <p:fltVal val="0"/>
                                          </p:val>
                                        </p:tav>
                                        <p:tav tm="100000">
                                          <p:val>
                                            <p:strVal val="#ppt_h"/>
                                          </p:val>
                                        </p:tav>
                                      </p:tavLst>
                                    </p:anim>
                                  </p:childTnLst>
                                </p:cTn>
                              </p:par>
                              <p:par>
                                <p:cTn id="44" presetID="23" presetClass="entr" presetSubtype="16" fill="hold" nodeType="with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p:cTn id="46" dur="500" fill="hold"/>
                                        <p:tgtEl>
                                          <p:spTgt spid="39"/>
                                        </p:tgtEl>
                                        <p:attrNameLst>
                                          <p:attrName>ppt_w</p:attrName>
                                        </p:attrNameLst>
                                      </p:cBhvr>
                                      <p:tavLst>
                                        <p:tav tm="0">
                                          <p:val>
                                            <p:fltVal val="0"/>
                                          </p:val>
                                        </p:tav>
                                        <p:tav tm="100000">
                                          <p:val>
                                            <p:strVal val="#ppt_w"/>
                                          </p:val>
                                        </p:tav>
                                      </p:tavLst>
                                    </p:anim>
                                    <p:anim calcmode="lin" valueType="num">
                                      <p:cBhvr>
                                        <p:cTn id="47" dur="500" fill="hold"/>
                                        <p:tgtEl>
                                          <p:spTgt spid="39"/>
                                        </p:tgtEl>
                                        <p:attrNameLst>
                                          <p:attrName>ppt_h</p:attrName>
                                        </p:attrNameLst>
                                      </p:cBhvr>
                                      <p:tavLst>
                                        <p:tav tm="0">
                                          <p:val>
                                            <p:fltVal val="0"/>
                                          </p:val>
                                        </p:tav>
                                        <p:tav tm="100000">
                                          <p:val>
                                            <p:strVal val="#ppt_h"/>
                                          </p:val>
                                        </p:tav>
                                      </p:tavLst>
                                    </p:anim>
                                  </p:childTnLst>
                                </p:cTn>
                              </p:par>
                              <p:par>
                                <p:cTn id="48" presetID="23" presetClass="entr" presetSubtype="16" fill="hold" nodeType="withEffect">
                                  <p:stCondLst>
                                    <p:cond delay="0"/>
                                  </p:stCondLst>
                                  <p:childTnLst>
                                    <p:set>
                                      <p:cBhvr>
                                        <p:cTn id="49" dur="1" fill="hold">
                                          <p:stCondLst>
                                            <p:cond delay="0"/>
                                          </p:stCondLst>
                                        </p:cTn>
                                        <p:tgtEl>
                                          <p:spTgt spid="40"/>
                                        </p:tgtEl>
                                        <p:attrNameLst>
                                          <p:attrName>style.visibility</p:attrName>
                                        </p:attrNameLst>
                                      </p:cBhvr>
                                      <p:to>
                                        <p:strVal val="visible"/>
                                      </p:to>
                                    </p:set>
                                    <p:anim calcmode="lin" valueType="num">
                                      <p:cBhvr>
                                        <p:cTn id="50" dur="500" fill="hold"/>
                                        <p:tgtEl>
                                          <p:spTgt spid="40"/>
                                        </p:tgtEl>
                                        <p:attrNameLst>
                                          <p:attrName>ppt_w</p:attrName>
                                        </p:attrNameLst>
                                      </p:cBhvr>
                                      <p:tavLst>
                                        <p:tav tm="0">
                                          <p:val>
                                            <p:fltVal val="0"/>
                                          </p:val>
                                        </p:tav>
                                        <p:tav tm="100000">
                                          <p:val>
                                            <p:strVal val="#ppt_w"/>
                                          </p:val>
                                        </p:tav>
                                      </p:tavLst>
                                    </p:anim>
                                    <p:anim calcmode="lin" valueType="num">
                                      <p:cBhvr>
                                        <p:cTn id="51" dur="500" fill="hold"/>
                                        <p:tgtEl>
                                          <p:spTgt spid="40"/>
                                        </p:tgtEl>
                                        <p:attrNameLst>
                                          <p:attrName>ppt_h</p:attrName>
                                        </p:attrNameLst>
                                      </p:cBhvr>
                                      <p:tavLst>
                                        <p:tav tm="0">
                                          <p:val>
                                            <p:fltVal val="0"/>
                                          </p:val>
                                        </p:tav>
                                        <p:tav tm="100000">
                                          <p:val>
                                            <p:strVal val="#ppt_h"/>
                                          </p:val>
                                        </p:tav>
                                      </p:tavLst>
                                    </p:anim>
                                  </p:childTnLst>
                                </p:cTn>
                              </p:par>
                              <p:par>
                                <p:cTn id="52" presetID="23" presetClass="entr" presetSubtype="16" fill="hold" nodeType="withEffect">
                                  <p:stCondLst>
                                    <p:cond delay="0"/>
                                  </p:stCondLst>
                                  <p:childTnLst>
                                    <p:set>
                                      <p:cBhvr>
                                        <p:cTn id="53" dur="1" fill="hold">
                                          <p:stCondLst>
                                            <p:cond delay="0"/>
                                          </p:stCondLst>
                                        </p:cTn>
                                        <p:tgtEl>
                                          <p:spTgt spid="41"/>
                                        </p:tgtEl>
                                        <p:attrNameLst>
                                          <p:attrName>style.visibility</p:attrName>
                                        </p:attrNameLst>
                                      </p:cBhvr>
                                      <p:to>
                                        <p:strVal val="visible"/>
                                      </p:to>
                                    </p:set>
                                    <p:anim calcmode="lin" valueType="num">
                                      <p:cBhvr>
                                        <p:cTn id="54" dur="500" fill="hold"/>
                                        <p:tgtEl>
                                          <p:spTgt spid="41"/>
                                        </p:tgtEl>
                                        <p:attrNameLst>
                                          <p:attrName>ppt_w</p:attrName>
                                        </p:attrNameLst>
                                      </p:cBhvr>
                                      <p:tavLst>
                                        <p:tav tm="0">
                                          <p:val>
                                            <p:fltVal val="0"/>
                                          </p:val>
                                        </p:tav>
                                        <p:tav tm="100000">
                                          <p:val>
                                            <p:strVal val="#ppt_w"/>
                                          </p:val>
                                        </p:tav>
                                      </p:tavLst>
                                    </p:anim>
                                    <p:anim calcmode="lin" valueType="num">
                                      <p:cBhvr>
                                        <p:cTn id="55" dur="500" fill="hold"/>
                                        <p:tgtEl>
                                          <p:spTgt spid="41"/>
                                        </p:tgtEl>
                                        <p:attrNameLst>
                                          <p:attrName>ppt_h</p:attrName>
                                        </p:attrNameLst>
                                      </p:cBhvr>
                                      <p:tavLst>
                                        <p:tav tm="0">
                                          <p:val>
                                            <p:fltVal val="0"/>
                                          </p:val>
                                        </p:tav>
                                        <p:tav tm="100000">
                                          <p:val>
                                            <p:strVal val="#ppt_h"/>
                                          </p:val>
                                        </p:tav>
                                      </p:tavLst>
                                    </p:anim>
                                  </p:childTnLst>
                                </p:cTn>
                              </p:par>
                              <p:par>
                                <p:cTn id="56" presetID="23" presetClass="entr" presetSubtype="16" fill="hold" nodeType="with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
                            </p:stCondLst>
                            <p:childTnLst>
                              <p:par>
                                <p:cTn id="61" presetID="15" presetClass="entr" presetSubtype="0" fill="hold" nodeType="afterEffect">
                                  <p:stCondLst>
                                    <p:cond delay="0"/>
                                  </p:stCondLst>
                                  <p:childTnLst>
                                    <p:set>
                                      <p:cBhvr>
                                        <p:cTn id="62" dur="1" fill="hold">
                                          <p:stCondLst>
                                            <p:cond delay="0"/>
                                          </p:stCondLst>
                                        </p:cTn>
                                        <p:tgtEl>
                                          <p:spTgt spid="47"/>
                                        </p:tgtEl>
                                        <p:attrNameLst>
                                          <p:attrName>style.visibility</p:attrName>
                                        </p:attrNameLst>
                                      </p:cBhvr>
                                      <p:to>
                                        <p:strVal val="visible"/>
                                      </p:to>
                                    </p:set>
                                    <p:anim calcmode="lin" valueType="num">
                                      <p:cBhvr>
                                        <p:cTn id="63" dur="1000" fill="hold"/>
                                        <p:tgtEl>
                                          <p:spTgt spid="47"/>
                                        </p:tgtEl>
                                        <p:attrNameLst>
                                          <p:attrName>ppt_w</p:attrName>
                                        </p:attrNameLst>
                                      </p:cBhvr>
                                      <p:tavLst>
                                        <p:tav tm="0">
                                          <p:val>
                                            <p:fltVal val="0"/>
                                          </p:val>
                                        </p:tav>
                                        <p:tav tm="100000">
                                          <p:val>
                                            <p:strVal val="#ppt_w"/>
                                          </p:val>
                                        </p:tav>
                                      </p:tavLst>
                                    </p:anim>
                                    <p:anim calcmode="lin" valueType="num">
                                      <p:cBhvr>
                                        <p:cTn id="64" dur="1000" fill="hold"/>
                                        <p:tgtEl>
                                          <p:spTgt spid="47"/>
                                        </p:tgtEl>
                                        <p:attrNameLst>
                                          <p:attrName>ppt_h</p:attrName>
                                        </p:attrNameLst>
                                      </p:cBhvr>
                                      <p:tavLst>
                                        <p:tav tm="0">
                                          <p:val>
                                            <p:fltVal val="0"/>
                                          </p:val>
                                        </p:tav>
                                        <p:tav tm="100000">
                                          <p:val>
                                            <p:strVal val="#ppt_h"/>
                                          </p:val>
                                        </p:tav>
                                      </p:tavLst>
                                    </p:anim>
                                    <p:anim calcmode="lin" valueType="num">
                                      <p:cBhvr>
                                        <p:cTn id="65" dur="1000" fill="hold"/>
                                        <p:tgtEl>
                                          <p:spTgt spid="47"/>
                                        </p:tgtEl>
                                        <p:attrNameLst>
                                          <p:attrName>ppt_x</p:attrName>
                                        </p:attrNameLst>
                                      </p:cBhvr>
                                      <p:tavLst>
                                        <p:tav tm="0" fmla="#ppt_x+(cos(-2*pi*(1-$))*-#ppt_x-sin(-2*pi*(1-$))*(1-#ppt_y))*(1-$)">
                                          <p:val>
                                            <p:fltVal val="0"/>
                                          </p:val>
                                        </p:tav>
                                        <p:tav tm="100000">
                                          <p:val>
                                            <p:fltVal val="1"/>
                                          </p:val>
                                        </p:tav>
                                      </p:tavLst>
                                    </p:anim>
                                    <p:anim calcmode="lin" valueType="num">
                                      <p:cBhvr>
                                        <p:cTn id="66" dur="1000" fill="hold"/>
                                        <p:tgtEl>
                                          <p:spTgt spid="4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7" fill="hold">
                      <p:stCondLst>
                        <p:cond delay="indefinite"/>
                      </p:stCondLst>
                      <p:childTnLst>
                        <p:par>
                          <p:cTn id="68" fill="hold">
                            <p:stCondLst>
                              <p:cond delay="0"/>
                            </p:stCondLst>
                            <p:childTnLst>
                              <p:par>
                                <p:cTn id="69" presetID="15" presetClass="entr" presetSubtype="0" fill="hold" nodeType="clickEffect">
                                  <p:stCondLst>
                                    <p:cond delay="0"/>
                                  </p:stCondLst>
                                  <p:childTnLst>
                                    <p:set>
                                      <p:cBhvr>
                                        <p:cTn id="70" dur="1" fill="hold">
                                          <p:stCondLst>
                                            <p:cond delay="0"/>
                                          </p:stCondLst>
                                        </p:cTn>
                                        <p:tgtEl>
                                          <p:spTgt spid="50"/>
                                        </p:tgtEl>
                                        <p:attrNameLst>
                                          <p:attrName>style.visibility</p:attrName>
                                        </p:attrNameLst>
                                      </p:cBhvr>
                                      <p:to>
                                        <p:strVal val="visible"/>
                                      </p:to>
                                    </p:set>
                                    <p:anim calcmode="lin" valueType="num">
                                      <p:cBhvr>
                                        <p:cTn id="71" dur="1000" fill="hold"/>
                                        <p:tgtEl>
                                          <p:spTgt spid="50"/>
                                        </p:tgtEl>
                                        <p:attrNameLst>
                                          <p:attrName>ppt_w</p:attrName>
                                        </p:attrNameLst>
                                      </p:cBhvr>
                                      <p:tavLst>
                                        <p:tav tm="0">
                                          <p:val>
                                            <p:fltVal val="0"/>
                                          </p:val>
                                        </p:tav>
                                        <p:tav tm="100000">
                                          <p:val>
                                            <p:strVal val="#ppt_w"/>
                                          </p:val>
                                        </p:tav>
                                      </p:tavLst>
                                    </p:anim>
                                    <p:anim calcmode="lin" valueType="num">
                                      <p:cBhvr>
                                        <p:cTn id="72" dur="1000" fill="hold"/>
                                        <p:tgtEl>
                                          <p:spTgt spid="50"/>
                                        </p:tgtEl>
                                        <p:attrNameLst>
                                          <p:attrName>ppt_h</p:attrName>
                                        </p:attrNameLst>
                                      </p:cBhvr>
                                      <p:tavLst>
                                        <p:tav tm="0">
                                          <p:val>
                                            <p:fltVal val="0"/>
                                          </p:val>
                                        </p:tav>
                                        <p:tav tm="100000">
                                          <p:val>
                                            <p:strVal val="#ppt_h"/>
                                          </p:val>
                                        </p:tav>
                                      </p:tavLst>
                                    </p:anim>
                                    <p:anim calcmode="lin" valueType="num">
                                      <p:cBhvr>
                                        <p:cTn id="73" dur="1000" fill="hold"/>
                                        <p:tgtEl>
                                          <p:spTgt spid="50"/>
                                        </p:tgtEl>
                                        <p:attrNameLst>
                                          <p:attrName>ppt_x</p:attrName>
                                        </p:attrNameLst>
                                      </p:cBhvr>
                                      <p:tavLst>
                                        <p:tav tm="0" fmla="#ppt_x+(cos(-2*pi*(1-$))*-#ppt_x-sin(-2*pi*(1-$))*(1-#ppt_y))*(1-$)">
                                          <p:val>
                                            <p:fltVal val="0"/>
                                          </p:val>
                                        </p:tav>
                                        <p:tav tm="100000">
                                          <p:val>
                                            <p:fltVal val="1"/>
                                          </p:val>
                                        </p:tav>
                                      </p:tavLst>
                                    </p:anim>
                                    <p:anim calcmode="lin" valueType="num">
                                      <p:cBhvr>
                                        <p:cTn id="74" dur="1000" fill="hold"/>
                                        <p:tgtEl>
                                          <p:spTgt spid="5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75" fill="hold">
                      <p:stCondLst>
                        <p:cond delay="indefinite"/>
                      </p:stCondLst>
                      <p:childTnLst>
                        <p:par>
                          <p:cTn id="76" fill="hold">
                            <p:stCondLst>
                              <p:cond delay="0"/>
                            </p:stCondLst>
                            <p:childTnLst>
                              <p:par>
                                <p:cTn id="77" presetID="15" presetClass="entr" presetSubtype="0" fill="hold" nodeType="clickEffect">
                                  <p:stCondLst>
                                    <p:cond delay="0"/>
                                  </p:stCondLst>
                                  <p:childTnLst>
                                    <p:set>
                                      <p:cBhvr>
                                        <p:cTn id="78" dur="1" fill="hold">
                                          <p:stCondLst>
                                            <p:cond delay="0"/>
                                          </p:stCondLst>
                                        </p:cTn>
                                        <p:tgtEl>
                                          <p:spTgt spid="53"/>
                                        </p:tgtEl>
                                        <p:attrNameLst>
                                          <p:attrName>style.visibility</p:attrName>
                                        </p:attrNameLst>
                                      </p:cBhvr>
                                      <p:to>
                                        <p:strVal val="visible"/>
                                      </p:to>
                                    </p:set>
                                    <p:anim calcmode="lin" valueType="num">
                                      <p:cBhvr>
                                        <p:cTn id="79" dur="1000" fill="hold"/>
                                        <p:tgtEl>
                                          <p:spTgt spid="53"/>
                                        </p:tgtEl>
                                        <p:attrNameLst>
                                          <p:attrName>ppt_w</p:attrName>
                                        </p:attrNameLst>
                                      </p:cBhvr>
                                      <p:tavLst>
                                        <p:tav tm="0">
                                          <p:val>
                                            <p:fltVal val="0"/>
                                          </p:val>
                                        </p:tav>
                                        <p:tav tm="100000">
                                          <p:val>
                                            <p:strVal val="#ppt_w"/>
                                          </p:val>
                                        </p:tav>
                                      </p:tavLst>
                                    </p:anim>
                                    <p:anim calcmode="lin" valueType="num">
                                      <p:cBhvr>
                                        <p:cTn id="80" dur="1000" fill="hold"/>
                                        <p:tgtEl>
                                          <p:spTgt spid="53"/>
                                        </p:tgtEl>
                                        <p:attrNameLst>
                                          <p:attrName>ppt_h</p:attrName>
                                        </p:attrNameLst>
                                      </p:cBhvr>
                                      <p:tavLst>
                                        <p:tav tm="0">
                                          <p:val>
                                            <p:fltVal val="0"/>
                                          </p:val>
                                        </p:tav>
                                        <p:tav tm="100000">
                                          <p:val>
                                            <p:strVal val="#ppt_h"/>
                                          </p:val>
                                        </p:tav>
                                      </p:tavLst>
                                    </p:anim>
                                    <p:anim calcmode="lin" valueType="num">
                                      <p:cBhvr>
                                        <p:cTn id="81" dur="1000" fill="hold"/>
                                        <p:tgtEl>
                                          <p:spTgt spid="53"/>
                                        </p:tgtEl>
                                        <p:attrNameLst>
                                          <p:attrName>ppt_x</p:attrName>
                                        </p:attrNameLst>
                                      </p:cBhvr>
                                      <p:tavLst>
                                        <p:tav tm="0" fmla="#ppt_x+(cos(-2*pi*(1-$))*-#ppt_x-sin(-2*pi*(1-$))*(1-#ppt_y))*(1-$)">
                                          <p:val>
                                            <p:fltVal val="0"/>
                                          </p:val>
                                        </p:tav>
                                        <p:tav tm="100000">
                                          <p:val>
                                            <p:fltVal val="1"/>
                                          </p:val>
                                        </p:tav>
                                      </p:tavLst>
                                    </p:anim>
                                    <p:anim calcmode="lin" valueType="num">
                                      <p:cBhvr>
                                        <p:cTn id="82" dur="1000" fill="hold"/>
                                        <p:tgtEl>
                                          <p:spTgt spid="5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83" fill="hold">
                      <p:stCondLst>
                        <p:cond delay="indefinite"/>
                      </p:stCondLst>
                      <p:childTnLst>
                        <p:par>
                          <p:cTn id="84" fill="hold">
                            <p:stCondLst>
                              <p:cond delay="0"/>
                            </p:stCondLst>
                            <p:childTnLst>
                              <p:par>
                                <p:cTn id="85" presetID="15" presetClass="entr" presetSubtype="0" fill="hold" nodeType="clickEffect">
                                  <p:stCondLst>
                                    <p:cond delay="0"/>
                                  </p:stCondLst>
                                  <p:childTnLst>
                                    <p:set>
                                      <p:cBhvr>
                                        <p:cTn id="86" dur="1" fill="hold">
                                          <p:stCondLst>
                                            <p:cond delay="0"/>
                                          </p:stCondLst>
                                        </p:cTn>
                                        <p:tgtEl>
                                          <p:spTgt spid="56"/>
                                        </p:tgtEl>
                                        <p:attrNameLst>
                                          <p:attrName>style.visibility</p:attrName>
                                        </p:attrNameLst>
                                      </p:cBhvr>
                                      <p:to>
                                        <p:strVal val="visible"/>
                                      </p:to>
                                    </p:set>
                                    <p:anim calcmode="lin" valueType="num">
                                      <p:cBhvr>
                                        <p:cTn id="87" dur="1000" fill="hold"/>
                                        <p:tgtEl>
                                          <p:spTgt spid="56"/>
                                        </p:tgtEl>
                                        <p:attrNameLst>
                                          <p:attrName>ppt_w</p:attrName>
                                        </p:attrNameLst>
                                      </p:cBhvr>
                                      <p:tavLst>
                                        <p:tav tm="0">
                                          <p:val>
                                            <p:fltVal val="0"/>
                                          </p:val>
                                        </p:tav>
                                        <p:tav tm="100000">
                                          <p:val>
                                            <p:strVal val="#ppt_w"/>
                                          </p:val>
                                        </p:tav>
                                      </p:tavLst>
                                    </p:anim>
                                    <p:anim calcmode="lin" valueType="num">
                                      <p:cBhvr>
                                        <p:cTn id="88" dur="1000" fill="hold"/>
                                        <p:tgtEl>
                                          <p:spTgt spid="56"/>
                                        </p:tgtEl>
                                        <p:attrNameLst>
                                          <p:attrName>ppt_h</p:attrName>
                                        </p:attrNameLst>
                                      </p:cBhvr>
                                      <p:tavLst>
                                        <p:tav tm="0">
                                          <p:val>
                                            <p:fltVal val="0"/>
                                          </p:val>
                                        </p:tav>
                                        <p:tav tm="100000">
                                          <p:val>
                                            <p:strVal val="#ppt_h"/>
                                          </p:val>
                                        </p:tav>
                                      </p:tavLst>
                                    </p:anim>
                                    <p:anim calcmode="lin" valueType="num">
                                      <p:cBhvr>
                                        <p:cTn id="89" dur="1000" fill="hold"/>
                                        <p:tgtEl>
                                          <p:spTgt spid="56"/>
                                        </p:tgtEl>
                                        <p:attrNameLst>
                                          <p:attrName>ppt_x</p:attrName>
                                        </p:attrNameLst>
                                      </p:cBhvr>
                                      <p:tavLst>
                                        <p:tav tm="0" fmla="#ppt_x+(cos(-2*pi*(1-$))*-#ppt_x-sin(-2*pi*(1-$))*(1-#ppt_y))*(1-$)">
                                          <p:val>
                                            <p:fltVal val="0"/>
                                          </p:val>
                                        </p:tav>
                                        <p:tav tm="100000">
                                          <p:val>
                                            <p:fltVal val="1"/>
                                          </p:val>
                                        </p:tav>
                                      </p:tavLst>
                                    </p:anim>
                                    <p:anim calcmode="lin" valueType="num">
                                      <p:cBhvr>
                                        <p:cTn id="90" dur="1000" fill="hold"/>
                                        <p:tgtEl>
                                          <p:spTgt spid="5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91" fill="hold">
                      <p:stCondLst>
                        <p:cond delay="indefinite"/>
                      </p:stCondLst>
                      <p:childTnLst>
                        <p:par>
                          <p:cTn id="92" fill="hold">
                            <p:stCondLst>
                              <p:cond delay="0"/>
                            </p:stCondLst>
                            <p:childTnLst>
                              <p:par>
                                <p:cTn id="93" presetID="15" presetClass="entr" presetSubtype="0" fill="hold" nodeType="clickEffect">
                                  <p:stCondLst>
                                    <p:cond delay="0"/>
                                  </p:stCondLst>
                                  <p:childTnLst>
                                    <p:set>
                                      <p:cBhvr>
                                        <p:cTn id="94" dur="1" fill="hold">
                                          <p:stCondLst>
                                            <p:cond delay="0"/>
                                          </p:stCondLst>
                                        </p:cTn>
                                        <p:tgtEl>
                                          <p:spTgt spid="59"/>
                                        </p:tgtEl>
                                        <p:attrNameLst>
                                          <p:attrName>style.visibility</p:attrName>
                                        </p:attrNameLst>
                                      </p:cBhvr>
                                      <p:to>
                                        <p:strVal val="visible"/>
                                      </p:to>
                                    </p:set>
                                    <p:anim calcmode="lin" valueType="num">
                                      <p:cBhvr>
                                        <p:cTn id="95" dur="1000" fill="hold"/>
                                        <p:tgtEl>
                                          <p:spTgt spid="59"/>
                                        </p:tgtEl>
                                        <p:attrNameLst>
                                          <p:attrName>ppt_w</p:attrName>
                                        </p:attrNameLst>
                                      </p:cBhvr>
                                      <p:tavLst>
                                        <p:tav tm="0">
                                          <p:val>
                                            <p:fltVal val="0"/>
                                          </p:val>
                                        </p:tav>
                                        <p:tav tm="100000">
                                          <p:val>
                                            <p:strVal val="#ppt_w"/>
                                          </p:val>
                                        </p:tav>
                                      </p:tavLst>
                                    </p:anim>
                                    <p:anim calcmode="lin" valueType="num">
                                      <p:cBhvr>
                                        <p:cTn id="96" dur="1000" fill="hold"/>
                                        <p:tgtEl>
                                          <p:spTgt spid="59"/>
                                        </p:tgtEl>
                                        <p:attrNameLst>
                                          <p:attrName>ppt_h</p:attrName>
                                        </p:attrNameLst>
                                      </p:cBhvr>
                                      <p:tavLst>
                                        <p:tav tm="0">
                                          <p:val>
                                            <p:fltVal val="0"/>
                                          </p:val>
                                        </p:tav>
                                        <p:tav tm="100000">
                                          <p:val>
                                            <p:strVal val="#ppt_h"/>
                                          </p:val>
                                        </p:tav>
                                      </p:tavLst>
                                    </p:anim>
                                    <p:anim calcmode="lin" valueType="num">
                                      <p:cBhvr>
                                        <p:cTn id="97" dur="1000" fill="hold"/>
                                        <p:tgtEl>
                                          <p:spTgt spid="59"/>
                                        </p:tgtEl>
                                        <p:attrNameLst>
                                          <p:attrName>ppt_x</p:attrName>
                                        </p:attrNameLst>
                                      </p:cBhvr>
                                      <p:tavLst>
                                        <p:tav tm="0" fmla="#ppt_x+(cos(-2*pi*(1-$))*-#ppt_x-sin(-2*pi*(1-$))*(1-#ppt_y))*(1-$)">
                                          <p:val>
                                            <p:fltVal val="0"/>
                                          </p:val>
                                        </p:tav>
                                        <p:tav tm="100000">
                                          <p:val>
                                            <p:fltVal val="1"/>
                                          </p:val>
                                        </p:tav>
                                      </p:tavLst>
                                    </p:anim>
                                    <p:anim calcmode="lin" valueType="num">
                                      <p:cBhvr>
                                        <p:cTn id="98" dur="1000" fill="hold"/>
                                        <p:tgtEl>
                                          <p:spTgt spid="5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02273" y="1134997"/>
            <a:ext cx="8253039" cy="473206"/>
          </a:xfrm>
          <a:prstGeom prst="rect">
            <a:avLst/>
          </a:prstGeom>
        </p:spPr>
        <p:txBody>
          <a:bodyPr wrap="square">
            <a:spAutoFit/>
          </a:bodyPr>
          <a:lstStyle/>
          <a:p>
            <a:pPr algn="r" rtl="1">
              <a:lnSpc>
                <a:spcPct val="150000"/>
              </a:lnSpc>
            </a:pPr>
            <a:r>
              <a:rPr lang="fa-IR" dirty="0" smtClean="0">
                <a:latin typeface="Titr" pitchFamily="2" charset="-78"/>
                <a:cs typeface="Titr" pitchFamily="2" charset="-78"/>
              </a:rPr>
              <a:t>دو سوی هریک  از این </a:t>
            </a:r>
            <a:r>
              <a:rPr lang="fa-IR" dirty="0">
                <a:latin typeface="Titr" pitchFamily="2" charset="-78"/>
                <a:cs typeface="Titr" pitchFamily="2" charset="-78"/>
              </a:rPr>
              <a:t>گسلها </a:t>
            </a:r>
            <a:r>
              <a:rPr lang="fa-IR" dirty="0" smtClean="0">
                <a:latin typeface="Titr" pitchFamily="2" charset="-78"/>
                <a:cs typeface="Titr" pitchFamily="2" charset="-78"/>
              </a:rPr>
              <a:t> انبوهی از خواستهای متخالف دارند.</a:t>
            </a:r>
            <a:endParaRPr lang="fa-IR" dirty="0">
              <a:latin typeface="Titr" pitchFamily="2" charset="-78"/>
              <a:cs typeface="Titr" pitchFamily="2" charset="-78"/>
            </a:endParaRPr>
          </a:p>
        </p:txBody>
      </p:sp>
      <p:sp>
        <p:nvSpPr>
          <p:cNvPr id="6" name="Rectangle 5"/>
          <p:cNvSpPr/>
          <p:nvPr/>
        </p:nvSpPr>
        <p:spPr>
          <a:xfrm>
            <a:off x="-143182" y="1635560"/>
            <a:ext cx="8829982" cy="473206"/>
          </a:xfrm>
          <a:prstGeom prst="rect">
            <a:avLst/>
          </a:prstGeom>
        </p:spPr>
        <p:txBody>
          <a:bodyPr wrap="square">
            <a:spAutoFit/>
          </a:bodyPr>
          <a:lstStyle/>
          <a:p>
            <a:pPr algn="r" rtl="1">
              <a:lnSpc>
                <a:spcPct val="150000"/>
              </a:lnSpc>
            </a:pPr>
            <a:r>
              <a:rPr lang="fa-IR" dirty="0" smtClean="0">
                <a:latin typeface="Titr" pitchFamily="2" charset="-78"/>
                <a:cs typeface="Titr" pitchFamily="2" charset="-78"/>
              </a:rPr>
              <a:t>دو سوی </a:t>
            </a:r>
            <a:r>
              <a:rPr lang="fa-IR" dirty="0">
                <a:latin typeface="Titr" pitchFamily="2" charset="-78"/>
                <a:cs typeface="Titr" pitchFamily="2" charset="-78"/>
              </a:rPr>
              <a:t>گسل علاوه </a:t>
            </a:r>
            <a:r>
              <a:rPr lang="fa-IR" dirty="0" smtClean="0">
                <a:latin typeface="Titr" pitchFamily="2" charset="-78"/>
                <a:cs typeface="Titr" pitchFamily="2" charset="-78"/>
              </a:rPr>
              <a:t>بر نظام همدیگر را نیز در مقابل </a:t>
            </a:r>
            <a:r>
              <a:rPr lang="fa-IR" dirty="0">
                <a:latin typeface="Titr" pitchFamily="2" charset="-78"/>
                <a:cs typeface="Titr" pitchFamily="2" charset="-78"/>
              </a:rPr>
              <a:t>هم </a:t>
            </a:r>
            <a:r>
              <a:rPr lang="fa-IR" dirty="0" smtClean="0">
                <a:latin typeface="Titr" pitchFamily="2" charset="-78"/>
                <a:cs typeface="Titr" pitchFamily="2" charset="-78"/>
              </a:rPr>
              <a:t>می بینند</a:t>
            </a:r>
            <a:r>
              <a:rPr lang="fa-IR" dirty="0">
                <a:latin typeface="Titr" pitchFamily="2" charset="-78"/>
                <a:cs typeface="Titr" pitchFamily="2" charset="-78"/>
              </a:rPr>
              <a:t>.</a:t>
            </a:r>
          </a:p>
        </p:txBody>
      </p:sp>
      <p:sp>
        <p:nvSpPr>
          <p:cNvPr id="7" name="Rectangle 6"/>
          <p:cNvSpPr/>
          <p:nvPr/>
        </p:nvSpPr>
        <p:spPr>
          <a:xfrm>
            <a:off x="485786" y="2083083"/>
            <a:ext cx="8169526" cy="923330"/>
          </a:xfrm>
          <a:prstGeom prst="rect">
            <a:avLst/>
          </a:prstGeom>
        </p:spPr>
        <p:txBody>
          <a:bodyPr wrap="square">
            <a:spAutoFit/>
          </a:bodyPr>
          <a:lstStyle/>
          <a:p>
            <a:pPr algn="r" rtl="1">
              <a:lnSpc>
                <a:spcPct val="150000"/>
              </a:lnSpc>
            </a:pPr>
            <a:r>
              <a:rPr lang="fa-IR" dirty="0">
                <a:latin typeface="Titr" pitchFamily="2" charset="-78"/>
                <a:cs typeface="Titr" pitchFamily="2" charset="-78"/>
              </a:rPr>
              <a:t>نظام </a:t>
            </a:r>
            <a:r>
              <a:rPr lang="fa-IR" dirty="0" smtClean="0">
                <a:latin typeface="Titr" pitchFamily="2" charset="-78"/>
                <a:cs typeface="Titr" pitchFamily="2" charset="-78"/>
              </a:rPr>
              <a:t>و بلوکهای </a:t>
            </a:r>
            <a:r>
              <a:rPr lang="fa-IR" dirty="0">
                <a:latin typeface="Titr" pitchFamily="2" charset="-78"/>
                <a:cs typeface="Titr" pitchFamily="2" charset="-78"/>
              </a:rPr>
              <a:t>قدرت درون آن ازیک </a:t>
            </a:r>
            <a:r>
              <a:rPr lang="fa-IR" dirty="0" smtClean="0">
                <a:latin typeface="Titr" pitchFamily="2" charset="-78"/>
                <a:cs typeface="Titr" pitchFamily="2" charset="-78"/>
              </a:rPr>
              <a:t>سو با تشدید </a:t>
            </a:r>
            <a:r>
              <a:rPr lang="fa-IR" dirty="0">
                <a:latin typeface="Titr" pitchFamily="2" charset="-78"/>
                <a:cs typeface="Titr" pitchFamily="2" charset="-78"/>
              </a:rPr>
              <a:t>این اختلافات به حکومت خود دوام </a:t>
            </a:r>
            <a:r>
              <a:rPr lang="fa-IR" dirty="0" smtClean="0">
                <a:latin typeface="Titr" pitchFamily="2" charset="-78"/>
                <a:cs typeface="Titr" pitchFamily="2" charset="-78"/>
              </a:rPr>
              <a:t>می بخشند </a:t>
            </a:r>
            <a:r>
              <a:rPr lang="fa-IR" dirty="0">
                <a:latin typeface="Titr" pitchFamily="2" charset="-78"/>
                <a:cs typeface="Titr" pitchFamily="2" charset="-78"/>
              </a:rPr>
              <a:t>و ضمنا ازطرفین گسلها یارگیری </a:t>
            </a:r>
            <a:r>
              <a:rPr lang="fa-IR" dirty="0" smtClean="0">
                <a:latin typeface="Titr" pitchFamily="2" charset="-78"/>
                <a:cs typeface="Titr" pitchFamily="2" charset="-78"/>
              </a:rPr>
              <a:t>می کنند </a:t>
            </a:r>
            <a:r>
              <a:rPr lang="fa-IR" dirty="0">
                <a:latin typeface="Titr" pitchFamily="2" charset="-78"/>
                <a:cs typeface="Titr" pitchFamily="2" charset="-78"/>
              </a:rPr>
              <a:t>.</a:t>
            </a:r>
          </a:p>
        </p:txBody>
      </p:sp>
      <p:sp>
        <p:nvSpPr>
          <p:cNvPr id="8" name="Rectangle 7"/>
          <p:cNvSpPr/>
          <p:nvPr/>
        </p:nvSpPr>
        <p:spPr>
          <a:xfrm>
            <a:off x="1175657" y="2997483"/>
            <a:ext cx="7391400" cy="473206"/>
          </a:xfrm>
          <a:prstGeom prst="rect">
            <a:avLst/>
          </a:prstGeom>
        </p:spPr>
        <p:txBody>
          <a:bodyPr wrap="square">
            <a:spAutoFit/>
          </a:bodyPr>
          <a:lstStyle/>
          <a:p>
            <a:pPr algn="r" rtl="1">
              <a:lnSpc>
                <a:spcPct val="150000"/>
              </a:lnSpc>
            </a:pPr>
            <a:r>
              <a:rPr lang="fa-IR" dirty="0">
                <a:latin typeface="Titr" pitchFamily="2" charset="-78"/>
                <a:cs typeface="Titr" pitchFamily="2" charset="-78"/>
              </a:rPr>
              <a:t>پیام آنها به اجتماع این است که با رفتن ما همه </a:t>
            </a:r>
            <a:r>
              <a:rPr lang="fa-IR" dirty="0" smtClean="0">
                <a:latin typeface="Titr" pitchFamily="2" charset="-78"/>
                <a:cs typeface="Titr" pitchFamily="2" charset="-78"/>
              </a:rPr>
              <a:t>در مقابل </a:t>
            </a:r>
            <a:r>
              <a:rPr lang="fa-IR" dirty="0">
                <a:latin typeface="Titr" pitchFamily="2" charset="-78"/>
                <a:cs typeface="Titr" pitchFamily="2" charset="-78"/>
              </a:rPr>
              <a:t>هم قرارخواهند گرفت . </a:t>
            </a:r>
            <a:endParaRPr lang="de-DE" dirty="0">
              <a:latin typeface="Titr" pitchFamily="2" charset="-78"/>
              <a:cs typeface="Titr" pitchFamily="2" charset="-78"/>
            </a:endParaRPr>
          </a:p>
        </p:txBody>
      </p:sp>
      <p:sp>
        <p:nvSpPr>
          <p:cNvPr id="9" name="Arc plein 8"/>
          <p:cNvSpPr/>
          <p:nvPr/>
        </p:nvSpPr>
        <p:spPr>
          <a:xfrm>
            <a:off x="2865490" y="4065963"/>
            <a:ext cx="3613034" cy="2559467"/>
          </a:xfrm>
          <a:prstGeom prst="blockArc">
            <a:avLst>
              <a:gd name="adj1" fmla="val 11880000"/>
              <a:gd name="adj2" fmla="val 16200000"/>
              <a:gd name="adj3" fmla="val 4643"/>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0" name="Arc plein 9"/>
          <p:cNvSpPr/>
          <p:nvPr/>
        </p:nvSpPr>
        <p:spPr>
          <a:xfrm>
            <a:off x="2865490" y="4065963"/>
            <a:ext cx="3613034" cy="2559467"/>
          </a:xfrm>
          <a:prstGeom prst="blockArc">
            <a:avLst>
              <a:gd name="adj1" fmla="val 7560000"/>
              <a:gd name="adj2" fmla="val 11880000"/>
              <a:gd name="adj3" fmla="val 4643"/>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1" name="Arc plein 10"/>
          <p:cNvSpPr/>
          <p:nvPr/>
        </p:nvSpPr>
        <p:spPr>
          <a:xfrm>
            <a:off x="2865490" y="4065963"/>
            <a:ext cx="3613034" cy="2559467"/>
          </a:xfrm>
          <a:prstGeom prst="blockArc">
            <a:avLst>
              <a:gd name="adj1" fmla="val 3240000"/>
              <a:gd name="adj2" fmla="val 7560000"/>
              <a:gd name="adj3" fmla="val 4643"/>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2" name="Arc plein 11"/>
          <p:cNvSpPr/>
          <p:nvPr/>
        </p:nvSpPr>
        <p:spPr>
          <a:xfrm>
            <a:off x="2865490" y="4065963"/>
            <a:ext cx="3613034" cy="2559467"/>
          </a:xfrm>
          <a:prstGeom prst="blockArc">
            <a:avLst>
              <a:gd name="adj1" fmla="val 20520000"/>
              <a:gd name="adj2" fmla="val 3240000"/>
              <a:gd name="adj3" fmla="val 4643"/>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3" name="Arc plein 12"/>
          <p:cNvSpPr/>
          <p:nvPr/>
        </p:nvSpPr>
        <p:spPr>
          <a:xfrm>
            <a:off x="2865490" y="4065963"/>
            <a:ext cx="3613034" cy="2559467"/>
          </a:xfrm>
          <a:prstGeom prst="blockArc">
            <a:avLst>
              <a:gd name="adj1" fmla="val 16200000"/>
              <a:gd name="adj2" fmla="val 20520000"/>
              <a:gd name="adj3" fmla="val 4643"/>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14" name="Groupe 13"/>
          <p:cNvGrpSpPr/>
          <p:nvPr/>
        </p:nvGrpSpPr>
        <p:grpSpPr>
          <a:xfrm>
            <a:off x="3510888" y="4517468"/>
            <a:ext cx="2364787" cy="1595600"/>
            <a:chOff x="3095065" y="2288305"/>
            <a:chExt cx="2455366" cy="2455366"/>
          </a:xfrm>
        </p:grpSpPr>
        <p:sp>
          <p:nvSpPr>
            <p:cNvPr id="15" name="Ellipse 14"/>
            <p:cNvSpPr/>
            <p:nvPr/>
          </p:nvSpPr>
          <p:spPr>
            <a:xfrm>
              <a:off x="3095065" y="2288305"/>
              <a:ext cx="2455366" cy="2455366"/>
            </a:xfrm>
            <a:prstGeom prst="ellipse">
              <a:avLst/>
            </a:prstGeom>
          </p:spPr>
          <p:style>
            <a:lnRef idx="0">
              <a:schemeClr val="accent1"/>
            </a:lnRef>
            <a:fillRef idx="3">
              <a:schemeClr val="accent1"/>
            </a:fillRef>
            <a:effectRef idx="3">
              <a:schemeClr val="accent1"/>
            </a:effectRef>
            <a:fontRef idx="minor">
              <a:schemeClr val="lt1"/>
            </a:fontRef>
          </p:style>
        </p:sp>
        <p:sp>
          <p:nvSpPr>
            <p:cNvPr id="16" name="Ellipse 9"/>
            <p:cNvSpPr/>
            <p:nvPr/>
          </p:nvSpPr>
          <p:spPr>
            <a:xfrm>
              <a:off x="3437196" y="2596401"/>
              <a:ext cx="1736206" cy="17362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8260" tIns="48260" rIns="48260" bIns="48260" numCol="1" spcCol="1270" anchor="ctr" anchorCtr="0">
              <a:noAutofit/>
            </a:bodyPr>
            <a:lstStyle/>
            <a:p>
              <a:pPr algn="ctr" rtl="1">
                <a:lnSpc>
                  <a:spcPct val="170000"/>
                </a:lnSpc>
              </a:pPr>
              <a:r>
                <a:rPr lang="fa-IR" sz="1200" dirty="0" smtClean="0">
                  <a:latin typeface="Titr" pitchFamily="2" charset="-78"/>
                  <a:cs typeface="Titr" pitchFamily="2" charset="-78"/>
                </a:rPr>
                <a:t>پنج </a:t>
              </a:r>
              <a:r>
                <a:rPr lang="fa-IR" sz="1200" dirty="0">
                  <a:latin typeface="Titr" pitchFamily="2" charset="-78"/>
                  <a:cs typeface="Titr" pitchFamily="2" charset="-78"/>
                </a:rPr>
                <a:t>گسل اساسی زیردرجامعه ما وجود دارد </a:t>
              </a:r>
              <a:r>
                <a:rPr lang="fa-IR" sz="1200" dirty="0" smtClean="0">
                  <a:latin typeface="Titr" pitchFamily="2" charset="-78"/>
                  <a:cs typeface="Titr" pitchFamily="2" charset="-78"/>
                </a:rPr>
                <a:t>:</a:t>
              </a:r>
              <a:endParaRPr lang="fa-IR" sz="1200" dirty="0">
                <a:latin typeface="Titr" pitchFamily="2" charset="-78"/>
                <a:cs typeface="Titr" pitchFamily="2" charset="-78"/>
              </a:endParaRPr>
            </a:p>
          </p:txBody>
        </p:sp>
      </p:grpSp>
      <p:grpSp>
        <p:nvGrpSpPr>
          <p:cNvPr id="17" name="Groupe 16"/>
          <p:cNvGrpSpPr/>
          <p:nvPr/>
        </p:nvGrpSpPr>
        <p:grpSpPr>
          <a:xfrm>
            <a:off x="3722586" y="3527148"/>
            <a:ext cx="1712433" cy="908956"/>
            <a:chOff x="3326490" y="37042"/>
            <a:chExt cx="2030182" cy="1718756"/>
          </a:xfrm>
        </p:grpSpPr>
        <p:sp>
          <p:nvSpPr>
            <p:cNvPr id="18" name="Ellipse 17"/>
            <p:cNvSpPr/>
            <p:nvPr/>
          </p:nvSpPr>
          <p:spPr>
            <a:xfrm>
              <a:off x="3637916" y="37042"/>
              <a:ext cx="1718756" cy="1718756"/>
            </a:xfrm>
            <a:prstGeom prst="ellipse">
              <a:avLst/>
            </a:prstGeom>
          </p:spPr>
          <p:style>
            <a:lnRef idx="0">
              <a:schemeClr val="accent3"/>
            </a:lnRef>
            <a:fillRef idx="3">
              <a:schemeClr val="accent3"/>
            </a:fillRef>
            <a:effectRef idx="3">
              <a:schemeClr val="accent3"/>
            </a:effectRef>
            <a:fontRef idx="minor">
              <a:schemeClr val="lt1"/>
            </a:fontRef>
          </p:style>
        </p:sp>
        <p:sp>
          <p:nvSpPr>
            <p:cNvPr id="19" name="Ellipse 11"/>
            <p:cNvSpPr/>
            <p:nvPr/>
          </p:nvSpPr>
          <p:spPr>
            <a:xfrm>
              <a:off x="3326490" y="243490"/>
              <a:ext cx="1957618" cy="12153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algn="r" rtl="1">
                <a:lnSpc>
                  <a:spcPct val="150000"/>
                </a:lnSpc>
              </a:pPr>
              <a:r>
                <a:rPr lang="fa-IR" sz="1200" dirty="0">
                  <a:solidFill>
                    <a:schemeClr val="tx1"/>
                  </a:solidFill>
                  <a:latin typeface="Titr" pitchFamily="2" charset="-78"/>
                  <a:cs typeface="Titr" pitchFamily="2" charset="-78"/>
                </a:rPr>
                <a:t>1-گسل </a:t>
              </a:r>
              <a:r>
                <a:rPr lang="fa-IR" sz="1200" dirty="0" smtClean="0">
                  <a:solidFill>
                    <a:schemeClr val="tx1"/>
                  </a:solidFill>
                  <a:latin typeface="Titr" pitchFamily="2" charset="-78"/>
                  <a:cs typeface="Titr" pitchFamily="2" charset="-78"/>
                </a:rPr>
                <a:t>مرکز و حاشیه</a:t>
              </a:r>
              <a:endParaRPr lang="fa-IR" sz="1200" dirty="0">
                <a:solidFill>
                  <a:schemeClr val="tx1"/>
                </a:solidFill>
                <a:latin typeface="Titr" pitchFamily="2" charset="-78"/>
                <a:cs typeface="Titr" pitchFamily="2" charset="-78"/>
              </a:endParaRPr>
            </a:p>
          </p:txBody>
        </p:sp>
      </p:grpSp>
      <p:grpSp>
        <p:nvGrpSpPr>
          <p:cNvPr id="20" name="Groupe 19"/>
          <p:cNvGrpSpPr/>
          <p:nvPr/>
        </p:nvGrpSpPr>
        <p:grpSpPr>
          <a:xfrm>
            <a:off x="6048103" y="4633188"/>
            <a:ext cx="1446013" cy="916145"/>
            <a:chOff x="5922071" y="1800576"/>
            <a:chExt cx="1718756" cy="1718756"/>
          </a:xfrm>
        </p:grpSpPr>
        <p:sp>
          <p:nvSpPr>
            <p:cNvPr id="21" name="Ellipse 20"/>
            <p:cNvSpPr/>
            <p:nvPr/>
          </p:nvSpPr>
          <p:spPr>
            <a:xfrm>
              <a:off x="5922071" y="1800576"/>
              <a:ext cx="1718756" cy="1718756"/>
            </a:xfrm>
            <a:prstGeom prst="ellipse">
              <a:avLst/>
            </a:prstGeom>
          </p:spPr>
          <p:style>
            <a:lnRef idx="0">
              <a:schemeClr val="accent3"/>
            </a:lnRef>
            <a:fillRef idx="3">
              <a:schemeClr val="accent3"/>
            </a:fillRef>
            <a:effectRef idx="3">
              <a:schemeClr val="accent3"/>
            </a:effectRef>
            <a:fontRef idx="minor">
              <a:schemeClr val="lt1"/>
            </a:fontRef>
          </p:style>
        </p:sp>
        <p:sp>
          <p:nvSpPr>
            <p:cNvPr id="22" name="Ellipse 13"/>
            <p:cNvSpPr/>
            <p:nvPr/>
          </p:nvSpPr>
          <p:spPr>
            <a:xfrm>
              <a:off x="6098819" y="2052282"/>
              <a:ext cx="1290303" cy="12153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algn="r" rtl="1">
                <a:lnSpc>
                  <a:spcPct val="170000"/>
                </a:lnSpc>
              </a:pPr>
              <a:r>
                <a:rPr lang="fa-IR" sz="1200" dirty="0">
                  <a:solidFill>
                    <a:schemeClr val="tx1"/>
                  </a:solidFill>
                  <a:latin typeface="Titr" pitchFamily="2" charset="-78"/>
                  <a:cs typeface="Titr" pitchFamily="2" charset="-78"/>
                </a:rPr>
                <a:t>2-گسل معیشتی</a:t>
              </a:r>
            </a:p>
          </p:txBody>
        </p:sp>
      </p:grpSp>
      <p:grpSp>
        <p:nvGrpSpPr>
          <p:cNvPr id="23" name="Groupe 22"/>
          <p:cNvGrpSpPr/>
          <p:nvPr/>
        </p:nvGrpSpPr>
        <p:grpSpPr>
          <a:xfrm>
            <a:off x="5304394" y="5915971"/>
            <a:ext cx="1487418" cy="808037"/>
            <a:chOff x="4976266" y="4711465"/>
            <a:chExt cx="1718756" cy="1718756"/>
          </a:xfrm>
        </p:grpSpPr>
        <p:sp>
          <p:nvSpPr>
            <p:cNvPr id="24" name="Ellipse 23"/>
            <p:cNvSpPr/>
            <p:nvPr/>
          </p:nvSpPr>
          <p:spPr>
            <a:xfrm>
              <a:off x="4976266" y="4711465"/>
              <a:ext cx="1718756" cy="1718756"/>
            </a:xfrm>
            <a:prstGeom prst="ellipse">
              <a:avLst/>
            </a:prstGeom>
          </p:spPr>
          <p:style>
            <a:lnRef idx="0">
              <a:schemeClr val="accent3"/>
            </a:lnRef>
            <a:fillRef idx="3">
              <a:schemeClr val="accent3"/>
            </a:fillRef>
            <a:effectRef idx="3">
              <a:schemeClr val="accent3"/>
            </a:effectRef>
            <a:fontRef idx="minor">
              <a:schemeClr val="lt1"/>
            </a:fontRef>
          </p:style>
        </p:sp>
        <p:sp>
          <p:nvSpPr>
            <p:cNvPr id="25" name="Ellipse 15"/>
            <p:cNvSpPr/>
            <p:nvPr/>
          </p:nvSpPr>
          <p:spPr>
            <a:xfrm>
              <a:off x="5227972" y="4963171"/>
              <a:ext cx="1295108" cy="121534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algn="ctr" defTabSz="622300">
                <a:lnSpc>
                  <a:spcPct val="150000"/>
                </a:lnSpc>
                <a:spcBef>
                  <a:spcPct val="0"/>
                </a:spcBef>
                <a:spcAft>
                  <a:spcPct val="35000"/>
                </a:spcAft>
              </a:pPr>
              <a:r>
                <a:rPr lang="fa-IR" sz="1200" dirty="0">
                  <a:solidFill>
                    <a:schemeClr val="tx1"/>
                  </a:solidFill>
                  <a:latin typeface="Titr" pitchFamily="2" charset="-78"/>
                  <a:cs typeface="Titr" pitchFamily="2" charset="-78"/>
                </a:rPr>
                <a:t>3-گسل </a:t>
              </a:r>
              <a:r>
                <a:rPr lang="fa-IR" sz="1200" dirty="0" smtClean="0">
                  <a:solidFill>
                    <a:schemeClr val="tx1"/>
                  </a:solidFill>
                  <a:latin typeface="Titr" pitchFamily="2" charset="-78"/>
                  <a:cs typeface="Titr" pitchFamily="2" charset="-78"/>
                </a:rPr>
                <a:t>جنسیتی</a:t>
              </a:r>
              <a:endParaRPr lang="fa-IR" sz="1200" dirty="0">
                <a:solidFill>
                  <a:schemeClr val="tx1"/>
                </a:solidFill>
                <a:latin typeface="Titr" pitchFamily="2" charset="-78"/>
                <a:cs typeface="Titr" pitchFamily="2" charset="-78"/>
              </a:endParaRPr>
            </a:p>
          </p:txBody>
        </p:sp>
      </p:grpSp>
      <p:grpSp>
        <p:nvGrpSpPr>
          <p:cNvPr id="26" name="Groupe 25"/>
          <p:cNvGrpSpPr/>
          <p:nvPr/>
        </p:nvGrpSpPr>
        <p:grpSpPr>
          <a:xfrm>
            <a:off x="2661511" y="5975173"/>
            <a:ext cx="1479072" cy="808037"/>
            <a:chOff x="1915576" y="4711465"/>
            <a:chExt cx="1718756" cy="1718756"/>
          </a:xfrm>
        </p:grpSpPr>
        <p:sp>
          <p:nvSpPr>
            <p:cNvPr id="27" name="Ellipse 26"/>
            <p:cNvSpPr/>
            <p:nvPr/>
          </p:nvSpPr>
          <p:spPr>
            <a:xfrm>
              <a:off x="1915576" y="4711465"/>
              <a:ext cx="1718756" cy="1718756"/>
            </a:xfrm>
            <a:prstGeom prst="ellipse">
              <a:avLst/>
            </a:prstGeom>
          </p:spPr>
          <p:style>
            <a:lnRef idx="0">
              <a:schemeClr val="accent3"/>
            </a:lnRef>
            <a:fillRef idx="3">
              <a:schemeClr val="accent3"/>
            </a:fillRef>
            <a:effectRef idx="3">
              <a:schemeClr val="accent3"/>
            </a:effectRef>
            <a:fontRef idx="minor">
              <a:schemeClr val="lt1"/>
            </a:fontRef>
          </p:style>
        </p:sp>
        <p:sp>
          <p:nvSpPr>
            <p:cNvPr id="28" name="Ellipse 17"/>
            <p:cNvSpPr/>
            <p:nvPr/>
          </p:nvSpPr>
          <p:spPr>
            <a:xfrm>
              <a:off x="2167282" y="4963171"/>
              <a:ext cx="1215344" cy="12153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algn="r" rtl="1">
                <a:lnSpc>
                  <a:spcPct val="170000"/>
                </a:lnSpc>
              </a:pPr>
              <a:r>
                <a:rPr lang="fa-IR" sz="1400" dirty="0">
                  <a:solidFill>
                    <a:schemeClr val="tx1"/>
                  </a:solidFill>
                  <a:latin typeface="Titr" pitchFamily="2" charset="-78"/>
                  <a:cs typeface="Titr" pitchFamily="2" charset="-78"/>
                </a:rPr>
                <a:t>4-گسل </a:t>
              </a:r>
              <a:r>
                <a:rPr lang="fa-IR" sz="1400" dirty="0" smtClean="0">
                  <a:solidFill>
                    <a:schemeClr val="tx1"/>
                  </a:solidFill>
                  <a:latin typeface="Titr" pitchFamily="2" charset="-78"/>
                  <a:cs typeface="Titr" pitchFamily="2" charset="-78"/>
                </a:rPr>
                <a:t>نسلی</a:t>
              </a:r>
              <a:endParaRPr lang="fa-IR" sz="1400" dirty="0">
                <a:solidFill>
                  <a:schemeClr val="tx1"/>
                </a:solidFill>
                <a:latin typeface="Titr" pitchFamily="2" charset="-78"/>
                <a:cs typeface="Titr" pitchFamily="2" charset="-78"/>
              </a:endParaRPr>
            </a:p>
          </p:txBody>
        </p:sp>
      </p:grpSp>
      <p:grpSp>
        <p:nvGrpSpPr>
          <p:cNvPr id="29" name="Groupe 28"/>
          <p:cNvGrpSpPr/>
          <p:nvPr/>
        </p:nvGrpSpPr>
        <p:grpSpPr>
          <a:xfrm>
            <a:off x="1857569" y="4541977"/>
            <a:ext cx="1491828" cy="894960"/>
            <a:chOff x="969771" y="1800576"/>
            <a:chExt cx="1718756" cy="1718756"/>
          </a:xfrm>
        </p:grpSpPr>
        <p:sp>
          <p:nvSpPr>
            <p:cNvPr id="30" name="Ellipse 29"/>
            <p:cNvSpPr/>
            <p:nvPr/>
          </p:nvSpPr>
          <p:spPr>
            <a:xfrm>
              <a:off x="969771" y="1800576"/>
              <a:ext cx="1718756" cy="1718756"/>
            </a:xfrm>
            <a:prstGeom prst="ellipse">
              <a:avLst/>
            </a:prstGeom>
          </p:spPr>
          <p:style>
            <a:lnRef idx="0">
              <a:schemeClr val="accent3"/>
            </a:lnRef>
            <a:fillRef idx="3">
              <a:schemeClr val="accent3"/>
            </a:fillRef>
            <a:effectRef idx="3">
              <a:schemeClr val="accent3"/>
            </a:effectRef>
            <a:fontRef idx="minor">
              <a:schemeClr val="lt1"/>
            </a:fontRef>
          </p:style>
        </p:sp>
        <p:sp>
          <p:nvSpPr>
            <p:cNvPr id="31" name="Ellipse 19"/>
            <p:cNvSpPr/>
            <p:nvPr/>
          </p:nvSpPr>
          <p:spPr>
            <a:xfrm>
              <a:off x="1221477" y="2052282"/>
              <a:ext cx="1337758" cy="121534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algn="ctr" rtl="1"/>
              <a:r>
                <a:rPr lang="fa-IR" sz="1400" dirty="0">
                  <a:solidFill>
                    <a:schemeClr val="tx1"/>
                  </a:solidFill>
                  <a:latin typeface="Titr" pitchFamily="2" charset="-78"/>
                  <a:cs typeface="Titr" pitchFamily="2" charset="-78"/>
                </a:rPr>
                <a:t>5-گسل معرفتی </a:t>
              </a:r>
              <a:endParaRPr lang="de-DE" sz="1400" dirty="0">
                <a:solidFill>
                  <a:schemeClr val="tx1"/>
                </a:solidFill>
                <a:latin typeface="Titr" pitchFamily="2" charset="-78"/>
                <a:cs typeface="Titr" pitchFamily="2" charset="-78"/>
              </a:endParaRPr>
            </a:p>
          </p:txBody>
        </p:sp>
      </p:grpSp>
      <p:sp>
        <p:nvSpPr>
          <p:cNvPr id="32" name="Rectangle 31"/>
          <p:cNvSpPr/>
          <p:nvPr/>
        </p:nvSpPr>
        <p:spPr>
          <a:xfrm>
            <a:off x="2900059" y="170212"/>
            <a:ext cx="3340979" cy="923330"/>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lnSpc>
                <a:spcPct val="150000"/>
              </a:lnSpc>
            </a:pPr>
            <a:r>
              <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گسل های اجتماعی</a:t>
            </a:r>
            <a:endParaRPr lang="de-DE"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endParaRPr>
          </a:p>
        </p:txBody>
      </p:sp>
    </p:spTree>
    <p:extLst>
      <p:ext uri="{BB962C8B-B14F-4D97-AF65-F5344CB8AC3E}">
        <p14:creationId xmlns:p14="http://schemas.microsoft.com/office/powerpoint/2010/main" val="4226844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iterate type="wd">
                                    <p:tmPct val="10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iterate type="wd">
                                    <p:tmPct val="10000"/>
                                  </p:iterate>
                                  <p:childTnLst>
                                    <p:set>
                                      <p:cBhvr>
                                        <p:cTn id="14" dur="1" fill="hold">
                                          <p:stCondLst>
                                            <p:cond delay="0"/>
                                          </p:stCondLst>
                                        </p:cTn>
                                        <p:tgtEl>
                                          <p:spTgt spid="6"/>
                                        </p:tgtEl>
                                        <p:attrNameLst>
                                          <p:attrName>style.visibility</p:attrName>
                                        </p:attrNameLst>
                                      </p:cBhvr>
                                      <p:to>
                                        <p:strVal val="visible"/>
                                      </p:to>
                                    </p:set>
                                    <p:anim calcmode="lin" valueType="num">
                                      <p:cBhvr>
                                        <p:cTn id="15" dur="1000" fill="hold"/>
                                        <p:tgtEl>
                                          <p:spTgt spid="6"/>
                                        </p:tgtEl>
                                        <p:attrNameLst>
                                          <p:attrName>ppt_w</p:attrName>
                                        </p:attrNameLst>
                                      </p:cBhvr>
                                      <p:tavLst>
                                        <p:tav tm="0">
                                          <p:val>
                                            <p:fltVal val="0"/>
                                          </p:val>
                                        </p:tav>
                                        <p:tav tm="100000">
                                          <p:val>
                                            <p:strVal val="#ppt_w"/>
                                          </p:val>
                                        </p:tav>
                                      </p:tavLst>
                                    </p:anim>
                                    <p:anim calcmode="lin" valueType="num">
                                      <p:cBhvr>
                                        <p:cTn id="16" dur="1000" fill="hold"/>
                                        <p:tgtEl>
                                          <p:spTgt spid="6"/>
                                        </p:tgtEl>
                                        <p:attrNameLst>
                                          <p:attrName>ppt_h</p:attrName>
                                        </p:attrNameLst>
                                      </p:cBhvr>
                                      <p:tavLst>
                                        <p:tav tm="0">
                                          <p:val>
                                            <p:fltVal val="0"/>
                                          </p:val>
                                        </p:tav>
                                        <p:tav tm="100000">
                                          <p:val>
                                            <p:strVal val="#ppt_h"/>
                                          </p:val>
                                        </p:tav>
                                      </p:tavLst>
                                    </p:anim>
                                    <p:anim calcmode="lin" valueType="num">
                                      <p:cBhvr>
                                        <p:cTn id="17"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iterate type="wd">
                                    <p:tmPct val="10000"/>
                                  </p:iterate>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iterate type="wd">
                                    <p:tmPct val="10000"/>
                                  </p:iterate>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6" name="Rectangle 5"/>
          <p:cNvSpPr/>
          <p:nvPr/>
        </p:nvSpPr>
        <p:spPr>
          <a:xfrm>
            <a:off x="2689099" y="2109355"/>
            <a:ext cx="3446777" cy="769441"/>
          </a:xfrm>
          <a:prstGeom prst="rect">
            <a:avLst/>
          </a:prstGeom>
        </p:spPr>
        <p:txBody>
          <a:bodyPr wrap="none">
            <a:spAutoFit/>
          </a:bodyPr>
          <a:lstStyle/>
          <a:p>
            <a:r>
              <a:rPr lang="fa-IR" sz="4400" dirty="0">
                <a:solidFill>
                  <a:prstClr val="black"/>
                </a:solidFill>
                <a:latin typeface="Titr" pitchFamily="2" charset="-78"/>
                <a:cs typeface="Titr" pitchFamily="2" charset="-78"/>
              </a:rPr>
              <a:t>پایان قسمت </a:t>
            </a:r>
            <a:r>
              <a:rPr lang="fa-IR" sz="4400" dirty="0" smtClean="0">
                <a:solidFill>
                  <a:prstClr val="black"/>
                </a:solidFill>
                <a:latin typeface="Titr" pitchFamily="2" charset="-78"/>
                <a:cs typeface="Titr" pitchFamily="2" charset="-78"/>
              </a:rPr>
              <a:t>سوم</a:t>
            </a:r>
            <a:endParaRPr lang="en-TT" sz="4400" dirty="0">
              <a:solidFill>
                <a:prstClr val="black"/>
              </a:solidFill>
            </a:endParaRPr>
          </a:p>
        </p:txBody>
      </p:sp>
      <p:sp>
        <p:nvSpPr>
          <p:cNvPr id="13" name="Rectangle 12"/>
          <p:cNvSpPr/>
          <p:nvPr/>
        </p:nvSpPr>
        <p:spPr>
          <a:xfrm>
            <a:off x="3429000" y="3133636"/>
            <a:ext cx="2278188" cy="400110"/>
          </a:xfrm>
          <a:prstGeom prst="rect">
            <a:avLst/>
          </a:prstGeom>
        </p:spPr>
        <p:txBody>
          <a:bodyPr wrap="none">
            <a:spAutoFit/>
          </a:bodyPr>
          <a:lstStyle/>
          <a:p>
            <a:r>
              <a:rPr lang="fa-IR" sz="1600" dirty="0">
                <a:solidFill>
                  <a:prstClr val="black"/>
                </a:solidFill>
                <a:latin typeface="Titr" pitchFamily="2" charset="-78"/>
                <a:cs typeface="Titr" pitchFamily="2" charset="-78"/>
              </a:rPr>
              <a:t>طرح و گرافیک: </a:t>
            </a:r>
            <a:r>
              <a:rPr lang="fa-IR" sz="2000" dirty="0">
                <a:solidFill>
                  <a:prstClr val="black"/>
                </a:solidFill>
                <a:latin typeface="Titr" pitchFamily="2" charset="-78"/>
                <a:cs typeface="Titr" pitchFamily="2" charset="-78"/>
              </a:rPr>
              <a:t>شهروندیار</a:t>
            </a:r>
            <a:endParaRPr lang="en-TT" sz="1600" dirty="0">
              <a:solidFill>
                <a:prstClr val="black"/>
              </a:solidFill>
            </a:endParaRPr>
          </a:p>
        </p:txBody>
      </p:sp>
    </p:spTree>
    <p:extLst>
      <p:ext uri="{BB962C8B-B14F-4D97-AF65-F5344CB8AC3E}">
        <p14:creationId xmlns:p14="http://schemas.microsoft.com/office/powerpoint/2010/main" val="27716067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900" decel="100000" fill="hold"/>
                                        <p:tgtEl>
                                          <p:spTgt spid="13"/>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7" name="Oval 26"/>
          <p:cNvSpPr/>
          <p:nvPr/>
        </p:nvSpPr>
        <p:spPr bwMode="auto">
          <a:xfrm>
            <a:off x="990600" y="152400"/>
            <a:ext cx="7238999" cy="1066800"/>
          </a:xfrm>
          <a:prstGeom prst="ellipse">
            <a:avLst/>
          </a:prstGeom>
          <a:solidFill>
            <a:schemeClr val="tx1">
              <a:lumMod val="75000"/>
            </a:schemeClr>
          </a:solidFill>
          <a:ln>
            <a:headEnd type="none" w="med" len="med"/>
            <a:tailEnd type="none" w="med" len="med"/>
          </a:ln>
          <a:scene3d>
            <a:camera prst="orthographicFront"/>
            <a:lightRig rig="threePt" dir="t"/>
          </a:scene3d>
          <a:sp3d>
            <a:bevelT w="101600" prst="riblet"/>
          </a:sp3d>
        </p:spPr>
        <p:style>
          <a:lnRef idx="3">
            <a:schemeClr val="lt1"/>
          </a:lnRef>
          <a:fillRef idx="1">
            <a:schemeClr val="accent6"/>
          </a:fillRef>
          <a:effectRef idx="1">
            <a:schemeClr val="accent6"/>
          </a:effectRef>
          <a:fontRef idx="minor">
            <a:schemeClr val="lt1"/>
          </a:fontRef>
        </p:style>
        <p:txBody>
          <a:bodyPr vert="horz" wrap="square" lIns="91436" tIns="45718" rIns="91436" bIns="45718" numCol="1" rtlCol="0" anchor="ctr" anchorCtr="0" compatLnSpc="1">
            <a:prstTxWarp prst="textNoShape">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lnSpc>
                <a:spcPct val="150000"/>
              </a:lnSpc>
            </a:pPr>
            <a:r>
              <a:rPr lang="fa-I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مشروعیت جمهوری اسلامی دربحران</a:t>
            </a:r>
            <a:endParaRPr lang="de-DE"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endParaRPr>
          </a:p>
        </p:txBody>
      </p:sp>
      <p:sp>
        <p:nvSpPr>
          <p:cNvPr id="25" name="Rectangle 24"/>
          <p:cNvSpPr/>
          <p:nvPr/>
        </p:nvSpPr>
        <p:spPr bwMode="auto">
          <a:xfrm>
            <a:off x="685800" y="1524000"/>
            <a:ext cx="7848600" cy="1143000"/>
          </a:xfrm>
          <a:prstGeom prst="rect">
            <a:avLst/>
          </a:prstGeom>
          <a:solidFill>
            <a:schemeClr val="tx1">
              <a:lumMod val="75000"/>
            </a:schemeClr>
          </a:solidFill>
          <a:ln>
            <a:headEnd type="none" w="med" len="med"/>
            <a:tailEnd type="none" w="med" len="med"/>
          </a:ln>
          <a:scene3d>
            <a:camera prst="orthographicFront"/>
            <a:lightRig rig="threePt" dir="t"/>
          </a:scene3d>
          <a:sp3d>
            <a:bevelT w="101600" prst="riblet"/>
          </a:sp3d>
        </p:spPr>
        <p:style>
          <a:lnRef idx="3">
            <a:schemeClr val="lt1"/>
          </a:lnRef>
          <a:fillRef idx="1">
            <a:schemeClr val="accent6"/>
          </a:fillRef>
          <a:effectRef idx="1">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r" rtl="1">
              <a:lnSpc>
                <a:spcPct val="160000"/>
              </a:lnSpc>
            </a:pPr>
            <a:r>
              <a:rPr lang="fa-IR" dirty="0">
                <a:solidFill>
                  <a:schemeClr val="bg1"/>
                </a:solidFill>
                <a:latin typeface="Titr" pitchFamily="2" charset="-78"/>
                <a:cs typeface="Titr" pitchFamily="2" charset="-78"/>
              </a:rPr>
              <a:t>«مشروعیت نظریِ نظام» مانند هر حکومت مذهبی دیگر، یک مشروعیت آسمانی است که رهبر روحانی انقلاب، ازآن برخوردار میباشد .</a:t>
            </a:r>
          </a:p>
        </p:txBody>
      </p:sp>
      <p:sp>
        <p:nvSpPr>
          <p:cNvPr id="26" name="Rectangle 25"/>
          <p:cNvSpPr/>
          <p:nvPr/>
        </p:nvSpPr>
        <p:spPr bwMode="auto">
          <a:xfrm>
            <a:off x="685801" y="5562600"/>
            <a:ext cx="7848600" cy="1066800"/>
          </a:xfrm>
          <a:prstGeom prst="rect">
            <a:avLst/>
          </a:prstGeom>
          <a:solidFill>
            <a:schemeClr val="tx1">
              <a:lumMod val="75000"/>
            </a:schemeClr>
          </a:solidFill>
          <a:ln>
            <a:headEnd type="none" w="med" len="med"/>
            <a:tailEnd type="none" w="med" len="med"/>
          </a:ln>
          <a:scene3d>
            <a:camera prst="orthographicFront"/>
            <a:lightRig rig="threePt" dir="t"/>
          </a:scene3d>
          <a:sp3d>
            <a:bevelT w="101600" prst="riblet"/>
          </a:sp3d>
        </p:spPr>
        <p:style>
          <a:lnRef idx="3">
            <a:schemeClr val="lt1"/>
          </a:lnRef>
          <a:fillRef idx="1">
            <a:schemeClr val="accent6"/>
          </a:fillRef>
          <a:effectRef idx="1">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r" rtl="1">
              <a:lnSpc>
                <a:spcPct val="160000"/>
              </a:lnSpc>
            </a:pPr>
            <a:r>
              <a:rPr lang="fa-IR" dirty="0">
                <a:solidFill>
                  <a:schemeClr val="bg1"/>
                </a:solidFill>
                <a:latin typeface="Titr" pitchFamily="2" charset="-78"/>
                <a:cs typeface="Titr" pitchFamily="2" charset="-78"/>
              </a:rPr>
              <a:t>اکنون پس ازگذشت بیش از سی سال از انقلاب، بحران مشروعیت نظام و رهبرآن را شامل گردیده است. </a:t>
            </a:r>
            <a:endParaRPr lang="de-DE" dirty="0">
              <a:solidFill>
                <a:schemeClr val="bg1"/>
              </a:solidFill>
              <a:latin typeface="Titr" pitchFamily="2" charset="-78"/>
              <a:cs typeface="Titr" pitchFamily="2" charset="-78"/>
            </a:endParaRPr>
          </a:p>
        </p:txBody>
      </p:sp>
      <p:sp>
        <p:nvSpPr>
          <p:cNvPr id="28" name="Rectangle 27"/>
          <p:cNvSpPr/>
          <p:nvPr/>
        </p:nvSpPr>
        <p:spPr bwMode="auto">
          <a:xfrm>
            <a:off x="685798" y="2895600"/>
            <a:ext cx="7848601" cy="1143000"/>
          </a:xfrm>
          <a:prstGeom prst="rect">
            <a:avLst/>
          </a:prstGeom>
          <a:solidFill>
            <a:schemeClr val="tx1">
              <a:lumMod val="75000"/>
            </a:schemeClr>
          </a:solidFill>
          <a:ln>
            <a:headEnd type="none" w="med" len="med"/>
            <a:tailEnd type="none" w="med" len="med"/>
          </a:ln>
          <a:scene3d>
            <a:camera prst="orthographicFront"/>
            <a:lightRig rig="threePt" dir="t"/>
          </a:scene3d>
          <a:sp3d>
            <a:bevelT w="101600" prst="riblet"/>
          </a:sp3d>
        </p:spPr>
        <p:style>
          <a:lnRef idx="3">
            <a:schemeClr val="lt1"/>
          </a:lnRef>
          <a:fillRef idx="1">
            <a:schemeClr val="accent6"/>
          </a:fillRef>
          <a:effectRef idx="1">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r" rtl="1">
              <a:lnSpc>
                <a:spcPct val="160000"/>
              </a:lnSpc>
            </a:pPr>
            <a:r>
              <a:rPr lang="fa-IR" dirty="0">
                <a:solidFill>
                  <a:schemeClr val="bg1"/>
                </a:solidFill>
                <a:latin typeface="Titr" pitchFamily="2" charset="-78"/>
                <a:cs typeface="Titr" pitchFamily="2" charset="-78"/>
              </a:rPr>
              <a:t>نهاد ولایت فقیه، این مشروعیت آسمانی را در شخص ولی فقیه مسجل می نماید . اعطاء این مشروعیت الهی بوسیله اعضاء مجلس خبرگان رهبری است .</a:t>
            </a:r>
          </a:p>
        </p:txBody>
      </p:sp>
      <p:sp>
        <p:nvSpPr>
          <p:cNvPr id="30" name="Rectangle 29"/>
          <p:cNvSpPr/>
          <p:nvPr/>
        </p:nvSpPr>
        <p:spPr bwMode="auto">
          <a:xfrm>
            <a:off x="685800" y="4267200"/>
            <a:ext cx="7848600" cy="1104234"/>
          </a:xfrm>
          <a:prstGeom prst="rect">
            <a:avLst/>
          </a:prstGeom>
          <a:solidFill>
            <a:schemeClr val="tx1">
              <a:lumMod val="75000"/>
            </a:schemeClr>
          </a:solidFill>
          <a:ln>
            <a:headEnd type="none" w="med" len="med"/>
            <a:tailEnd type="none" w="med" len="med"/>
          </a:ln>
          <a:scene3d>
            <a:camera prst="orthographicFront"/>
            <a:lightRig rig="threePt" dir="t"/>
          </a:scene3d>
          <a:sp3d>
            <a:bevelT w="101600" prst="riblet"/>
          </a:sp3d>
        </p:spPr>
        <p:style>
          <a:lnRef idx="3">
            <a:schemeClr val="lt1"/>
          </a:lnRef>
          <a:fillRef idx="1">
            <a:schemeClr val="accent6"/>
          </a:fillRef>
          <a:effectRef idx="1">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r" rtl="1">
              <a:lnSpc>
                <a:spcPct val="160000"/>
              </a:lnSpc>
            </a:pPr>
            <a:r>
              <a:rPr lang="fa-IR" dirty="0">
                <a:solidFill>
                  <a:schemeClr val="bg1"/>
                </a:solidFill>
                <a:latin typeface="Titr" pitchFamily="2" charset="-78"/>
                <a:cs typeface="Titr" pitchFamily="2" charset="-78"/>
              </a:rPr>
              <a:t>علاوه برآن نظام از مشروعیت انقلابی برخوردار بوده است.</a:t>
            </a:r>
          </a:p>
        </p:txBody>
      </p:sp>
    </p:spTree>
    <p:extLst>
      <p:ext uri="{BB962C8B-B14F-4D97-AF65-F5344CB8AC3E}">
        <p14:creationId xmlns:p14="http://schemas.microsoft.com/office/powerpoint/2010/main" val="2968241793"/>
      </p:ext>
    </p:extLst>
  </p:cSld>
  <p:clrMapOvr>
    <a:masterClrMapping/>
  </p:clrMapOvr>
  <p:transition spd="slow">
    <p:randomBar dir="vert"/>
    <p:sndAc>
      <p:stSnd>
        <p:snd r:embed="rId3" name="wind.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edge">
                                      <p:cBhvr>
                                        <p:cTn id="7" dur="14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1000"/>
                                        <p:tgtEl>
                                          <p:spTgt spid="25"/>
                                        </p:tgtEl>
                                      </p:cBhvr>
                                    </p:animEffect>
                                    <p:anim calcmode="lin" valueType="num">
                                      <p:cBhvr>
                                        <p:cTn id="13" dur="1000" fill="hold"/>
                                        <p:tgtEl>
                                          <p:spTgt spid="25"/>
                                        </p:tgtEl>
                                        <p:attrNameLst>
                                          <p:attrName>ppt_x</p:attrName>
                                        </p:attrNameLst>
                                      </p:cBhvr>
                                      <p:tavLst>
                                        <p:tav tm="0">
                                          <p:val>
                                            <p:strVal val="#ppt_x"/>
                                          </p:val>
                                        </p:tav>
                                        <p:tav tm="100000">
                                          <p:val>
                                            <p:strVal val="#ppt_x"/>
                                          </p:val>
                                        </p:tav>
                                      </p:tavLst>
                                    </p:anim>
                                    <p:anim calcmode="lin" valueType="num">
                                      <p:cBhvr>
                                        <p:cTn id="14" dur="900" decel="100000" fill="hold"/>
                                        <p:tgtEl>
                                          <p:spTgt spid="25"/>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1000"/>
                                        <p:tgtEl>
                                          <p:spTgt spid="28"/>
                                        </p:tgtEl>
                                      </p:cBhvr>
                                    </p:animEffect>
                                    <p:anim calcmode="lin" valueType="num">
                                      <p:cBhvr>
                                        <p:cTn id="21" dur="1000" fill="hold"/>
                                        <p:tgtEl>
                                          <p:spTgt spid="28"/>
                                        </p:tgtEl>
                                        <p:attrNameLst>
                                          <p:attrName>ppt_x</p:attrName>
                                        </p:attrNameLst>
                                      </p:cBhvr>
                                      <p:tavLst>
                                        <p:tav tm="0">
                                          <p:val>
                                            <p:strVal val="#ppt_x"/>
                                          </p:val>
                                        </p:tav>
                                        <p:tav tm="100000">
                                          <p:val>
                                            <p:strVal val="#ppt_x"/>
                                          </p:val>
                                        </p:tav>
                                      </p:tavLst>
                                    </p:anim>
                                    <p:anim calcmode="lin" valueType="num">
                                      <p:cBhvr>
                                        <p:cTn id="22" dur="900" decel="100000" fill="hold"/>
                                        <p:tgtEl>
                                          <p:spTgt spid="28"/>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7" presetClass="entr" presetSubtype="0" fill="hold" grpId="0" nodeType="click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1000"/>
                                        <p:tgtEl>
                                          <p:spTgt spid="30"/>
                                        </p:tgtEl>
                                      </p:cBhvr>
                                    </p:animEffect>
                                    <p:anim calcmode="lin" valueType="num">
                                      <p:cBhvr>
                                        <p:cTn id="29" dur="1000" fill="hold"/>
                                        <p:tgtEl>
                                          <p:spTgt spid="30"/>
                                        </p:tgtEl>
                                        <p:attrNameLst>
                                          <p:attrName>ppt_x</p:attrName>
                                        </p:attrNameLst>
                                      </p:cBhvr>
                                      <p:tavLst>
                                        <p:tav tm="0">
                                          <p:val>
                                            <p:strVal val="#ppt_x"/>
                                          </p:val>
                                        </p:tav>
                                        <p:tav tm="100000">
                                          <p:val>
                                            <p:strVal val="#ppt_x"/>
                                          </p:val>
                                        </p:tav>
                                      </p:tavLst>
                                    </p:anim>
                                    <p:anim calcmode="lin" valueType="num">
                                      <p:cBhvr>
                                        <p:cTn id="30" dur="900" decel="100000" fill="hold"/>
                                        <p:tgtEl>
                                          <p:spTgt spid="30"/>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7" presetClass="entr" presetSubtype="0" fill="hold" grpId="0" nodeType="click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1000"/>
                                        <p:tgtEl>
                                          <p:spTgt spid="26"/>
                                        </p:tgtEl>
                                      </p:cBhvr>
                                    </p:animEffect>
                                    <p:anim calcmode="lin" valueType="num">
                                      <p:cBhvr>
                                        <p:cTn id="37" dur="1000" fill="hold"/>
                                        <p:tgtEl>
                                          <p:spTgt spid="26"/>
                                        </p:tgtEl>
                                        <p:attrNameLst>
                                          <p:attrName>ppt_x</p:attrName>
                                        </p:attrNameLst>
                                      </p:cBhvr>
                                      <p:tavLst>
                                        <p:tav tm="0">
                                          <p:val>
                                            <p:strVal val="#ppt_x"/>
                                          </p:val>
                                        </p:tav>
                                        <p:tav tm="100000">
                                          <p:val>
                                            <p:strVal val="#ppt_x"/>
                                          </p:val>
                                        </p:tav>
                                      </p:tavLst>
                                    </p:anim>
                                    <p:anim calcmode="lin" valueType="num">
                                      <p:cBhvr>
                                        <p:cTn id="38" dur="900" decel="100000" fill="hold"/>
                                        <p:tgtEl>
                                          <p:spTgt spid="26"/>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5" grpId="0" animBg="1"/>
      <p:bldP spid="26" grpId="0" animBg="1"/>
      <p:bldP spid="28" grpId="0" animBg="1"/>
      <p:bldP spid="30"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rgbClr val="FFEFD1"/>
            </a:gs>
            <a:gs pos="64999">
              <a:srgbClr val="F0EBD5"/>
            </a:gs>
            <a:gs pos="100000">
              <a:srgbClr val="D1C39F"/>
            </a:gs>
          </a:gsLst>
          <a:lin ang="16200000" scaled="0"/>
        </a:gradFill>
        <a:effectLst/>
      </p:bgPr>
    </p:bg>
    <p:spTree>
      <p:nvGrpSpPr>
        <p:cNvPr id="1" name=""/>
        <p:cNvGrpSpPr/>
        <p:nvPr/>
      </p:nvGrpSpPr>
      <p:grpSpPr>
        <a:xfrm>
          <a:off x="0" y="0"/>
          <a:ext cx="0" cy="0"/>
          <a:chOff x="0" y="0"/>
          <a:chExt cx="0" cy="0"/>
        </a:xfrm>
      </p:grpSpPr>
      <p:sp>
        <p:nvSpPr>
          <p:cNvPr id="24" name="Folded Corner 23"/>
          <p:cNvSpPr/>
          <p:nvPr/>
        </p:nvSpPr>
        <p:spPr bwMode="auto">
          <a:xfrm>
            <a:off x="5976156" y="1121229"/>
            <a:ext cx="3528392" cy="1656184"/>
          </a:xfrm>
          <a:prstGeom prst="foldedCorner">
            <a:avLst>
              <a:gd name="adj" fmla="val 16659"/>
            </a:avLst>
          </a:prstGeom>
          <a:ln>
            <a:headEnd type="none" w="med" len="med"/>
            <a:tailEnd type="none" w="med" len="med"/>
          </a:ln>
          <a:scene3d>
            <a:camera prst="perspectiveHeroicExtremeRightFacing"/>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lstStyle/>
          <a:p>
            <a:pPr algn="r" rtl="1">
              <a:lnSpc>
                <a:spcPct val="150000"/>
              </a:lnSpc>
            </a:pPr>
            <a:r>
              <a:rPr lang="fa-IR" dirty="0">
                <a:latin typeface="Titr" pitchFamily="2" charset="-78"/>
                <a:cs typeface="Titr" pitchFamily="2" charset="-78"/>
              </a:rPr>
              <a:t>- تداخل </a:t>
            </a:r>
            <a:r>
              <a:rPr lang="fa-IR" dirty="0" smtClean="0">
                <a:latin typeface="Titr" pitchFamily="2" charset="-78"/>
                <a:cs typeface="Titr" pitchFamily="2" charset="-78"/>
              </a:rPr>
              <a:t>دو سیستم </a:t>
            </a:r>
            <a:r>
              <a:rPr lang="fa-IR" dirty="0">
                <a:latin typeface="Titr" pitchFamily="2" charset="-78"/>
                <a:cs typeface="Titr" pitchFamily="2" charset="-78"/>
              </a:rPr>
              <a:t>ناهمسرشت مدیریتی مبتنی </a:t>
            </a:r>
            <a:r>
              <a:rPr lang="fa-IR" dirty="0" smtClean="0">
                <a:latin typeface="Titr" pitchFamily="2" charset="-78"/>
                <a:cs typeface="Titr" pitchFamily="2" charset="-78"/>
              </a:rPr>
              <a:t>بر اراده </a:t>
            </a:r>
            <a:r>
              <a:rPr lang="fa-IR" dirty="0">
                <a:latin typeface="Titr" pitchFamily="2" charset="-78"/>
                <a:cs typeface="Titr" pitchFamily="2" charset="-78"/>
              </a:rPr>
              <a:t>رهبری ورای مردم </a:t>
            </a:r>
            <a:r>
              <a:rPr lang="fa-IR" dirty="0" smtClean="0">
                <a:latin typeface="Titr" pitchFamily="2" charset="-78"/>
                <a:cs typeface="Titr" pitchFamily="2" charset="-78"/>
              </a:rPr>
              <a:t>در قانون </a:t>
            </a:r>
            <a:r>
              <a:rPr lang="fa-IR" dirty="0">
                <a:latin typeface="Titr" pitchFamily="2" charset="-78"/>
                <a:cs typeface="Titr" pitchFamily="2" charset="-78"/>
              </a:rPr>
              <a:t>اساسی </a:t>
            </a:r>
          </a:p>
        </p:txBody>
      </p:sp>
      <p:sp>
        <p:nvSpPr>
          <p:cNvPr id="25" name="Folded Corner 24"/>
          <p:cNvSpPr/>
          <p:nvPr/>
        </p:nvSpPr>
        <p:spPr bwMode="auto">
          <a:xfrm>
            <a:off x="6084168" y="3352800"/>
            <a:ext cx="3312368" cy="1723256"/>
          </a:xfrm>
          <a:prstGeom prst="foldedCorner">
            <a:avLst>
              <a:gd name="adj" fmla="val 20866"/>
            </a:avLst>
          </a:prstGeom>
          <a:ln>
            <a:headEnd type="none" w="med" len="med"/>
            <a:tailEnd type="none" w="med" len="med"/>
          </a:ln>
          <a:scene3d>
            <a:camera prst="perspectiveHeroicExtremeRightFacing"/>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lstStyle/>
          <a:p>
            <a:pPr marL="0" lvl="2" algn="r" rtl="1">
              <a:lnSpc>
                <a:spcPct val="150000"/>
              </a:lnSpc>
              <a:defRPr/>
            </a:pPr>
            <a:r>
              <a:rPr lang="fa-IR" sz="2000" dirty="0">
                <a:latin typeface="Titr" pitchFamily="2" charset="-78"/>
                <a:cs typeface="Titr" pitchFamily="2" charset="-78"/>
              </a:rPr>
              <a:t>- سیستم گزینش ایدئولوژیک کادر اداری </a:t>
            </a:r>
            <a:r>
              <a:rPr lang="fa-IR" sz="2000" dirty="0" smtClean="0">
                <a:latin typeface="Titr" pitchFamily="2" charset="-78"/>
                <a:cs typeface="Titr" pitchFamily="2" charset="-78"/>
              </a:rPr>
              <a:t>و عدم </a:t>
            </a:r>
            <a:r>
              <a:rPr lang="fa-IR" sz="2000" dirty="0">
                <a:latin typeface="Titr" pitchFamily="2" charset="-78"/>
                <a:cs typeface="Titr" pitchFamily="2" charset="-78"/>
              </a:rPr>
              <a:t>بهره گیری از نیروهای متخصص </a:t>
            </a:r>
          </a:p>
        </p:txBody>
      </p:sp>
      <p:sp>
        <p:nvSpPr>
          <p:cNvPr id="26" name="Folded Corner 25"/>
          <p:cNvSpPr/>
          <p:nvPr/>
        </p:nvSpPr>
        <p:spPr bwMode="auto">
          <a:xfrm>
            <a:off x="264368" y="2362200"/>
            <a:ext cx="3048000" cy="1702230"/>
          </a:xfrm>
          <a:prstGeom prst="foldedCorner">
            <a:avLst>
              <a:gd name="adj" fmla="val 22134"/>
            </a:avLst>
          </a:prstGeom>
          <a:ln>
            <a:headEnd type="none" w="med" len="med"/>
            <a:tailEnd type="none" w="med" len="med"/>
          </a:ln>
          <a:scene3d>
            <a:camera prst="perspectiveHeroicExtremeRightFacing"/>
            <a:lightRig rig="threePt" dir="t"/>
          </a:scene3d>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r" rtl="1">
              <a:lnSpc>
                <a:spcPct val="160000"/>
              </a:lnSpc>
            </a:pPr>
            <a:r>
              <a:rPr lang="fa-IR" dirty="0">
                <a:latin typeface="Titr" pitchFamily="2" charset="-78"/>
                <a:cs typeface="Titr" pitchFamily="2" charset="-78"/>
              </a:rPr>
              <a:t>- ناروشنی درقوانین عادی </a:t>
            </a:r>
            <a:r>
              <a:rPr lang="fa-IR" dirty="0" smtClean="0">
                <a:latin typeface="Titr" pitchFamily="2" charset="-78"/>
                <a:cs typeface="Titr" pitchFamily="2" charset="-78"/>
              </a:rPr>
              <a:t>و بخش </a:t>
            </a:r>
            <a:r>
              <a:rPr lang="fa-IR" dirty="0">
                <a:latin typeface="Titr" pitchFamily="2" charset="-78"/>
                <a:cs typeface="Titr" pitchFamily="2" charset="-78"/>
              </a:rPr>
              <a:t>نامه های دولتی</a:t>
            </a:r>
          </a:p>
        </p:txBody>
      </p:sp>
      <p:sp>
        <p:nvSpPr>
          <p:cNvPr id="27" name="Folded Corner 26"/>
          <p:cNvSpPr/>
          <p:nvPr/>
        </p:nvSpPr>
        <p:spPr bwMode="auto">
          <a:xfrm>
            <a:off x="467544" y="4572000"/>
            <a:ext cx="2844824" cy="1709936"/>
          </a:xfrm>
          <a:prstGeom prst="foldedCorner">
            <a:avLst>
              <a:gd name="adj" fmla="val 17403"/>
            </a:avLst>
          </a:prstGeom>
          <a:ln>
            <a:headEnd type="none" w="med" len="med"/>
            <a:tailEnd type="none" w="med" len="med"/>
          </a:ln>
          <a:scene3d>
            <a:camera prst="perspectiveHeroicExtremeRightFacing"/>
            <a:lightRig rig="threePt" dir="t"/>
          </a:scene3d>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r" rtl="1">
              <a:lnSpc>
                <a:spcPct val="160000"/>
              </a:lnSpc>
            </a:pPr>
            <a:r>
              <a:rPr lang="fa-IR" sz="2000" dirty="0">
                <a:latin typeface="Titr" pitchFamily="2" charset="-78"/>
                <a:cs typeface="Titr" pitchFamily="2" charset="-78"/>
              </a:rPr>
              <a:t>- انباشت وظائف کنترل جامعه </a:t>
            </a:r>
            <a:r>
              <a:rPr lang="fa-IR" sz="2000" dirty="0" smtClean="0">
                <a:latin typeface="Titr" pitchFamily="2" charset="-78"/>
                <a:cs typeface="Titr" pitchFamily="2" charset="-78"/>
              </a:rPr>
              <a:t>درکنار وظائف </a:t>
            </a:r>
            <a:r>
              <a:rPr lang="fa-IR" sz="2000" dirty="0">
                <a:latin typeface="Titr" pitchFamily="2" charset="-78"/>
                <a:cs typeface="Titr" pitchFamily="2" charset="-78"/>
              </a:rPr>
              <a:t>معمول اداری</a:t>
            </a:r>
          </a:p>
        </p:txBody>
      </p:sp>
      <p:sp>
        <p:nvSpPr>
          <p:cNvPr id="28" name="Folded Corner 27"/>
          <p:cNvSpPr/>
          <p:nvPr/>
        </p:nvSpPr>
        <p:spPr bwMode="auto">
          <a:xfrm>
            <a:off x="3008971" y="2299051"/>
            <a:ext cx="3329556" cy="1583432"/>
          </a:xfrm>
          <a:prstGeom prst="foldedCorner">
            <a:avLst>
              <a:gd name="adj" fmla="val 13306"/>
            </a:avLst>
          </a:prstGeom>
          <a:ln>
            <a:headEnd type="none" w="med" len="med"/>
            <a:tailEnd type="none" w="med" len="med"/>
          </a:ln>
          <a:scene3d>
            <a:camera prst="perspectiveHeroicExtremeRightFacing"/>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r" rtl="1">
              <a:lnSpc>
                <a:spcPct val="160000"/>
              </a:lnSpc>
            </a:pPr>
            <a:r>
              <a:rPr lang="fa-IR" dirty="0">
                <a:latin typeface="Titr" pitchFamily="2" charset="-78"/>
                <a:cs typeface="Titr" pitchFamily="2" charset="-78"/>
              </a:rPr>
              <a:t>- دشمنی مداوم با غرب </a:t>
            </a:r>
            <a:r>
              <a:rPr lang="fa-IR" dirty="0" smtClean="0">
                <a:latin typeface="Titr" pitchFamily="2" charset="-78"/>
                <a:cs typeface="Titr" pitchFamily="2" charset="-78"/>
              </a:rPr>
              <a:t>و عدم </a:t>
            </a:r>
            <a:r>
              <a:rPr lang="fa-IR" dirty="0">
                <a:latin typeface="Titr" pitchFamily="2" charset="-78"/>
                <a:cs typeface="Titr" pitchFamily="2" charset="-78"/>
              </a:rPr>
              <a:t>دسترسی به تکنولوژی پیشرفته</a:t>
            </a:r>
          </a:p>
        </p:txBody>
      </p:sp>
      <p:sp>
        <p:nvSpPr>
          <p:cNvPr id="29" name="Folded Corner 28"/>
          <p:cNvSpPr/>
          <p:nvPr/>
        </p:nvSpPr>
        <p:spPr bwMode="auto">
          <a:xfrm>
            <a:off x="762000" y="228600"/>
            <a:ext cx="6119664" cy="1105036"/>
          </a:xfrm>
          <a:prstGeom prst="foldedCorner">
            <a:avLst/>
          </a:prstGeom>
          <a:ln>
            <a:headEnd type="none" w="med" len="med"/>
            <a:tailEnd type="none" w="med" len="med"/>
          </a:ln>
          <a:scene3d>
            <a:camera prst="perspectiveHeroicExtremeRightFacing"/>
            <a:lightRig rig="threePt" dir="t"/>
          </a:scene3d>
        </p:spPr>
        <p:style>
          <a:lnRef idx="1">
            <a:schemeClr val="accent6"/>
          </a:lnRef>
          <a:fillRef idx="3">
            <a:schemeClr val="accent6"/>
          </a:fillRef>
          <a:effectRef idx="2">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rtl="1">
              <a:lnSpc>
                <a:spcPct val="150000"/>
              </a:lnSpc>
            </a:pPr>
            <a:r>
              <a:rPr lang="fa-IR"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tr" pitchFamily="2" charset="-78"/>
                <a:cs typeface="Titr" pitchFamily="2" charset="-78"/>
              </a:rPr>
              <a:t>بحران کارآمدی</a:t>
            </a:r>
            <a:endParaRPr lang="de-DE"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tr" pitchFamily="2" charset="-78"/>
              <a:cs typeface="Titr" pitchFamily="2" charset="-78"/>
            </a:endParaRPr>
          </a:p>
        </p:txBody>
      </p:sp>
      <p:sp>
        <p:nvSpPr>
          <p:cNvPr id="10" name="Folded Corner 24"/>
          <p:cNvSpPr/>
          <p:nvPr/>
        </p:nvSpPr>
        <p:spPr bwMode="auto">
          <a:xfrm>
            <a:off x="3246849" y="4800600"/>
            <a:ext cx="3312368" cy="1723256"/>
          </a:xfrm>
          <a:prstGeom prst="foldedCorner">
            <a:avLst>
              <a:gd name="adj" fmla="val 13101"/>
            </a:avLst>
          </a:prstGeom>
          <a:ln>
            <a:headEnd type="none" w="med" len="med"/>
            <a:tailEnd type="none" w="med" len="med"/>
          </a:ln>
          <a:scene3d>
            <a:camera prst="perspectiveHeroicExtremeRightFacing"/>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lstStyle/>
          <a:p>
            <a:pPr algn="r" rtl="1">
              <a:lnSpc>
                <a:spcPct val="160000"/>
              </a:lnSpc>
            </a:pPr>
            <a:r>
              <a:rPr lang="fa-IR" dirty="0">
                <a:latin typeface="Titr" pitchFamily="2" charset="-78"/>
                <a:cs typeface="Titr" pitchFamily="2" charset="-78"/>
              </a:rPr>
              <a:t>- فساد مالی </a:t>
            </a:r>
            <a:r>
              <a:rPr lang="fa-IR" dirty="0" smtClean="0">
                <a:latin typeface="Titr" pitchFamily="2" charset="-78"/>
                <a:cs typeface="Titr" pitchFamily="2" charset="-78"/>
              </a:rPr>
              <a:t>و اداری </a:t>
            </a:r>
            <a:r>
              <a:rPr lang="fa-IR" dirty="0">
                <a:latin typeface="Titr" pitchFamily="2" charset="-78"/>
                <a:cs typeface="Titr" pitchFamily="2" charset="-78"/>
              </a:rPr>
              <a:t>ناشی </a:t>
            </a:r>
            <a:r>
              <a:rPr lang="fa-IR" dirty="0" smtClean="0">
                <a:latin typeface="Titr" pitchFamily="2" charset="-78"/>
                <a:cs typeface="Titr" pitchFamily="2" charset="-78"/>
              </a:rPr>
              <a:t>از اقتصاد </a:t>
            </a:r>
            <a:r>
              <a:rPr lang="fa-IR" dirty="0">
                <a:latin typeface="Titr" pitchFamily="2" charset="-78"/>
                <a:cs typeface="Titr" pitchFamily="2" charset="-78"/>
              </a:rPr>
              <a:t>رانتی</a:t>
            </a:r>
            <a:endParaRPr lang="de-DE" dirty="0">
              <a:latin typeface="Titr" pitchFamily="2" charset="-78"/>
              <a:cs typeface="Titr" pitchFamily="2" charset="-78"/>
            </a:endParaRPr>
          </a:p>
        </p:txBody>
      </p:sp>
    </p:spTree>
    <p:extLst>
      <p:ext uri="{BB962C8B-B14F-4D97-AF65-F5344CB8AC3E}">
        <p14:creationId xmlns:p14="http://schemas.microsoft.com/office/powerpoint/2010/main" val="329714808"/>
      </p:ext>
    </p:extLst>
  </p:cSld>
  <p:clrMapOvr>
    <a:masterClrMapping/>
  </p:clrMapOvr>
  <p:transition spd="slow">
    <p:push dir="u"/>
    <p:sndAc>
      <p:stSnd>
        <p:snd r:embed="rId3" name="suction.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anim calcmode="lin" valueType="num">
                                      <p:cBhvr>
                                        <p:cTn id="9" dur="500" fill="hold"/>
                                        <p:tgtEl>
                                          <p:spTgt spid="29"/>
                                        </p:tgtEl>
                                        <p:attrNameLst>
                                          <p:attrName>style.rotation</p:attrName>
                                        </p:attrNameLst>
                                      </p:cBhvr>
                                      <p:tavLst>
                                        <p:tav tm="0">
                                          <p:val>
                                            <p:fltVal val="360"/>
                                          </p:val>
                                        </p:tav>
                                        <p:tav tm="100000">
                                          <p:val>
                                            <p:fltVal val="0"/>
                                          </p:val>
                                        </p:tav>
                                      </p:tavLst>
                                    </p:anim>
                                    <p:animEffect transition="in" filter="fade">
                                      <p:cBhvr>
                                        <p:cTn id="10" dur="500"/>
                                        <p:tgtEl>
                                          <p:spTgt spid="29"/>
                                        </p:tgtEl>
                                      </p:cBhvr>
                                    </p:animEffect>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1000"/>
                                        <p:tgtEl>
                                          <p:spTgt spid="24"/>
                                        </p:tgtEl>
                                      </p:cBhvr>
                                    </p:animEffect>
                                    <p:anim calcmode="lin" valueType="num">
                                      <p:cBhvr>
                                        <p:cTn id="16" dur="1000" fill="hold"/>
                                        <p:tgtEl>
                                          <p:spTgt spid="24"/>
                                        </p:tgtEl>
                                        <p:attrNameLst>
                                          <p:attrName>ppt_x</p:attrName>
                                        </p:attrNameLst>
                                      </p:cBhvr>
                                      <p:tavLst>
                                        <p:tav tm="0">
                                          <p:val>
                                            <p:strVal val="#ppt_x"/>
                                          </p:val>
                                        </p:tav>
                                        <p:tav tm="100000">
                                          <p:val>
                                            <p:strVal val="#ppt_x"/>
                                          </p:val>
                                        </p:tav>
                                      </p:tavLst>
                                    </p:anim>
                                    <p:anim calcmode="lin" valueType="num">
                                      <p:cBhvr>
                                        <p:cTn id="17" dur="900" decel="100000" fill="hold"/>
                                        <p:tgtEl>
                                          <p:spTgt spid="24"/>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fade">
                                      <p:cBhvr>
                                        <p:cTn id="23" dur="1000"/>
                                        <p:tgtEl>
                                          <p:spTgt spid="26"/>
                                        </p:tgtEl>
                                      </p:cBhvr>
                                    </p:animEffect>
                                    <p:anim calcmode="lin" valueType="num">
                                      <p:cBhvr>
                                        <p:cTn id="24" dur="1000" fill="hold"/>
                                        <p:tgtEl>
                                          <p:spTgt spid="26"/>
                                        </p:tgtEl>
                                        <p:attrNameLst>
                                          <p:attrName>ppt_x</p:attrName>
                                        </p:attrNameLst>
                                      </p:cBhvr>
                                      <p:tavLst>
                                        <p:tav tm="0">
                                          <p:val>
                                            <p:strVal val="#ppt_x"/>
                                          </p:val>
                                        </p:tav>
                                        <p:tav tm="100000">
                                          <p:val>
                                            <p:strVal val="#ppt_x"/>
                                          </p:val>
                                        </p:tav>
                                      </p:tavLst>
                                    </p:anim>
                                    <p:anim calcmode="lin" valueType="num">
                                      <p:cBhvr>
                                        <p:cTn id="25" dur="900" decel="100000" fill="hold"/>
                                        <p:tgtEl>
                                          <p:spTgt spid="26"/>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1000"/>
                                        <p:tgtEl>
                                          <p:spTgt spid="28"/>
                                        </p:tgtEl>
                                      </p:cBhvr>
                                    </p:animEffect>
                                    <p:anim calcmode="lin" valueType="num">
                                      <p:cBhvr>
                                        <p:cTn id="32" dur="1000" fill="hold"/>
                                        <p:tgtEl>
                                          <p:spTgt spid="28"/>
                                        </p:tgtEl>
                                        <p:attrNameLst>
                                          <p:attrName>ppt_x</p:attrName>
                                        </p:attrNameLst>
                                      </p:cBhvr>
                                      <p:tavLst>
                                        <p:tav tm="0">
                                          <p:val>
                                            <p:strVal val="#ppt_x"/>
                                          </p:val>
                                        </p:tav>
                                        <p:tav tm="100000">
                                          <p:val>
                                            <p:strVal val="#ppt_x"/>
                                          </p:val>
                                        </p:tav>
                                      </p:tavLst>
                                    </p:anim>
                                    <p:anim calcmode="lin" valueType="num">
                                      <p:cBhvr>
                                        <p:cTn id="33" dur="900" decel="100000" fill="hold"/>
                                        <p:tgtEl>
                                          <p:spTgt spid="28"/>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fade">
                                      <p:cBhvr>
                                        <p:cTn id="39" dur="1000"/>
                                        <p:tgtEl>
                                          <p:spTgt spid="25"/>
                                        </p:tgtEl>
                                      </p:cBhvr>
                                    </p:animEffect>
                                    <p:anim calcmode="lin" valueType="num">
                                      <p:cBhvr>
                                        <p:cTn id="40" dur="1000" fill="hold"/>
                                        <p:tgtEl>
                                          <p:spTgt spid="25"/>
                                        </p:tgtEl>
                                        <p:attrNameLst>
                                          <p:attrName>ppt_x</p:attrName>
                                        </p:attrNameLst>
                                      </p:cBhvr>
                                      <p:tavLst>
                                        <p:tav tm="0">
                                          <p:val>
                                            <p:strVal val="#ppt_x"/>
                                          </p:val>
                                        </p:tav>
                                        <p:tav tm="100000">
                                          <p:val>
                                            <p:strVal val="#ppt_x"/>
                                          </p:val>
                                        </p:tav>
                                      </p:tavLst>
                                    </p:anim>
                                    <p:anim calcmode="lin" valueType="num">
                                      <p:cBhvr>
                                        <p:cTn id="41" dur="900" decel="100000" fill="hold"/>
                                        <p:tgtEl>
                                          <p:spTgt spid="25"/>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1000"/>
                                        <p:tgtEl>
                                          <p:spTgt spid="27"/>
                                        </p:tgtEl>
                                      </p:cBhvr>
                                    </p:animEffect>
                                    <p:anim calcmode="lin" valueType="num">
                                      <p:cBhvr>
                                        <p:cTn id="48" dur="1000" fill="hold"/>
                                        <p:tgtEl>
                                          <p:spTgt spid="27"/>
                                        </p:tgtEl>
                                        <p:attrNameLst>
                                          <p:attrName>ppt_x</p:attrName>
                                        </p:attrNameLst>
                                      </p:cBhvr>
                                      <p:tavLst>
                                        <p:tav tm="0">
                                          <p:val>
                                            <p:strVal val="#ppt_x"/>
                                          </p:val>
                                        </p:tav>
                                        <p:tav tm="100000">
                                          <p:val>
                                            <p:strVal val="#ppt_x"/>
                                          </p:val>
                                        </p:tav>
                                      </p:tavLst>
                                    </p:anim>
                                    <p:anim calcmode="lin" valueType="num">
                                      <p:cBhvr>
                                        <p:cTn id="49" dur="900" decel="100000" fill="hold"/>
                                        <p:tgtEl>
                                          <p:spTgt spid="27"/>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fade">
                                      <p:cBhvr>
                                        <p:cTn id="55" dur="1000"/>
                                        <p:tgtEl>
                                          <p:spTgt spid="10"/>
                                        </p:tgtEl>
                                      </p:cBhvr>
                                    </p:animEffect>
                                    <p:anim calcmode="lin" valueType="num">
                                      <p:cBhvr>
                                        <p:cTn id="56" dur="1000" fill="hold"/>
                                        <p:tgtEl>
                                          <p:spTgt spid="10"/>
                                        </p:tgtEl>
                                        <p:attrNameLst>
                                          <p:attrName>ppt_x</p:attrName>
                                        </p:attrNameLst>
                                      </p:cBhvr>
                                      <p:tavLst>
                                        <p:tav tm="0">
                                          <p:val>
                                            <p:strVal val="#ppt_x"/>
                                          </p:val>
                                        </p:tav>
                                        <p:tav tm="100000">
                                          <p:val>
                                            <p:strVal val="#ppt_x"/>
                                          </p:val>
                                        </p:tav>
                                      </p:tavLst>
                                    </p:anim>
                                    <p:anim calcmode="lin" valueType="num">
                                      <p:cBhvr>
                                        <p:cTn id="57" dur="900" decel="100000" fill="hold"/>
                                        <p:tgtEl>
                                          <p:spTgt spid="10"/>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28" grpId="0" animBg="1"/>
      <p:bldP spid="2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5">
            <a:alphaModFix amt="47000"/>
            <a:lum/>
          </a:blip>
          <a:srcRect/>
          <a:tile tx="0" ty="0" sx="100000" sy="100000" flip="none" algn="tl"/>
        </a:blipFill>
        <a:effectLst/>
      </p:bgPr>
    </p:bg>
    <p:spTree>
      <p:nvGrpSpPr>
        <p:cNvPr id="1" name=""/>
        <p:cNvGrpSpPr/>
        <p:nvPr/>
      </p:nvGrpSpPr>
      <p:grpSpPr>
        <a:xfrm>
          <a:off x="0" y="0"/>
          <a:ext cx="0" cy="0"/>
          <a:chOff x="0" y="0"/>
          <a:chExt cx="0" cy="0"/>
        </a:xfrm>
      </p:grpSpPr>
      <p:sp>
        <p:nvSpPr>
          <p:cNvPr id="27" name="Oval 26"/>
          <p:cNvSpPr/>
          <p:nvPr/>
        </p:nvSpPr>
        <p:spPr bwMode="auto">
          <a:xfrm>
            <a:off x="1143000" y="152400"/>
            <a:ext cx="6705600" cy="1143000"/>
          </a:xfrm>
          <a:prstGeom prst="ellipse">
            <a:avLst/>
          </a:prstGeom>
          <a:blipFill>
            <a:blip r:embed="rId6"/>
            <a:tile tx="0" ty="0" sx="100000" sy="100000" flip="none" algn="tl"/>
          </a:blipFill>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rtl="1">
              <a:lnSpc>
                <a:spcPct val="150000"/>
              </a:lnSpc>
            </a:pPr>
            <a:r>
              <a:rPr lang="fa-IR" sz="4000" dirty="0">
                <a:solidFill>
                  <a:srgbClr val="C00000"/>
                </a:solidFill>
                <a:latin typeface="Titr" pitchFamily="2" charset="-78"/>
                <a:cs typeface="Titr" pitchFamily="2" charset="-78"/>
              </a:rPr>
              <a:t>ادامه بحران کارآمدی</a:t>
            </a:r>
            <a:endParaRPr lang="de-DE" sz="4000" dirty="0">
              <a:solidFill>
                <a:srgbClr val="C00000"/>
              </a:solidFill>
              <a:latin typeface="Titr" pitchFamily="2" charset="-78"/>
              <a:cs typeface="Titr" pitchFamily="2" charset="-78"/>
            </a:endParaRPr>
          </a:p>
        </p:txBody>
      </p:sp>
      <p:sp>
        <p:nvSpPr>
          <p:cNvPr id="59" name="Rectangle 58"/>
          <p:cNvSpPr/>
          <p:nvPr/>
        </p:nvSpPr>
        <p:spPr bwMode="auto">
          <a:xfrm>
            <a:off x="572751" y="1423228"/>
            <a:ext cx="7451018" cy="735481"/>
          </a:xfrm>
          <a:prstGeom prst="rect">
            <a:avLst/>
          </a:prstGeom>
          <a:blipFill>
            <a:blip r:embed="rId7"/>
            <a:tile tx="0" ty="0" sx="100000" sy="100000" flip="none" algn="tl"/>
          </a:blipFill>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r" rtl="1"/>
            <a:r>
              <a:rPr lang="fa-IR" sz="1600" dirty="0">
                <a:latin typeface="Titr" pitchFamily="2" charset="-78"/>
                <a:cs typeface="Titr" pitchFamily="2" charset="-78"/>
              </a:rPr>
              <a:t> -عدم توجه به آموزش مداوم کادرهای مدیریتی حکومت</a:t>
            </a:r>
            <a:endParaRPr lang="en-TT" sz="1600" dirty="0"/>
          </a:p>
        </p:txBody>
      </p:sp>
      <p:sp>
        <p:nvSpPr>
          <p:cNvPr id="60" name="Chevron 59"/>
          <p:cNvSpPr/>
          <p:nvPr/>
        </p:nvSpPr>
        <p:spPr bwMode="auto">
          <a:xfrm rot="5400000">
            <a:off x="8004234" y="1514771"/>
            <a:ext cx="980938" cy="797852"/>
          </a:xfrm>
          <a:prstGeom prst="chevron">
            <a:avLst>
              <a:gd name="adj" fmla="val 36159"/>
            </a:avLst>
          </a:prstGeom>
          <a:blipFill>
            <a:blip r:embed="rId7"/>
            <a:tile tx="0" ty="0" sx="100000" sy="100000" flip="none" algn="tl"/>
          </a:blipFill>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fr-FR" sz="2300" dirty="0">
              <a:solidFill>
                <a:srgbClr val="FFFFFF"/>
              </a:solidFill>
              <a:effectLst>
                <a:outerShdw blurRad="38100" dist="38100" dir="2700000" algn="tl">
                  <a:srgbClr val="000000">
                    <a:alpha val="43137"/>
                  </a:srgbClr>
                </a:outerShdw>
              </a:effectLst>
              <a:latin typeface="Segoe" pitchFamily="34" charset="0"/>
            </a:endParaRPr>
          </a:p>
        </p:txBody>
      </p:sp>
      <p:sp>
        <p:nvSpPr>
          <p:cNvPr id="17" name="Rectangle 16"/>
          <p:cNvSpPr/>
          <p:nvPr/>
        </p:nvSpPr>
        <p:spPr bwMode="auto">
          <a:xfrm>
            <a:off x="550980" y="2287649"/>
            <a:ext cx="7451018" cy="735481"/>
          </a:xfrm>
          <a:prstGeom prst="rect">
            <a:avLst/>
          </a:prstGeom>
          <a:blipFill>
            <a:blip r:embed="rId7"/>
            <a:tile tx="0" ty="0" sx="100000" sy="100000" flip="none" algn="tl"/>
          </a:blipFill>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r" rtl="1">
              <a:lnSpc>
                <a:spcPct val="160000"/>
              </a:lnSpc>
            </a:pPr>
            <a:r>
              <a:rPr lang="fa-IR" sz="1600" dirty="0">
                <a:latin typeface="Titr" pitchFamily="2" charset="-78"/>
                <a:cs typeface="Titr" pitchFamily="2" charset="-78"/>
              </a:rPr>
              <a:t>- تغییرات مداوم درهمه سطوح وزارتخانه ها وموسسات دولتی </a:t>
            </a:r>
          </a:p>
        </p:txBody>
      </p:sp>
      <p:sp>
        <p:nvSpPr>
          <p:cNvPr id="18" name="Chevron 17"/>
          <p:cNvSpPr/>
          <p:nvPr/>
        </p:nvSpPr>
        <p:spPr bwMode="auto">
          <a:xfrm rot="5400000">
            <a:off x="7982463" y="2355548"/>
            <a:ext cx="980938" cy="797852"/>
          </a:xfrm>
          <a:prstGeom prst="chevron">
            <a:avLst>
              <a:gd name="adj" fmla="val 36159"/>
            </a:avLst>
          </a:prstGeom>
          <a:blipFill>
            <a:blip r:embed="rId7"/>
            <a:tile tx="0" ty="0" sx="100000" sy="100000" flip="none" algn="tl"/>
          </a:blipFill>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fr-FR" sz="2300" dirty="0">
              <a:solidFill>
                <a:srgbClr val="FFFFFF"/>
              </a:solidFill>
              <a:effectLst>
                <a:outerShdw blurRad="38100" dist="38100" dir="2700000" algn="tl">
                  <a:srgbClr val="000000">
                    <a:alpha val="43137"/>
                  </a:srgbClr>
                </a:outerShdw>
              </a:effectLst>
              <a:latin typeface="Segoe" pitchFamily="34" charset="0"/>
            </a:endParaRPr>
          </a:p>
        </p:txBody>
      </p:sp>
      <p:sp>
        <p:nvSpPr>
          <p:cNvPr id="19" name="Rectangle 18"/>
          <p:cNvSpPr/>
          <p:nvPr/>
        </p:nvSpPr>
        <p:spPr bwMode="auto">
          <a:xfrm>
            <a:off x="550980" y="3137565"/>
            <a:ext cx="7451018" cy="735481"/>
          </a:xfrm>
          <a:prstGeom prst="rect">
            <a:avLst/>
          </a:prstGeom>
          <a:blipFill>
            <a:blip r:embed="rId7"/>
            <a:tile tx="0" ty="0" sx="100000" sy="100000" flip="none" algn="tl"/>
          </a:blipFill>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r" rtl="1">
              <a:lnSpc>
                <a:spcPct val="160000"/>
              </a:lnSpc>
            </a:pPr>
            <a:r>
              <a:rPr lang="fa-IR" sz="1600" dirty="0">
                <a:latin typeface="Titr" pitchFamily="2" charset="-78"/>
                <a:cs typeface="Titr" pitchFamily="2" charset="-78"/>
              </a:rPr>
              <a:t>- باندبازی – رشوه و فامیل پروری درهمه سطوح حکومت </a:t>
            </a:r>
          </a:p>
        </p:txBody>
      </p:sp>
      <p:sp>
        <p:nvSpPr>
          <p:cNvPr id="20" name="Chevron 19"/>
          <p:cNvSpPr/>
          <p:nvPr/>
        </p:nvSpPr>
        <p:spPr bwMode="auto">
          <a:xfrm rot="5400000">
            <a:off x="7982463" y="3288100"/>
            <a:ext cx="980938" cy="797852"/>
          </a:xfrm>
          <a:prstGeom prst="chevron">
            <a:avLst>
              <a:gd name="adj" fmla="val 36159"/>
            </a:avLst>
          </a:prstGeom>
          <a:blipFill>
            <a:blip r:embed="rId7"/>
            <a:tile tx="0" ty="0" sx="100000" sy="100000" flip="none" algn="tl"/>
          </a:blipFill>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fr-FR" sz="2300" dirty="0">
              <a:solidFill>
                <a:srgbClr val="FFFFFF"/>
              </a:solidFill>
              <a:effectLst>
                <a:outerShdw blurRad="38100" dist="38100" dir="2700000" algn="tl">
                  <a:srgbClr val="000000">
                    <a:alpha val="43137"/>
                  </a:srgbClr>
                </a:outerShdw>
              </a:effectLst>
              <a:latin typeface="Segoe" pitchFamily="34" charset="0"/>
            </a:endParaRPr>
          </a:p>
        </p:txBody>
      </p:sp>
      <p:sp>
        <p:nvSpPr>
          <p:cNvPr id="21" name="Rectangle 20"/>
          <p:cNvSpPr/>
          <p:nvPr/>
        </p:nvSpPr>
        <p:spPr bwMode="auto">
          <a:xfrm>
            <a:off x="550980" y="3978752"/>
            <a:ext cx="7451018" cy="735481"/>
          </a:xfrm>
          <a:prstGeom prst="rect">
            <a:avLst/>
          </a:prstGeom>
          <a:blipFill>
            <a:blip r:embed="rId7"/>
            <a:tile tx="0" ty="0" sx="100000" sy="100000" flip="none" algn="tl"/>
          </a:blipFill>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r" rtl="1">
              <a:lnSpc>
                <a:spcPct val="170000"/>
              </a:lnSpc>
            </a:pPr>
            <a:r>
              <a:rPr lang="fa-IR" sz="1600" dirty="0">
                <a:latin typeface="Titr" pitchFamily="2" charset="-78"/>
                <a:cs typeface="Titr" pitchFamily="2" charset="-78"/>
              </a:rPr>
              <a:t>- تداخل قوای سه گانه در وظائف همدیگر و دخالت سپاه و نیروهای امنیتی درهمه شوون کشور . </a:t>
            </a:r>
          </a:p>
        </p:txBody>
      </p:sp>
      <p:sp>
        <p:nvSpPr>
          <p:cNvPr id="22" name="Chevron 21"/>
          <p:cNvSpPr/>
          <p:nvPr/>
        </p:nvSpPr>
        <p:spPr bwMode="auto">
          <a:xfrm rot="5400000">
            <a:off x="7982463" y="4120148"/>
            <a:ext cx="980938" cy="797852"/>
          </a:xfrm>
          <a:prstGeom prst="chevron">
            <a:avLst>
              <a:gd name="adj" fmla="val 36159"/>
            </a:avLst>
          </a:prstGeom>
          <a:blipFill>
            <a:blip r:embed="rId7"/>
            <a:tile tx="0" ty="0" sx="100000" sy="100000" flip="none" algn="tl"/>
          </a:blipFill>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fr-FR" sz="2300" dirty="0">
              <a:solidFill>
                <a:srgbClr val="FFFFFF"/>
              </a:solidFill>
              <a:effectLst>
                <a:outerShdw blurRad="38100" dist="38100" dir="2700000" algn="tl">
                  <a:srgbClr val="000000">
                    <a:alpha val="43137"/>
                  </a:srgbClr>
                </a:outerShdw>
              </a:effectLst>
              <a:latin typeface="Segoe" pitchFamily="34" charset="0"/>
            </a:endParaRPr>
          </a:p>
        </p:txBody>
      </p:sp>
      <p:sp>
        <p:nvSpPr>
          <p:cNvPr id="25" name="Rectangle 24"/>
          <p:cNvSpPr/>
          <p:nvPr/>
        </p:nvSpPr>
        <p:spPr bwMode="auto">
          <a:xfrm>
            <a:off x="572751" y="4876800"/>
            <a:ext cx="7451018" cy="735481"/>
          </a:xfrm>
          <a:prstGeom prst="rect">
            <a:avLst/>
          </a:prstGeom>
          <a:blipFill>
            <a:blip r:embed="rId7"/>
            <a:tile tx="0" ty="0" sx="100000" sy="100000" flip="none" algn="tl"/>
          </a:blipFill>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r" rtl="1">
              <a:lnSpc>
                <a:spcPct val="160000"/>
              </a:lnSpc>
            </a:pPr>
            <a:r>
              <a:rPr lang="fa-IR" sz="1600" dirty="0">
                <a:latin typeface="Titr" pitchFamily="2" charset="-78"/>
                <a:cs typeface="Titr" pitchFamily="2" charset="-78"/>
              </a:rPr>
              <a:t>- و اخیرا با نبود امکانات کافی مالی و سیاسی در اثر تحریم های بین المللی</a:t>
            </a:r>
          </a:p>
        </p:txBody>
      </p:sp>
      <p:sp>
        <p:nvSpPr>
          <p:cNvPr id="26" name="Chevron 25"/>
          <p:cNvSpPr/>
          <p:nvPr/>
        </p:nvSpPr>
        <p:spPr bwMode="auto">
          <a:xfrm rot="5400000">
            <a:off x="8004234" y="4944699"/>
            <a:ext cx="980938" cy="797852"/>
          </a:xfrm>
          <a:prstGeom prst="chevron">
            <a:avLst>
              <a:gd name="adj" fmla="val 36159"/>
            </a:avLst>
          </a:prstGeom>
          <a:blipFill>
            <a:blip r:embed="rId7"/>
            <a:tile tx="0" ty="0" sx="100000" sy="100000" flip="none" algn="tl"/>
          </a:blipFill>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fr-FR" sz="2300" dirty="0">
              <a:solidFill>
                <a:srgbClr val="FFFFFF"/>
              </a:solidFill>
              <a:effectLst>
                <a:outerShdw blurRad="38100" dist="38100" dir="2700000" algn="tl">
                  <a:srgbClr val="000000">
                    <a:alpha val="43137"/>
                  </a:srgbClr>
                </a:outerShdw>
              </a:effectLst>
              <a:latin typeface="Segoe" pitchFamily="34" charset="0"/>
            </a:endParaRPr>
          </a:p>
        </p:txBody>
      </p:sp>
      <p:sp>
        <p:nvSpPr>
          <p:cNvPr id="28" name="Oval 26"/>
          <p:cNvSpPr/>
          <p:nvPr/>
        </p:nvSpPr>
        <p:spPr bwMode="auto">
          <a:xfrm>
            <a:off x="945460" y="5715000"/>
            <a:ext cx="7056538" cy="990600"/>
          </a:xfrm>
          <a:prstGeom prst="ellipse">
            <a:avLst/>
          </a:prstGeom>
          <a:blipFill>
            <a:blip r:embed="rId7"/>
            <a:tile tx="0" ty="0" sx="100000" sy="100000" flip="none" algn="tl"/>
          </a:blipFill>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r" rtl="1">
              <a:lnSpc>
                <a:spcPct val="160000"/>
              </a:lnSpc>
            </a:pPr>
            <a:r>
              <a:rPr lang="fa-IR" dirty="0">
                <a:solidFill>
                  <a:srgbClr val="C00000"/>
                </a:solidFill>
                <a:latin typeface="Titr" pitchFamily="2" charset="-78"/>
                <a:cs typeface="Titr" pitchFamily="2" charset="-78"/>
              </a:rPr>
              <a:t>کارآئی نظام دراداره کشوربه حد بسیار نازلی رسیده است.</a:t>
            </a:r>
            <a:r>
              <a:rPr lang="fa-IR" dirty="0">
                <a:latin typeface="Titr" pitchFamily="2" charset="-78"/>
                <a:cs typeface="Titr" pitchFamily="2" charset="-78"/>
              </a:rPr>
              <a:t> </a:t>
            </a:r>
          </a:p>
        </p:txBody>
      </p:sp>
    </p:spTree>
    <p:extLst>
      <p:ext uri="{BB962C8B-B14F-4D97-AF65-F5344CB8AC3E}">
        <p14:creationId xmlns:p14="http://schemas.microsoft.com/office/powerpoint/2010/main" val="1282615939"/>
      </p:ext>
    </p:extLst>
  </p:cSld>
  <p:clrMapOvr>
    <a:masterClrMapping/>
  </p:clrMapOvr>
  <p:transition spd="slow">
    <p:cover/>
    <p:sndAc>
      <p:stSnd>
        <p:snd r:embed="rId3" name="wind.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500" fill="hold"/>
                                        <p:tgtEl>
                                          <p:spTgt spid="27"/>
                                        </p:tgtEl>
                                        <p:attrNameLst>
                                          <p:attrName>ppt_w</p:attrName>
                                        </p:attrNameLst>
                                      </p:cBhvr>
                                      <p:tavLst>
                                        <p:tav tm="0">
                                          <p:val>
                                            <p:fltVal val="0"/>
                                          </p:val>
                                        </p:tav>
                                        <p:tav tm="100000">
                                          <p:val>
                                            <p:strVal val="#ppt_w"/>
                                          </p:val>
                                        </p:tav>
                                      </p:tavLst>
                                    </p:anim>
                                    <p:anim calcmode="lin" valueType="num">
                                      <p:cBhvr>
                                        <p:cTn id="8" dur="500" fill="hold"/>
                                        <p:tgtEl>
                                          <p:spTgt spid="27"/>
                                        </p:tgtEl>
                                        <p:attrNameLst>
                                          <p:attrName>ppt_h</p:attrName>
                                        </p:attrNameLst>
                                      </p:cBhvr>
                                      <p:tavLst>
                                        <p:tav tm="0">
                                          <p:val>
                                            <p:fltVal val="0"/>
                                          </p:val>
                                        </p:tav>
                                        <p:tav tm="100000">
                                          <p:val>
                                            <p:strVal val="#ppt_h"/>
                                          </p:val>
                                        </p:tav>
                                      </p:tavLst>
                                    </p:anim>
                                    <p:anim calcmode="lin" valueType="num">
                                      <p:cBhvr>
                                        <p:cTn id="9" dur="500" fill="hold"/>
                                        <p:tgtEl>
                                          <p:spTgt spid="27"/>
                                        </p:tgtEl>
                                        <p:attrNameLst>
                                          <p:attrName>style.rotation</p:attrName>
                                        </p:attrNameLst>
                                      </p:cBhvr>
                                      <p:tavLst>
                                        <p:tav tm="0">
                                          <p:val>
                                            <p:fltVal val="360"/>
                                          </p:val>
                                        </p:tav>
                                        <p:tav tm="100000">
                                          <p:val>
                                            <p:fltVal val="0"/>
                                          </p:val>
                                        </p:tav>
                                      </p:tavLst>
                                    </p:anim>
                                    <p:animEffect transition="in" filter="fade">
                                      <p:cBhvr>
                                        <p:cTn id="10" dur="500"/>
                                        <p:tgtEl>
                                          <p:spTgt spid="27"/>
                                        </p:tgtEl>
                                      </p:cBhvr>
                                    </p:animEffect>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fade">
                                      <p:cBhvr>
                                        <p:cTn id="15" dur="1000"/>
                                        <p:tgtEl>
                                          <p:spTgt spid="59"/>
                                        </p:tgtEl>
                                      </p:cBhvr>
                                    </p:animEffect>
                                    <p:anim calcmode="lin" valueType="num">
                                      <p:cBhvr>
                                        <p:cTn id="16" dur="1000" fill="hold"/>
                                        <p:tgtEl>
                                          <p:spTgt spid="59"/>
                                        </p:tgtEl>
                                        <p:attrNameLst>
                                          <p:attrName>ppt_x</p:attrName>
                                        </p:attrNameLst>
                                      </p:cBhvr>
                                      <p:tavLst>
                                        <p:tav tm="0">
                                          <p:val>
                                            <p:strVal val="#ppt_x"/>
                                          </p:val>
                                        </p:tav>
                                        <p:tav tm="100000">
                                          <p:val>
                                            <p:strVal val="#ppt_x"/>
                                          </p:val>
                                        </p:tav>
                                      </p:tavLst>
                                    </p:anim>
                                    <p:anim calcmode="lin" valueType="num">
                                      <p:cBhvr>
                                        <p:cTn id="17" dur="1000" fill="hold"/>
                                        <p:tgtEl>
                                          <p:spTgt spid="59"/>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4" name="voltage.wav"/>
                                        </p:tgtEl>
                                      </p:cMediaNode>
                                    </p:audio>
                                  </p:subTnLst>
                                </p:cTn>
                              </p:par>
                              <p:par>
                                <p:cTn id="18" presetID="47" presetClass="entr" presetSubtype="0" fill="hold" grpId="0" nodeType="withEffect">
                                  <p:stCondLst>
                                    <p:cond delay="0"/>
                                  </p:stCondLst>
                                  <p:childTnLst>
                                    <p:set>
                                      <p:cBhvr>
                                        <p:cTn id="19" dur="1" fill="hold">
                                          <p:stCondLst>
                                            <p:cond delay="0"/>
                                          </p:stCondLst>
                                        </p:cTn>
                                        <p:tgtEl>
                                          <p:spTgt spid="60"/>
                                        </p:tgtEl>
                                        <p:attrNameLst>
                                          <p:attrName>style.visibility</p:attrName>
                                        </p:attrNameLst>
                                      </p:cBhvr>
                                      <p:to>
                                        <p:strVal val="visible"/>
                                      </p:to>
                                    </p:set>
                                    <p:animEffect transition="in" filter="fade">
                                      <p:cBhvr>
                                        <p:cTn id="20" dur="1000"/>
                                        <p:tgtEl>
                                          <p:spTgt spid="60"/>
                                        </p:tgtEl>
                                      </p:cBhvr>
                                    </p:animEffect>
                                    <p:anim calcmode="lin" valueType="num">
                                      <p:cBhvr>
                                        <p:cTn id="21" dur="1000" fill="hold"/>
                                        <p:tgtEl>
                                          <p:spTgt spid="60"/>
                                        </p:tgtEl>
                                        <p:attrNameLst>
                                          <p:attrName>ppt_x</p:attrName>
                                        </p:attrNameLst>
                                      </p:cBhvr>
                                      <p:tavLst>
                                        <p:tav tm="0">
                                          <p:val>
                                            <p:strVal val="#ppt_x"/>
                                          </p:val>
                                        </p:tav>
                                        <p:tav tm="100000">
                                          <p:val>
                                            <p:strVal val="#ppt_x"/>
                                          </p:val>
                                        </p:tav>
                                      </p:tavLst>
                                    </p:anim>
                                    <p:anim calcmode="lin" valueType="num">
                                      <p:cBhvr>
                                        <p:cTn id="22"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1000"/>
                                        <p:tgtEl>
                                          <p:spTgt spid="17"/>
                                        </p:tgtEl>
                                      </p:cBhvr>
                                    </p:animEffect>
                                    <p:anim calcmode="lin" valueType="num">
                                      <p:cBhvr>
                                        <p:cTn id="28" dur="1000" fill="hold"/>
                                        <p:tgtEl>
                                          <p:spTgt spid="17"/>
                                        </p:tgtEl>
                                        <p:attrNameLst>
                                          <p:attrName>ppt_x</p:attrName>
                                        </p:attrNameLst>
                                      </p:cBhvr>
                                      <p:tavLst>
                                        <p:tav tm="0">
                                          <p:val>
                                            <p:strVal val="#ppt_x"/>
                                          </p:val>
                                        </p:tav>
                                        <p:tav tm="100000">
                                          <p:val>
                                            <p:strVal val="#ppt_x"/>
                                          </p:val>
                                        </p:tav>
                                      </p:tavLst>
                                    </p:anim>
                                    <p:anim calcmode="lin" valueType="num">
                                      <p:cBhvr>
                                        <p:cTn id="29" dur="1000" fill="hold"/>
                                        <p:tgtEl>
                                          <p:spTgt spid="17"/>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4" name="voltage.wav"/>
                                        </p:tgtEl>
                                      </p:cMediaNode>
                                    </p:audio>
                                  </p:subTnLst>
                                </p:cTn>
                              </p:par>
                              <p:par>
                                <p:cTn id="30" presetID="47" presetClass="entr" presetSubtype="0"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anim calcmode="lin" valueType="num">
                                      <p:cBhvr>
                                        <p:cTn id="33" dur="1000" fill="hold"/>
                                        <p:tgtEl>
                                          <p:spTgt spid="18"/>
                                        </p:tgtEl>
                                        <p:attrNameLst>
                                          <p:attrName>ppt_x</p:attrName>
                                        </p:attrNameLst>
                                      </p:cBhvr>
                                      <p:tavLst>
                                        <p:tav tm="0">
                                          <p:val>
                                            <p:strVal val="#ppt_x"/>
                                          </p:val>
                                        </p:tav>
                                        <p:tav tm="100000">
                                          <p:val>
                                            <p:strVal val="#ppt_x"/>
                                          </p:val>
                                        </p:tav>
                                      </p:tavLst>
                                    </p:anim>
                                    <p:anim calcmode="lin" valueType="num">
                                      <p:cBhvr>
                                        <p:cTn id="3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7"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1000"/>
                                        <p:tgtEl>
                                          <p:spTgt spid="19"/>
                                        </p:tgtEl>
                                      </p:cBhvr>
                                    </p:animEffect>
                                    <p:anim calcmode="lin" valueType="num">
                                      <p:cBhvr>
                                        <p:cTn id="40" dur="1000" fill="hold"/>
                                        <p:tgtEl>
                                          <p:spTgt spid="19"/>
                                        </p:tgtEl>
                                        <p:attrNameLst>
                                          <p:attrName>ppt_x</p:attrName>
                                        </p:attrNameLst>
                                      </p:cBhvr>
                                      <p:tavLst>
                                        <p:tav tm="0">
                                          <p:val>
                                            <p:strVal val="#ppt_x"/>
                                          </p:val>
                                        </p:tav>
                                        <p:tav tm="100000">
                                          <p:val>
                                            <p:strVal val="#ppt_x"/>
                                          </p:val>
                                        </p:tav>
                                      </p:tavLst>
                                    </p:anim>
                                    <p:anim calcmode="lin" valueType="num">
                                      <p:cBhvr>
                                        <p:cTn id="41" dur="1000" fill="hold"/>
                                        <p:tgtEl>
                                          <p:spTgt spid="19"/>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37"/>
                                            </p:cond>
                                          </p:stCondLst>
                                          <p:endCondLst>
                                            <p:cond evt="onStopAudio" delay="0">
                                              <p:tgtEl>
                                                <p:sldTgt/>
                                              </p:tgtEl>
                                            </p:cond>
                                          </p:endCondLst>
                                        </p:cTn>
                                        <p:tgtEl>
                                          <p:sndTgt r:embed="rId4" name="voltage.wav"/>
                                        </p:tgtEl>
                                      </p:cMediaNode>
                                    </p:audio>
                                  </p:subTnLst>
                                </p:cTn>
                              </p:par>
                              <p:par>
                                <p:cTn id="42" presetID="47" presetClass="entr" presetSubtype="0"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1000"/>
                                        <p:tgtEl>
                                          <p:spTgt spid="20"/>
                                        </p:tgtEl>
                                      </p:cBhvr>
                                    </p:animEffect>
                                    <p:anim calcmode="lin" valueType="num">
                                      <p:cBhvr>
                                        <p:cTn id="45" dur="1000" fill="hold"/>
                                        <p:tgtEl>
                                          <p:spTgt spid="20"/>
                                        </p:tgtEl>
                                        <p:attrNameLst>
                                          <p:attrName>ppt_x</p:attrName>
                                        </p:attrNameLst>
                                      </p:cBhvr>
                                      <p:tavLst>
                                        <p:tav tm="0">
                                          <p:val>
                                            <p:strVal val="#ppt_x"/>
                                          </p:val>
                                        </p:tav>
                                        <p:tav tm="100000">
                                          <p:val>
                                            <p:strVal val="#ppt_x"/>
                                          </p:val>
                                        </p:tav>
                                      </p:tavLst>
                                    </p:anim>
                                    <p:anim calcmode="lin" valueType="num">
                                      <p:cBhvr>
                                        <p:cTn id="46"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7" presetClass="entr" presetSubtype="0"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fade">
                                      <p:cBhvr>
                                        <p:cTn id="51" dur="1000"/>
                                        <p:tgtEl>
                                          <p:spTgt spid="21"/>
                                        </p:tgtEl>
                                      </p:cBhvr>
                                    </p:animEffect>
                                    <p:anim calcmode="lin" valueType="num">
                                      <p:cBhvr>
                                        <p:cTn id="52" dur="1000" fill="hold"/>
                                        <p:tgtEl>
                                          <p:spTgt spid="21"/>
                                        </p:tgtEl>
                                        <p:attrNameLst>
                                          <p:attrName>ppt_x</p:attrName>
                                        </p:attrNameLst>
                                      </p:cBhvr>
                                      <p:tavLst>
                                        <p:tav tm="0">
                                          <p:val>
                                            <p:strVal val="#ppt_x"/>
                                          </p:val>
                                        </p:tav>
                                        <p:tav tm="100000">
                                          <p:val>
                                            <p:strVal val="#ppt_x"/>
                                          </p:val>
                                        </p:tav>
                                      </p:tavLst>
                                    </p:anim>
                                    <p:anim calcmode="lin" valueType="num">
                                      <p:cBhvr>
                                        <p:cTn id="53" dur="1000" fill="hold"/>
                                        <p:tgtEl>
                                          <p:spTgt spid="21"/>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49"/>
                                            </p:cond>
                                          </p:stCondLst>
                                          <p:endCondLst>
                                            <p:cond evt="onStopAudio" delay="0">
                                              <p:tgtEl>
                                                <p:sldTgt/>
                                              </p:tgtEl>
                                            </p:cond>
                                          </p:endCondLst>
                                        </p:cTn>
                                        <p:tgtEl>
                                          <p:sndTgt r:embed="rId4" name="voltage.wav"/>
                                        </p:tgtEl>
                                      </p:cMediaNode>
                                    </p:audio>
                                  </p:subTnLst>
                                </p:cTn>
                              </p:par>
                              <p:par>
                                <p:cTn id="54" presetID="47" presetClass="entr" presetSubtype="0" fill="hold" grpId="0" nodeType="with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fade">
                                      <p:cBhvr>
                                        <p:cTn id="56" dur="1000"/>
                                        <p:tgtEl>
                                          <p:spTgt spid="22"/>
                                        </p:tgtEl>
                                      </p:cBhvr>
                                    </p:animEffect>
                                    <p:anim calcmode="lin" valueType="num">
                                      <p:cBhvr>
                                        <p:cTn id="57" dur="1000" fill="hold"/>
                                        <p:tgtEl>
                                          <p:spTgt spid="22"/>
                                        </p:tgtEl>
                                        <p:attrNameLst>
                                          <p:attrName>ppt_x</p:attrName>
                                        </p:attrNameLst>
                                      </p:cBhvr>
                                      <p:tavLst>
                                        <p:tav tm="0">
                                          <p:val>
                                            <p:strVal val="#ppt_x"/>
                                          </p:val>
                                        </p:tav>
                                        <p:tav tm="100000">
                                          <p:val>
                                            <p:strVal val="#ppt_x"/>
                                          </p:val>
                                        </p:tav>
                                      </p:tavLst>
                                    </p:anim>
                                    <p:anim calcmode="lin" valueType="num">
                                      <p:cBhvr>
                                        <p:cTn id="58"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1000"/>
                                        <p:tgtEl>
                                          <p:spTgt spid="25"/>
                                        </p:tgtEl>
                                      </p:cBhvr>
                                    </p:animEffect>
                                    <p:anim calcmode="lin" valueType="num">
                                      <p:cBhvr>
                                        <p:cTn id="64" dur="1000" fill="hold"/>
                                        <p:tgtEl>
                                          <p:spTgt spid="25"/>
                                        </p:tgtEl>
                                        <p:attrNameLst>
                                          <p:attrName>ppt_x</p:attrName>
                                        </p:attrNameLst>
                                      </p:cBhvr>
                                      <p:tavLst>
                                        <p:tav tm="0">
                                          <p:val>
                                            <p:strVal val="#ppt_x"/>
                                          </p:val>
                                        </p:tav>
                                        <p:tav tm="100000">
                                          <p:val>
                                            <p:strVal val="#ppt_x"/>
                                          </p:val>
                                        </p:tav>
                                      </p:tavLst>
                                    </p:anim>
                                    <p:anim calcmode="lin" valueType="num">
                                      <p:cBhvr>
                                        <p:cTn id="65" dur="1000" fill="hold"/>
                                        <p:tgtEl>
                                          <p:spTgt spid="25"/>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61"/>
                                            </p:cond>
                                          </p:stCondLst>
                                          <p:endCondLst>
                                            <p:cond evt="onStopAudio" delay="0">
                                              <p:tgtEl>
                                                <p:sldTgt/>
                                              </p:tgtEl>
                                            </p:cond>
                                          </p:endCondLst>
                                        </p:cTn>
                                        <p:tgtEl>
                                          <p:sndTgt r:embed="rId4" name="voltage.wav"/>
                                        </p:tgtEl>
                                      </p:cMediaNode>
                                    </p:audio>
                                  </p:subTnLst>
                                </p:cTn>
                              </p:par>
                              <p:par>
                                <p:cTn id="66" presetID="47" presetClass="entr" presetSubtype="0" fill="hold" grpId="0" nodeType="with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fade">
                                      <p:cBhvr>
                                        <p:cTn id="68" dur="1000"/>
                                        <p:tgtEl>
                                          <p:spTgt spid="26"/>
                                        </p:tgtEl>
                                      </p:cBhvr>
                                    </p:animEffect>
                                    <p:anim calcmode="lin" valueType="num">
                                      <p:cBhvr>
                                        <p:cTn id="69" dur="1000" fill="hold"/>
                                        <p:tgtEl>
                                          <p:spTgt spid="26"/>
                                        </p:tgtEl>
                                        <p:attrNameLst>
                                          <p:attrName>ppt_x</p:attrName>
                                        </p:attrNameLst>
                                      </p:cBhvr>
                                      <p:tavLst>
                                        <p:tav tm="0">
                                          <p:val>
                                            <p:strVal val="#ppt_x"/>
                                          </p:val>
                                        </p:tav>
                                        <p:tav tm="100000">
                                          <p:val>
                                            <p:strVal val="#ppt_x"/>
                                          </p:val>
                                        </p:tav>
                                      </p:tavLst>
                                    </p:anim>
                                    <p:anim calcmode="lin" valueType="num">
                                      <p:cBhvr>
                                        <p:cTn id="70" dur="1000" fill="hold"/>
                                        <p:tgtEl>
                                          <p:spTgt spid="26"/>
                                        </p:tgtEl>
                                        <p:attrNameLst>
                                          <p:attrName>ppt_y</p:attrName>
                                        </p:attrNameLst>
                                      </p:cBhvr>
                                      <p:tavLst>
                                        <p:tav tm="0">
                                          <p:val>
                                            <p:strVal val="#ppt_y-.1"/>
                                          </p:val>
                                        </p:tav>
                                        <p:tav tm="100000">
                                          <p:val>
                                            <p:strVal val="#ppt_y"/>
                                          </p:val>
                                        </p:tav>
                                      </p:tavLst>
                                    </p:anim>
                                  </p:childTnLst>
                                </p:cTn>
                              </p:par>
                            </p:childTnLst>
                          </p:cTn>
                        </p:par>
                        <p:par>
                          <p:cTn id="71" fill="hold">
                            <p:stCondLst>
                              <p:cond delay="1000"/>
                            </p:stCondLst>
                            <p:childTnLst>
                              <p:par>
                                <p:cTn id="72" presetID="49" presetClass="entr" presetSubtype="0" decel="100000" fill="hold" grpId="0" nodeType="afterEffect">
                                  <p:stCondLst>
                                    <p:cond delay="0"/>
                                  </p:stCondLst>
                                  <p:childTnLst>
                                    <p:set>
                                      <p:cBhvr>
                                        <p:cTn id="73" dur="1" fill="hold">
                                          <p:stCondLst>
                                            <p:cond delay="0"/>
                                          </p:stCondLst>
                                        </p:cTn>
                                        <p:tgtEl>
                                          <p:spTgt spid="28"/>
                                        </p:tgtEl>
                                        <p:attrNameLst>
                                          <p:attrName>style.visibility</p:attrName>
                                        </p:attrNameLst>
                                      </p:cBhvr>
                                      <p:to>
                                        <p:strVal val="visible"/>
                                      </p:to>
                                    </p:set>
                                    <p:anim calcmode="lin" valueType="num">
                                      <p:cBhvr>
                                        <p:cTn id="74" dur="500" fill="hold"/>
                                        <p:tgtEl>
                                          <p:spTgt spid="28"/>
                                        </p:tgtEl>
                                        <p:attrNameLst>
                                          <p:attrName>ppt_w</p:attrName>
                                        </p:attrNameLst>
                                      </p:cBhvr>
                                      <p:tavLst>
                                        <p:tav tm="0">
                                          <p:val>
                                            <p:fltVal val="0"/>
                                          </p:val>
                                        </p:tav>
                                        <p:tav tm="100000">
                                          <p:val>
                                            <p:strVal val="#ppt_w"/>
                                          </p:val>
                                        </p:tav>
                                      </p:tavLst>
                                    </p:anim>
                                    <p:anim calcmode="lin" valueType="num">
                                      <p:cBhvr>
                                        <p:cTn id="75" dur="500" fill="hold"/>
                                        <p:tgtEl>
                                          <p:spTgt spid="28"/>
                                        </p:tgtEl>
                                        <p:attrNameLst>
                                          <p:attrName>ppt_h</p:attrName>
                                        </p:attrNameLst>
                                      </p:cBhvr>
                                      <p:tavLst>
                                        <p:tav tm="0">
                                          <p:val>
                                            <p:fltVal val="0"/>
                                          </p:val>
                                        </p:tav>
                                        <p:tav tm="100000">
                                          <p:val>
                                            <p:strVal val="#ppt_h"/>
                                          </p:val>
                                        </p:tav>
                                      </p:tavLst>
                                    </p:anim>
                                    <p:anim calcmode="lin" valueType="num">
                                      <p:cBhvr>
                                        <p:cTn id="76" dur="500" fill="hold"/>
                                        <p:tgtEl>
                                          <p:spTgt spid="28"/>
                                        </p:tgtEl>
                                        <p:attrNameLst>
                                          <p:attrName>style.rotation</p:attrName>
                                        </p:attrNameLst>
                                      </p:cBhvr>
                                      <p:tavLst>
                                        <p:tav tm="0">
                                          <p:val>
                                            <p:fltVal val="360"/>
                                          </p:val>
                                        </p:tav>
                                        <p:tav tm="100000">
                                          <p:val>
                                            <p:fltVal val="0"/>
                                          </p:val>
                                        </p:tav>
                                      </p:tavLst>
                                    </p:anim>
                                    <p:animEffect transition="in" filter="fade">
                                      <p:cBhvr>
                                        <p:cTn id="7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59" grpId="0" animBg="1"/>
      <p:bldP spid="60" grpId="0" animBg="1"/>
      <p:bldP spid="17" grpId="0" animBg="1"/>
      <p:bldP spid="18" grpId="0" animBg="1"/>
      <p:bldP spid="19" grpId="0" animBg="1"/>
      <p:bldP spid="20" grpId="0" animBg="1"/>
      <p:bldP spid="21" grpId="0" animBg="1"/>
      <p:bldP spid="22" grpId="0" animBg="1"/>
      <p:bldP spid="25" grpId="0" animBg="1"/>
      <p:bldP spid="26" grpId="0" animBg="1"/>
      <p:bldP spid="2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7001">
              <a:srgbClr val="E6E6E6"/>
            </a:gs>
            <a:gs pos="32001">
              <a:srgbClr val="7D8496"/>
            </a:gs>
            <a:gs pos="47000">
              <a:srgbClr val="E6E6E6"/>
            </a:gs>
            <a:gs pos="85001">
              <a:srgbClr val="7D8496"/>
            </a:gs>
            <a:gs pos="100000">
              <a:srgbClr val="E6E6E6"/>
            </a:gs>
          </a:gsLst>
          <a:lin ang="5400000" scaled="0"/>
        </a:gradFill>
        <a:effectLst/>
      </p:bgPr>
    </p:bg>
    <p:spTree>
      <p:nvGrpSpPr>
        <p:cNvPr id="1" name=""/>
        <p:cNvGrpSpPr/>
        <p:nvPr/>
      </p:nvGrpSpPr>
      <p:grpSpPr>
        <a:xfrm>
          <a:off x="0" y="0"/>
          <a:ext cx="0" cy="0"/>
          <a:chOff x="0" y="0"/>
          <a:chExt cx="0" cy="0"/>
        </a:xfrm>
      </p:grpSpPr>
      <p:sp>
        <p:nvSpPr>
          <p:cNvPr id="10" name="Rectangle 9"/>
          <p:cNvSpPr/>
          <p:nvPr/>
        </p:nvSpPr>
        <p:spPr>
          <a:xfrm>
            <a:off x="195943" y="152400"/>
            <a:ext cx="8641080" cy="1000149"/>
          </a:xfrm>
          <a:prstGeom prst="rect">
            <a:avLst/>
          </a:prstGeom>
          <a:solidFill>
            <a:schemeClr val="bg1"/>
          </a:solidFill>
          <a:ln w="25400" cap="flat" cmpd="sng" algn="ctr">
            <a:noFill/>
            <a:prstDash val="solid"/>
          </a:ln>
          <a:effectLst/>
          <a:scene3d>
            <a:camera prst="orthographicFront">
              <a:rot lat="0" lon="0" rev="0"/>
            </a:camera>
            <a:lightRig rig="chilly" dir="t">
              <a:rot lat="0" lon="0" rev="18480000"/>
            </a:lightRig>
          </a:scene3d>
          <a:sp3d prstMaterial="clear">
            <a:bevelT h="63500"/>
          </a:sp3d>
        </p:spPr>
        <p:txBody>
          <a:bodyPr rtlCol="0" anchor="ctr"/>
          <a:lstStyle/>
          <a:p>
            <a:pPr algn="ctr" rtl="1">
              <a:lnSpc>
                <a:spcPct val="150000"/>
              </a:lnSpc>
            </a:pPr>
            <a:r>
              <a:rPr lang="fa-IR" sz="4400" dirty="0">
                <a:solidFill>
                  <a:srgbClr val="C00000"/>
                </a:solidFill>
                <a:latin typeface="Titr" pitchFamily="2" charset="-78"/>
                <a:cs typeface="Titr" pitchFamily="2" charset="-78"/>
              </a:rPr>
              <a:t>بحران اقتدار</a:t>
            </a:r>
            <a:endParaRPr lang="de-DE" sz="4400" dirty="0">
              <a:solidFill>
                <a:srgbClr val="C00000"/>
              </a:solidFill>
              <a:latin typeface="Titr" pitchFamily="2" charset="-78"/>
              <a:cs typeface="Titr" pitchFamily="2" charset="-78"/>
            </a:endParaRPr>
          </a:p>
        </p:txBody>
      </p:sp>
      <p:sp>
        <p:nvSpPr>
          <p:cNvPr id="11" name="Rectangle 10"/>
          <p:cNvSpPr/>
          <p:nvPr/>
        </p:nvSpPr>
        <p:spPr>
          <a:xfrm>
            <a:off x="195943" y="1360714"/>
            <a:ext cx="8673737" cy="1000149"/>
          </a:xfrm>
          <a:prstGeom prst="rect">
            <a:avLst/>
          </a:prstGeom>
          <a:solidFill>
            <a:schemeClr val="bg1"/>
          </a:solidFill>
          <a:ln w="25400" cap="flat" cmpd="sng" algn="ctr">
            <a:noFill/>
            <a:prstDash val="solid"/>
          </a:ln>
          <a:effectLst/>
          <a:scene3d>
            <a:camera prst="orthographicFront">
              <a:rot lat="0" lon="0" rev="0"/>
            </a:camera>
            <a:lightRig rig="chilly" dir="t">
              <a:rot lat="0" lon="0" rev="18480000"/>
            </a:lightRig>
          </a:scene3d>
          <a:sp3d prstMaterial="clear">
            <a:bevelT h="63500"/>
          </a:sp3d>
        </p:spPr>
        <p:txBody>
          <a:bodyPr rtlCol="0" anchor="ctr"/>
          <a:lstStyle/>
          <a:p>
            <a:pPr algn="r" rtl="1">
              <a:lnSpc>
                <a:spcPct val="150000"/>
              </a:lnSpc>
            </a:pPr>
            <a:r>
              <a:rPr lang="fa-IR" sz="1700" dirty="0" smtClean="0">
                <a:latin typeface="Titr" pitchFamily="2" charset="-78"/>
                <a:cs typeface="Titr" pitchFamily="2" charset="-78"/>
              </a:rPr>
              <a:t>اقتدار یک </a:t>
            </a:r>
            <a:r>
              <a:rPr lang="fa-IR" sz="1700" dirty="0">
                <a:latin typeface="Titr" pitchFamily="2" charset="-78"/>
                <a:cs typeface="Titr" pitchFamily="2" charset="-78"/>
              </a:rPr>
              <a:t>نظام سیاسی حفظ سلطه نظام ازمجاری قانونی مورد پذیرش جامعه </a:t>
            </a:r>
            <a:r>
              <a:rPr lang="fa-IR" sz="1700" dirty="0" smtClean="0">
                <a:latin typeface="Titr" pitchFamily="2" charset="-78"/>
                <a:cs typeface="Titr" pitchFamily="2" charset="-78"/>
              </a:rPr>
              <a:t>و مطابق </a:t>
            </a:r>
            <a:r>
              <a:rPr lang="fa-IR" sz="1700" dirty="0">
                <a:latin typeface="Titr" pitchFamily="2" charset="-78"/>
                <a:cs typeface="Titr" pitchFamily="2" charset="-78"/>
              </a:rPr>
              <a:t>با موازین حقوق بشر </a:t>
            </a:r>
            <a:r>
              <a:rPr lang="fa-IR" sz="1700" dirty="0" smtClean="0">
                <a:latin typeface="Titr" pitchFamily="2" charset="-78"/>
                <a:cs typeface="Titr" pitchFamily="2" charset="-78"/>
              </a:rPr>
              <a:t>است.</a:t>
            </a:r>
            <a:endParaRPr lang="en-TT" sz="1700" dirty="0"/>
          </a:p>
        </p:txBody>
      </p:sp>
      <p:sp>
        <p:nvSpPr>
          <p:cNvPr id="12" name="Rectangle 11"/>
          <p:cNvSpPr/>
          <p:nvPr/>
        </p:nvSpPr>
        <p:spPr>
          <a:xfrm>
            <a:off x="195943" y="2525485"/>
            <a:ext cx="8673737" cy="979715"/>
          </a:xfrm>
          <a:prstGeom prst="rect">
            <a:avLst/>
          </a:prstGeom>
          <a:solidFill>
            <a:schemeClr val="bg1"/>
          </a:solidFill>
          <a:ln w="25400" cap="flat" cmpd="sng" algn="ctr">
            <a:noFill/>
            <a:prstDash val="solid"/>
          </a:ln>
          <a:effectLst/>
          <a:scene3d>
            <a:camera prst="orthographicFront">
              <a:rot lat="0" lon="0" rev="0"/>
            </a:camera>
            <a:lightRig rig="chilly" dir="t">
              <a:rot lat="0" lon="0" rev="18480000"/>
            </a:lightRig>
          </a:scene3d>
          <a:sp3d prstMaterial="clear">
            <a:bevelT h="63500"/>
          </a:sp3d>
        </p:spPr>
        <p:txBody>
          <a:bodyPr rtlCol="0" anchor="ctr"/>
          <a:lstStyle/>
          <a:p>
            <a:pPr algn="r" rtl="1">
              <a:lnSpc>
                <a:spcPct val="150000"/>
              </a:lnSpc>
            </a:pPr>
            <a:r>
              <a:rPr lang="fa-IR" sz="1700" dirty="0" smtClean="0">
                <a:latin typeface="Titr" pitchFamily="2" charset="-78"/>
                <a:cs typeface="Titr" pitchFamily="2" charset="-78"/>
              </a:rPr>
              <a:t>هدف از اعمال اقتدار در بعد </a:t>
            </a:r>
            <a:r>
              <a:rPr lang="fa-IR" sz="1700" dirty="0">
                <a:latin typeface="Titr" pitchFamily="2" charset="-78"/>
                <a:cs typeface="Titr" pitchFamily="2" charset="-78"/>
              </a:rPr>
              <a:t>داخلی٬ برقراری –حفظ </a:t>
            </a:r>
            <a:r>
              <a:rPr lang="fa-IR" sz="1700" dirty="0" smtClean="0">
                <a:latin typeface="Titr" pitchFamily="2" charset="-78"/>
                <a:cs typeface="Titr" pitchFamily="2" charset="-78"/>
              </a:rPr>
              <a:t>و تداوم </a:t>
            </a:r>
            <a:r>
              <a:rPr lang="fa-IR" sz="1700" dirty="0">
                <a:latin typeface="Titr" pitchFamily="2" charset="-78"/>
                <a:cs typeface="Titr" pitchFamily="2" charset="-78"/>
              </a:rPr>
              <a:t>امنیت جانی – مالی </a:t>
            </a:r>
            <a:r>
              <a:rPr lang="fa-IR" sz="1700" dirty="0" smtClean="0">
                <a:latin typeface="Titr" pitchFamily="2" charset="-78"/>
                <a:cs typeface="Titr" pitchFamily="2" charset="-78"/>
              </a:rPr>
              <a:t>و قضائی </a:t>
            </a:r>
            <a:r>
              <a:rPr lang="fa-IR" sz="1700" dirty="0">
                <a:latin typeface="Titr" pitchFamily="2" charset="-78"/>
                <a:cs typeface="Titr" pitchFamily="2" charset="-78"/>
              </a:rPr>
              <a:t>شهروندان جامعه </a:t>
            </a:r>
            <a:r>
              <a:rPr lang="fa-IR" sz="1700" dirty="0" smtClean="0">
                <a:latin typeface="Titr" pitchFamily="2" charset="-78"/>
                <a:cs typeface="Titr" pitchFamily="2" charset="-78"/>
              </a:rPr>
              <a:t>است. </a:t>
            </a:r>
            <a:endParaRPr lang="fa-IR" sz="1700" dirty="0">
              <a:latin typeface="Titr" pitchFamily="2" charset="-78"/>
              <a:cs typeface="Titr" pitchFamily="2" charset="-78"/>
            </a:endParaRPr>
          </a:p>
        </p:txBody>
      </p:sp>
      <p:sp>
        <p:nvSpPr>
          <p:cNvPr id="13" name="Rectangle 12"/>
          <p:cNvSpPr/>
          <p:nvPr/>
        </p:nvSpPr>
        <p:spPr>
          <a:xfrm>
            <a:off x="195943" y="3657600"/>
            <a:ext cx="8662851" cy="1828800"/>
          </a:xfrm>
          <a:prstGeom prst="rect">
            <a:avLst/>
          </a:prstGeom>
          <a:solidFill>
            <a:schemeClr val="bg1"/>
          </a:solidFill>
          <a:ln w="25400" cap="flat" cmpd="sng" algn="ctr">
            <a:noFill/>
            <a:prstDash val="solid"/>
          </a:ln>
          <a:effectLst/>
          <a:scene3d>
            <a:camera prst="orthographicFront">
              <a:rot lat="0" lon="0" rev="0"/>
            </a:camera>
            <a:lightRig rig="chilly" dir="t">
              <a:rot lat="0" lon="0" rev="18480000"/>
            </a:lightRig>
          </a:scene3d>
          <a:sp3d prstMaterial="clear">
            <a:bevelT h="63500"/>
          </a:sp3d>
        </p:spPr>
        <p:txBody>
          <a:bodyPr rtlCol="0" anchor="ctr"/>
          <a:lstStyle/>
          <a:p>
            <a:pPr algn="r" rtl="1">
              <a:lnSpc>
                <a:spcPct val="150000"/>
              </a:lnSpc>
            </a:pPr>
            <a:r>
              <a:rPr lang="fa-IR" sz="1700" dirty="0" smtClean="0">
                <a:latin typeface="Titr" pitchFamily="2" charset="-78"/>
                <a:cs typeface="Titr" pitchFamily="2" charset="-78"/>
              </a:rPr>
              <a:t>جمهوری </a:t>
            </a:r>
            <a:r>
              <a:rPr lang="fa-IR" sz="1700" dirty="0">
                <a:latin typeface="Titr" pitchFamily="2" charset="-78"/>
                <a:cs typeface="Titr" pitchFamily="2" charset="-78"/>
              </a:rPr>
              <a:t>اسلامی </a:t>
            </a:r>
            <a:r>
              <a:rPr lang="fa-IR" sz="1700" dirty="0" smtClean="0">
                <a:latin typeface="Titr" pitchFamily="2" charset="-78"/>
                <a:cs typeface="Titr" pitchFamily="2" charset="-78"/>
              </a:rPr>
              <a:t>با تعرض </a:t>
            </a:r>
            <a:r>
              <a:rPr lang="fa-IR" sz="1700" dirty="0">
                <a:latin typeface="Titr" pitchFamily="2" charset="-78"/>
                <a:cs typeface="Titr" pitchFamily="2" charset="-78"/>
              </a:rPr>
              <a:t>مداوم به هر سه حوزه امنیت شهروندان هم ازطریق قانون اساسی مبتنی برتبعیض خود و هم با گشاده دستی نیروهای امنیتی </a:t>
            </a:r>
            <a:r>
              <a:rPr lang="fa-IR" sz="1700" dirty="0" smtClean="0">
                <a:latin typeface="Titr" pitchFamily="2" charset="-78"/>
                <a:cs typeface="Titr" pitchFamily="2" charset="-78"/>
              </a:rPr>
              <a:t>و سپاه در استفاده از قهر و خشونت و هم </a:t>
            </a:r>
            <a:r>
              <a:rPr lang="fa-IR" sz="1700" dirty="0">
                <a:latin typeface="Titr" pitchFamily="2" charset="-78"/>
                <a:cs typeface="Titr" pitchFamily="2" charset="-78"/>
              </a:rPr>
              <a:t>ازطریق قتل </a:t>
            </a:r>
            <a:r>
              <a:rPr lang="fa-IR" sz="1700" dirty="0" smtClean="0">
                <a:latin typeface="Titr" pitchFamily="2" charset="-78"/>
                <a:cs typeface="Titr" pitchFamily="2" charset="-78"/>
              </a:rPr>
              <a:t>و ارعاب و شکنجه </a:t>
            </a:r>
            <a:r>
              <a:rPr lang="fa-IR" sz="1700" dirty="0">
                <a:latin typeface="Titr" pitchFamily="2" charset="-78"/>
                <a:cs typeface="Titr" pitchFamily="2" charset="-78"/>
              </a:rPr>
              <a:t>شهروندان به عاملیت دستگاه قضائی </a:t>
            </a:r>
            <a:r>
              <a:rPr lang="fa-IR" sz="1700" dirty="0" smtClean="0">
                <a:latin typeface="Titr" pitchFamily="2" charset="-78"/>
                <a:cs typeface="Titr" pitchFamily="2" charset="-78"/>
              </a:rPr>
              <a:t>و با </a:t>
            </a:r>
            <a:r>
              <a:rPr lang="fa-IR" sz="1700" dirty="0">
                <a:latin typeface="Titr" pitchFamily="2" charset="-78"/>
                <a:cs typeface="Titr" pitchFamily="2" charset="-78"/>
              </a:rPr>
              <a:t>تفتیش عقائد </a:t>
            </a:r>
            <a:r>
              <a:rPr lang="fa-IR" sz="1700" dirty="0" smtClean="0">
                <a:latin typeface="Titr" pitchFamily="2" charset="-78"/>
                <a:cs typeface="Titr" pitchFamily="2" charset="-78"/>
              </a:rPr>
              <a:t>و سانسور از ابتدای </a:t>
            </a:r>
            <a:r>
              <a:rPr lang="fa-IR" sz="1700" dirty="0">
                <a:latin typeface="Titr" pitchFamily="2" charset="-78"/>
                <a:cs typeface="Titr" pitchFamily="2" charset="-78"/>
              </a:rPr>
              <a:t>تاسیس خود دربحران</a:t>
            </a:r>
            <a:r>
              <a:rPr lang="fr-FR" sz="1700" dirty="0">
                <a:latin typeface="Titr" pitchFamily="2" charset="-78"/>
                <a:cs typeface="Titr" pitchFamily="2" charset="-78"/>
              </a:rPr>
              <a:t> </a:t>
            </a:r>
            <a:r>
              <a:rPr lang="fa-IR" sz="1700" dirty="0">
                <a:latin typeface="Titr" pitchFamily="2" charset="-78"/>
                <a:cs typeface="Titr" pitchFamily="2" charset="-78"/>
              </a:rPr>
              <a:t>اقتداربوده است.</a:t>
            </a:r>
          </a:p>
        </p:txBody>
      </p:sp>
      <p:sp>
        <p:nvSpPr>
          <p:cNvPr id="14" name="Rectangle 13"/>
          <p:cNvSpPr/>
          <p:nvPr/>
        </p:nvSpPr>
        <p:spPr>
          <a:xfrm>
            <a:off x="195943" y="5647011"/>
            <a:ext cx="8662851" cy="1100126"/>
          </a:xfrm>
          <a:prstGeom prst="rect">
            <a:avLst/>
          </a:prstGeom>
          <a:solidFill>
            <a:schemeClr val="bg1"/>
          </a:solidFill>
          <a:ln w="25400" cap="flat" cmpd="sng" algn="ctr">
            <a:noFill/>
            <a:prstDash val="solid"/>
          </a:ln>
          <a:effectLst/>
          <a:scene3d>
            <a:camera prst="orthographicFront">
              <a:rot lat="0" lon="0" rev="0"/>
            </a:camera>
            <a:lightRig rig="chilly" dir="t">
              <a:rot lat="0" lon="0" rev="18480000"/>
            </a:lightRig>
          </a:scene3d>
          <a:sp3d prstMaterial="clear">
            <a:bevelT h="63500"/>
          </a:sp3d>
        </p:spPr>
        <p:txBody>
          <a:bodyPr rtlCol="0" anchor="ctr"/>
          <a:lstStyle/>
          <a:p>
            <a:pPr algn="r" rtl="1">
              <a:lnSpc>
                <a:spcPct val="150000"/>
              </a:lnSpc>
            </a:pPr>
            <a:r>
              <a:rPr lang="fa-IR" sz="1700" dirty="0">
                <a:latin typeface="Titr" pitchFamily="2" charset="-78"/>
                <a:cs typeface="Titr" pitchFamily="2" charset="-78"/>
              </a:rPr>
              <a:t>نتیجه تداوم بیش از سه دهه استفاده </a:t>
            </a:r>
            <a:r>
              <a:rPr lang="fa-IR" sz="1700" dirty="0" smtClean="0">
                <a:latin typeface="Titr" pitchFamily="2" charset="-78"/>
                <a:cs typeface="Titr" pitchFamily="2" charset="-78"/>
              </a:rPr>
              <a:t>از قهر و خشونت</a:t>
            </a:r>
            <a:r>
              <a:rPr lang="fa-IR" sz="1700" dirty="0">
                <a:latin typeface="Titr" pitchFamily="2" charset="-78"/>
                <a:cs typeface="Titr" pitchFamily="2" charset="-78"/>
              </a:rPr>
              <a:t>٬ فرادستی سپاه </a:t>
            </a:r>
            <a:r>
              <a:rPr lang="fa-IR" sz="1700" dirty="0" smtClean="0">
                <a:latin typeface="Titr" pitchFamily="2" charset="-78"/>
                <a:cs typeface="Titr" pitchFamily="2" charset="-78"/>
              </a:rPr>
              <a:t>و نیروهای </a:t>
            </a:r>
            <a:r>
              <a:rPr lang="fa-IR" sz="1700" dirty="0">
                <a:latin typeface="Titr" pitchFamily="2" charset="-78"/>
                <a:cs typeface="Titr" pitchFamily="2" charset="-78"/>
              </a:rPr>
              <a:t>امنیتی </a:t>
            </a:r>
            <a:r>
              <a:rPr lang="fa-IR" sz="1700" dirty="0" smtClean="0">
                <a:latin typeface="Titr" pitchFamily="2" charset="-78"/>
                <a:cs typeface="Titr" pitchFamily="2" charset="-78"/>
              </a:rPr>
              <a:t>در همه </a:t>
            </a:r>
            <a:r>
              <a:rPr lang="fa-IR" sz="1700" dirty="0">
                <a:latin typeface="Titr" pitchFamily="2" charset="-78"/>
                <a:cs typeface="Titr" pitchFamily="2" charset="-78"/>
              </a:rPr>
              <a:t>امور کشور </a:t>
            </a:r>
            <a:r>
              <a:rPr lang="fa-IR" sz="1700" dirty="0" smtClean="0">
                <a:latin typeface="Titr" pitchFamily="2" charset="-78"/>
                <a:cs typeface="Titr" pitchFamily="2" charset="-78"/>
              </a:rPr>
              <a:t>و نهادینه </a:t>
            </a:r>
            <a:r>
              <a:rPr lang="fa-IR" sz="1700" dirty="0">
                <a:latin typeface="Titr" pitchFamily="2" charset="-78"/>
                <a:cs typeface="Titr" pitchFamily="2" charset="-78"/>
              </a:rPr>
              <a:t>شدن حکومت </a:t>
            </a:r>
            <a:r>
              <a:rPr lang="fa-IR" sz="1700" dirty="0" smtClean="0">
                <a:latin typeface="Titr" pitchFamily="2" charset="-78"/>
                <a:cs typeface="Titr" pitchFamily="2" charset="-78"/>
              </a:rPr>
              <a:t>زور و قانون </a:t>
            </a:r>
            <a:r>
              <a:rPr lang="fa-IR" sz="1700" dirty="0">
                <a:latin typeface="Titr" pitchFamily="2" charset="-78"/>
                <a:cs typeface="Titr" pitchFamily="2" charset="-78"/>
              </a:rPr>
              <a:t>گریزی </a:t>
            </a:r>
            <a:r>
              <a:rPr lang="fa-IR" sz="1700" dirty="0" smtClean="0">
                <a:latin typeface="Titr" pitchFamily="2" charset="-78"/>
                <a:cs typeface="Titr" pitchFamily="2" charset="-78"/>
              </a:rPr>
              <a:t>و عدم </a:t>
            </a:r>
            <a:r>
              <a:rPr lang="fa-IR" sz="1700" dirty="0">
                <a:latin typeface="Titr" pitchFamily="2" charset="-78"/>
                <a:cs typeface="Titr" pitchFamily="2" charset="-78"/>
              </a:rPr>
              <a:t>پاسخ گوئی </a:t>
            </a:r>
            <a:r>
              <a:rPr lang="fa-IR" sz="1700" dirty="0" smtClean="0">
                <a:latin typeface="Titr" pitchFamily="2" charset="-78"/>
                <a:cs typeface="Titr" pitchFamily="2" charset="-78"/>
              </a:rPr>
              <a:t>مسوولین است. </a:t>
            </a:r>
            <a:endParaRPr lang="de-DE" sz="1700" dirty="0">
              <a:latin typeface="Titr" pitchFamily="2" charset="-78"/>
              <a:cs typeface="Titr" pitchFamily="2" charset="-78"/>
            </a:endParaRPr>
          </a:p>
        </p:txBody>
      </p:sp>
    </p:spTree>
    <p:extLst>
      <p:ext uri="{BB962C8B-B14F-4D97-AF65-F5344CB8AC3E}">
        <p14:creationId xmlns:p14="http://schemas.microsoft.com/office/powerpoint/2010/main" val="306701295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Scale>
                                      <p:cBhvr>
                                        <p:cTn id="7" dur="1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0"/>
                                        </p:tgtEl>
                                        <p:attrNameLst>
                                          <p:attrName>ppt_x</p:attrName>
                                          <p:attrName>ppt_y</p:attrName>
                                        </p:attrNameLst>
                                      </p:cBhvr>
                                    </p:animMotion>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Scale>
                                      <p:cBhvr>
                                        <p:cTn id="14"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11"/>
                                        </p:tgtEl>
                                        <p:attrNameLst>
                                          <p:attrName>ppt_x</p:attrName>
                                          <p:attrName>ppt_y</p:attrName>
                                        </p:attrNameLst>
                                      </p:cBhvr>
                                    </p:animMotion>
                                    <p:animEffect transition="in" filter="fade">
                                      <p:cBhvr>
                                        <p:cTn id="16" dur="10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Scale>
                                      <p:cBhvr>
                                        <p:cTn id="21" dur="1000" decel="50000" fill="hold">
                                          <p:stCondLst>
                                            <p:cond delay="0"/>
                                          </p:stCondLst>
                                        </p:cTn>
                                        <p:tgtEl>
                                          <p:spTgt spid="1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12"/>
                                        </p:tgtEl>
                                        <p:attrNameLst>
                                          <p:attrName>ppt_x</p:attrName>
                                          <p:attrName>ppt_y</p:attrName>
                                        </p:attrNameLst>
                                      </p:cBhvr>
                                    </p:animMotion>
                                    <p:animEffect transition="in" filter="fade">
                                      <p:cBhvr>
                                        <p:cTn id="23" dur="10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Scale>
                                      <p:cBhvr>
                                        <p:cTn id="28" dur="1000" decel="50000" fill="hold">
                                          <p:stCondLst>
                                            <p:cond delay="0"/>
                                          </p:stCondLst>
                                        </p:cTn>
                                        <p:tgtEl>
                                          <p:spTgt spid="1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13"/>
                                        </p:tgtEl>
                                        <p:attrNameLst>
                                          <p:attrName>ppt_x</p:attrName>
                                          <p:attrName>ppt_y</p:attrName>
                                        </p:attrNameLst>
                                      </p:cBhvr>
                                    </p:animMotion>
                                    <p:animEffect transition="in" filter="fade">
                                      <p:cBhvr>
                                        <p:cTn id="30" dur="10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Scale>
                                      <p:cBhvr>
                                        <p:cTn id="35" dur="1000" decel="50000" fill="hold">
                                          <p:stCondLst>
                                            <p:cond delay="0"/>
                                          </p:stCondLst>
                                        </p:cTn>
                                        <p:tgtEl>
                                          <p:spTgt spid="1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14"/>
                                        </p:tgtEl>
                                        <p:attrNameLst>
                                          <p:attrName>ppt_x</p:attrName>
                                          <p:attrName>ppt_y</p:attrName>
                                        </p:attrNameLst>
                                      </p:cBhvr>
                                    </p:animMotion>
                                    <p:animEffect transition="in" filter="fade">
                                      <p:cBhvr>
                                        <p:cTn id="3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7" name="Rectangle 6"/>
          <p:cNvSpPr/>
          <p:nvPr/>
        </p:nvSpPr>
        <p:spPr>
          <a:xfrm>
            <a:off x="239485" y="87086"/>
            <a:ext cx="8608423" cy="1066800"/>
          </a:xfrm>
          <a:prstGeom prst="rect">
            <a:avLst/>
          </a:prstGeom>
          <a:solidFill>
            <a:schemeClr val="bg2">
              <a:lumMod val="75000"/>
            </a:schemeClr>
          </a:solidFill>
          <a:ln/>
        </p:spPr>
        <p:style>
          <a:lnRef idx="3">
            <a:schemeClr val="lt1"/>
          </a:lnRef>
          <a:fillRef idx="1">
            <a:schemeClr val="accent5"/>
          </a:fillRef>
          <a:effectRef idx="1">
            <a:schemeClr val="accent5"/>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lnSpc>
                <a:spcPct val="170000"/>
              </a:lnSpc>
            </a:pPr>
            <a:r>
              <a:rPr lang="fa-IR"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نظام جمهوری اسلامی و پایه های اجتماعی</a:t>
            </a:r>
            <a:endParaRPr lang="de-DE"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endParaRPr>
          </a:p>
        </p:txBody>
      </p:sp>
      <p:sp>
        <p:nvSpPr>
          <p:cNvPr id="8" name="Rectangle 7"/>
          <p:cNvSpPr/>
          <p:nvPr/>
        </p:nvSpPr>
        <p:spPr>
          <a:xfrm>
            <a:off x="228600" y="1371600"/>
            <a:ext cx="8641080" cy="685799"/>
          </a:xfrm>
          <a:prstGeom prst="rect">
            <a:avLst/>
          </a:prstGeom>
          <a:solidFill>
            <a:schemeClr val="bg2">
              <a:lumMod val="75000"/>
            </a:schemeClr>
          </a:solidFill>
          <a:ln/>
        </p:spPr>
        <p:style>
          <a:lnRef idx="3">
            <a:schemeClr val="lt1"/>
          </a:lnRef>
          <a:fillRef idx="1">
            <a:schemeClr val="accent5"/>
          </a:fillRef>
          <a:effectRef idx="1">
            <a:schemeClr val="accent5"/>
          </a:effectRef>
          <a:fontRef idx="minor">
            <a:schemeClr val="lt1"/>
          </a:fontRef>
        </p:style>
        <p:txBody>
          <a:bodyPr rtlCol="0" anchor="ctr"/>
          <a:lstStyle/>
          <a:p>
            <a:pPr algn="r" rtl="1">
              <a:lnSpc>
                <a:spcPct val="160000"/>
              </a:lnSpc>
            </a:pPr>
            <a:r>
              <a:rPr lang="fa-IR" sz="1600" dirty="0" smtClean="0">
                <a:solidFill>
                  <a:schemeClr val="tx1"/>
                </a:solidFill>
                <a:latin typeface="Titr" pitchFamily="2" charset="-78"/>
                <a:cs typeface="Titr" pitchFamily="2" charset="-78"/>
              </a:rPr>
              <a:t>جمهوری </a:t>
            </a:r>
            <a:r>
              <a:rPr lang="fa-IR" sz="1600" dirty="0">
                <a:solidFill>
                  <a:schemeClr val="tx1"/>
                </a:solidFill>
                <a:latin typeface="Titr" pitchFamily="2" charset="-78"/>
                <a:cs typeface="Titr" pitchFamily="2" charset="-78"/>
              </a:rPr>
              <a:t>اسلامی تا پایان جنگ ایران </a:t>
            </a:r>
            <a:r>
              <a:rPr lang="fa-IR" sz="1600" dirty="0" smtClean="0">
                <a:solidFill>
                  <a:schemeClr val="tx1"/>
                </a:solidFill>
                <a:latin typeface="Titr" pitchFamily="2" charset="-78"/>
                <a:cs typeface="Titr" pitchFamily="2" charset="-78"/>
              </a:rPr>
              <a:t>و عراق </a:t>
            </a:r>
            <a:r>
              <a:rPr lang="fa-IR" sz="1600" dirty="0">
                <a:solidFill>
                  <a:schemeClr val="tx1"/>
                </a:solidFill>
                <a:latin typeface="Titr" pitchFamily="2" charset="-78"/>
                <a:cs typeface="Titr" pitchFamily="2" charset="-78"/>
              </a:rPr>
              <a:t>ازحمایت وسیع توده مردم برخوردار بود.                     </a:t>
            </a:r>
          </a:p>
        </p:txBody>
      </p:sp>
      <p:sp>
        <p:nvSpPr>
          <p:cNvPr id="9" name="Rectangle 8"/>
          <p:cNvSpPr/>
          <p:nvPr/>
        </p:nvSpPr>
        <p:spPr>
          <a:xfrm>
            <a:off x="228600" y="2198916"/>
            <a:ext cx="8641080" cy="1371600"/>
          </a:xfrm>
          <a:prstGeom prst="rect">
            <a:avLst/>
          </a:prstGeom>
          <a:solidFill>
            <a:schemeClr val="bg2">
              <a:lumMod val="75000"/>
            </a:schemeClr>
          </a:solidFill>
          <a:ln/>
        </p:spPr>
        <p:style>
          <a:lnRef idx="3">
            <a:schemeClr val="lt1"/>
          </a:lnRef>
          <a:fillRef idx="1">
            <a:schemeClr val="accent5"/>
          </a:fillRef>
          <a:effectRef idx="1">
            <a:schemeClr val="accent5"/>
          </a:effectRef>
          <a:fontRef idx="minor">
            <a:schemeClr val="lt1"/>
          </a:fontRef>
        </p:style>
        <p:txBody>
          <a:bodyPr rtlCol="0" anchor="ctr"/>
          <a:lstStyle/>
          <a:p>
            <a:pPr algn="r" rtl="1">
              <a:lnSpc>
                <a:spcPct val="160000"/>
              </a:lnSpc>
            </a:pPr>
            <a:r>
              <a:rPr lang="fa-IR" sz="1600" dirty="0">
                <a:solidFill>
                  <a:schemeClr val="tx1"/>
                </a:solidFill>
                <a:latin typeface="Titr" pitchFamily="2" charset="-78"/>
                <a:cs typeface="Titr" pitchFamily="2" charset="-78"/>
              </a:rPr>
              <a:t>پس ازجنگ و با آغازدوران رهبری آقای خامنه ای سعی شد به وسائل گوناگون </a:t>
            </a:r>
            <a:r>
              <a:rPr lang="fa-IR" sz="1600" dirty="0" smtClean="0">
                <a:solidFill>
                  <a:schemeClr val="tx1"/>
                </a:solidFill>
                <a:latin typeface="Titr" pitchFamily="2" charset="-78"/>
                <a:cs typeface="Titr" pitchFamily="2" charset="-78"/>
              </a:rPr>
              <a:t>از جمله </a:t>
            </a:r>
            <a:r>
              <a:rPr lang="fa-IR" sz="1600" dirty="0">
                <a:solidFill>
                  <a:schemeClr val="tx1"/>
                </a:solidFill>
                <a:latin typeface="Titr" pitchFamily="2" charset="-78"/>
                <a:cs typeface="Titr" pitchFamily="2" charset="-78"/>
              </a:rPr>
              <a:t>سیاست تعدیل اقتصادی، گشایش نسبی فضای سیاسی، بازسازی حماسی حوادث زمان جنگ ، تبلیغات مداوم، سوء استفاده از باورهای مذهبی  و از همه مهمتر برجسته سازی تصویر دشمن پایه های اجتماعی ازدست رفته ترمیم </a:t>
            </a:r>
            <a:r>
              <a:rPr lang="fa-IR" sz="1600" dirty="0" smtClean="0">
                <a:solidFill>
                  <a:schemeClr val="tx1"/>
                </a:solidFill>
                <a:latin typeface="Titr" pitchFamily="2" charset="-78"/>
                <a:cs typeface="Titr" pitchFamily="2" charset="-78"/>
              </a:rPr>
              <a:t>شود.                                             </a:t>
            </a:r>
            <a:endParaRPr lang="de-DE" sz="1600" dirty="0">
              <a:solidFill>
                <a:schemeClr val="tx1"/>
              </a:solidFill>
              <a:latin typeface="Titr" pitchFamily="2" charset="-78"/>
              <a:cs typeface="Titr" pitchFamily="2" charset="-78"/>
            </a:endParaRPr>
          </a:p>
        </p:txBody>
      </p:sp>
      <p:sp>
        <p:nvSpPr>
          <p:cNvPr id="2" name="Flèche vers le bas 1"/>
          <p:cNvSpPr/>
          <p:nvPr/>
        </p:nvSpPr>
        <p:spPr>
          <a:xfrm>
            <a:off x="1295400" y="3657600"/>
            <a:ext cx="6629400" cy="457200"/>
          </a:xfrm>
          <a:prstGeom prst="downArrow">
            <a:avLst>
              <a:gd name="adj1" fmla="val 65496"/>
              <a:gd name="adj2" fmla="val 50000"/>
            </a:avLst>
          </a:prstGeom>
          <a:solidFill>
            <a:schemeClr val="bg2">
              <a:lumMod val="75000"/>
            </a:schemeClr>
          </a:solid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TT">
              <a:solidFill>
                <a:schemeClr val="tx1"/>
              </a:solidFill>
            </a:endParaRPr>
          </a:p>
        </p:txBody>
      </p:sp>
      <p:sp>
        <p:nvSpPr>
          <p:cNvPr id="10" name="Rectangle 9"/>
          <p:cNvSpPr/>
          <p:nvPr/>
        </p:nvSpPr>
        <p:spPr>
          <a:xfrm>
            <a:off x="272142" y="4191001"/>
            <a:ext cx="8641080" cy="609600"/>
          </a:xfrm>
          <a:prstGeom prst="rect">
            <a:avLst/>
          </a:prstGeom>
          <a:solidFill>
            <a:schemeClr val="accent3">
              <a:lumMod val="60000"/>
              <a:lumOff val="40000"/>
            </a:schemeClr>
          </a:solidFill>
          <a:ln/>
        </p:spPr>
        <p:style>
          <a:lnRef idx="3">
            <a:schemeClr val="lt1"/>
          </a:lnRef>
          <a:fillRef idx="1">
            <a:schemeClr val="accent5"/>
          </a:fillRef>
          <a:effectRef idx="1">
            <a:schemeClr val="accent5"/>
          </a:effectRef>
          <a:fontRef idx="minor">
            <a:schemeClr val="lt1"/>
          </a:fontRef>
        </p:style>
        <p:txBody>
          <a:bodyPr rtlCol="0" anchor="ctr"/>
          <a:lstStyle/>
          <a:p>
            <a:pPr algn="r" rtl="1">
              <a:lnSpc>
                <a:spcPct val="150000"/>
              </a:lnSpc>
            </a:pPr>
            <a:r>
              <a:rPr lang="fa-IR" sz="1600" dirty="0" smtClean="0">
                <a:solidFill>
                  <a:schemeClr val="tx1"/>
                </a:solidFill>
                <a:latin typeface="Titr" pitchFamily="2" charset="-78"/>
                <a:cs typeface="Titr" pitchFamily="2" charset="-78"/>
              </a:rPr>
              <a:t>در دوران </a:t>
            </a:r>
            <a:r>
              <a:rPr lang="fa-IR" sz="1600" dirty="0">
                <a:solidFill>
                  <a:schemeClr val="tx1"/>
                </a:solidFill>
                <a:latin typeface="Titr" pitchFamily="2" charset="-78"/>
                <a:cs typeface="Titr" pitchFamily="2" charset="-78"/>
              </a:rPr>
              <a:t>سیاست تعدیل اقتصادی قشرمرفه </a:t>
            </a:r>
            <a:r>
              <a:rPr lang="fa-IR" sz="1600" dirty="0" smtClean="0">
                <a:solidFill>
                  <a:schemeClr val="tx1"/>
                </a:solidFill>
                <a:latin typeface="Titr" pitchFamily="2" charset="-78"/>
                <a:cs typeface="Titr" pitchFamily="2" charset="-78"/>
              </a:rPr>
              <a:t>و طبقه </a:t>
            </a:r>
            <a:r>
              <a:rPr lang="fa-IR" sz="1600" dirty="0">
                <a:solidFill>
                  <a:schemeClr val="tx1"/>
                </a:solidFill>
                <a:latin typeface="Titr" pitchFamily="2" charset="-78"/>
                <a:cs typeface="Titr" pitchFamily="2" charset="-78"/>
              </a:rPr>
              <a:t>اجتماعی بخش متوسط جامعه خود را </a:t>
            </a:r>
            <a:r>
              <a:rPr lang="fa-IR" sz="1600" dirty="0" smtClean="0">
                <a:solidFill>
                  <a:schemeClr val="tx1"/>
                </a:solidFill>
                <a:latin typeface="Titr" pitchFamily="2" charset="-78"/>
                <a:cs typeface="Titr" pitchFamily="2" charset="-78"/>
              </a:rPr>
              <a:t>یافتند.      </a:t>
            </a:r>
            <a:endParaRPr lang="fa-IR" sz="1600" dirty="0">
              <a:solidFill>
                <a:schemeClr val="tx1"/>
              </a:solidFill>
              <a:latin typeface="Titr" pitchFamily="2" charset="-78"/>
              <a:cs typeface="Titr" pitchFamily="2" charset="-78"/>
            </a:endParaRPr>
          </a:p>
        </p:txBody>
      </p:sp>
      <p:sp>
        <p:nvSpPr>
          <p:cNvPr id="11" name="Rectangle 10"/>
          <p:cNvSpPr/>
          <p:nvPr/>
        </p:nvSpPr>
        <p:spPr>
          <a:xfrm>
            <a:off x="228600" y="4903734"/>
            <a:ext cx="8641080" cy="773446"/>
          </a:xfrm>
          <a:prstGeom prst="rect">
            <a:avLst/>
          </a:prstGeom>
          <a:solidFill>
            <a:schemeClr val="accent3">
              <a:lumMod val="60000"/>
              <a:lumOff val="40000"/>
            </a:schemeClr>
          </a:solidFill>
          <a:ln/>
        </p:spPr>
        <p:style>
          <a:lnRef idx="3">
            <a:schemeClr val="lt1"/>
          </a:lnRef>
          <a:fillRef idx="1">
            <a:schemeClr val="accent5"/>
          </a:fillRef>
          <a:effectRef idx="1">
            <a:schemeClr val="accent5"/>
          </a:effectRef>
          <a:fontRef idx="minor">
            <a:schemeClr val="lt1"/>
          </a:fontRef>
        </p:style>
        <p:txBody>
          <a:bodyPr rtlCol="0" anchor="ctr"/>
          <a:lstStyle/>
          <a:p>
            <a:pPr algn="r" rtl="1">
              <a:lnSpc>
                <a:spcPct val="150000"/>
              </a:lnSpc>
            </a:pPr>
            <a:r>
              <a:rPr lang="fa-IR" sz="1600" dirty="0" smtClean="0">
                <a:solidFill>
                  <a:schemeClr val="tx1"/>
                </a:solidFill>
                <a:latin typeface="Titr" pitchFamily="2" charset="-78"/>
                <a:cs typeface="Titr" pitchFamily="2" charset="-78"/>
              </a:rPr>
              <a:t>در دوران </a:t>
            </a:r>
            <a:r>
              <a:rPr lang="fa-IR" sz="1600" dirty="0">
                <a:solidFill>
                  <a:schemeClr val="tx1"/>
                </a:solidFill>
                <a:latin typeface="Titr" pitchFamily="2" charset="-78"/>
                <a:cs typeface="Titr" pitchFamily="2" charset="-78"/>
              </a:rPr>
              <a:t>گشایش فضای سیاسی جامعه مدنی مدرن ایران پاگرفت و به تدریج نسلهای جدید مطالبات انباشته خود را مطرح </a:t>
            </a:r>
            <a:r>
              <a:rPr lang="fa-IR" sz="1600" dirty="0" smtClean="0">
                <a:solidFill>
                  <a:schemeClr val="tx1"/>
                </a:solidFill>
                <a:latin typeface="Titr" pitchFamily="2" charset="-78"/>
                <a:cs typeface="Titr" pitchFamily="2" charset="-78"/>
              </a:rPr>
              <a:t>نمودند.</a:t>
            </a:r>
            <a:endParaRPr lang="fa-IR" sz="1600" dirty="0">
              <a:solidFill>
                <a:schemeClr val="tx1"/>
              </a:solidFill>
              <a:latin typeface="Titr" pitchFamily="2" charset="-78"/>
              <a:cs typeface="Titr" pitchFamily="2" charset="-78"/>
            </a:endParaRPr>
          </a:p>
        </p:txBody>
      </p:sp>
      <p:sp>
        <p:nvSpPr>
          <p:cNvPr id="12" name="Rectangle 11"/>
          <p:cNvSpPr/>
          <p:nvPr/>
        </p:nvSpPr>
        <p:spPr>
          <a:xfrm>
            <a:off x="228600" y="5785477"/>
            <a:ext cx="8641080" cy="773446"/>
          </a:xfrm>
          <a:prstGeom prst="rect">
            <a:avLst/>
          </a:prstGeom>
          <a:solidFill>
            <a:schemeClr val="accent3">
              <a:lumMod val="60000"/>
              <a:lumOff val="40000"/>
            </a:schemeClr>
          </a:solidFill>
          <a:ln/>
        </p:spPr>
        <p:style>
          <a:lnRef idx="3">
            <a:schemeClr val="lt1"/>
          </a:lnRef>
          <a:fillRef idx="1">
            <a:schemeClr val="accent5"/>
          </a:fillRef>
          <a:effectRef idx="1">
            <a:schemeClr val="accent5"/>
          </a:effectRef>
          <a:fontRef idx="minor">
            <a:schemeClr val="lt1"/>
          </a:fontRef>
        </p:style>
        <p:txBody>
          <a:bodyPr rtlCol="0" anchor="ctr"/>
          <a:lstStyle/>
          <a:p>
            <a:pPr algn="r" rtl="1">
              <a:lnSpc>
                <a:spcPct val="150000"/>
              </a:lnSpc>
            </a:pPr>
            <a:r>
              <a:rPr lang="fa-IR" sz="1600" dirty="0">
                <a:solidFill>
                  <a:schemeClr val="tx1"/>
                </a:solidFill>
                <a:latin typeface="Titr" pitchFamily="2" charset="-78"/>
                <a:cs typeface="Titr" pitchFamily="2" charset="-78"/>
              </a:rPr>
              <a:t>همزمان با این اتفاقات نیروهای اقتدارگرا هم خود را سامان دادند و سپاه و نیروهای امنیتی توانستند همه مراکز مهم قدرت را تحت کنترل خود </a:t>
            </a:r>
            <a:r>
              <a:rPr lang="fa-IR" sz="1600" dirty="0" smtClean="0">
                <a:solidFill>
                  <a:schemeClr val="tx1"/>
                </a:solidFill>
                <a:latin typeface="Titr" pitchFamily="2" charset="-78"/>
                <a:cs typeface="Titr" pitchFamily="2" charset="-78"/>
              </a:rPr>
              <a:t>درآورند.      </a:t>
            </a:r>
            <a:endParaRPr lang="de-DE" sz="1600" dirty="0">
              <a:solidFill>
                <a:schemeClr val="tx1"/>
              </a:solidFill>
              <a:latin typeface="Titr" pitchFamily="2" charset="-78"/>
              <a:cs typeface="Titr" pitchFamily="2" charset="-78"/>
            </a:endParaRPr>
          </a:p>
        </p:txBody>
      </p:sp>
    </p:spTree>
    <p:extLst>
      <p:ext uri="{BB962C8B-B14F-4D97-AF65-F5344CB8AC3E}">
        <p14:creationId xmlns:p14="http://schemas.microsoft.com/office/powerpoint/2010/main" val="3992991263"/>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anim calcmode="lin" valueType="num">
                                      <p:cBhvr>
                                        <p:cTn id="16" dur="1000" fill="hold"/>
                                        <p:tgtEl>
                                          <p:spTgt spid="8"/>
                                        </p:tgtEl>
                                        <p:attrNameLst>
                                          <p:attrName>ppt_x</p:attrName>
                                        </p:attrNameLst>
                                      </p:cBhvr>
                                      <p:tavLst>
                                        <p:tav tm="0">
                                          <p:val>
                                            <p:strVal val="#ppt_x"/>
                                          </p:val>
                                        </p:tav>
                                        <p:tav tm="100000">
                                          <p:val>
                                            <p:strVal val="#ppt_x"/>
                                          </p:val>
                                        </p:tav>
                                      </p:tavLst>
                                    </p:anim>
                                    <p:anim calcmode="lin" valueType="num">
                                      <p:cBhvr>
                                        <p:cTn id="1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7"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anim calcmode="lin" valueType="num">
                                      <p:cBhvr>
                                        <p:cTn id="37" dur="1000" fill="hold"/>
                                        <p:tgtEl>
                                          <p:spTgt spid="10"/>
                                        </p:tgtEl>
                                        <p:attrNameLst>
                                          <p:attrName>ppt_x</p:attrName>
                                        </p:attrNameLst>
                                      </p:cBhvr>
                                      <p:tavLst>
                                        <p:tav tm="0">
                                          <p:val>
                                            <p:strVal val="#ppt_x"/>
                                          </p:val>
                                        </p:tav>
                                        <p:tav tm="100000">
                                          <p:val>
                                            <p:strVal val="#ppt_x"/>
                                          </p:val>
                                        </p:tav>
                                      </p:tavLst>
                                    </p:anim>
                                    <p:anim calcmode="lin" valueType="num">
                                      <p:cBhvr>
                                        <p:cTn id="3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7"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1000"/>
                                        <p:tgtEl>
                                          <p:spTgt spid="11"/>
                                        </p:tgtEl>
                                      </p:cBhvr>
                                    </p:animEffect>
                                    <p:anim calcmode="lin" valueType="num">
                                      <p:cBhvr>
                                        <p:cTn id="44" dur="1000" fill="hold"/>
                                        <p:tgtEl>
                                          <p:spTgt spid="11"/>
                                        </p:tgtEl>
                                        <p:attrNameLst>
                                          <p:attrName>ppt_x</p:attrName>
                                        </p:attrNameLst>
                                      </p:cBhvr>
                                      <p:tavLst>
                                        <p:tav tm="0">
                                          <p:val>
                                            <p:strVal val="#ppt_x"/>
                                          </p:val>
                                        </p:tav>
                                        <p:tav tm="100000">
                                          <p:val>
                                            <p:strVal val="#ppt_x"/>
                                          </p:val>
                                        </p:tav>
                                      </p:tavLst>
                                    </p:anim>
                                    <p:anim calcmode="lin" valueType="num">
                                      <p:cBhvr>
                                        <p:cTn id="4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7" presetClass="entr" presetSubtype="0"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fade">
                                      <p:cBhvr>
                                        <p:cTn id="50" dur="1000"/>
                                        <p:tgtEl>
                                          <p:spTgt spid="12"/>
                                        </p:tgtEl>
                                      </p:cBhvr>
                                    </p:animEffect>
                                    <p:anim calcmode="lin" valueType="num">
                                      <p:cBhvr>
                                        <p:cTn id="51" dur="1000" fill="hold"/>
                                        <p:tgtEl>
                                          <p:spTgt spid="12"/>
                                        </p:tgtEl>
                                        <p:attrNameLst>
                                          <p:attrName>ppt_x</p:attrName>
                                        </p:attrNameLst>
                                      </p:cBhvr>
                                      <p:tavLst>
                                        <p:tav tm="0">
                                          <p:val>
                                            <p:strVal val="#ppt_x"/>
                                          </p:val>
                                        </p:tav>
                                        <p:tav tm="100000">
                                          <p:val>
                                            <p:strVal val="#ppt_x"/>
                                          </p:val>
                                        </p:tav>
                                      </p:tavLst>
                                    </p:anim>
                                    <p:anim calcmode="lin" valueType="num">
                                      <p:cBhvr>
                                        <p:cTn id="5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2" grpId="0" animBg="1"/>
      <p:bldP spid="10"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1600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solidFill>
                <a:prstClr val="black"/>
              </a:solidFill>
            </a:endParaRPr>
          </a:p>
        </p:txBody>
      </p:sp>
      <p:sp>
        <p:nvSpPr>
          <p:cNvPr id="10" name="Rectangle 9"/>
          <p:cNvSpPr/>
          <p:nvPr/>
        </p:nvSpPr>
        <p:spPr>
          <a:xfrm>
            <a:off x="800101" y="457200"/>
            <a:ext cx="6896099" cy="830997"/>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lnSpc>
                <a:spcPct val="150000"/>
              </a:lnSpc>
            </a:pPr>
            <a:r>
              <a:rPr lang="fa-IR"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انتخابات: </a:t>
            </a:r>
            <a:r>
              <a:rPr lang="fa-IR"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بیعت با نظام یا انتخاب نماینده             </a:t>
            </a:r>
            <a:endParaRPr lang="de-DE"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endParaRPr>
          </a:p>
        </p:txBody>
      </p:sp>
      <p:sp>
        <p:nvSpPr>
          <p:cNvPr id="11" name="Rectangle 10"/>
          <p:cNvSpPr/>
          <p:nvPr/>
        </p:nvSpPr>
        <p:spPr>
          <a:xfrm>
            <a:off x="1371600" y="2057400"/>
            <a:ext cx="6879770" cy="473206"/>
          </a:xfrm>
          <a:prstGeom prst="rect">
            <a:avLst/>
          </a:prstGeom>
        </p:spPr>
        <p:txBody>
          <a:bodyPr wrap="square">
            <a:spAutoFit/>
          </a:bodyPr>
          <a:lstStyle/>
          <a:p>
            <a:pPr algn="r" rtl="1">
              <a:lnSpc>
                <a:spcPct val="150000"/>
              </a:lnSpc>
            </a:pPr>
            <a:r>
              <a:rPr lang="fa-IR" dirty="0">
                <a:latin typeface="Titr" pitchFamily="2" charset="-78"/>
                <a:cs typeface="Titr" pitchFamily="2" charset="-78"/>
              </a:rPr>
              <a:t>انتخابات </a:t>
            </a:r>
            <a:r>
              <a:rPr lang="fa-IR" dirty="0" smtClean="0">
                <a:latin typeface="Titr" pitchFamily="2" charset="-78"/>
                <a:cs typeface="Titr" pitchFamily="2" charset="-78"/>
              </a:rPr>
              <a:t>از ابتدای </a:t>
            </a:r>
            <a:r>
              <a:rPr lang="fa-IR" dirty="0">
                <a:latin typeface="Titr" pitchFamily="2" charset="-78"/>
                <a:cs typeface="Titr" pitchFamily="2" charset="-78"/>
              </a:rPr>
              <a:t>انقلاب </a:t>
            </a:r>
            <a:r>
              <a:rPr lang="fa-IR" dirty="0" smtClean="0">
                <a:latin typeface="Titr" pitchFamily="2" charset="-78"/>
                <a:cs typeface="Titr" pitchFamily="2" charset="-78"/>
              </a:rPr>
              <a:t>از مهمترین </a:t>
            </a:r>
            <a:r>
              <a:rPr lang="fa-IR" dirty="0">
                <a:latin typeface="Titr" pitchFamily="2" charset="-78"/>
                <a:cs typeface="Titr" pitchFamily="2" charset="-78"/>
              </a:rPr>
              <a:t>وقایع سیاسی </a:t>
            </a:r>
            <a:r>
              <a:rPr lang="fa-IR" dirty="0" smtClean="0">
                <a:latin typeface="Titr" pitchFamily="2" charset="-78"/>
                <a:cs typeface="Titr" pitchFamily="2" charset="-78"/>
              </a:rPr>
              <a:t>بود.</a:t>
            </a:r>
            <a:endParaRPr lang="fa-IR" dirty="0">
              <a:latin typeface="Titr" pitchFamily="2" charset="-78"/>
              <a:cs typeface="Titr" pitchFamily="2" charset="-78"/>
            </a:endParaRPr>
          </a:p>
        </p:txBody>
      </p:sp>
      <p:sp>
        <p:nvSpPr>
          <p:cNvPr id="12" name="Rectangle 11"/>
          <p:cNvSpPr/>
          <p:nvPr/>
        </p:nvSpPr>
        <p:spPr>
          <a:xfrm>
            <a:off x="693965" y="2928257"/>
            <a:ext cx="7663542" cy="473206"/>
          </a:xfrm>
          <a:prstGeom prst="rect">
            <a:avLst/>
          </a:prstGeom>
        </p:spPr>
        <p:txBody>
          <a:bodyPr wrap="square">
            <a:spAutoFit/>
          </a:bodyPr>
          <a:lstStyle/>
          <a:p>
            <a:pPr algn="r" rtl="1">
              <a:lnSpc>
                <a:spcPct val="150000"/>
              </a:lnSpc>
            </a:pPr>
            <a:r>
              <a:rPr lang="fa-IR" dirty="0">
                <a:latin typeface="Titr" pitchFamily="2" charset="-78"/>
                <a:cs typeface="Titr" pitchFamily="2" charset="-78"/>
              </a:rPr>
              <a:t>انتخابات به سبک نظام امکان گردش قدرت کنترل شده ئی را بین نخبگان نظام فراهم </a:t>
            </a:r>
            <a:r>
              <a:rPr lang="fa-IR" dirty="0" smtClean="0">
                <a:latin typeface="Titr" pitchFamily="2" charset="-78"/>
                <a:cs typeface="Titr" pitchFamily="2" charset="-78"/>
              </a:rPr>
              <a:t>مینمود</a:t>
            </a:r>
            <a:r>
              <a:rPr lang="fa-IR" dirty="0">
                <a:latin typeface="Titr" pitchFamily="2" charset="-78"/>
                <a:cs typeface="Titr" pitchFamily="2" charset="-78"/>
              </a:rPr>
              <a:t>.                </a:t>
            </a:r>
          </a:p>
        </p:txBody>
      </p:sp>
      <p:sp>
        <p:nvSpPr>
          <p:cNvPr id="13" name="Rectangle 12"/>
          <p:cNvSpPr/>
          <p:nvPr/>
        </p:nvSpPr>
        <p:spPr>
          <a:xfrm>
            <a:off x="800101" y="4953000"/>
            <a:ext cx="7451270" cy="923330"/>
          </a:xfrm>
          <a:prstGeom prst="rect">
            <a:avLst/>
          </a:prstGeom>
        </p:spPr>
        <p:txBody>
          <a:bodyPr wrap="square">
            <a:spAutoFit/>
          </a:bodyPr>
          <a:lstStyle/>
          <a:p>
            <a:pPr algn="r" rtl="1">
              <a:lnSpc>
                <a:spcPct val="150000"/>
              </a:lnSpc>
            </a:pPr>
            <a:r>
              <a:rPr lang="fa-IR" dirty="0">
                <a:latin typeface="Titr" pitchFamily="2" charset="-78"/>
                <a:cs typeface="Titr" pitchFamily="2" charset="-78"/>
              </a:rPr>
              <a:t>اما نسلهای جوان با دسترسی به اطلاعات آزاد </a:t>
            </a:r>
            <a:r>
              <a:rPr lang="fa-IR" dirty="0" smtClean="0">
                <a:latin typeface="Titr" pitchFamily="2" charset="-78"/>
                <a:cs typeface="Titr" pitchFamily="2" charset="-78"/>
              </a:rPr>
              <a:t>از طریق </a:t>
            </a:r>
            <a:r>
              <a:rPr lang="fa-IR" dirty="0">
                <a:latin typeface="Titr" pitchFamily="2" charset="-78"/>
                <a:cs typeface="Titr" pitchFamily="2" charset="-78"/>
              </a:rPr>
              <a:t>اینترنت </a:t>
            </a:r>
            <a:r>
              <a:rPr lang="fa-IR" dirty="0" smtClean="0">
                <a:latin typeface="Titr" pitchFamily="2" charset="-78"/>
                <a:cs typeface="Titr" pitchFamily="2" charset="-78"/>
              </a:rPr>
              <a:t>و ماهواره و سایر وسائل </a:t>
            </a:r>
            <a:r>
              <a:rPr lang="fa-IR" dirty="0">
                <a:latin typeface="Titr" pitchFamily="2" charset="-78"/>
                <a:cs typeface="Titr" pitchFamily="2" charset="-78"/>
              </a:rPr>
              <a:t>مدرن ارتباط جمعی٬ دیگرمعنای پای صندوق رای رفتن را بیعت با نظام </a:t>
            </a:r>
            <a:r>
              <a:rPr lang="fa-IR" dirty="0" smtClean="0">
                <a:latin typeface="Titr" pitchFamily="2" charset="-78"/>
                <a:cs typeface="Titr" pitchFamily="2" charset="-78"/>
              </a:rPr>
              <a:t>نمی دانستند </a:t>
            </a:r>
            <a:r>
              <a:rPr lang="fa-IR" dirty="0">
                <a:latin typeface="Titr" pitchFamily="2" charset="-78"/>
                <a:cs typeface="Titr" pitchFamily="2" charset="-78"/>
              </a:rPr>
              <a:t>.  </a:t>
            </a:r>
            <a:endParaRPr lang="de-DE" dirty="0">
              <a:latin typeface="Titr" pitchFamily="2" charset="-78"/>
              <a:cs typeface="Titr" pitchFamily="2" charset="-78"/>
            </a:endParaRPr>
          </a:p>
        </p:txBody>
      </p:sp>
      <p:sp>
        <p:nvSpPr>
          <p:cNvPr id="14" name="Rectangle 13"/>
          <p:cNvSpPr/>
          <p:nvPr/>
        </p:nvSpPr>
        <p:spPr>
          <a:xfrm>
            <a:off x="1371600" y="4030597"/>
            <a:ext cx="6879770" cy="473206"/>
          </a:xfrm>
          <a:prstGeom prst="rect">
            <a:avLst/>
          </a:prstGeom>
        </p:spPr>
        <p:txBody>
          <a:bodyPr wrap="square">
            <a:spAutoFit/>
          </a:bodyPr>
          <a:lstStyle/>
          <a:p>
            <a:pPr algn="r" rtl="1">
              <a:lnSpc>
                <a:spcPct val="150000"/>
              </a:lnSpc>
            </a:pPr>
            <a:r>
              <a:rPr lang="fa-IR" dirty="0">
                <a:latin typeface="Titr" pitchFamily="2" charset="-78"/>
                <a:cs typeface="Titr" pitchFamily="2" charset="-78"/>
              </a:rPr>
              <a:t>جامعه </a:t>
            </a:r>
            <a:r>
              <a:rPr lang="fa-IR" dirty="0" smtClean="0">
                <a:latin typeface="Titr" pitchFamily="2" charset="-78"/>
                <a:cs typeface="Titr" pitchFamily="2" charset="-78"/>
              </a:rPr>
              <a:t>نیز با </a:t>
            </a:r>
            <a:r>
              <a:rPr lang="fa-IR" dirty="0">
                <a:latin typeface="Titr" pitchFamily="2" charset="-78"/>
                <a:cs typeface="Titr" pitchFamily="2" charset="-78"/>
              </a:rPr>
              <a:t>رای به نخبگان </a:t>
            </a:r>
            <a:r>
              <a:rPr lang="fa-IR" dirty="0" smtClean="0">
                <a:latin typeface="Titr" pitchFamily="2" charset="-78"/>
                <a:cs typeface="Titr" pitchFamily="2" charset="-78"/>
              </a:rPr>
              <a:t>از پیش </a:t>
            </a:r>
            <a:r>
              <a:rPr lang="fa-IR" dirty="0">
                <a:latin typeface="Titr" pitchFamily="2" charset="-78"/>
                <a:cs typeface="Titr" pitchFamily="2" charset="-78"/>
              </a:rPr>
              <a:t>دست چین شده </a:t>
            </a:r>
            <a:r>
              <a:rPr lang="fa-IR" dirty="0" smtClean="0">
                <a:latin typeface="Titr" pitchFamily="2" charset="-78"/>
                <a:cs typeface="Titr" pitchFamily="2" charset="-78"/>
              </a:rPr>
              <a:t>مجددا </a:t>
            </a:r>
            <a:r>
              <a:rPr lang="fa-IR" dirty="0">
                <a:latin typeface="Titr" pitchFamily="2" charset="-78"/>
                <a:cs typeface="Titr" pitchFamily="2" charset="-78"/>
              </a:rPr>
              <a:t>با نظام بیعت </a:t>
            </a:r>
            <a:r>
              <a:rPr lang="fa-IR" dirty="0" smtClean="0">
                <a:latin typeface="Titr" pitchFamily="2" charset="-78"/>
                <a:cs typeface="Titr" pitchFamily="2" charset="-78"/>
              </a:rPr>
              <a:t>می نمود</a:t>
            </a:r>
            <a:r>
              <a:rPr lang="fa-IR" dirty="0">
                <a:latin typeface="Titr" pitchFamily="2" charset="-78"/>
                <a:cs typeface="Titr" pitchFamily="2" charset="-78"/>
              </a:rPr>
              <a:t>.                             </a:t>
            </a:r>
          </a:p>
        </p:txBody>
      </p:sp>
      <p:sp>
        <p:nvSpPr>
          <p:cNvPr id="15" name="Rectangle 14"/>
          <p:cNvSpPr/>
          <p:nvPr/>
        </p:nvSpPr>
        <p:spPr>
          <a:xfrm>
            <a:off x="0" y="1600200"/>
            <a:ext cx="9144000" cy="76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solidFill>
                <a:prstClr val="black"/>
              </a:solidFill>
            </a:endParaRPr>
          </a:p>
        </p:txBody>
      </p:sp>
      <p:sp>
        <p:nvSpPr>
          <p:cNvPr id="16" name="Rectangle 15"/>
          <p:cNvSpPr/>
          <p:nvPr/>
        </p:nvSpPr>
        <p:spPr>
          <a:xfrm>
            <a:off x="8686800" y="1676400"/>
            <a:ext cx="76200" cy="5181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solidFill>
                <a:prstClr val="black"/>
              </a:solidFill>
            </a:endParaRPr>
          </a:p>
        </p:txBody>
      </p:sp>
      <p:sp>
        <p:nvSpPr>
          <p:cNvPr id="17" name="Pentagon 13"/>
          <p:cNvSpPr/>
          <p:nvPr/>
        </p:nvSpPr>
        <p:spPr>
          <a:xfrm flipH="1">
            <a:off x="8382000" y="2057400"/>
            <a:ext cx="762000" cy="533400"/>
          </a:xfrm>
          <a:prstGeom prst="homePlate">
            <a:avLst>
              <a:gd name="adj" fmla="val 32716"/>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solidFill>
                <a:prstClr val="white"/>
              </a:solidFill>
            </a:endParaRPr>
          </a:p>
        </p:txBody>
      </p:sp>
      <p:sp>
        <p:nvSpPr>
          <p:cNvPr id="21" name="Rectangle 20"/>
          <p:cNvSpPr/>
          <p:nvPr/>
        </p:nvSpPr>
        <p:spPr>
          <a:xfrm>
            <a:off x="330200" y="1684403"/>
            <a:ext cx="88900" cy="5181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solidFill>
                <a:prstClr val="black"/>
              </a:solidFill>
            </a:endParaRPr>
          </a:p>
        </p:txBody>
      </p:sp>
      <p:sp>
        <p:nvSpPr>
          <p:cNvPr id="22" name="Pentagon 13"/>
          <p:cNvSpPr/>
          <p:nvPr/>
        </p:nvSpPr>
        <p:spPr>
          <a:xfrm>
            <a:off x="0" y="2116949"/>
            <a:ext cx="800100" cy="533400"/>
          </a:xfrm>
          <a:prstGeom prst="homePlate">
            <a:avLst>
              <a:gd name="adj" fmla="val 32716"/>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solidFill>
                <a:prstClr val="white"/>
              </a:solidFill>
            </a:endParaRPr>
          </a:p>
        </p:txBody>
      </p:sp>
    </p:spTree>
    <p:extLst>
      <p:ext uri="{BB962C8B-B14F-4D97-AF65-F5344CB8AC3E}">
        <p14:creationId xmlns:p14="http://schemas.microsoft.com/office/powerpoint/2010/main" val="193916659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900" decel="100000" fill="hold"/>
                                        <p:tgtEl>
                                          <p:spTgt spid="1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3"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1000"/>
                                        <p:tgtEl>
                                          <p:spTgt spid="17"/>
                                        </p:tgtEl>
                                      </p:cBhvr>
                                    </p:animEffect>
                                    <p:anim calcmode="lin" valueType="num">
                                      <p:cBhvr>
                                        <p:cTn id="16" dur="1000" fill="hold"/>
                                        <p:tgtEl>
                                          <p:spTgt spid="17"/>
                                        </p:tgtEl>
                                        <p:attrNameLst>
                                          <p:attrName>ppt_x</p:attrName>
                                        </p:attrNameLst>
                                      </p:cBhvr>
                                      <p:tavLst>
                                        <p:tav tm="0">
                                          <p:val>
                                            <p:strVal val="#ppt_x"/>
                                          </p:val>
                                        </p:tav>
                                        <p:tav tm="100000">
                                          <p:val>
                                            <p:strVal val="#ppt_x"/>
                                          </p:val>
                                        </p:tav>
                                      </p:tavLst>
                                    </p:anim>
                                    <p:anim calcmode="lin" valueType="num">
                                      <p:cBhvr>
                                        <p:cTn id="17" dur="1000" fill="hold"/>
                                        <p:tgtEl>
                                          <p:spTgt spid="17"/>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3" name="breeze.wav"/>
                                        </p:tgtEl>
                                      </p:cMediaNode>
                                    </p:audio>
                                  </p:subTnLst>
                                </p:cTn>
                              </p:par>
                              <p:par>
                                <p:cTn id="18" presetID="47" presetClass="entr" presetSubtype="0" fill="hold" grpId="3" nodeType="with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fade">
                                      <p:cBhvr>
                                        <p:cTn id="20" dur="1000"/>
                                        <p:tgtEl>
                                          <p:spTgt spid="22"/>
                                        </p:tgtEl>
                                      </p:cBhvr>
                                    </p:animEffect>
                                    <p:anim calcmode="lin" valueType="num">
                                      <p:cBhvr>
                                        <p:cTn id="21" dur="1000" fill="hold"/>
                                        <p:tgtEl>
                                          <p:spTgt spid="22"/>
                                        </p:tgtEl>
                                        <p:attrNameLst>
                                          <p:attrName>ppt_x</p:attrName>
                                        </p:attrNameLst>
                                      </p:cBhvr>
                                      <p:tavLst>
                                        <p:tav tm="0">
                                          <p:val>
                                            <p:strVal val="#ppt_x"/>
                                          </p:val>
                                        </p:tav>
                                        <p:tav tm="100000">
                                          <p:val>
                                            <p:strVal val="#ppt_x"/>
                                          </p:val>
                                        </p:tav>
                                      </p:tavLst>
                                    </p:anim>
                                    <p:anim calcmode="lin" valueType="num">
                                      <p:cBhvr>
                                        <p:cTn id="22" dur="1000" fill="hold"/>
                                        <p:tgtEl>
                                          <p:spTgt spid="22"/>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8"/>
                                            </p:cond>
                                          </p:stCondLst>
                                          <p:endCondLst>
                                            <p:cond evt="onStopAudio" delay="0">
                                              <p:tgtEl>
                                                <p:sldTgt/>
                                              </p:tgtEl>
                                            </p:cond>
                                          </p:endCondLst>
                                        </p:cTn>
                                        <p:tgtEl>
                                          <p:sndTgt r:embed="rId3" name="breeze.wav"/>
                                        </p:tgtEl>
                                      </p:cMediaNode>
                                    </p:audio>
                                  </p:subTnLst>
                                </p:cTn>
                              </p:par>
                              <p:par>
                                <p:cTn id="23" presetID="47"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path" presetSubtype="0" accel="50000" decel="50000" fill="hold" grpId="0" nodeType="clickEffect">
                                  <p:stCondLst>
                                    <p:cond delay="0"/>
                                  </p:stCondLst>
                                  <p:childTnLst>
                                    <p:animMotion origin="layout" path="M 3.33333E-6 -4.44444E-6 L 3.33333E-6 0.12223 " pathEditMode="fixed" rAng="0" ptsTypes="AA">
                                      <p:cBhvr>
                                        <p:cTn id="31" dur="1000" fill="hold"/>
                                        <p:tgtEl>
                                          <p:spTgt spid="17"/>
                                        </p:tgtEl>
                                        <p:attrNameLst>
                                          <p:attrName>ppt_x</p:attrName>
                                          <p:attrName>ppt_y</p:attrName>
                                        </p:attrNameLst>
                                      </p:cBhvr>
                                      <p:rCtr x="0" y="61"/>
                                    </p:animMotion>
                                  </p:childTnLst>
                                  <p:subTnLst>
                                    <p:audio>
                                      <p:cMediaNode>
                                        <p:cTn display="0" masterRel="sameClick">
                                          <p:stCondLst>
                                            <p:cond evt="begin" delay="0">
                                              <p:tn val="30"/>
                                            </p:cond>
                                          </p:stCondLst>
                                          <p:endCondLst>
                                            <p:cond evt="onStopAudio" delay="0">
                                              <p:tgtEl>
                                                <p:sldTgt/>
                                              </p:tgtEl>
                                            </p:cond>
                                          </p:endCondLst>
                                        </p:cTn>
                                        <p:tgtEl>
                                          <p:sndTgt r:embed="rId3" name="breeze.wav"/>
                                        </p:tgtEl>
                                      </p:cMediaNode>
                                    </p:audio>
                                  </p:subTnLst>
                                </p:cTn>
                              </p:par>
                              <p:par>
                                <p:cTn id="32" presetID="42" presetClass="path" presetSubtype="0" accel="50000" decel="50000" fill="hold" grpId="0" nodeType="withEffect">
                                  <p:stCondLst>
                                    <p:cond delay="0"/>
                                  </p:stCondLst>
                                  <p:childTnLst>
                                    <p:animMotion origin="layout" path="M 3.33333E-6 3.33333E-6 L 3.33333E-6 0.12222 " pathEditMode="fixed" rAng="0" ptsTypes="AA">
                                      <p:cBhvr>
                                        <p:cTn id="33" dur="1000" fill="hold"/>
                                        <p:tgtEl>
                                          <p:spTgt spid="22"/>
                                        </p:tgtEl>
                                        <p:attrNameLst>
                                          <p:attrName>ppt_x</p:attrName>
                                          <p:attrName>ppt_y</p:attrName>
                                        </p:attrNameLst>
                                      </p:cBhvr>
                                      <p:rCtr x="0" y="6111"/>
                                    </p:animMotion>
                                  </p:childTnLst>
                                  <p:subTnLst>
                                    <p:audio>
                                      <p:cMediaNode>
                                        <p:cTn display="0" masterRel="sameClick">
                                          <p:stCondLst>
                                            <p:cond evt="begin" delay="0">
                                              <p:tn val="32"/>
                                            </p:cond>
                                          </p:stCondLst>
                                          <p:endCondLst>
                                            <p:cond evt="onStopAudio" delay="0">
                                              <p:tgtEl>
                                                <p:sldTgt/>
                                              </p:tgtEl>
                                            </p:cond>
                                          </p:endCondLst>
                                        </p:cTn>
                                        <p:tgtEl>
                                          <p:sndTgt r:embed="rId3" name="breeze.wav"/>
                                        </p:tgtEl>
                                      </p:cMediaNode>
                                    </p:audio>
                                  </p:subTnLst>
                                </p:cTn>
                              </p:par>
                            </p:childTnLst>
                          </p:cTn>
                        </p:par>
                        <p:par>
                          <p:cTn id="34" fill="hold">
                            <p:stCondLst>
                              <p:cond delay="1000"/>
                            </p:stCondLst>
                            <p:childTnLst>
                              <p:par>
                                <p:cTn id="35" presetID="47"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1000"/>
                                        <p:tgtEl>
                                          <p:spTgt spid="12"/>
                                        </p:tgtEl>
                                      </p:cBhvr>
                                    </p:animEffect>
                                    <p:anim calcmode="lin" valueType="num">
                                      <p:cBhvr>
                                        <p:cTn id="38" dur="1000" fill="hold"/>
                                        <p:tgtEl>
                                          <p:spTgt spid="12"/>
                                        </p:tgtEl>
                                        <p:attrNameLst>
                                          <p:attrName>ppt_x</p:attrName>
                                        </p:attrNameLst>
                                      </p:cBhvr>
                                      <p:tavLst>
                                        <p:tav tm="0">
                                          <p:val>
                                            <p:strVal val="#ppt_x"/>
                                          </p:val>
                                        </p:tav>
                                        <p:tav tm="100000">
                                          <p:val>
                                            <p:strVal val="#ppt_x"/>
                                          </p:val>
                                        </p:tav>
                                      </p:tavLst>
                                    </p:anim>
                                    <p:anim calcmode="lin" valueType="num">
                                      <p:cBhvr>
                                        <p:cTn id="3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path" presetSubtype="0" accel="50000" decel="50000" fill="hold" grpId="1" nodeType="clickEffect">
                                  <p:stCondLst>
                                    <p:cond delay="0"/>
                                  </p:stCondLst>
                                  <p:childTnLst>
                                    <p:animMotion origin="layout" path="M -3.33333E-6 0.12222 L -3.33333E-6 0.29444 " pathEditMode="relative" rAng="0" ptsTypes="AA">
                                      <p:cBhvr>
                                        <p:cTn id="43" dur="1000" fill="hold"/>
                                        <p:tgtEl>
                                          <p:spTgt spid="17"/>
                                        </p:tgtEl>
                                        <p:attrNameLst>
                                          <p:attrName>ppt_x</p:attrName>
                                          <p:attrName>ppt_y</p:attrName>
                                        </p:attrNameLst>
                                      </p:cBhvr>
                                      <p:rCtr x="0" y="86"/>
                                    </p:animMotion>
                                  </p:childTnLst>
                                  <p:subTnLst>
                                    <p:audio>
                                      <p:cMediaNode>
                                        <p:cTn display="0" masterRel="sameClick">
                                          <p:stCondLst>
                                            <p:cond evt="begin" delay="0">
                                              <p:tn val="42"/>
                                            </p:cond>
                                          </p:stCondLst>
                                          <p:endCondLst>
                                            <p:cond evt="onStopAudio" delay="0">
                                              <p:tgtEl>
                                                <p:sldTgt/>
                                              </p:tgtEl>
                                            </p:cond>
                                          </p:endCondLst>
                                        </p:cTn>
                                        <p:tgtEl>
                                          <p:sndTgt r:embed="rId3" name="breeze.wav"/>
                                        </p:tgtEl>
                                      </p:cMediaNode>
                                    </p:audio>
                                  </p:subTnLst>
                                </p:cTn>
                              </p:par>
                              <p:par>
                                <p:cTn id="44" presetID="42" presetClass="path" presetSubtype="0" accel="50000" decel="50000" fill="hold" grpId="1" nodeType="withEffect">
                                  <p:stCondLst>
                                    <p:cond delay="0"/>
                                  </p:stCondLst>
                                  <p:childTnLst>
                                    <p:animMotion origin="layout" path="M -3.33333E-6 0.12222 L -3.33333E-6 0.29444 " pathEditMode="relative" rAng="0" ptsTypes="AA">
                                      <p:cBhvr>
                                        <p:cTn id="45" dur="1000" fill="hold"/>
                                        <p:tgtEl>
                                          <p:spTgt spid="22"/>
                                        </p:tgtEl>
                                        <p:attrNameLst>
                                          <p:attrName>ppt_x</p:attrName>
                                          <p:attrName>ppt_y</p:attrName>
                                        </p:attrNameLst>
                                      </p:cBhvr>
                                      <p:rCtr x="0" y="86"/>
                                    </p:animMotion>
                                  </p:childTnLst>
                                  <p:subTnLst>
                                    <p:audio>
                                      <p:cMediaNode>
                                        <p:cTn display="0" masterRel="sameClick">
                                          <p:stCondLst>
                                            <p:cond evt="begin" delay="0">
                                              <p:tn val="44"/>
                                            </p:cond>
                                          </p:stCondLst>
                                          <p:endCondLst>
                                            <p:cond evt="onStopAudio" delay="0">
                                              <p:tgtEl>
                                                <p:sldTgt/>
                                              </p:tgtEl>
                                            </p:cond>
                                          </p:endCondLst>
                                        </p:cTn>
                                        <p:tgtEl>
                                          <p:sndTgt r:embed="rId3" name="breeze.wav"/>
                                        </p:tgtEl>
                                      </p:cMediaNode>
                                    </p:audio>
                                  </p:subTnLst>
                                </p:cTn>
                              </p:par>
                            </p:childTnLst>
                          </p:cTn>
                        </p:par>
                        <p:par>
                          <p:cTn id="46" fill="hold">
                            <p:stCondLst>
                              <p:cond delay="1000"/>
                            </p:stCondLst>
                            <p:childTnLst>
                              <p:par>
                                <p:cTn id="47" presetID="47" presetClass="entr" presetSubtype="0"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1000"/>
                                        <p:tgtEl>
                                          <p:spTgt spid="14"/>
                                        </p:tgtEl>
                                      </p:cBhvr>
                                    </p:animEffect>
                                    <p:anim calcmode="lin" valueType="num">
                                      <p:cBhvr>
                                        <p:cTn id="50" dur="1000" fill="hold"/>
                                        <p:tgtEl>
                                          <p:spTgt spid="14"/>
                                        </p:tgtEl>
                                        <p:attrNameLst>
                                          <p:attrName>ppt_x</p:attrName>
                                        </p:attrNameLst>
                                      </p:cBhvr>
                                      <p:tavLst>
                                        <p:tav tm="0">
                                          <p:val>
                                            <p:strVal val="#ppt_x"/>
                                          </p:val>
                                        </p:tav>
                                        <p:tav tm="100000">
                                          <p:val>
                                            <p:strVal val="#ppt_x"/>
                                          </p:val>
                                        </p:tav>
                                      </p:tavLst>
                                    </p:anim>
                                    <p:anim calcmode="lin" valueType="num">
                                      <p:cBhvr>
                                        <p:cTn id="5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path" presetSubtype="0" accel="50000" decel="50000" fill="hold" grpId="2" nodeType="clickEffect">
                                  <p:stCondLst>
                                    <p:cond delay="0"/>
                                  </p:stCondLst>
                                  <p:childTnLst>
                                    <p:animMotion origin="layout" path="M -3.33333E-6 0.29444 L -3.33333E-6 0.42778 " pathEditMode="relative" rAng="0" ptsTypes="AA">
                                      <p:cBhvr>
                                        <p:cTn id="55" dur="1000" fill="hold"/>
                                        <p:tgtEl>
                                          <p:spTgt spid="17"/>
                                        </p:tgtEl>
                                        <p:attrNameLst>
                                          <p:attrName>ppt_x</p:attrName>
                                          <p:attrName>ppt_y</p:attrName>
                                        </p:attrNameLst>
                                      </p:cBhvr>
                                      <p:rCtr x="0" y="67"/>
                                    </p:animMotion>
                                  </p:childTnLst>
                                  <p:subTnLst>
                                    <p:audio>
                                      <p:cMediaNode>
                                        <p:cTn display="0" masterRel="sameClick">
                                          <p:stCondLst>
                                            <p:cond evt="begin" delay="0">
                                              <p:tn val="54"/>
                                            </p:cond>
                                          </p:stCondLst>
                                          <p:endCondLst>
                                            <p:cond evt="onStopAudio" delay="0">
                                              <p:tgtEl>
                                                <p:sldTgt/>
                                              </p:tgtEl>
                                            </p:cond>
                                          </p:endCondLst>
                                        </p:cTn>
                                        <p:tgtEl>
                                          <p:sndTgt r:embed="rId3" name="breeze.wav"/>
                                        </p:tgtEl>
                                      </p:cMediaNode>
                                    </p:audio>
                                  </p:subTnLst>
                                </p:cTn>
                              </p:par>
                              <p:par>
                                <p:cTn id="56" presetID="42" presetClass="path" presetSubtype="0" accel="50000" decel="50000" fill="hold" grpId="2" nodeType="withEffect">
                                  <p:stCondLst>
                                    <p:cond delay="0"/>
                                  </p:stCondLst>
                                  <p:childTnLst>
                                    <p:animMotion origin="layout" path="M -3.33333E-6 0.29444 L -3.33333E-6 0.42778 " pathEditMode="relative" rAng="0" ptsTypes="AA">
                                      <p:cBhvr>
                                        <p:cTn id="57" dur="1000" fill="hold"/>
                                        <p:tgtEl>
                                          <p:spTgt spid="22"/>
                                        </p:tgtEl>
                                        <p:attrNameLst>
                                          <p:attrName>ppt_x</p:attrName>
                                          <p:attrName>ppt_y</p:attrName>
                                        </p:attrNameLst>
                                      </p:cBhvr>
                                      <p:rCtr x="0" y="67"/>
                                    </p:animMotion>
                                  </p:childTnLst>
                                  <p:subTnLst>
                                    <p:audio>
                                      <p:cMediaNode>
                                        <p:cTn display="0" masterRel="sameClick">
                                          <p:stCondLst>
                                            <p:cond evt="begin" delay="0">
                                              <p:tn val="56"/>
                                            </p:cond>
                                          </p:stCondLst>
                                          <p:endCondLst>
                                            <p:cond evt="onStopAudio" delay="0">
                                              <p:tgtEl>
                                                <p:sldTgt/>
                                              </p:tgtEl>
                                            </p:cond>
                                          </p:endCondLst>
                                        </p:cTn>
                                        <p:tgtEl>
                                          <p:sndTgt r:embed="rId3" name="breeze.wav"/>
                                        </p:tgtEl>
                                      </p:cMediaNode>
                                    </p:audio>
                                  </p:subTnLst>
                                </p:cTn>
                              </p:par>
                            </p:childTnLst>
                          </p:cTn>
                        </p:par>
                        <p:par>
                          <p:cTn id="58" fill="hold">
                            <p:stCondLst>
                              <p:cond delay="1000"/>
                            </p:stCondLst>
                            <p:childTnLst>
                              <p:par>
                                <p:cTn id="59" presetID="47" presetClass="entr" presetSubtype="0" fill="hold" grpId="0" nodeType="after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fade">
                                      <p:cBhvr>
                                        <p:cTn id="61" dur="1000"/>
                                        <p:tgtEl>
                                          <p:spTgt spid="13"/>
                                        </p:tgtEl>
                                      </p:cBhvr>
                                    </p:animEffect>
                                    <p:anim calcmode="lin" valueType="num">
                                      <p:cBhvr>
                                        <p:cTn id="62" dur="1000" fill="hold"/>
                                        <p:tgtEl>
                                          <p:spTgt spid="13"/>
                                        </p:tgtEl>
                                        <p:attrNameLst>
                                          <p:attrName>ppt_x</p:attrName>
                                        </p:attrNameLst>
                                      </p:cBhvr>
                                      <p:tavLst>
                                        <p:tav tm="0">
                                          <p:val>
                                            <p:strVal val="#ppt_x"/>
                                          </p:val>
                                        </p:tav>
                                        <p:tav tm="100000">
                                          <p:val>
                                            <p:strVal val="#ppt_x"/>
                                          </p:val>
                                        </p:tav>
                                      </p:tavLst>
                                    </p:anim>
                                    <p:anim calcmode="lin" valueType="num">
                                      <p:cBhvr>
                                        <p:cTn id="6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xit" presetSubtype="0" fill="hold" grpId="1" nodeType="clickEffect">
                                  <p:stCondLst>
                                    <p:cond delay="0"/>
                                  </p:stCondLst>
                                  <p:childTnLst>
                                    <p:animEffect transition="out" filter="fade">
                                      <p:cBhvr>
                                        <p:cTn id="67" dur="1000"/>
                                        <p:tgtEl>
                                          <p:spTgt spid="11"/>
                                        </p:tgtEl>
                                      </p:cBhvr>
                                    </p:animEffect>
                                    <p:anim calcmode="lin" valueType="num">
                                      <p:cBhvr>
                                        <p:cTn id="68" dur="1000"/>
                                        <p:tgtEl>
                                          <p:spTgt spid="11"/>
                                        </p:tgtEl>
                                        <p:attrNameLst>
                                          <p:attrName>ppt_x</p:attrName>
                                        </p:attrNameLst>
                                      </p:cBhvr>
                                      <p:tavLst>
                                        <p:tav tm="0">
                                          <p:val>
                                            <p:strVal val="ppt_x"/>
                                          </p:val>
                                        </p:tav>
                                        <p:tav tm="100000">
                                          <p:val>
                                            <p:strVal val="ppt_x"/>
                                          </p:val>
                                        </p:tav>
                                      </p:tavLst>
                                    </p:anim>
                                    <p:anim calcmode="lin" valueType="num">
                                      <p:cBhvr>
                                        <p:cTn id="69" dur="1000"/>
                                        <p:tgtEl>
                                          <p:spTgt spid="11"/>
                                        </p:tgtEl>
                                        <p:attrNameLst>
                                          <p:attrName>ppt_y</p:attrName>
                                        </p:attrNameLst>
                                      </p:cBhvr>
                                      <p:tavLst>
                                        <p:tav tm="0">
                                          <p:val>
                                            <p:strVal val="ppt_y"/>
                                          </p:val>
                                        </p:tav>
                                        <p:tav tm="100000">
                                          <p:val>
                                            <p:strVal val="ppt_y+.1"/>
                                          </p:val>
                                        </p:tav>
                                      </p:tavLst>
                                    </p:anim>
                                    <p:set>
                                      <p:cBhvr>
                                        <p:cTn id="70" dur="1" fill="hold">
                                          <p:stCondLst>
                                            <p:cond delay="999"/>
                                          </p:stCondLst>
                                        </p:cTn>
                                        <p:tgtEl>
                                          <p:spTgt spid="11"/>
                                        </p:tgtEl>
                                        <p:attrNameLst>
                                          <p:attrName>style.visibility</p:attrName>
                                        </p:attrNameLst>
                                      </p:cBhvr>
                                      <p:to>
                                        <p:strVal val="hidden"/>
                                      </p:to>
                                    </p:set>
                                  </p:childTnLst>
                                </p:cTn>
                              </p:par>
                              <p:par>
                                <p:cTn id="71" presetID="42" presetClass="exit" presetSubtype="0" fill="hold" grpId="1" nodeType="withEffect">
                                  <p:stCondLst>
                                    <p:cond delay="0"/>
                                  </p:stCondLst>
                                  <p:childTnLst>
                                    <p:animEffect transition="out" filter="fade">
                                      <p:cBhvr>
                                        <p:cTn id="72" dur="1000"/>
                                        <p:tgtEl>
                                          <p:spTgt spid="12"/>
                                        </p:tgtEl>
                                      </p:cBhvr>
                                    </p:animEffect>
                                    <p:anim calcmode="lin" valueType="num">
                                      <p:cBhvr>
                                        <p:cTn id="73" dur="1000"/>
                                        <p:tgtEl>
                                          <p:spTgt spid="12"/>
                                        </p:tgtEl>
                                        <p:attrNameLst>
                                          <p:attrName>ppt_x</p:attrName>
                                        </p:attrNameLst>
                                      </p:cBhvr>
                                      <p:tavLst>
                                        <p:tav tm="0">
                                          <p:val>
                                            <p:strVal val="ppt_x"/>
                                          </p:val>
                                        </p:tav>
                                        <p:tav tm="100000">
                                          <p:val>
                                            <p:strVal val="ppt_x"/>
                                          </p:val>
                                        </p:tav>
                                      </p:tavLst>
                                    </p:anim>
                                    <p:anim calcmode="lin" valueType="num">
                                      <p:cBhvr>
                                        <p:cTn id="74" dur="1000"/>
                                        <p:tgtEl>
                                          <p:spTgt spid="12"/>
                                        </p:tgtEl>
                                        <p:attrNameLst>
                                          <p:attrName>ppt_y</p:attrName>
                                        </p:attrNameLst>
                                      </p:cBhvr>
                                      <p:tavLst>
                                        <p:tav tm="0">
                                          <p:val>
                                            <p:strVal val="ppt_y"/>
                                          </p:val>
                                        </p:tav>
                                        <p:tav tm="100000">
                                          <p:val>
                                            <p:strVal val="ppt_y+.1"/>
                                          </p:val>
                                        </p:tav>
                                      </p:tavLst>
                                    </p:anim>
                                    <p:set>
                                      <p:cBhvr>
                                        <p:cTn id="75" dur="1" fill="hold">
                                          <p:stCondLst>
                                            <p:cond delay="999"/>
                                          </p:stCondLst>
                                        </p:cTn>
                                        <p:tgtEl>
                                          <p:spTgt spid="12"/>
                                        </p:tgtEl>
                                        <p:attrNameLst>
                                          <p:attrName>style.visibility</p:attrName>
                                        </p:attrNameLst>
                                      </p:cBhvr>
                                      <p:to>
                                        <p:strVal val="hidden"/>
                                      </p:to>
                                    </p:set>
                                  </p:childTnLst>
                                </p:cTn>
                              </p:par>
                              <p:par>
                                <p:cTn id="76" presetID="42" presetClass="exit" presetSubtype="0" fill="hold" grpId="1" nodeType="withEffect">
                                  <p:stCondLst>
                                    <p:cond delay="0"/>
                                  </p:stCondLst>
                                  <p:childTnLst>
                                    <p:animEffect transition="out" filter="fade">
                                      <p:cBhvr>
                                        <p:cTn id="77" dur="1000"/>
                                        <p:tgtEl>
                                          <p:spTgt spid="14"/>
                                        </p:tgtEl>
                                      </p:cBhvr>
                                    </p:animEffect>
                                    <p:anim calcmode="lin" valueType="num">
                                      <p:cBhvr>
                                        <p:cTn id="78" dur="1000"/>
                                        <p:tgtEl>
                                          <p:spTgt spid="14"/>
                                        </p:tgtEl>
                                        <p:attrNameLst>
                                          <p:attrName>ppt_x</p:attrName>
                                        </p:attrNameLst>
                                      </p:cBhvr>
                                      <p:tavLst>
                                        <p:tav tm="0">
                                          <p:val>
                                            <p:strVal val="ppt_x"/>
                                          </p:val>
                                        </p:tav>
                                        <p:tav tm="100000">
                                          <p:val>
                                            <p:strVal val="ppt_x"/>
                                          </p:val>
                                        </p:tav>
                                      </p:tavLst>
                                    </p:anim>
                                    <p:anim calcmode="lin" valueType="num">
                                      <p:cBhvr>
                                        <p:cTn id="79" dur="1000"/>
                                        <p:tgtEl>
                                          <p:spTgt spid="14"/>
                                        </p:tgtEl>
                                        <p:attrNameLst>
                                          <p:attrName>ppt_y</p:attrName>
                                        </p:attrNameLst>
                                      </p:cBhvr>
                                      <p:tavLst>
                                        <p:tav tm="0">
                                          <p:val>
                                            <p:strVal val="ppt_y"/>
                                          </p:val>
                                        </p:tav>
                                        <p:tav tm="100000">
                                          <p:val>
                                            <p:strVal val="ppt_y+.1"/>
                                          </p:val>
                                        </p:tav>
                                      </p:tavLst>
                                    </p:anim>
                                    <p:set>
                                      <p:cBhvr>
                                        <p:cTn id="80" dur="1" fill="hold">
                                          <p:stCondLst>
                                            <p:cond delay="999"/>
                                          </p:stCondLst>
                                        </p:cTn>
                                        <p:tgtEl>
                                          <p:spTgt spid="14"/>
                                        </p:tgtEl>
                                        <p:attrNameLst>
                                          <p:attrName>style.visibility</p:attrName>
                                        </p:attrNameLst>
                                      </p:cBhvr>
                                      <p:to>
                                        <p:strVal val="hidden"/>
                                      </p:to>
                                    </p:set>
                                  </p:childTnLst>
                                </p:cTn>
                              </p:par>
                              <p:par>
                                <p:cTn id="81" presetID="42" presetClass="exit" presetSubtype="0" fill="hold" grpId="1" nodeType="withEffect">
                                  <p:stCondLst>
                                    <p:cond delay="0"/>
                                  </p:stCondLst>
                                  <p:childTnLst>
                                    <p:animEffect transition="out" filter="fade">
                                      <p:cBhvr>
                                        <p:cTn id="82" dur="1000"/>
                                        <p:tgtEl>
                                          <p:spTgt spid="13"/>
                                        </p:tgtEl>
                                      </p:cBhvr>
                                    </p:animEffect>
                                    <p:anim calcmode="lin" valueType="num">
                                      <p:cBhvr>
                                        <p:cTn id="83" dur="1000"/>
                                        <p:tgtEl>
                                          <p:spTgt spid="13"/>
                                        </p:tgtEl>
                                        <p:attrNameLst>
                                          <p:attrName>ppt_x</p:attrName>
                                        </p:attrNameLst>
                                      </p:cBhvr>
                                      <p:tavLst>
                                        <p:tav tm="0">
                                          <p:val>
                                            <p:strVal val="ppt_x"/>
                                          </p:val>
                                        </p:tav>
                                        <p:tav tm="100000">
                                          <p:val>
                                            <p:strVal val="ppt_x"/>
                                          </p:val>
                                        </p:tav>
                                      </p:tavLst>
                                    </p:anim>
                                    <p:anim calcmode="lin" valueType="num">
                                      <p:cBhvr>
                                        <p:cTn id="84" dur="1000"/>
                                        <p:tgtEl>
                                          <p:spTgt spid="13"/>
                                        </p:tgtEl>
                                        <p:attrNameLst>
                                          <p:attrName>ppt_y</p:attrName>
                                        </p:attrNameLst>
                                      </p:cBhvr>
                                      <p:tavLst>
                                        <p:tav tm="0">
                                          <p:val>
                                            <p:strVal val="ppt_y"/>
                                          </p:val>
                                        </p:tav>
                                        <p:tav tm="100000">
                                          <p:val>
                                            <p:strVal val="ppt_y+.1"/>
                                          </p:val>
                                        </p:tav>
                                      </p:tavLst>
                                    </p:anim>
                                    <p:set>
                                      <p:cBhvr>
                                        <p:cTn id="85" dur="1" fill="hold">
                                          <p:stCondLst>
                                            <p:cond delay="999"/>
                                          </p:stCondLst>
                                        </p:cTn>
                                        <p:tgtEl>
                                          <p:spTgt spid="13"/>
                                        </p:tgtEl>
                                        <p:attrNameLst>
                                          <p:attrName>style.visibility</p:attrName>
                                        </p:attrNameLst>
                                      </p:cBhvr>
                                      <p:to>
                                        <p:strVal val="hidden"/>
                                      </p:to>
                                    </p:set>
                                  </p:childTnLst>
                                </p:cTn>
                              </p:par>
                              <p:par>
                                <p:cTn id="86" presetID="42" presetClass="exit" presetSubtype="0" fill="hold" grpId="1" nodeType="withEffect">
                                  <p:stCondLst>
                                    <p:cond delay="0"/>
                                  </p:stCondLst>
                                  <p:childTnLst>
                                    <p:animEffect transition="out" filter="fade">
                                      <p:cBhvr>
                                        <p:cTn id="87" dur="1000"/>
                                        <p:tgtEl>
                                          <p:spTgt spid="10"/>
                                        </p:tgtEl>
                                      </p:cBhvr>
                                    </p:animEffect>
                                    <p:anim calcmode="lin" valueType="num">
                                      <p:cBhvr>
                                        <p:cTn id="88" dur="1000"/>
                                        <p:tgtEl>
                                          <p:spTgt spid="10"/>
                                        </p:tgtEl>
                                        <p:attrNameLst>
                                          <p:attrName>ppt_x</p:attrName>
                                        </p:attrNameLst>
                                      </p:cBhvr>
                                      <p:tavLst>
                                        <p:tav tm="0">
                                          <p:val>
                                            <p:strVal val="ppt_x"/>
                                          </p:val>
                                        </p:tav>
                                        <p:tav tm="100000">
                                          <p:val>
                                            <p:strVal val="ppt_x"/>
                                          </p:val>
                                        </p:tav>
                                      </p:tavLst>
                                    </p:anim>
                                    <p:anim calcmode="lin" valueType="num">
                                      <p:cBhvr>
                                        <p:cTn id="89" dur="1000"/>
                                        <p:tgtEl>
                                          <p:spTgt spid="10"/>
                                        </p:tgtEl>
                                        <p:attrNameLst>
                                          <p:attrName>ppt_y</p:attrName>
                                        </p:attrNameLst>
                                      </p:cBhvr>
                                      <p:tavLst>
                                        <p:tav tm="0">
                                          <p:val>
                                            <p:strVal val="ppt_y"/>
                                          </p:val>
                                        </p:tav>
                                        <p:tav tm="100000">
                                          <p:val>
                                            <p:strVal val="ppt_y+.1"/>
                                          </p:val>
                                        </p:tav>
                                      </p:tavLst>
                                    </p:anim>
                                    <p:set>
                                      <p:cBhvr>
                                        <p:cTn id="90" dur="1" fill="hold">
                                          <p:stCondLst>
                                            <p:cond delay="999"/>
                                          </p:stCondLst>
                                        </p:cTn>
                                        <p:tgtEl>
                                          <p:spTgt spid="10"/>
                                        </p:tgtEl>
                                        <p:attrNameLst>
                                          <p:attrName>style.visibility</p:attrName>
                                        </p:attrNameLst>
                                      </p:cBhvr>
                                      <p:to>
                                        <p:strVal val="hidden"/>
                                      </p:to>
                                    </p:set>
                                  </p:childTnLst>
                                </p:cTn>
                              </p:par>
                            </p:childTnLst>
                          </p:cTn>
                        </p:par>
                        <p:par>
                          <p:cTn id="91" fill="hold">
                            <p:stCondLst>
                              <p:cond delay="1000"/>
                            </p:stCondLst>
                            <p:childTnLst>
                              <p:par>
                                <p:cTn id="92" presetID="64" presetClass="path" presetSubtype="0" accel="50000" decel="50000" fill="hold" grpId="5" nodeType="afterEffect">
                                  <p:stCondLst>
                                    <p:cond delay="0"/>
                                  </p:stCondLst>
                                  <p:childTnLst>
                                    <p:animMotion origin="layout" path="M -3.33333E-6 0.42778 L -3.33333E-6 -0.00556 " pathEditMode="relative" rAng="0" ptsTypes="AA">
                                      <p:cBhvr>
                                        <p:cTn id="93" dur="1500" fill="hold"/>
                                        <p:tgtEl>
                                          <p:spTgt spid="17"/>
                                        </p:tgtEl>
                                        <p:attrNameLst>
                                          <p:attrName>ppt_x</p:attrName>
                                          <p:attrName>ppt_y</p:attrName>
                                        </p:attrNameLst>
                                      </p:cBhvr>
                                      <p:rCtr x="0" y="-21667"/>
                                    </p:animMotion>
                                  </p:childTnLst>
                                </p:cTn>
                              </p:par>
                              <p:par>
                                <p:cTn id="94" presetID="64" presetClass="path" presetSubtype="0" accel="50000" decel="50000" fill="hold" grpId="5" nodeType="withEffect">
                                  <p:stCondLst>
                                    <p:cond delay="0"/>
                                  </p:stCondLst>
                                  <p:childTnLst>
                                    <p:animMotion origin="layout" path="M 3.33333E-6 0.42778 L 0.00208 0.00324 " pathEditMode="relative" rAng="0" ptsTypes="AA">
                                      <p:cBhvr>
                                        <p:cTn id="95" dur="1500" fill="hold"/>
                                        <p:tgtEl>
                                          <p:spTgt spid="22"/>
                                        </p:tgtEl>
                                        <p:attrNameLst>
                                          <p:attrName>ppt_x</p:attrName>
                                          <p:attrName>ppt_y</p:attrName>
                                        </p:attrNameLst>
                                      </p:cBhvr>
                                      <p:rCtr x="104" y="-2122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1" grpId="0"/>
      <p:bldP spid="11" grpId="1"/>
      <p:bldP spid="12" grpId="0"/>
      <p:bldP spid="12" grpId="1"/>
      <p:bldP spid="13" grpId="0"/>
      <p:bldP spid="13" grpId="1"/>
      <p:bldP spid="14" grpId="0"/>
      <p:bldP spid="14" grpId="1"/>
      <p:bldP spid="17" grpId="0" animBg="1"/>
      <p:bldP spid="17" grpId="1" animBg="1"/>
      <p:bldP spid="17" grpId="2" animBg="1"/>
      <p:bldP spid="17" grpId="3" animBg="1"/>
      <p:bldP spid="17" grpId="5" animBg="1"/>
      <p:bldP spid="22" grpId="0" animBg="1"/>
      <p:bldP spid="22" grpId="1" animBg="1"/>
      <p:bldP spid="22" grpId="2" animBg="1"/>
      <p:bldP spid="22" grpId="3" animBg="1"/>
      <p:bldP spid="22" grpId="5"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16002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solidFill>
                <a:prstClr val="black"/>
              </a:solidFill>
            </a:endParaRPr>
          </a:p>
        </p:txBody>
      </p:sp>
      <p:sp>
        <p:nvSpPr>
          <p:cNvPr id="10" name="Rectangle 9"/>
          <p:cNvSpPr/>
          <p:nvPr/>
        </p:nvSpPr>
        <p:spPr>
          <a:xfrm>
            <a:off x="1752600" y="228600"/>
            <a:ext cx="5943600" cy="1107996"/>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lnSpc>
                <a:spcPct val="150000"/>
              </a:lnSpc>
            </a:pPr>
            <a:r>
              <a:rPr lang="fa-IR"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کشمکش برسر </a:t>
            </a:r>
            <a:r>
              <a:rPr lang="fa-IR"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قدرت</a:t>
            </a:r>
            <a:endParaRPr lang="de-DE"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endParaRPr>
          </a:p>
        </p:txBody>
      </p:sp>
      <p:sp>
        <p:nvSpPr>
          <p:cNvPr id="11" name="Rectangle 10"/>
          <p:cNvSpPr/>
          <p:nvPr/>
        </p:nvSpPr>
        <p:spPr>
          <a:xfrm>
            <a:off x="3048000" y="2127835"/>
            <a:ext cx="5285014" cy="461665"/>
          </a:xfrm>
          <a:prstGeom prst="rect">
            <a:avLst/>
          </a:prstGeom>
        </p:spPr>
        <p:txBody>
          <a:bodyPr wrap="square">
            <a:spAutoFit/>
          </a:bodyPr>
          <a:lstStyle/>
          <a:p>
            <a:pPr algn="r" rtl="1">
              <a:lnSpc>
                <a:spcPct val="150000"/>
              </a:lnSpc>
            </a:pPr>
            <a:r>
              <a:rPr lang="fa-IR" sz="1600" dirty="0">
                <a:latin typeface="Titr" pitchFamily="2" charset="-78"/>
                <a:cs typeface="Titr" pitchFamily="2" charset="-78"/>
              </a:rPr>
              <a:t>سپاه </a:t>
            </a:r>
            <a:r>
              <a:rPr lang="fa-IR" sz="1600" dirty="0" smtClean="0">
                <a:latin typeface="Titr" pitchFamily="2" charset="-78"/>
                <a:cs typeface="Titr" pitchFamily="2" charset="-78"/>
              </a:rPr>
              <a:t>و اقتدارگرایان نیز منافع </a:t>
            </a:r>
            <a:r>
              <a:rPr lang="fa-IR" sz="1600" dirty="0">
                <a:latin typeface="Titr" pitchFamily="2" charset="-78"/>
                <a:cs typeface="Titr" pitchFamily="2" charset="-78"/>
              </a:rPr>
              <a:t>خاص خود را </a:t>
            </a:r>
            <a:r>
              <a:rPr lang="fa-IR" sz="1600" dirty="0" smtClean="0">
                <a:latin typeface="Titr" pitchFamily="2" charset="-78"/>
                <a:cs typeface="Titr" pitchFamily="2" charset="-78"/>
              </a:rPr>
              <a:t>دارند.</a:t>
            </a:r>
            <a:endParaRPr lang="fa-IR" sz="1600" dirty="0">
              <a:latin typeface="Titr" pitchFamily="2" charset="-78"/>
              <a:cs typeface="Titr" pitchFamily="2" charset="-78"/>
            </a:endParaRPr>
          </a:p>
        </p:txBody>
      </p:sp>
      <p:sp>
        <p:nvSpPr>
          <p:cNvPr id="12" name="Rectangle 11"/>
          <p:cNvSpPr/>
          <p:nvPr/>
        </p:nvSpPr>
        <p:spPr>
          <a:xfrm>
            <a:off x="685800" y="2895600"/>
            <a:ext cx="7696200" cy="1269578"/>
          </a:xfrm>
          <a:prstGeom prst="rect">
            <a:avLst/>
          </a:prstGeom>
        </p:spPr>
        <p:txBody>
          <a:bodyPr wrap="square">
            <a:spAutoFit/>
          </a:bodyPr>
          <a:lstStyle/>
          <a:p>
            <a:pPr algn="r" rtl="1">
              <a:lnSpc>
                <a:spcPct val="150000"/>
              </a:lnSpc>
            </a:pPr>
            <a:r>
              <a:rPr lang="fa-IR" sz="1700" dirty="0">
                <a:latin typeface="Titr" pitchFamily="2" charset="-78"/>
                <a:cs typeface="Titr" pitchFamily="2" charset="-78"/>
              </a:rPr>
              <a:t>رهبرجمهوری اسلامی اما میخواست انتخابات کماکان معنای بیعت را داشته </a:t>
            </a:r>
            <a:r>
              <a:rPr lang="fa-IR" sz="1700" dirty="0" smtClean="0">
                <a:latin typeface="Titr" pitchFamily="2" charset="-78"/>
                <a:cs typeface="Titr" pitchFamily="2" charset="-78"/>
              </a:rPr>
              <a:t>و منتخبین </a:t>
            </a:r>
            <a:r>
              <a:rPr lang="fa-IR" sz="1700" dirty="0">
                <a:latin typeface="Titr" pitchFamily="2" charset="-78"/>
                <a:cs typeface="Titr" pitchFamily="2" charset="-78"/>
              </a:rPr>
              <a:t>قبلا دست چین شده </a:t>
            </a:r>
            <a:r>
              <a:rPr lang="fa-IR" sz="1700" dirty="0" smtClean="0">
                <a:latin typeface="Titr" pitchFamily="2" charset="-78"/>
                <a:cs typeface="Titr" pitchFamily="2" charset="-78"/>
              </a:rPr>
              <a:t>و همواره </a:t>
            </a:r>
            <a:r>
              <a:rPr lang="fa-IR" sz="1700" dirty="0">
                <a:latin typeface="Titr" pitchFamily="2" charset="-78"/>
                <a:cs typeface="Titr" pitchFamily="2" charset="-78"/>
              </a:rPr>
              <a:t>تابع فرامین </a:t>
            </a:r>
            <a:r>
              <a:rPr lang="fa-IR" sz="1700" dirty="0" smtClean="0">
                <a:latin typeface="Titr" pitchFamily="2" charset="-78"/>
                <a:cs typeface="Titr" pitchFamily="2" charset="-78"/>
              </a:rPr>
              <a:t>او باشند</a:t>
            </a:r>
            <a:r>
              <a:rPr lang="fa-IR" sz="1700" dirty="0">
                <a:latin typeface="Titr" pitchFamily="2" charset="-78"/>
                <a:cs typeface="Titr" pitchFamily="2" charset="-78"/>
              </a:rPr>
              <a:t>. او اسم این تبعیت را بصیرت نهاد و دائما و هنوز هم برآن تاکید میکند.</a:t>
            </a:r>
          </a:p>
        </p:txBody>
      </p:sp>
      <p:sp>
        <p:nvSpPr>
          <p:cNvPr id="14" name="Rectangle 13"/>
          <p:cNvSpPr/>
          <p:nvPr/>
        </p:nvSpPr>
        <p:spPr>
          <a:xfrm>
            <a:off x="685800" y="4165178"/>
            <a:ext cx="7696200" cy="844462"/>
          </a:xfrm>
          <a:prstGeom prst="rect">
            <a:avLst/>
          </a:prstGeom>
        </p:spPr>
        <p:txBody>
          <a:bodyPr wrap="square">
            <a:spAutoFit/>
          </a:bodyPr>
          <a:lstStyle/>
          <a:p>
            <a:pPr algn="r" rtl="1">
              <a:lnSpc>
                <a:spcPct val="150000"/>
              </a:lnSpc>
            </a:pPr>
            <a:r>
              <a:rPr lang="fa-IR" sz="1700" dirty="0">
                <a:latin typeface="Titr" pitchFamily="2" charset="-78"/>
                <a:cs typeface="Titr" pitchFamily="2" charset="-78"/>
              </a:rPr>
              <a:t>اما بخصوص رئیس جمهورها که رای فراوانی میاورند٬ می خواهند ارتباط با مردم را سرمایه خود قرار دهند.</a:t>
            </a:r>
            <a:endParaRPr lang="de-DE" sz="1700" dirty="0">
              <a:latin typeface="Titr" pitchFamily="2" charset="-78"/>
              <a:cs typeface="Titr" pitchFamily="2" charset="-78"/>
            </a:endParaRPr>
          </a:p>
        </p:txBody>
      </p:sp>
      <p:sp>
        <p:nvSpPr>
          <p:cNvPr id="15" name="Rectangle 14"/>
          <p:cNvSpPr/>
          <p:nvPr/>
        </p:nvSpPr>
        <p:spPr>
          <a:xfrm>
            <a:off x="0" y="1600200"/>
            <a:ext cx="9144000" cy="76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solidFill>
                <a:prstClr val="black"/>
              </a:solidFill>
            </a:endParaRPr>
          </a:p>
        </p:txBody>
      </p:sp>
      <p:sp>
        <p:nvSpPr>
          <p:cNvPr id="16" name="Rectangle 15"/>
          <p:cNvSpPr/>
          <p:nvPr/>
        </p:nvSpPr>
        <p:spPr>
          <a:xfrm>
            <a:off x="8686800" y="1676400"/>
            <a:ext cx="76200" cy="5181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solidFill>
                <a:prstClr val="black"/>
              </a:solidFill>
            </a:endParaRPr>
          </a:p>
        </p:txBody>
      </p:sp>
      <p:sp>
        <p:nvSpPr>
          <p:cNvPr id="17" name="Pentagon 13"/>
          <p:cNvSpPr/>
          <p:nvPr/>
        </p:nvSpPr>
        <p:spPr>
          <a:xfrm flipH="1">
            <a:off x="8382000" y="2057400"/>
            <a:ext cx="762000" cy="533400"/>
          </a:xfrm>
          <a:prstGeom prst="homePlate">
            <a:avLst>
              <a:gd name="adj" fmla="val 32716"/>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solidFill>
                <a:prstClr val="white"/>
              </a:solidFill>
            </a:endParaRPr>
          </a:p>
        </p:txBody>
      </p:sp>
      <p:sp>
        <p:nvSpPr>
          <p:cNvPr id="21" name="Rectangle 20"/>
          <p:cNvSpPr/>
          <p:nvPr/>
        </p:nvSpPr>
        <p:spPr>
          <a:xfrm>
            <a:off x="330200" y="1684403"/>
            <a:ext cx="88900" cy="5181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solidFill>
                <a:prstClr val="black"/>
              </a:solidFill>
            </a:endParaRPr>
          </a:p>
        </p:txBody>
      </p:sp>
      <p:sp>
        <p:nvSpPr>
          <p:cNvPr id="22" name="Pentagon 13"/>
          <p:cNvSpPr/>
          <p:nvPr/>
        </p:nvSpPr>
        <p:spPr>
          <a:xfrm>
            <a:off x="0" y="2116949"/>
            <a:ext cx="800100" cy="533400"/>
          </a:xfrm>
          <a:prstGeom prst="homePlate">
            <a:avLst>
              <a:gd name="adj" fmla="val 32716"/>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solidFill>
                <a:prstClr val="white"/>
              </a:solidFill>
            </a:endParaRPr>
          </a:p>
        </p:txBody>
      </p:sp>
      <p:sp>
        <p:nvSpPr>
          <p:cNvPr id="2" name="Rectangle 1"/>
          <p:cNvSpPr/>
          <p:nvPr/>
        </p:nvSpPr>
        <p:spPr>
          <a:xfrm>
            <a:off x="674914" y="5009640"/>
            <a:ext cx="7772400" cy="473206"/>
          </a:xfrm>
          <a:prstGeom prst="rect">
            <a:avLst/>
          </a:prstGeom>
        </p:spPr>
        <p:txBody>
          <a:bodyPr wrap="square">
            <a:spAutoFit/>
          </a:bodyPr>
          <a:lstStyle/>
          <a:p>
            <a:pPr algn="r" rtl="1">
              <a:lnSpc>
                <a:spcPct val="150000"/>
              </a:lnSpc>
            </a:pPr>
            <a:r>
              <a:rPr lang="fa-IR" dirty="0">
                <a:latin typeface="Titr" pitchFamily="2" charset="-78"/>
                <a:cs typeface="Titr" pitchFamily="2" charset="-78"/>
              </a:rPr>
              <a:t>آنان درکشمکش دائمی قدرت با رهبری و سایرارگانهای انتصابی </a:t>
            </a:r>
            <a:r>
              <a:rPr lang="fa-IR" dirty="0" smtClean="0">
                <a:latin typeface="Titr" pitchFamily="2" charset="-78"/>
                <a:cs typeface="Titr" pitchFamily="2" charset="-78"/>
              </a:rPr>
              <a:t>اند.</a:t>
            </a:r>
            <a:endParaRPr lang="fa-IR" dirty="0">
              <a:latin typeface="Titr" pitchFamily="2" charset="-78"/>
              <a:cs typeface="Titr" pitchFamily="2" charset="-78"/>
            </a:endParaRPr>
          </a:p>
        </p:txBody>
      </p:sp>
      <p:sp>
        <p:nvSpPr>
          <p:cNvPr id="3" name="Rectangle 2"/>
          <p:cNvSpPr/>
          <p:nvPr/>
        </p:nvSpPr>
        <p:spPr>
          <a:xfrm>
            <a:off x="560614" y="5791200"/>
            <a:ext cx="7821386" cy="830997"/>
          </a:xfrm>
          <a:prstGeom prst="rect">
            <a:avLst/>
          </a:prstGeom>
        </p:spPr>
        <p:txBody>
          <a:bodyPr wrap="square">
            <a:spAutoFit/>
          </a:bodyPr>
          <a:lstStyle/>
          <a:p>
            <a:pPr algn="r" rtl="1">
              <a:lnSpc>
                <a:spcPct val="150000"/>
              </a:lnSpc>
            </a:pPr>
            <a:r>
              <a:rPr lang="fa-IR" sz="1600" dirty="0">
                <a:latin typeface="Titr" pitchFamily="2" charset="-78"/>
                <a:cs typeface="Titr" pitchFamily="2" charset="-78"/>
              </a:rPr>
              <a:t>آنان خود را منتخب مردم </a:t>
            </a:r>
            <a:r>
              <a:rPr lang="fa-IR" sz="1600" dirty="0" smtClean="0">
                <a:latin typeface="Titr" pitchFamily="2" charset="-78"/>
                <a:cs typeface="Titr" pitchFamily="2" charset="-78"/>
              </a:rPr>
              <a:t>و رهبر </a:t>
            </a:r>
            <a:r>
              <a:rPr lang="fa-IR" sz="1600" dirty="0">
                <a:latin typeface="Titr" pitchFamily="2" charset="-78"/>
                <a:cs typeface="Titr" pitchFamily="2" charset="-78"/>
              </a:rPr>
              <a:t>رامنتخب خبرگان رهبری میدانند</a:t>
            </a:r>
            <a:r>
              <a:rPr lang="fa-IR" sz="1600" dirty="0" smtClean="0">
                <a:latin typeface="Titr" pitchFamily="2" charset="-78"/>
                <a:cs typeface="Titr" pitchFamily="2" charset="-78"/>
              </a:rPr>
              <a:t>. رهبرآنان </a:t>
            </a:r>
            <a:r>
              <a:rPr lang="fa-IR" sz="1600" dirty="0">
                <a:latin typeface="Titr" pitchFamily="2" charset="-78"/>
                <a:cs typeface="Titr" pitchFamily="2" charset="-78"/>
              </a:rPr>
              <a:t>را </a:t>
            </a:r>
            <a:r>
              <a:rPr lang="fa-IR" sz="1600" dirty="0" smtClean="0">
                <a:latin typeface="Titr" pitchFamily="2" charset="-78"/>
                <a:cs typeface="Titr" pitchFamily="2" charset="-78"/>
              </a:rPr>
              <a:t>نیز منتصب </a:t>
            </a:r>
            <a:r>
              <a:rPr lang="fa-IR" sz="1600" dirty="0">
                <a:latin typeface="Titr" pitchFamily="2" charset="-78"/>
                <a:cs typeface="Titr" pitchFamily="2" charset="-78"/>
              </a:rPr>
              <a:t>خود می داند و اطاعتشان </a:t>
            </a:r>
            <a:r>
              <a:rPr lang="fa-IR" sz="1600" dirty="0" smtClean="0">
                <a:latin typeface="Titr" pitchFamily="2" charset="-78"/>
                <a:cs typeface="Titr" pitchFamily="2" charset="-78"/>
              </a:rPr>
              <a:t>را خواستار </a:t>
            </a:r>
            <a:r>
              <a:rPr lang="fa-IR" sz="1600" dirty="0">
                <a:latin typeface="Titr" pitchFamily="2" charset="-78"/>
                <a:cs typeface="Titr" pitchFamily="2" charset="-78"/>
              </a:rPr>
              <a:t>است.</a:t>
            </a:r>
          </a:p>
        </p:txBody>
      </p:sp>
    </p:spTree>
    <p:extLst>
      <p:ext uri="{BB962C8B-B14F-4D97-AF65-F5344CB8AC3E}">
        <p14:creationId xmlns:p14="http://schemas.microsoft.com/office/powerpoint/2010/main" val="404573606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900" decel="100000" fill="hold"/>
                                        <p:tgtEl>
                                          <p:spTgt spid="1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1000"/>
                                        <p:tgtEl>
                                          <p:spTgt spid="11"/>
                                        </p:tgtEl>
                                      </p:cBhvr>
                                    </p:animEffect>
                                    <p:anim calcmode="lin" valueType="num">
                                      <p:cBhvr>
                                        <p:cTn id="16" dur="1000" fill="hold"/>
                                        <p:tgtEl>
                                          <p:spTgt spid="11"/>
                                        </p:tgtEl>
                                        <p:attrNameLst>
                                          <p:attrName>ppt_x</p:attrName>
                                        </p:attrNameLst>
                                      </p:cBhvr>
                                      <p:tavLst>
                                        <p:tav tm="0">
                                          <p:val>
                                            <p:strVal val="#ppt_x"/>
                                          </p:val>
                                        </p:tav>
                                        <p:tav tm="100000">
                                          <p:val>
                                            <p:strVal val="#ppt_x"/>
                                          </p:val>
                                        </p:tav>
                                      </p:tavLst>
                                    </p:anim>
                                    <p:anim calcmode="lin" valueType="num">
                                      <p:cBhvr>
                                        <p:cTn id="1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path" presetSubtype="0" accel="50000" decel="50000" fill="hold" grpId="0" nodeType="clickEffect">
                                  <p:stCondLst>
                                    <p:cond delay="0"/>
                                  </p:stCondLst>
                                  <p:childTnLst>
                                    <p:animMotion origin="layout" path="M 3.33333E-6 -4.44444E-6 L 3.33333E-6 0.12223 " pathEditMode="fixed" rAng="0" ptsTypes="AA">
                                      <p:cBhvr>
                                        <p:cTn id="21" dur="1000" fill="hold"/>
                                        <p:tgtEl>
                                          <p:spTgt spid="17"/>
                                        </p:tgtEl>
                                        <p:attrNameLst>
                                          <p:attrName>ppt_x</p:attrName>
                                          <p:attrName>ppt_y</p:attrName>
                                        </p:attrNameLst>
                                      </p:cBhvr>
                                      <p:rCtr x="0" y="61"/>
                                    </p:animMotion>
                                  </p:childTnLst>
                                  <p:subTnLst>
                                    <p:audio>
                                      <p:cMediaNode>
                                        <p:cTn display="0" masterRel="sameClick">
                                          <p:stCondLst>
                                            <p:cond evt="begin" delay="0">
                                              <p:tn val="20"/>
                                            </p:cond>
                                          </p:stCondLst>
                                          <p:endCondLst>
                                            <p:cond evt="onStopAudio" delay="0">
                                              <p:tgtEl>
                                                <p:sldTgt/>
                                              </p:tgtEl>
                                            </p:cond>
                                          </p:endCondLst>
                                        </p:cTn>
                                        <p:tgtEl>
                                          <p:sndTgt r:embed="rId3" name="breeze.wav"/>
                                        </p:tgtEl>
                                      </p:cMediaNode>
                                    </p:audio>
                                  </p:subTnLst>
                                </p:cTn>
                              </p:par>
                              <p:par>
                                <p:cTn id="22" presetID="42" presetClass="path" presetSubtype="0" accel="50000" decel="50000" fill="hold" grpId="0" nodeType="withEffect">
                                  <p:stCondLst>
                                    <p:cond delay="0"/>
                                  </p:stCondLst>
                                  <p:childTnLst>
                                    <p:animMotion origin="layout" path="M 4.72222E-6 3.33333E-6 L 4.72222E-6 0.12222 " pathEditMode="fixed" rAng="0" ptsTypes="AA">
                                      <p:cBhvr>
                                        <p:cTn id="23" dur="1000" fill="hold"/>
                                        <p:tgtEl>
                                          <p:spTgt spid="22"/>
                                        </p:tgtEl>
                                        <p:attrNameLst>
                                          <p:attrName>ppt_x</p:attrName>
                                          <p:attrName>ppt_y</p:attrName>
                                        </p:attrNameLst>
                                      </p:cBhvr>
                                      <p:rCtr x="0" y="6111"/>
                                    </p:animMotion>
                                  </p:childTnLst>
                                  <p:subTnLst>
                                    <p:audio>
                                      <p:cMediaNode>
                                        <p:cTn display="0" masterRel="sameClick">
                                          <p:stCondLst>
                                            <p:cond evt="begin" delay="0">
                                              <p:tn val="22"/>
                                            </p:cond>
                                          </p:stCondLst>
                                          <p:endCondLst>
                                            <p:cond evt="onStopAudio" delay="0">
                                              <p:tgtEl>
                                                <p:sldTgt/>
                                              </p:tgtEl>
                                            </p:cond>
                                          </p:endCondLst>
                                        </p:cTn>
                                        <p:tgtEl>
                                          <p:sndTgt r:embed="rId3" name="breeze.wav"/>
                                        </p:tgtEl>
                                      </p:cMediaNode>
                                    </p:audio>
                                  </p:subTnLst>
                                </p:cTn>
                              </p:par>
                            </p:childTnLst>
                          </p:cTn>
                        </p:par>
                        <p:par>
                          <p:cTn id="24" fill="hold">
                            <p:stCondLst>
                              <p:cond delay="1000"/>
                            </p:stCondLst>
                            <p:childTnLst>
                              <p:par>
                                <p:cTn id="25" presetID="47" presetClass="entr" presetSubtype="0"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path" presetSubtype="0" accel="50000" decel="50000" fill="hold" grpId="1" nodeType="clickEffect">
                                  <p:stCondLst>
                                    <p:cond delay="0"/>
                                  </p:stCondLst>
                                  <p:childTnLst>
                                    <p:animMotion origin="layout" path="M -3.33333E-6 0.12222 L -3.33333E-6 0.29444 " pathEditMode="relative" rAng="0" ptsTypes="AA">
                                      <p:cBhvr>
                                        <p:cTn id="33" dur="1000" fill="hold"/>
                                        <p:tgtEl>
                                          <p:spTgt spid="17"/>
                                        </p:tgtEl>
                                        <p:attrNameLst>
                                          <p:attrName>ppt_x</p:attrName>
                                          <p:attrName>ppt_y</p:attrName>
                                        </p:attrNameLst>
                                      </p:cBhvr>
                                      <p:rCtr x="0" y="86"/>
                                    </p:animMotion>
                                  </p:childTnLst>
                                  <p:subTnLst>
                                    <p:audio>
                                      <p:cMediaNode>
                                        <p:cTn display="0" masterRel="sameClick">
                                          <p:stCondLst>
                                            <p:cond evt="begin" delay="0">
                                              <p:tn val="32"/>
                                            </p:cond>
                                          </p:stCondLst>
                                          <p:endCondLst>
                                            <p:cond evt="onStopAudio" delay="0">
                                              <p:tgtEl>
                                                <p:sldTgt/>
                                              </p:tgtEl>
                                            </p:cond>
                                          </p:endCondLst>
                                        </p:cTn>
                                        <p:tgtEl>
                                          <p:sndTgt r:embed="rId3" name="breeze.wav"/>
                                        </p:tgtEl>
                                      </p:cMediaNode>
                                    </p:audio>
                                  </p:subTnLst>
                                </p:cTn>
                              </p:par>
                              <p:par>
                                <p:cTn id="34" presetID="42" presetClass="path" presetSubtype="0" accel="50000" decel="50000" fill="hold" grpId="1" nodeType="withEffect">
                                  <p:stCondLst>
                                    <p:cond delay="0"/>
                                  </p:stCondLst>
                                  <p:childTnLst>
                                    <p:animMotion origin="layout" path="M -3.33333E-6 0.12222 L -3.33333E-6 0.29444 " pathEditMode="relative" rAng="0" ptsTypes="AA">
                                      <p:cBhvr>
                                        <p:cTn id="35" dur="1000" fill="hold"/>
                                        <p:tgtEl>
                                          <p:spTgt spid="22"/>
                                        </p:tgtEl>
                                        <p:attrNameLst>
                                          <p:attrName>ppt_x</p:attrName>
                                          <p:attrName>ppt_y</p:attrName>
                                        </p:attrNameLst>
                                      </p:cBhvr>
                                      <p:rCtr x="0" y="86"/>
                                    </p:animMotion>
                                  </p:childTnLst>
                                  <p:subTnLst>
                                    <p:audio>
                                      <p:cMediaNode>
                                        <p:cTn display="0" masterRel="sameClick">
                                          <p:stCondLst>
                                            <p:cond evt="begin" delay="0">
                                              <p:tn val="34"/>
                                            </p:cond>
                                          </p:stCondLst>
                                          <p:endCondLst>
                                            <p:cond evt="onStopAudio" delay="0">
                                              <p:tgtEl>
                                                <p:sldTgt/>
                                              </p:tgtEl>
                                            </p:cond>
                                          </p:endCondLst>
                                        </p:cTn>
                                        <p:tgtEl>
                                          <p:sndTgt r:embed="rId3" name="breeze.wav"/>
                                        </p:tgtEl>
                                      </p:cMediaNode>
                                    </p:audio>
                                  </p:subTnLst>
                                </p:cTn>
                              </p:par>
                            </p:childTnLst>
                          </p:cTn>
                        </p:par>
                        <p:par>
                          <p:cTn id="36" fill="hold">
                            <p:stCondLst>
                              <p:cond delay="1000"/>
                            </p:stCondLst>
                            <p:childTnLst>
                              <p:par>
                                <p:cTn id="37" presetID="47"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1000"/>
                                        <p:tgtEl>
                                          <p:spTgt spid="14"/>
                                        </p:tgtEl>
                                      </p:cBhvr>
                                    </p:animEffect>
                                    <p:anim calcmode="lin" valueType="num">
                                      <p:cBhvr>
                                        <p:cTn id="40" dur="1000" fill="hold"/>
                                        <p:tgtEl>
                                          <p:spTgt spid="14"/>
                                        </p:tgtEl>
                                        <p:attrNameLst>
                                          <p:attrName>ppt_x</p:attrName>
                                        </p:attrNameLst>
                                      </p:cBhvr>
                                      <p:tavLst>
                                        <p:tav tm="0">
                                          <p:val>
                                            <p:strVal val="#ppt_x"/>
                                          </p:val>
                                        </p:tav>
                                        <p:tav tm="100000">
                                          <p:val>
                                            <p:strVal val="#ppt_x"/>
                                          </p:val>
                                        </p:tav>
                                      </p:tavLst>
                                    </p:anim>
                                    <p:anim calcmode="lin" valueType="num">
                                      <p:cBhvr>
                                        <p:cTn id="4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path" presetSubtype="0" accel="50000" decel="50000" fill="hold" grpId="2" nodeType="clickEffect">
                                  <p:stCondLst>
                                    <p:cond delay="0"/>
                                  </p:stCondLst>
                                  <p:childTnLst>
                                    <p:animMotion origin="layout" path="M -3.33333E-6 0.29444 L -3.33333E-6 0.42778 " pathEditMode="relative" rAng="0" ptsTypes="AA">
                                      <p:cBhvr>
                                        <p:cTn id="45" dur="1000" fill="hold"/>
                                        <p:tgtEl>
                                          <p:spTgt spid="17"/>
                                        </p:tgtEl>
                                        <p:attrNameLst>
                                          <p:attrName>ppt_x</p:attrName>
                                          <p:attrName>ppt_y</p:attrName>
                                        </p:attrNameLst>
                                      </p:cBhvr>
                                      <p:rCtr x="0" y="67"/>
                                    </p:animMotion>
                                  </p:childTnLst>
                                  <p:subTnLst>
                                    <p:audio>
                                      <p:cMediaNode>
                                        <p:cTn display="0" masterRel="sameClick">
                                          <p:stCondLst>
                                            <p:cond evt="begin" delay="0">
                                              <p:tn val="44"/>
                                            </p:cond>
                                          </p:stCondLst>
                                          <p:endCondLst>
                                            <p:cond evt="onStopAudio" delay="0">
                                              <p:tgtEl>
                                                <p:sldTgt/>
                                              </p:tgtEl>
                                            </p:cond>
                                          </p:endCondLst>
                                        </p:cTn>
                                        <p:tgtEl>
                                          <p:sndTgt r:embed="rId3" name="breeze.wav"/>
                                        </p:tgtEl>
                                      </p:cMediaNode>
                                    </p:audio>
                                  </p:subTnLst>
                                </p:cTn>
                              </p:par>
                              <p:par>
                                <p:cTn id="46" presetID="42" presetClass="path" presetSubtype="0" accel="50000" decel="50000" fill="hold" grpId="2" nodeType="withEffect">
                                  <p:stCondLst>
                                    <p:cond delay="0"/>
                                  </p:stCondLst>
                                  <p:childTnLst>
                                    <p:animMotion origin="layout" path="M -3.33333E-6 0.29444 L -3.33333E-6 0.42778 " pathEditMode="relative" rAng="0" ptsTypes="AA">
                                      <p:cBhvr>
                                        <p:cTn id="47" dur="1000" fill="hold"/>
                                        <p:tgtEl>
                                          <p:spTgt spid="22"/>
                                        </p:tgtEl>
                                        <p:attrNameLst>
                                          <p:attrName>ppt_x</p:attrName>
                                          <p:attrName>ppt_y</p:attrName>
                                        </p:attrNameLst>
                                      </p:cBhvr>
                                      <p:rCtr x="0" y="67"/>
                                    </p:animMotion>
                                  </p:childTnLst>
                                  <p:subTnLst>
                                    <p:audio>
                                      <p:cMediaNode>
                                        <p:cTn display="0" masterRel="sameClick">
                                          <p:stCondLst>
                                            <p:cond evt="begin" delay="0">
                                              <p:tn val="46"/>
                                            </p:cond>
                                          </p:stCondLst>
                                          <p:endCondLst>
                                            <p:cond evt="onStopAudio" delay="0">
                                              <p:tgtEl>
                                                <p:sldTgt/>
                                              </p:tgtEl>
                                            </p:cond>
                                          </p:endCondLst>
                                        </p:cTn>
                                        <p:tgtEl>
                                          <p:sndTgt r:embed="rId3" name="breeze.wav"/>
                                        </p:tgtEl>
                                      </p:cMediaNode>
                                    </p:audio>
                                  </p:subTnLst>
                                </p:cTn>
                              </p:par>
                            </p:childTnLst>
                          </p:cTn>
                        </p:par>
                        <p:par>
                          <p:cTn id="48" fill="hold">
                            <p:stCondLst>
                              <p:cond delay="1000"/>
                            </p:stCondLst>
                            <p:childTnLst>
                              <p:par>
                                <p:cTn id="49" presetID="47" presetClass="entr" presetSubtype="0"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fade">
                                      <p:cBhvr>
                                        <p:cTn id="51" dur="1000"/>
                                        <p:tgtEl>
                                          <p:spTgt spid="2"/>
                                        </p:tgtEl>
                                      </p:cBhvr>
                                    </p:animEffect>
                                    <p:anim calcmode="lin" valueType="num">
                                      <p:cBhvr>
                                        <p:cTn id="52" dur="1000" fill="hold"/>
                                        <p:tgtEl>
                                          <p:spTgt spid="2"/>
                                        </p:tgtEl>
                                        <p:attrNameLst>
                                          <p:attrName>ppt_x</p:attrName>
                                        </p:attrNameLst>
                                      </p:cBhvr>
                                      <p:tavLst>
                                        <p:tav tm="0">
                                          <p:val>
                                            <p:strVal val="#ppt_x"/>
                                          </p:val>
                                        </p:tav>
                                        <p:tav tm="100000">
                                          <p:val>
                                            <p:strVal val="#ppt_x"/>
                                          </p:val>
                                        </p:tav>
                                      </p:tavLst>
                                    </p:anim>
                                    <p:anim calcmode="lin" valueType="num">
                                      <p:cBhvr>
                                        <p:cTn id="5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64" presetClass="path" presetSubtype="0" accel="50000" decel="50000" fill="hold" grpId="4" nodeType="clickEffect">
                                  <p:stCondLst>
                                    <p:cond delay="0"/>
                                  </p:stCondLst>
                                  <p:childTnLst>
                                    <p:animMotion origin="layout" path="M -3.33333E-6 0.42778 L -3.33333E-6 0.55 " pathEditMode="relative" rAng="0" ptsTypes="AA">
                                      <p:cBhvr>
                                        <p:cTn id="57" dur="1100" fill="hold"/>
                                        <p:tgtEl>
                                          <p:spTgt spid="17"/>
                                        </p:tgtEl>
                                        <p:attrNameLst>
                                          <p:attrName>ppt_x</p:attrName>
                                          <p:attrName>ppt_y</p:attrName>
                                        </p:attrNameLst>
                                      </p:cBhvr>
                                      <p:rCtr x="0" y="6111"/>
                                    </p:animMotion>
                                  </p:childTnLst>
                                </p:cTn>
                              </p:par>
                              <p:par>
                                <p:cTn id="58" presetID="64" presetClass="path" presetSubtype="0" accel="50000" decel="50000" fill="hold" grpId="4" nodeType="withEffect">
                                  <p:stCondLst>
                                    <p:cond delay="0"/>
                                  </p:stCondLst>
                                  <p:childTnLst>
                                    <p:animMotion origin="layout" path="M -3.33333E-6 0.42778 L -3.33333E-6 0.55 " pathEditMode="relative" rAng="0" ptsTypes="AA">
                                      <p:cBhvr>
                                        <p:cTn id="59" dur="1100" fill="hold"/>
                                        <p:tgtEl>
                                          <p:spTgt spid="22"/>
                                        </p:tgtEl>
                                        <p:attrNameLst>
                                          <p:attrName>ppt_x</p:attrName>
                                          <p:attrName>ppt_y</p:attrName>
                                        </p:attrNameLst>
                                      </p:cBhvr>
                                      <p:rCtr x="0" y="6111"/>
                                    </p:animMotion>
                                  </p:childTnLst>
                                </p:cTn>
                              </p:par>
                            </p:childTnLst>
                          </p:cTn>
                        </p:par>
                        <p:par>
                          <p:cTn id="60" fill="hold">
                            <p:stCondLst>
                              <p:cond delay="1100"/>
                            </p:stCondLst>
                            <p:childTnLst>
                              <p:par>
                                <p:cTn id="61" presetID="47" presetClass="entr" presetSubtype="0" fill="hold" grpId="0" nodeType="afterEffect">
                                  <p:stCondLst>
                                    <p:cond delay="0"/>
                                  </p:stCondLst>
                                  <p:childTnLst>
                                    <p:set>
                                      <p:cBhvr>
                                        <p:cTn id="62" dur="1" fill="hold">
                                          <p:stCondLst>
                                            <p:cond delay="0"/>
                                          </p:stCondLst>
                                        </p:cTn>
                                        <p:tgtEl>
                                          <p:spTgt spid="3"/>
                                        </p:tgtEl>
                                        <p:attrNameLst>
                                          <p:attrName>style.visibility</p:attrName>
                                        </p:attrNameLst>
                                      </p:cBhvr>
                                      <p:to>
                                        <p:strVal val="visible"/>
                                      </p:to>
                                    </p:set>
                                    <p:animEffect transition="in" filter="fade">
                                      <p:cBhvr>
                                        <p:cTn id="63" dur="1000"/>
                                        <p:tgtEl>
                                          <p:spTgt spid="3"/>
                                        </p:tgtEl>
                                      </p:cBhvr>
                                    </p:animEffect>
                                    <p:anim calcmode="lin" valueType="num">
                                      <p:cBhvr>
                                        <p:cTn id="64" dur="1000" fill="hold"/>
                                        <p:tgtEl>
                                          <p:spTgt spid="3"/>
                                        </p:tgtEl>
                                        <p:attrNameLst>
                                          <p:attrName>ppt_x</p:attrName>
                                        </p:attrNameLst>
                                      </p:cBhvr>
                                      <p:tavLst>
                                        <p:tav tm="0">
                                          <p:val>
                                            <p:strVal val="#ppt_x"/>
                                          </p:val>
                                        </p:tav>
                                        <p:tav tm="100000">
                                          <p:val>
                                            <p:strVal val="#ppt_x"/>
                                          </p:val>
                                        </p:tav>
                                      </p:tavLst>
                                    </p:anim>
                                    <p:anim calcmode="lin" valueType="num">
                                      <p:cBhvr>
                                        <p:cTn id="6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xit" presetSubtype="0" fill="hold" grpId="1" nodeType="clickEffect">
                                  <p:stCondLst>
                                    <p:cond delay="0"/>
                                  </p:stCondLst>
                                  <p:childTnLst>
                                    <p:animEffect transition="out" filter="fade">
                                      <p:cBhvr>
                                        <p:cTn id="69" dur="1000"/>
                                        <p:tgtEl>
                                          <p:spTgt spid="11"/>
                                        </p:tgtEl>
                                      </p:cBhvr>
                                    </p:animEffect>
                                    <p:anim calcmode="lin" valueType="num">
                                      <p:cBhvr>
                                        <p:cTn id="70" dur="1000"/>
                                        <p:tgtEl>
                                          <p:spTgt spid="11"/>
                                        </p:tgtEl>
                                        <p:attrNameLst>
                                          <p:attrName>ppt_x</p:attrName>
                                        </p:attrNameLst>
                                      </p:cBhvr>
                                      <p:tavLst>
                                        <p:tav tm="0">
                                          <p:val>
                                            <p:strVal val="ppt_x"/>
                                          </p:val>
                                        </p:tav>
                                        <p:tav tm="100000">
                                          <p:val>
                                            <p:strVal val="ppt_x"/>
                                          </p:val>
                                        </p:tav>
                                      </p:tavLst>
                                    </p:anim>
                                    <p:anim calcmode="lin" valueType="num">
                                      <p:cBhvr>
                                        <p:cTn id="71" dur="1000"/>
                                        <p:tgtEl>
                                          <p:spTgt spid="11"/>
                                        </p:tgtEl>
                                        <p:attrNameLst>
                                          <p:attrName>ppt_y</p:attrName>
                                        </p:attrNameLst>
                                      </p:cBhvr>
                                      <p:tavLst>
                                        <p:tav tm="0">
                                          <p:val>
                                            <p:strVal val="ppt_y"/>
                                          </p:val>
                                        </p:tav>
                                        <p:tav tm="100000">
                                          <p:val>
                                            <p:strVal val="ppt_y+.1"/>
                                          </p:val>
                                        </p:tav>
                                      </p:tavLst>
                                    </p:anim>
                                    <p:set>
                                      <p:cBhvr>
                                        <p:cTn id="72" dur="1" fill="hold">
                                          <p:stCondLst>
                                            <p:cond delay="999"/>
                                          </p:stCondLst>
                                        </p:cTn>
                                        <p:tgtEl>
                                          <p:spTgt spid="11"/>
                                        </p:tgtEl>
                                        <p:attrNameLst>
                                          <p:attrName>style.visibility</p:attrName>
                                        </p:attrNameLst>
                                      </p:cBhvr>
                                      <p:to>
                                        <p:strVal val="hidden"/>
                                      </p:to>
                                    </p:set>
                                  </p:childTnLst>
                                </p:cTn>
                              </p:par>
                              <p:par>
                                <p:cTn id="73" presetID="42" presetClass="exit" presetSubtype="0" fill="hold" grpId="1" nodeType="withEffect">
                                  <p:stCondLst>
                                    <p:cond delay="0"/>
                                  </p:stCondLst>
                                  <p:childTnLst>
                                    <p:animEffect transition="out" filter="fade">
                                      <p:cBhvr>
                                        <p:cTn id="74" dur="1000"/>
                                        <p:tgtEl>
                                          <p:spTgt spid="12"/>
                                        </p:tgtEl>
                                      </p:cBhvr>
                                    </p:animEffect>
                                    <p:anim calcmode="lin" valueType="num">
                                      <p:cBhvr>
                                        <p:cTn id="75" dur="1000"/>
                                        <p:tgtEl>
                                          <p:spTgt spid="12"/>
                                        </p:tgtEl>
                                        <p:attrNameLst>
                                          <p:attrName>ppt_x</p:attrName>
                                        </p:attrNameLst>
                                      </p:cBhvr>
                                      <p:tavLst>
                                        <p:tav tm="0">
                                          <p:val>
                                            <p:strVal val="ppt_x"/>
                                          </p:val>
                                        </p:tav>
                                        <p:tav tm="100000">
                                          <p:val>
                                            <p:strVal val="ppt_x"/>
                                          </p:val>
                                        </p:tav>
                                      </p:tavLst>
                                    </p:anim>
                                    <p:anim calcmode="lin" valueType="num">
                                      <p:cBhvr>
                                        <p:cTn id="76" dur="1000"/>
                                        <p:tgtEl>
                                          <p:spTgt spid="12"/>
                                        </p:tgtEl>
                                        <p:attrNameLst>
                                          <p:attrName>ppt_y</p:attrName>
                                        </p:attrNameLst>
                                      </p:cBhvr>
                                      <p:tavLst>
                                        <p:tav tm="0">
                                          <p:val>
                                            <p:strVal val="ppt_y"/>
                                          </p:val>
                                        </p:tav>
                                        <p:tav tm="100000">
                                          <p:val>
                                            <p:strVal val="ppt_y+.1"/>
                                          </p:val>
                                        </p:tav>
                                      </p:tavLst>
                                    </p:anim>
                                    <p:set>
                                      <p:cBhvr>
                                        <p:cTn id="77" dur="1" fill="hold">
                                          <p:stCondLst>
                                            <p:cond delay="999"/>
                                          </p:stCondLst>
                                        </p:cTn>
                                        <p:tgtEl>
                                          <p:spTgt spid="12"/>
                                        </p:tgtEl>
                                        <p:attrNameLst>
                                          <p:attrName>style.visibility</p:attrName>
                                        </p:attrNameLst>
                                      </p:cBhvr>
                                      <p:to>
                                        <p:strVal val="hidden"/>
                                      </p:to>
                                    </p:set>
                                  </p:childTnLst>
                                </p:cTn>
                              </p:par>
                              <p:par>
                                <p:cTn id="78" presetID="42" presetClass="exit" presetSubtype="0" fill="hold" grpId="1" nodeType="withEffect">
                                  <p:stCondLst>
                                    <p:cond delay="0"/>
                                  </p:stCondLst>
                                  <p:childTnLst>
                                    <p:animEffect transition="out" filter="fade">
                                      <p:cBhvr>
                                        <p:cTn id="79" dur="1000"/>
                                        <p:tgtEl>
                                          <p:spTgt spid="14"/>
                                        </p:tgtEl>
                                      </p:cBhvr>
                                    </p:animEffect>
                                    <p:anim calcmode="lin" valueType="num">
                                      <p:cBhvr>
                                        <p:cTn id="80" dur="1000"/>
                                        <p:tgtEl>
                                          <p:spTgt spid="14"/>
                                        </p:tgtEl>
                                        <p:attrNameLst>
                                          <p:attrName>ppt_x</p:attrName>
                                        </p:attrNameLst>
                                      </p:cBhvr>
                                      <p:tavLst>
                                        <p:tav tm="0">
                                          <p:val>
                                            <p:strVal val="ppt_x"/>
                                          </p:val>
                                        </p:tav>
                                        <p:tav tm="100000">
                                          <p:val>
                                            <p:strVal val="ppt_x"/>
                                          </p:val>
                                        </p:tav>
                                      </p:tavLst>
                                    </p:anim>
                                    <p:anim calcmode="lin" valueType="num">
                                      <p:cBhvr>
                                        <p:cTn id="81" dur="1000"/>
                                        <p:tgtEl>
                                          <p:spTgt spid="14"/>
                                        </p:tgtEl>
                                        <p:attrNameLst>
                                          <p:attrName>ppt_y</p:attrName>
                                        </p:attrNameLst>
                                      </p:cBhvr>
                                      <p:tavLst>
                                        <p:tav tm="0">
                                          <p:val>
                                            <p:strVal val="ppt_y"/>
                                          </p:val>
                                        </p:tav>
                                        <p:tav tm="100000">
                                          <p:val>
                                            <p:strVal val="ppt_y+.1"/>
                                          </p:val>
                                        </p:tav>
                                      </p:tavLst>
                                    </p:anim>
                                    <p:set>
                                      <p:cBhvr>
                                        <p:cTn id="82" dur="1" fill="hold">
                                          <p:stCondLst>
                                            <p:cond delay="999"/>
                                          </p:stCondLst>
                                        </p:cTn>
                                        <p:tgtEl>
                                          <p:spTgt spid="14"/>
                                        </p:tgtEl>
                                        <p:attrNameLst>
                                          <p:attrName>style.visibility</p:attrName>
                                        </p:attrNameLst>
                                      </p:cBhvr>
                                      <p:to>
                                        <p:strVal val="hidden"/>
                                      </p:to>
                                    </p:set>
                                  </p:childTnLst>
                                </p:cTn>
                              </p:par>
                              <p:par>
                                <p:cTn id="83" presetID="42" presetClass="exit" presetSubtype="0" fill="hold" grpId="1" nodeType="withEffect">
                                  <p:stCondLst>
                                    <p:cond delay="0"/>
                                  </p:stCondLst>
                                  <p:childTnLst>
                                    <p:animEffect transition="out" filter="fade">
                                      <p:cBhvr>
                                        <p:cTn id="84" dur="1000"/>
                                        <p:tgtEl>
                                          <p:spTgt spid="3"/>
                                        </p:tgtEl>
                                      </p:cBhvr>
                                    </p:animEffect>
                                    <p:anim calcmode="lin" valueType="num">
                                      <p:cBhvr>
                                        <p:cTn id="85" dur="1000"/>
                                        <p:tgtEl>
                                          <p:spTgt spid="3"/>
                                        </p:tgtEl>
                                        <p:attrNameLst>
                                          <p:attrName>ppt_x</p:attrName>
                                        </p:attrNameLst>
                                      </p:cBhvr>
                                      <p:tavLst>
                                        <p:tav tm="0">
                                          <p:val>
                                            <p:strVal val="ppt_x"/>
                                          </p:val>
                                        </p:tav>
                                        <p:tav tm="100000">
                                          <p:val>
                                            <p:strVal val="ppt_x"/>
                                          </p:val>
                                        </p:tav>
                                      </p:tavLst>
                                    </p:anim>
                                    <p:anim calcmode="lin" valueType="num">
                                      <p:cBhvr>
                                        <p:cTn id="86" dur="1000"/>
                                        <p:tgtEl>
                                          <p:spTgt spid="3"/>
                                        </p:tgtEl>
                                        <p:attrNameLst>
                                          <p:attrName>ppt_y</p:attrName>
                                        </p:attrNameLst>
                                      </p:cBhvr>
                                      <p:tavLst>
                                        <p:tav tm="0">
                                          <p:val>
                                            <p:strVal val="ppt_y"/>
                                          </p:val>
                                        </p:tav>
                                        <p:tav tm="100000">
                                          <p:val>
                                            <p:strVal val="ppt_y+.1"/>
                                          </p:val>
                                        </p:tav>
                                      </p:tavLst>
                                    </p:anim>
                                    <p:set>
                                      <p:cBhvr>
                                        <p:cTn id="87" dur="1" fill="hold">
                                          <p:stCondLst>
                                            <p:cond delay="999"/>
                                          </p:stCondLst>
                                        </p:cTn>
                                        <p:tgtEl>
                                          <p:spTgt spid="3"/>
                                        </p:tgtEl>
                                        <p:attrNameLst>
                                          <p:attrName>style.visibility</p:attrName>
                                        </p:attrNameLst>
                                      </p:cBhvr>
                                      <p:to>
                                        <p:strVal val="hidden"/>
                                      </p:to>
                                    </p:set>
                                  </p:childTnLst>
                                </p:cTn>
                              </p:par>
                              <p:par>
                                <p:cTn id="88" presetID="42" presetClass="exit" presetSubtype="0" fill="hold" grpId="1" nodeType="withEffect">
                                  <p:stCondLst>
                                    <p:cond delay="0"/>
                                  </p:stCondLst>
                                  <p:childTnLst>
                                    <p:animEffect transition="out" filter="fade">
                                      <p:cBhvr>
                                        <p:cTn id="89" dur="1000"/>
                                        <p:tgtEl>
                                          <p:spTgt spid="2"/>
                                        </p:tgtEl>
                                      </p:cBhvr>
                                    </p:animEffect>
                                    <p:anim calcmode="lin" valueType="num">
                                      <p:cBhvr>
                                        <p:cTn id="90" dur="1000"/>
                                        <p:tgtEl>
                                          <p:spTgt spid="2"/>
                                        </p:tgtEl>
                                        <p:attrNameLst>
                                          <p:attrName>ppt_x</p:attrName>
                                        </p:attrNameLst>
                                      </p:cBhvr>
                                      <p:tavLst>
                                        <p:tav tm="0">
                                          <p:val>
                                            <p:strVal val="ppt_x"/>
                                          </p:val>
                                        </p:tav>
                                        <p:tav tm="100000">
                                          <p:val>
                                            <p:strVal val="ppt_x"/>
                                          </p:val>
                                        </p:tav>
                                      </p:tavLst>
                                    </p:anim>
                                    <p:anim calcmode="lin" valueType="num">
                                      <p:cBhvr>
                                        <p:cTn id="91" dur="1000"/>
                                        <p:tgtEl>
                                          <p:spTgt spid="2"/>
                                        </p:tgtEl>
                                        <p:attrNameLst>
                                          <p:attrName>ppt_y</p:attrName>
                                        </p:attrNameLst>
                                      </p:cBhvr>
                                      <p:tavLst>
                                        <p:tav tm="0">
                                          <p:val>
                                            <p:strVal val="ppt_y"/>
                                          </p:val>
                                        </p:tav>
                                        <p:tav tm="100000">
                                          <p:val>
                                            <p:strVal val="ppt_y+.1"/>
                                          </p:val>
                                        </p:tav>
                                      </p:tavLst>
                                    </p:anim>
                                    <p:set>
                                      <p:cBhvr>
                                        <p:cTn id="92" dur="1" fill="hold">
                                          <p:stCondLst>
                                            <p:cond delay="999"/>
                                          </p:stCondLst>
                                        </p:cTn>
                                        <p:tgtEl>
                                          <p:spTgt spid="2"/>
                                        </p:tgtEl>
                                        <p:attrNameLst>
                                          <p:attrName>style.visibility</p:attrName>
                                        </p:attrNameLst>
                                      </p:cBhvr>
                                      <p:to>
                                        <p:strVal val="hidden"/>
                                      </p:to>
                                    </p:set>
                                  </p:childTnLst>
                                </p:cTn>
                              </p:par>
                              <p:par>
                                <p:cTn id="93" presetID="64" presetClass="path" presetSubtype="0" accel="50000" decel="50000" fill="hold" grpId="5" nodeType="withEffect">
                                  <p:stCondLst>
                                    <p:cond delay="0"/>
                                  </p:stCondLst>
                                  <p:childTnLst>
                                    <p:animMotion origin="layout" path="M -3.33333E-6 0.55 L -3.33333E-6 -0.00556 " pathEditMode="relative" rAng="0" ptsTypes="AA">
                                      <p:cBhvr>
                                        <p:cTn id="94" dur="1500" fill="hold"/>
                                        <p:tgtEl>
                                          <p:spTgt spid="17"/>
                                        </p:tgtEl>
                                        <p:attrNameLst>
                                          <p:attrName>ppt_x</p:attrName>
                                          <p:attrName>ppt_y</p:attrName>
                                        </p:attrNameLst>
                                      </p:cBhvr>
                                      <p:rCtr x="0" y="-27778"/>
                                    </p:animMotion>
                                  </p:childTnLst>
                                </p:cTn>
                              </p:par>
                              <p:par>
                                <p:cTn id="95" presetID="64" presetClass="path" presetSubtype="0" accel="50000" decel="50000" fill="hold" grpId="5" nodeType="withEffect">
                                  <p:stCondLst>
                                    <p:cond delay="0"/>
                                  </p:stCondLst>
                                  <p:childTnLst>
                                    <p:animMotion origin="layout" path="M -3.33333E-6 0.55 L -3.33333E-6 -0.00556 " pathEditMode="relative" rAng="0" ptsTypes="AA">
                                      <p:cBhvr>
                                        <p:cTn id="96" dur="1500" fill="hold"/>
                                        <p:tgtEl>
                                          <p:spTgt spid="22"/>
                                        </p:tgtEl>
                                        <p:attrNameLst>
                                          <p:attrName>ppt_x</p:attrName>
                                          <p:attrName>ppt_y</p:attrName>
                                        </p:attrNameLst>
                                      </p:cBhvr>
                                      <p:rCtr x="0" y="-2777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1" grpId="1"/>
      <p:bldP spid="12" grpId="0"/>
      <p:bldP spid="12" grpId="1"/>
      <p:bldP spid="14" grpId="0"/>
      <p:bldP spid="14" grpId="1"/>
      <p:bldP spid="17" grpId="0" animBg="1"/>
      <p:bldP spid="17" grpId="1" animBg="1"/>
      <p:bldP spid="17" grpId="2" animBg="1"/>
      <p:bldP spid="17" grpId="4" animBg="1"/>
      <p:bldP spid="17" grpId="5" animBg="1"/>
      <p:bldP spid="22" grpId="0" animBg="1"/>
      <p:bldP spid="22" grpId="1" animBg="1"/>
      <p:bldP spid="22" grpId="2" animBg="1"/>
      <p:bldP spid="22" grpId="4" animBg="1"/>
      <p:bldP spid="22" grpId="5" animBg="1"/>
      <p:bldP spid="2" grpId="0"/>
      <p:bldP spid="2" grpId="1"/>
      <p:bldP spid="3" grpId="0"/>
      <p:bldP spid="3" grpId="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16002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solidFill>
                <a:prstClr val="black"/>
              </a:solidFill>
            </a:endParaRPr>
          </a:p>
        </p:txBody>
      </p:sp>
      <p:sp>
        <p:nvSpPr>
          <p:cNvPr id="10" name="Rectangle 9"/>
          <p:cNvSpPr/>
          <p:nvPr/>
        </p:nvSpPr>
        <p:spPr>
          <a:xfrm>
            <a:off x="1752600" y="228600"/>
            <a:ext cx="5943600" cy="1107996"/>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lnSpc>
                <a:spcPct val="150000"/>
              </a:lnSpc>
            </a:pPr>
            <a:r>
              <a:rPr lang="fa-IR"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کشمکش برسر </a:t>
            </a:r>
            <a:r>
              <a:rPr lang="fa-IR"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rPr>
              <a:t>قدرت</a:t>
            </a:r>
            <a:endParaRPr lang="de-DE"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tr" pitchFamily="2" charset="-78"/>
              <a:cs typeface="Titr" pitchFamily="2" charset="-78"/>
            </a:endParaRPr>
          </a:p>
        </p:txBody>
      </p:sp>
      <p:sp>
        <p:nvSpPr>
          <p:cNvPr id="11" name="Rectangle 10"/>
          <p:cNvSpPr/>
          <p:nvPr/>
        </p:nvSpPr>
        <p:spPr>
          <a:xfrm>
            <a:off x="609600" y="2127835"/>
            <a:ext cx="7772400" cy="452047"/>
          </a:xfrm>
          <a:prstGeom prst="rect">
            <a:avLst/>
          </a:prstGeom>
        </p:spPr>
        <p:txBody>
          <a:bodyPr wrap="square">
            <a:spAutoFit/>
          </a:bodyPr>
          <a:lstStyle/>
          <a:p>
            <a:pPr algn="r" rtl="1">
              <a:lnSpc>
                <a:spcPct val="150000"/>
              </a:lnSpc>
            </a:pPr>
            <a:r>
              <a:rPr lang="fa-IR" sz="1700" dirty="0">
                <a:latin typeface="Titr" pitchFamily="2" charset="-78"/>
                <a:cs typeface="Titr" pitchFamily="2" charset="-78"/>
              </a:rPr>
              <a:t>آنها </a:t>
            </a:r>
            <a:r>
              <a:rPr lang="fa-IR" sz="1700" dirty="0" smtClean="0">
                <a:latin typeface="Titr" pitchFamily="2" charset="-78"/>
                <a:cs typeface="Titr" pitchFamily="2" charset="-78"/>
              </a:rPr>
              <a:t>می خواستند </a:t>
            </a:r>
            <a:r>
              <a:rPr lang="fa-IR" sz="1700" dirty="0">
                <a:latin typeface="Titr" pitchFamily="2" charset="-78"/>
                <a:cs typeface="Titr" pitchFamily="2" charset="-78"/>
              </a:rPr>
              <a:t>به کسی رای دهند که خواستهای آنان را نمایندگی </a:t>
            </a:r>
            <a:r>
              <a:rPr lang="fa-IR" sz="1700" dirty="0" smtClean="0">
                <a:latin typeface="Titr" pitchFamily="2" charset="-78"/>
                <a:cs typeface="Titr" pitchFamily="2" charset="-78"/>
              </a:rPr>
              <a:t>کند.</a:t>
            </a:r>
            <a:endParaRPr lang="fa-IR" sz="1700" dirty="0">
              <a:latin typeface="Titr" pitchFamily="2" charset="-78"/>
              <a:cs typeface="Titr" pitchFamily="2" charset="-78"/>
            </a:endParaRPr>
          </a:p>
        </p:txBody>
      </p:sp>
      <p:sp>
        <p:nvSpPr>
          <p:cNvPr id="12" name="Rectangle 11"/>
          <p:cNvSpPr/>
          <p:nvPr/>
        </p:nvSpPr>
        <p:spPr>
          <a:xfrm>
            <a:off x="914400" y="2895600"/>
            <a:ext cx="7543800" cy="830997"/>
          </a:xfrm>
          <a:prstGeom prst="rect">
            <a:avLst/>
          </a:prstGeom>
        </p:spPr>
        <p:txBody>
          <a:bodyPr wrap="square">
            <a:spAutoFit/>
          </a:bodyPr>
          <a:lstStyle/>
          <a:p>
            <a:pPr algn="r" rtl="1">
              <a:lnSpc>
                <a:spcPct val="150000"/>
              </a:lnSpc>
            </a:pPr>
            <a:r>
              <a:rPr lang="fa-IR" sz="1600" dirty="0">
                <a:latin typeface="Titr" pitchFamily="2" charset="-78"/>
                <a:cs typeface="Titr" pitchFamily="2" charset="-78"/>
              </a:rPr>
              <a:t>این کشمکش </a:t>
            </a:r>
            <a:r>
              <a:rPr lang="fa-IR" sz="1600" dirty="0" smtClean="0">
                <a:latin typeface="Titr" pitchFamily="2" charset="-78"/>
                <a:cs typeface="Titr" pitchFamily="2" charset="-78"/>
              </a:rPr>
              <a:t>چندگانه </a:t>
            </a:r>
            <a:r>
              <a:rPr lang="fa-IR" sz="1600" dirty="0">
                <a:latin typeface="Titr" pitchFamily="2" charset="-78"/>
                <a:cs typeface="Titr" pitchFamily="2" charset="-78"/>
              </a:rPr>
              <a:t>قدرت </a:t>
            </a:r>
            <a:r>
              <a:rPr lang="fa-IR" sz="1600" dirty="0" smtClean="0">
                <a:latin typeface="Titr" pitchFamily="2" charset="-78"/>
                <a:cs typeface="Titr" pitchFamily="2" charset="-78"/>
              </a:rPr>
              <a:t>در زمینه </a:t>
            </a:r>
            <a:r>
              <a:rPr lang="fa-IR" sz="1600" dirty="0">
                <a:latin typeface="Titr" pitchFamily="2" charset="-78"/>
                <a:cs typeface="Titr" pitchFamily="2" charset="-78"/>
              </a:rPr>
              <a:t>چالش دائمی با غرب </a:t>
            </a:r>
            <a:r>
              <a:rPr lang="fa-IR" sz="1600" dirty="0" smtClean="0">
                <a:latin typeface="Titr" pitchFamily="2" charset="-78"/>
                <a:cs typeface="Titr" pitchFamily="2" charset="-78"/>
              </a:rPr>
              <a:t>و تحریم </a:t>
            </a:r>
            <a:r>
              <a:rPr lang="fa-IR" sz="1600" dirty="0">
                <a:latin typeface="Titr" pitchFamily="2" charset="-78"/>
                <a:cs typeface="Titr" pitchFamily="2" charset="-78"/>
              </a:rPr>
              <a:t>های اقتصادی کارآئی نظام </a:t>
            </a:r>
            <a:r>
              <a:rPr lang="fa-IR" sz="1600" dirty="0" smtClean="0">
                <a:latin typeface="Titr" pitchFamily="2" charset="-78"/>
                <a:cs typeface="Titr" pitchFamily="2" charset="-78"/>
              </a:rPr>
              <a:t>را بشدت </a:t>
            </a:r>
            <a:r>
              <a:rPr lang="fa-IR" sz="1600" dirty="0">
                <a:latin typeface="Titr" pitchFamily="2" charset="-78"/>
                <a:cs typeface="Titr" pitchFamily="2" charset="-78"/>
              </a:rPr>
              <a:t>کاسته و پایگاه نظام درحوالی حوزه بحرانی قرار گرفته </a:t>
            </a:r>
            <a:r>
              <a:rPr lang="fa-IR" sz="1600" dirty="0" smtClean="0">
                <a:latin typeface="Titr" pitchFamily="2" charset="-78"/>
                <a:cs typeface="Titr" pitchFamily="2" charset="-78"/>
              </a:rPr>
              <a:t>است.</a:t>
            </a:r>
            <a:endParaRPr lang="de-DE" sz="1600" dirty="0">
              <a:latin typeface="Titr" pitchFamily="2" charset="-78"/>
              <a:cs typeface="Titr" pitchFamily="2" charset="-78"/>
            </a:endParaRPr>
          </a:p>
        </p:txBody>
      </p:sp>
      <p:sp>
        <p:nvSpPr>
          <p:cNvPr id="15" name="Rectangle 14"/>
          <p:cNvSpPr/>
          <p:nvPr/>
        </p:nvSpPr>
        <p:spPr>
          <a:xfrm>
            <a:off x="0" y="1600200"/>
            <a:ext cx="9144000" cy="76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solidFill>
                <a:prstClr val="black"/>
              </a:solidFill>
            </a:endParaRPr>
          </a:p>
        </p:txBody>
      </p:sp>
      <p:sp>
        <p:nvSpPr>
          <p:cNvPr id="16" name="Rectangle 15"/>
          <p:cNvSpPr/>
          <p:nvPr/>
        </p:nvSpPr>
        <p:spPr>
          <a:xfrm>
            <a:off x="8686800" y="1676400"/>
            <a:ext cx="76200" cy="5181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solidFill>
                <a:prstClr val="black"/>
              </a:solidFill>
            </a:endParaRPr>
          </a:p>
        </p:txBody>
      </p:sp>
      <p:sp>
        <p:nvSpPr>
          <p:cNvPr id="17" name="Pentagon 13"/>
          <p:cNvSpPr/>
          <p:nvPr/>
        </p:nvSpPr>
        <p:spPr>
          <a:xfrm flipH="1">
            <a:off x="8382000" y="2057400"/>
            <a:ext cx="762000" cy="533400"/>
          </a:xfrm>
          <a:prstGeom prst="homePlate">
            <a:avLst>
              <a:gd name="adj" fmla="val 32716"/>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solidFill>
                <a:prstClr val="white"/>
              </a:solidFill>
            </a:endParaRPr>
          </a:p>
        </p:txBody>
      </p:sp>
      <p:sp>
        <p:nvSpPr>
          <p:cNvPr id="21" name="Rectangle 20"/>
          <p:cNvSpPr/>
          <p:nvPr/>
        </p:nvSpPr>
        <p:spPr>
          <a:xfrm>
            <a:off x="330200" y="1684403"/>
            <a:ext cx="88900" cy="5181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solidFill>
                <a:prstClr val="black"/>
              </a:solidFill>
            </a:endParaRPr>
          </a:p>
        </p:txBody>
      </p:sp>
      <p:sp>
        <p:nvSpPr>
          <p:cNvPr id="22" name="Pentagon 13"/>
          <p:cNvSpPr/>
          <p:nvPr/>
        </p:nvSpPr>
        <p:spPr>
          <a:xfrm>
            <a:off x="0" y="2116949"/>
            <a:ext cx="800100" cy="533400"/>
          </a:xfrm>
          <a:prstGeom prst="homePlate">
            <a:avLst>
              <a:gd name="adj" fmla="val 32716"/>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solidFill>
                <a:prstClr val="white"/>
              </a:solidFill>
            </a:endParaRPr>
          </a:p>
        </p:txBody>
      </p:sp>
    </p:spTree>
    <p:extLst>
      <p:ext uri="{BB962C8B-B14F-4D97-AF65-F5344CB8AC3E}">
        <p14:creationId xmlns:p14="http://schemas.microsoft.com/office/powerpoint/2010/main" val="1224084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decel="50000" fill="hold" grpId="0" nodeType="clickEffect">
                                  <p:stCondLst>
                                    <p:cond delay="0"/>
                                  </p:stCondLst>
                                  <p:childTnLst>
                                    <p:animMotion origin="layout" path="M 3.33333E-6 -4.44444E-6 L 3.33333E-6 0.12223 " pathEditMode="fixed" rAng="0" ptsTypes="AA">
                                      <p:cBhvr>
                                        <p:cTn id="13" dur="1000" fill="hold"/>
                                        <p:tgtEl>
                                          <p:spTgt spid="17"/>
                                        </p:tgtEl>
                                        <p:attrNameLst>
                                          <p:attrName>ppt_x</p:attrName>
                                          <p:attrName>ppt_y</p:attrName>
                                        </p:attrNameLst>
                                      </p:cBhvr>
                                      <p:rCtr x="0" y="61"/>
                                    </p:animMotion>
                                  </p:childTnLst>
                                  <p:subTnLst>
                                    <p:audio>
                                      <p:cMediaNode>
                                        <p:cTn display="0" masterRel="sameClick">
                                          <p:stCondLst>
                                            <p:cond evt="begin" delay="0">
                                              <p:tn val="12"/>
                                            </p:cond>
                                          </p:stCondLst>
                                          <p:endCondLst>
                                            <p:cond evt="onStopAudio" delay="0">
                                              <p:tgtEl>
                                                <p:sldTgt/>
                                              </p:tgtEl>
                                            </p:cond>
                                          </p:endCondLst>
                                        </p:cTn>
                                        <p:tgtEl>
                                          <p:sndTgt r:embed="rId3" name="breeze.wav"/>
                                        </p:tgtEl>
                                      </p:cMediaNode>
                                    </p:audio>
                                  </p:subTnLst>
                                </p:cTn>
                              </p:par>
                              <p:par>
                                <p:cTn id="14" presetID="42" presetClass="path" presetSubtype="0" accel="50000" decel="50000" fill="hold" grpId="0" nodeType="withEffect">
                                  <p:stCondLst>
                                    <p:cond delay="0"/>
                                  </p:stCondLst>
                                  <p:childTnLst>
                                    <p:animMotion origin="layout" path="M 4.72222E-6 3.33333E-6 L 4.72222E-6 0.12222 " pathEditMode="fixed" rAng="0" ptsTypes="AA">
                                      <p:cBhvr>
                                        <p:cTn id="15" dur="1000" fill="hold"/>
                                        <p:tgtEl>
                                          <p:spTgt spid="22"/>
                                        </p:tgtEl>
                                        <p:attrNameLst>
                                          <p:attrName>ppt_x</p:attrName>
                                          <p:attrName>ppt_y</p:attrName>
                                        </p:attrNameLst>
                                      </p:cBhvr>
                                      <p:rCtr x="0" y="6111"/>
                                    </p:animMotion>
                                  </p:childTnLst>
                                  <p:subTnLst>
                                    <p:audio>
                                      <p:cMediaNode>
                                        <p:cTn display="0" masterRel="sameClick">
                                          <p:stCondLst>
                                            <p:cond evt="begin" delay="0">
                                              <p:tn val="14"/>
                                            </p:cond>
                                          </p:stCondLst>
                                          <p:endCondLst>
                                            <p:cond evt="onStopAudio" delay="0">
                                              <p:tgtEl>
                                                <p:sldTgt/>
                                              </p:tgtEl>
                                            </p:cond>
                                          </p:endCondLst>
                                        </p:cTn>
                                        <p:tgtEl>
                                          <p:sndTgt r:embed="rId3" name="breeze.wav"/>
                                        </p:tgtEl>
                                      </p:cMediaNode>
                                    </p:audio>
                                  </p:subTnLst>
                                </p:cTn>
                              </p:par>
                            </p:childTnLst>
                          </p:cTn>
                        </p:par>
                        <p:par>
                          <p:cTn id="16" fill="hold">
                            <p:stCondLst>
                              <p:cond delay="1000"/>
                            </p:stCondLst>
                            <p:childTnLst>
                              <p:par>
                                <p:cTn id="17" presetID="47"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7" grpId="0" animBg="1"/>
      <p:bldP spid="22"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S010286785">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TS010286785">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TotalTime>
  <Words>1206</Words>
  <Application>Microsoft Office PowerPoint</Application>
  <PresentationFormat>Affichage à l'écran (4:3)</PresentationFormat>
  <Paragraphs>90</Paragraphs>
  <Slides>13</Slides>
  <Notes>8</Notes>
  <HiddenSlides>0</HiddenSlides>
  <MMClips>0</MMClips>
  <ScaleCrop>false</ScaleCrop>
  <HeadingPairs>
    <vt:vector size="4" baseType="variant">
      <vt:variant>
        <vt:lpstr>Thème</vt:lpstr>
      </vt:variant>
      <vt:variant>
        <vt:i4>4</vt:i4>
      </vt:variant>
      <vt:variant>
        <vt:lpstr>Titres des diapositives</vt:lpstr>
      </vt:variant>
      <vt:variant>
        <vt:i4>13</vt:i4>
      </vt:variant>
    </vt:vector>
  </HeadingPairs>
  <TitlesOfParts>
    <vt:vector size="17" baseType="lpstr">
      <vt:lpstr>Thème Office</vt:lpstr>
      <vt:lpstr>TS010286785</vt:lpstr>
      <vt:lpstr>4_Office Theme</vt:lpstr>
      <vt:lpstr>1_TS010286785</vt:lpstr>
      <vt:lpstr>نظام جمهوری اسلامی در وضعیت بحرانی</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نظام جمهوری اسلامی دروضعیت بحرانی</dc:title>
  <dc:creator>epcs</dc:creator>
  <cp:lastModifiedBy>epcs</cp:lastModifiedBy>
  <cp:revision>125</cp:revision>
  <dcterms:created xsi:type="dcterms:W3CDTF">2013-02-09T14:33:28Z</dcterms:created>
  <dcterms:modified xsi:type="dcterms:W3CDTF">2013-02-11T11:35:48Z</dcterms:modified>
</cp:coreProperties>
</file>