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2"/>
  </p:normalViewPr>
  <p:slideViewPr>
    <p:cSldViewPr snapToGrid="0" snapToObjects="1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13D78-5CFD-194D-8E1F-841EA30B1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B717D76-5E53-0548-897C-D92D67A60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6786EBA-28D5-9649-A769-A70D16FD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E8DE98C-92C4-364A-9235-F070EC90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C98B28-D787-E642-82B2-958A6D23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472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DA1B3-AD3A-144E-8575-C0990476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5CAFA17-E54C-F64B-A2D3-972606259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AC8D7A-1086-D344-B6A9-AADDD048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EFEA9F-8A6E-9749-B6D5-404C638B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DFB3F3F-46A5-A34C-AD40-9944FCB4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4190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8110D15-8476-704A-9F77-22DEBB9792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B7EED1C-890D-0941-B27A-6CBF7E428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289331-D737-E443-B7C1-0F97E575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A443A4-B443-D849-9A21-BF3033479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5A4C0F3-193A-8B47-BF22-7DD3D8D8D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739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477E29-31EF-6243-8EAA-33468CDF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3BFAF2-5741-6141-82ED-1C438ECC7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7D40B4-1CE9-6141-80C2-B74C1E1E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49DA47-B6E2-3247-8FB8-4673268D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55D4A21-0CBD-6846-843A-F2DBC3BF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440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4CCEE-FFFC-A44B-904B-31C6D423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96FB577-1AD4-D041-8D36-93FD53478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910B40E-3DC7-CC48-B2BB-F1038DCB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D22F7D-1B25-EB4A-8BDE-A47BD1002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BBE241-36F5-A14C-AE83-95754C06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072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21C19-F425-784A-B440-B90C4A50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C13308B-86F4-9645-AF41-31FADD488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331E5D6-AE84-6C4C-AD72-2481F6EDF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FA6F68-D191-A346-9BE9-2BDF2E78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F3C3157-8CD2-9449-B907-BC3F43EB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85527E0-89B2-5F40-87B2-379E131E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70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B5989-7BA1-4B49-BC4C-5303F319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A94DCF-13F9-0143-B941-8E2F0365B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F7D73F7-F6E6-3347-A042-057357F83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D946791-1CE4-FC42-A1FE-1C9A0D31D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ECEBB0F-2C32-834A-B73B-34F270CF8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8AF90D9-323F-7A49-86A0-D8BFC599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AE942E2-E728-2A4B-8681-58B79D56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11CA667-5A23-8447-9DEA-3C0ABCF0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324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9E4A98-8AF3-6E44-93BA-9179D22A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2A39742-7244-8D41-86D7-7A7D320D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5157F9A-B5A2-B242-BCAB-599E6F51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60BA7DF-0672-A440-B9B4-874745EC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3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EF01BDF-F5DC-1648-B0CF-0321CB312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C974692-BA1B-B842-A4B4-D91B98E60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4F83D14-B900-C34E-B5A6-A18FB93A3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579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F7D56-3E6B-CE4A-9CB5-103B3F81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AFED24-2976-EC4F-83DF-621FE4A1A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136AF3-FAB9-6944-90AB-929840777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E660C20-C998-1046-83E7-8CB3EA99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74068F6-3F61-9846-8C24-A5211377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8422BC8-7EC9-C24E-A855-B4D5519D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049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08D0B-7321-F744-80EF-E29A9074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762C6EE-7180-F549-A112-74736366B2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49E60D-8893-984E-8DE4-8E7D74F67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F600AE9-E4C7-0440-8527-71BE5579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067D38A-F711-3E4C-9F0C-A8DF99721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8995DB2-9BCB-024B-BE62-E032461E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228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459812E-70E1-054A-BDFA-BE9E8A22D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EC94FF4-3AA2-D64D-BBD8-7973B929C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414F91B-D2FD-344D-8B48-9579748CB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12DF0-F0FA-8B4D-9493-4128081C32C6}" type="datetimeFigureOut">
              <a:rPr lang="da-DK" smtClean="0"/>
              <a:t>12.10.2021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B3CD113-87A7-7F4B-8ABF-25FE92274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D6EF085-54D0-AD42-8872-FB2109E69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F59C9-5183-8F44-9D42-0F31EA7155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257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49160-61AC-2F4B-8D3E-A629B858C7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B674467-1628-5045-B277-77375BCC8E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72C7B496-DF4C-DE4B-8E1D-5E171CD45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032"/>
          <a:stretch/>
        </p:blipFill>
        <p:spPr>
          <a:xfrm>
            <a:off x="2500313" y="5915024"/>
            <a:ext cx="5780087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67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Signe Kirse Ellegaard</dc:creator>
  <cp:lastModifiedBy>Signe Kirse Ellegaard</cp:lastModifiedBy>
  <cp:revision>1</cp:revision>
  <dcterms:created xsi:type="dcterms:W3CDTF">2021-10-12T08:14:52Z</dcterms:created>
  <dcterms:modified xsi:type="dcterms:W3CDTF">2021-10-12T08:15:36Z</dcterms:modified>
</cp:coreProperties>
</file>