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5" r:id="rId4"/>
    <p:sldId id="287" r:id="rId5"/>
    <p:sldId id="261" r:id="rId6"/>
    <p:sldId id="277" r:id="rId7"/>
    <p:sldId id="279" r:id="rId8"/>
    <p:sldId id="288" r:id="rId9"/>
    <p:sldId id="280" r:id="rId10"/>
    <p:sldId id="289" r:id="rId11"/>
    <p:sldId id="290" r:id="rId12"/>
    <p:sldId id="291" r:id="rId13"/>
    <p:sldId id="292" r:id="rId14"/>
    <p:sldId id="293" r:id="rId15"/>
    <p:sldId id="278" r:id="rId16"/>
    <p:sldId id="281" r:id="rId17"/>
    <p:sldId id="294" r:id="rId18"/>
    <p:sldId id="286" r:id="rId19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5A55EDD2-57D6-48B6-90E2-274820AE5FB9}">
          <p14:sldIdLst>
            <p14:sldId id="256"/>
            <p14:sldId id="257"/>
          </p14:sldIdLst>
        </p14:section>
        <p14:section name="Naamloze sectie" id="{C655FEF0-6BDA-4DA4-9509-29458C18D03E}">
          <p14:sldIdLst>
            <p14:sldId id="275"/>
            <p14:sldId id="287"/>
            <p14:sldId id="261"/>
            <p14:sldId id="277"/>
            <p14:sldId id="279"/>
            <p14:sldId id="288"/>
            <p14:sldId id="280"/>
            <p14:sldId id="289"/>
            <p14:sldId id="290"/>
            <p14:sldId id="291"/>
            <p14:sldId id="292"/>
            <p14:sldId id="293"/>
            <p14:sldId id="278"/>
            <p14:sldId id="281"/>
            <p14:sldId id="294"/>
            <p14:sldId id="2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CF44"/>
    <a:srgbClr val="30DC38"/>
    <a:srgbClr val="FFFF66"/>
    <a:srgbClr val="52D5DC"/>
    <a:srgbClr val="B7B4F2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98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6D15-3DAD-478C-AFD4-7174D010159E}" type="datetimeFigureOut">
              <a:rPr lang="nl-NL" smtClean="0"/>
              <a:t>4-3-2019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F3D-6E57-4FEF-A379-5193E7CFD6A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34708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6D15-3DAD-478C-AFD4-7174D010159E}" type="datetimeFigureOut">
              <a:rPr lang="nl-NL" smtClean="0"/>
              <a:t>4-3-2019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F3D-6E57-4FEF-A379-5193E7CFD6A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87992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6D15-3DAD-478C-AFD4-7174D010159E}" type="datetimeFigureOut">
              <a:rPr lang="nl-NL" smtClean="0"/>
              <a:t>4-3-2019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F3D-6E57-4FEF-A379-5193E7CFD6A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05702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6D15-3DAD-478C-AFD4-7174D010159E}" type="datetimeFigureOut">
              <a:rPr lang="nl-NL" smtClean="0"/>
              <a:t>4-3-2019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F3D-6E57-4FEF-A379-5193E7CFD6A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09059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6D15-3DAD-478C-AFD4-7174D010159E}" type="datetimeFigureOut">
              <a:rPr lang="nl-NL" smtClean="0"/>
              <a:t>4-3-2019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F3D-6E57-4FEF-A379-5193E7CFD6A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65469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6D15-3DAD-478C-AFD4-7174D010159E}" type="datetimeFigureOut">
              <a:rPr lang="nl-NL" smtClean="0"/>
              <a:t>4-3-2019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F3D-6E57-4FEF-A379-5193E7CFD6A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5782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6D15-3DAD-478C-AFD4-7174D010159E}" type="datetimeFigureOut">
              <a:rPr lang="nl-NL" smtClean="0"/>
              <a:t>4-3-2019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F3D-6E57-4FEF-A379-5193E7CFD6A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7553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6D15-3DAD-478C-AFD4-7174D010159E}" type="datetimeFigureOut">
              <a:rPr lang="nl-NL" smtClean="0"/>
              <a:t>4-3-2019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F3D-6E57-4FEF-A379-5193E7CFD6A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57671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6D15-3DAD-478C-AFD4-7174D010159E}" type="datetimeFigureOut">
              <a:rPr lang="nl-NL" smtClean="0"/>
              <a:t>4-3-2019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F3D-6E57-4FEF-A379-5193E7CFD6A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7787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6D15-3DAD-478C-AFD4-7174D010159E}" type="datetimeFigureOut">
              <a:rPr lang="nl-NL" smtClean="0"/>
              <a:t>4-3-2019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F3D-6E57-4FEF-A379-5193E7CFD6A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51385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6D15-3DAD-478C-AFD4-7174D010159E}" type="datetimeFigureOut">
              <a:rPr lang="nl-NL" smtClean="0"/>
              <a:t>4-3-2019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F3D-6E57-4FEF-A379-5193E7CFD6A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4109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FF3399"/>
            </a:gs>
            <a:gs pos="31000">
              <a:srgbClr val="FF6633">
                <a:alpha val="69000"/>
              </a:srgbClr>
            </a:gs>
            <a:gs pos="86245">
              <a:srgbClr val="05A298"/>
            </a:gs>
            <a:gs pos="67000">
              <a:srgbClr val="FFFF00"/>
            </a:gs>
            <a:gs pos="87000">
              <a:srgbClr val="01A78F"/>
            </a:gs>
            <a:gs pos="97000">
              <a:srgbClr val="3366FF">
                <a:lumMod val="60000"/>
                <a:lumOff val="40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C6D15-3DAD-478C-AFD4-7174D010159E}" type="datetimeFigureOut">
              <a:rPr lang="nl-NL" smtClean="0"/>
              <a:t>4-3-2019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02F3D-6E57-4FEF-A379-5193E7CFD6A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47769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G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4" Type="http://schemas.openxmlformats.org/officeDocument/2006/relationships/image" Target="../media/image42.JPG"/><Relationship Id="rId9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51.jpeg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G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G"/><Relationship Id="rId7" Type="http://schemas.openxmlformats.org/officeDocument/2006/relationships/image" Target="../media/image6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067944" y="116632"/>
            <a:ext cx="4896544" cy="2016224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Curlz MT" panose="04040404050702020202" pitchFamily="82" charset="0"/>
              </a:rPr>
              <a:t>44e </a:t>
            </a:r>
            <a:r>
              <a:rPr lang="en-US" sz="5400" dirty="0" err="1">
                <a:latin typeface="Curlz MT" panose="04040404050702020202" pitchFamily="82" charset="0"/>
              </a:rPr>
              <a:t>Optochtlied</a:t>
            </a:r>
            <a:br>
              <a:rPr lang="en-US" sz="5400" dirty="0">
                <a:latin typeface="Curlz MT" panose="04040404050702020202" pitchFamily="82" charset="0"/>
              </a:rPr>
            </a:br>
            <a:r>
              <a:rPr lang="en-US" sz="5400" dirty="0">
                <a:latin typeface="Curlz MT" panose="04040404050702020202" pitchFamily="82" charset="0"/>
              </a:rPr>
              <a:t> </a:t>
            </a:r>
            <a:r>
              <a:rPr lang="en-US" sz="5400" b="1" dirty="0">
                <a:latin typeface="Curlz MT" panose="04040404050702020202" pitchFamily="82" charset="0"/>
              </a:rPr>
              <a:t>2019</a:t>
            </a:r>
            <a:endParaRPr lang="nl-NL" sz="5400" b="1" dirty="0">
              <a:latin typeface="Curlz MT" panose="04040404050702020202" pitchFamily="82" charset="0"/>
            </a:endParaRPr>
          </a:p>
        </p:txBody>
      </p:sp>
      <p:pic>
        <p:nvPicPr>
          <p:cNvPr id="8" name="optochtlied 10 coupletten">
            <a:hlinkClick r:id="" action="ppaction://media"/>
            <a:extLst>
              <a:ext uri="{FF2B5EF4-FFF2-40B4-BE49-F238E27FC236}">
                <a16:creationId xmlns:a16="http://schemas.microsoft.com/office/drawing/2014/main" id="{7FB98C7D-609A-4FCC-B8F7-4EF7863065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30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71">
        <p14:reveal/>
      </p:transition>
    </mc:Choice>
    <mc:Fallback>
      <p:transition spd="slow" advTm="8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6012152" y="3392633"/>
            <a:ext cx="3096344" cy="3390159"/>
          </a:xfrm>
          <a:prstGeom prst="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>
            <a:solidFill>
              <a:srgbClr val="31CF44"/>
            </a:solidFill>
          </a:ln>
          <a:effectLst>
            <a:softEdge rad="381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Trotse zeugen en beren, kwamen samen in de stoet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want hun </a:t>
            </a:r>
            <a:r>
              <a:rPr lang="nl-NL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vaerkes</a:t>
            </a:r>
            <a:r>
              <a:rPr lang="nl-NL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van jong, die weten hoe het moet.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 11 jaren op een rij, lopen zij de optocht mee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een ode door hun ouders, ja dat zit wel oké!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nl-NL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nl-NL" sz="28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E0CF861-7A4E-41E8-9000-FA86990D3C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193" y="125888"/>
            <a:ext cx="4787918" cy="319350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A65348C-ABD1-44E3-8B57-C2AF94B14D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3262">
            <a:off x="448018" y="822339"/>
            <a:ext cx="2675337" cy="40110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2488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7389">
        <p14:prism/>
      </p:transition>
    </mc:Choice>
    <mc:Fallback>
      <p:transition spd="slow" advTm="173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2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ige toelichting 17"/>
          <p:cNvSpPr/>
          <p:nvPr/>
        </p:nvSpPr>
        <p:spPr>
          <a:xfrm>
            <a:off x="179512" y="116632"/>
            <a:ext cx="6768752" cy="2162632"/>
          </a:xfrm>
          <a:prstGeom prst="wedgeRectCallout">
            <a:avLst>
              <a:gd name="adj1" fmla="val -21548"/>
              <a:gd name="adj2" fmla="val 50019"/>
            </a:avLst>
          </a:prstGeom>
          <a:solidFill>
            <a:srgbClr val="FFC000">
              <a:alpha val="87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2000" dirty="0">
              <a:solidFill>
                <a:schemeClr val="tx1"/>
              </a:solidFill>
            </a:endParaRPr>
          </a:p>
          <a:p>
            <a:r>
              <a:rPr lang="nl-NL" sz="2000" dirty="0">
                <a:solidFill>
                  <a:schemeClr val="tx1"/>
                </a:solidFill>
              </a:rPr>
              <a:t>Carnaval  in ’t </a:t>
            </a:r>
            <a:r>
              <a:rPr lang="nl-NL" sz="2000" dirty="0" err="1">
                <a:solidFill>
                  <a:schemeClr val="tx1"/>
                </a:solidFill>
              </a:rPr>
              <a:t>Hupke</a:t>
            </a:r>
            <a:r>
              <a:rPr lang="nl-NL" sz="2000" dirty="0">
                <a:solidFill>
                  <a:schemeClr val="tx1"/>
                </a:solidFill>
              </a:rPr>
              <a:t> </a:t>
            </a:r>
            <a:r>
              <a:rPr lang="nl-NL" sz="2000" dirty="0" err="1">
                <a:solidFill>
                  <a:schemeClr val="tx1"/>
                </a:solidFill>
              </a:rPr>
              <a:t>dè</a:t>
            </a:r>
            <a:r>
              <a:rPr lang="nl-NL" sz="2000" dirty="0">
                <a:solidFill>
                  <a:schemeClr val="tx1"/>
                </a:solidFill>
              </a:rPr>
              <a:t>  is voor iedereen</a:t>
            </a:r>
          </a:p>
          <a:p>
            <a:r>
              <a:rPr lang="nl-NL" sz="2000" dirty="0" err="1">
                <a:solidFill>
                  <a:schemeClr val="tx1"/>
                </a:solidFill>
              </a:rPr>
              <a:t>dè</a:t>
            </a:r>
            <a:r>
              <a:rPr lang="nl-NL" sz="2000" dirty="0">
                <a:solidFill>
                  <a:schemeClr val="tx1"/>
                </a:solidFill>
              </a:rPr>
              <a:t> </a:t>
            </a:r>
            <a:r>
              <a:rPr lang="nl-NL" sz="2000" dirty="0" err="1">
                <a:solidFill>
                  <a:schemeClr val="tx1"/>
                </a:solidFill>
              </a:rPr>
              <a:t>maokt</a:t>
            </a:r>
            <a:r>
              <a:rPr lang="nl-NL" sz="2000" dirty="0">
                <a:solidFill>
                  <a:schemeClr val="tx1"/>
                </a:solidFill>
              </a:rPr>
              <a:t> ‘t zo gezellig hier, met z’n allen samen één.</a:t>
            </a:r>
          </a:p>
          <a:p>
            <a:r>
              <a:rPr lang="nl-NL" sz="2000" dirty="0">
                <a:solidFill>
                  <a:schemeClr val="tx1"/>
                </a:solidFill>
              </a:rPr>
              <a:t>D’n optocht was een feestje, bouwers het was TOP</a:t>
            </a:r>
          </a:p>
          <a:p>
            <a:r>
              <a:rPr lang="nl-NL" sz="2000" dirty="0">
                <a:solidFill>
                  <a:schemeClr val="tx1"/>
                </a:solidFill>
              </a:rPr>
              <a:t>dus nu lekker genieten en Prins Ron die gaat voorop.</a:t>
            </a:r>
          </a:p>
          <a:p>
            <a:r>
              <a:rPr lang="nl-NL" sz="2000" dirty="0">
                <a:solidFill>
                  <a:schemeClr val="tx1"/>
                </a:solidFill>
              </a:rPr>
              <a:t>Ja, we hossen en we springen nou al 44 </a:t>
            </a:r>
            <a:r>
              <a:rPr lang="nl-NL" sz="2000" dirty="0" err="1">
                <a:solidFill>
                  <a:schemeClr val="tx1"/>
                </a:solidFill>
              </a:rPr>
              <a:t>jaor</a:t>
            </a:r>
            <a:r>
              <a:rPr lang="nl-NL" sz="2000" dirty="0">
                <a:solidFill>
                  <a:schemeClr val="tx1"/>
                </a:solidFill>
              </a:rPr>
              <a:t> </a:t>
            </a:r>
          </a:p>
          <a:p>
            <a:r>
              <a:rPr lang="nl-NL" sz="2000" dirty="0">
                <a:solidFill>
                  <a:schemeClr val="tx1"/>
                </a:solidFill>
              </a:rPr>
              <a:t>het zit ons in de genen dus we </a:t>
            </a:r>
            <a:r>
              <a:rPr lang="nl-NL" sz="2000" dirty="0" err="1">
                <a:solidFill>
                  <a:schemeClr val="tx1"/>
                </a:solidFill>
              </a:rPr>
              <a:t>zèn</a:t>
            </a:r>
            <a:r>
              <a:rPr lang="nl-NL" sz="2000" dirty="0">
                <a:solidFill>
                  <a:schemeClr val="tx1"/>
                </a:solidFill>
              </a:rPr>
              <a:t>  ……..nog lang </a:t>
            </a:r>
            <a:r>
              <a:rPr lang="nl-NL" sz="2000" dirty="0" err="1">
                <a:solidFill>
                  <a:schemeClr val="tx1"/>
                </a:solidFill>
              </a:rPr>
              <a:t>nie</a:t>
            </a:r>
            <a:r>
              <a:rPr lang="nl-NL" sz="2000" dirty="0">
                <a:solidFill>
                  <a:schemeClr val="tx1"/>
                </a:solidFill>
              </a:rPr>
              <a:t> </a:t>
            </a:r>
            <a:r>
              <a:rPr lang="nl-NL" sz="2000" dirty="0" err="1">
                <a:solidFill>
                  <a:schemeClr val="tx1"/>
                </a:solidFill>
              </a:rPr>
              <a:t>klaor</a:t>
            </a:r>
            <a:r>
              <a:rPr lang="nl-NL" sz="2000" dirty="0">
                <a:solidFill>
                  <a:schemeClr val="tx1"/>
                </a:solidFill>
              </a:rPr>
              <a:t> </a:t>
            </a:r>
            <a:r>
              <a:rPr lang="nl-NL" sz="2000" dirty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  <a:endParaRPr lang="nl-NL" sz="2000" dirty="0">
              <a:solidFill>
                <a:schemeClr val="tx1"/>
              </a:solidFill>
            </a:endParaRPr>
          </a:p>
          <a:p>
            <a:pPr algn="ctr"/>
            <a:endParaRPr lang="nl-NL" sz="2800" b="1" dirty="0">
              <a:solidFill>
                <a:srgbClr val="FF0000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F9AAD9A-A0AC-4018-9138-05CDCA6165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20190"/>
            <a:ext cx="4670018" cy="462117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42B176F-0FB8-4E8E-8A53-33060F83FE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120190"/>
            <a:ext cx="3351574" cy="448173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859930A-3991-49A3-B25D-B613B130BF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2626">
            <a:off x="6732181" y="20132"/>
            <a:ext cx="1948057" cy="2492896"/>
          </a:xfrm>
          <a:prstGeom prst="rect">
            <a:avLst/>
          </a:prstGeom>
          <a:effectLst>
            <a:softEdge rad="1778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6049496"/>
      </p:ext>
    </p:extLst>
  </p:cSld>
  <p:clrMapOvr>
    <a:masterClrMapping/>
  </p:clrMapOvr>
  <p:transition spd="slow" advTm="28594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ige toelichting 17"/>
          <p:cNvSpPr/>
          <p:nvPr/>
        </p:nvSpPr>
        <p:spPr>
          <a:xfrm>
            <a:off x="107504" y="4581128"/>
            <a:ext cx="6768752" cy="2162632"/>
          </a:xfrm>
          <a:prstGeom prst="wedgeRectCallout">
            <a:avLst>
              <a:gd name="adj1" fmla="val -21548"/>
              <a:gd name="adj2" fmla="val 50019"/>
            </a:avLst>
          </a:prstGeom>
          <a:solidFill>
            <a:srgbClr val="FF0000">
              <a:alpha val="91000"/>
            </a:srgb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000" dirty="0">
                <a:solidFill>
                  <a:srgbClr val="FFFF00"/>
                </a:solidFill>
              </a:rPr>
              <a:t>De langste en den dikste, van de Barbieren clan</a:t>
            </a:r>
          </a:p>
          <a:p>
            <a:r>
              <a:rPr lang="nl-NL" sz="2000" dirty="0">
                <a:solidFill>
                  <a:srgbClr val="FFFF00"/>
                </a:solidFill>
              </a:rPr>
              <a:t>die mende </a:t>
            </a:r>
            <a:r>
              <a:rPr lang="nl-NL" sz="2000" dirty="0" err="1">
                <a:solidFill>
                  <a:srgbClr val="FFFF00"/>
                </a:solidFill>
              </a:rPr>
              <a:t>dees</a:t>
            </a:r>
            <a:r>
              <a:rPr lang="nl-NL" sz="2000" dirty="0">
                <a:solidFill>
                  <a:srgbClr val="FFFF00"/>
                </a:solidFill>
              </a:rPr>
              <a:t> </a:t>
            </a:r>
            <a:r>
              <a:rPr lang="nl-NL" sz="2000" dirty="0" err="1">
                <a:solidFill>
                  <a:srgbClr val="FFFF00"/>
                </a:solidFill>
              </a:rPr>
              <a:t>jaor</a:t>
            </a:r>
            <a:r>
              <a:rPr lang="nl-NL" sz="2000" dirty="0">
                <a:solidFill>
                  <a:srgbClr val="FFFF00"/>
                </a:solidFill>
              </a:rPr>
              <a:t> allebei, Prins te moeten </a:t>
            </a:r>
            <a:r>
              <a:rPr lang="nl-NL" sz="2000" dirty="0" err="1">
                <a:solidFill>
                  <a:srgbClr val="FFFF00"/>
                </a:solidFill>
              </a:rPr>
              <a:t>zèn</a:t>
            </a:r>
            <a:r>
              <a:rPr lang="nl-NL" sz="2000" dirty="0">
                <a:solidFill>
                  <a:srgbClr val="FFFF00"/>
                </a:solidFill>
              </a:rPr>
              <a:t>.</a:t>
            </a:r>
          </a:p>
          <a:p>
            <a:r>
              <a:rPr lang="nl-NL" sz="2000" dirty="0">
                <a:solidFill>
                  <a:srgbClr val="FFFF00"/>
                </a:solidFill>
              </a:rPr>
              <a:t>Vrienden zijn ten einde raad,   en gaan heel snel op zoek.</a:t>
            </a:r>
          </a:p>
          <a:p>
            <a:r>
              <a:rPr lang="nl-NL" sz="2000" dirty="0">
                <a:solidFill>
                  <a:srgbClr val="FFFF00"/>
                </a:solidFill>
              </a:rPr>
              <a:t>Maar ja  het feit dat blijft,  wie Prins is die bakt koek.</a:t>
            </a:r>
          </a:p>
          <a:p>
            <a:pPr algn="ctr"/>
            <a:endParaRPr lang="nl-NL" sz="2800" b="1" dirty="0">
              <a:solidFill>
                <a:srgbClr val="FF000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D45FB4A-DE03-44A3-8C68-8C7BF2638A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4867">
            <a:off x="4339751" y="100671"/>
            <a:ext cx="4696745" cy="4721112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D6077BB-ECE7-449B-94D9-1DA23F1766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422">
            <a:off x="323528" y="260648"/>
            <a:ext cx="3813508" cy="3744416"/>
          </a:xfrm>
          <a:prstGeom prst="rect">
            <a:avLst/>
          </a:prstGeom>
          <a:effectLst>
            <a:softEdge rad="1524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7601133"/>
      </p:ext>
    </p:extLst>
  </p:cSld>
  <p:clrMapOvr>
    <a:masterClrMapping/>
  </p:clrMapOvr>
  <p:transition spd="slow" advTm="2143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2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5AB6573B-E864-402C-8446-C3DE1053E9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9954">
            <a:off x="-477232" y="3629320"/>
            <a:ext cx="4206108" cy="2805441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Tekstvak 1"/>
          <p:cNvSpPr txBox="1"/>
          <p:nvPr/>
        </p:nvSpPr>
        <p:spPr>
          <a:xfrm>
            <a:off x="3347864" y="4581128"/>
            <a:ext cx="5661021" cy="211596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softEdge rad="381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 houdt er niet van bloemen, die maak je toch niet stuk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 je graag de beuk erin, madeliefje brengt geluk.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Kappen nou of Pleur-op, het moet plantaardig zijn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Tapkratjes breng wat kleur,  een zonnebloem wat fijn.</a:t>
            </a:r>
          </a:p>
          <a:p>
            <a:pPr algn="ctr"/>
            <a:endParaRPr lang="nl-NL" sz="28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B7761A6-30EE-40D6-8F9D-C35A346590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7" y="384764"/>
            <a:ext cx="5142090" cy="3429734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4583B80-87D9-4DD1-BFAC-A4287DB121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4349">
            <a:off x="5177556" y="2673992"/>
            <a:ext cx="3742958" cy="2496524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11DA9DC-2E9B-4FFB-AF62-E51450E115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521">
            <a:off x="6042748" y="265730"/>
            <a:ext cx="2869436" cy="2330286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AB2638DA-5DE7-43DE-8628-EBF62FEE78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4722">
            <a:off x="12743" y="97999"/>
            <a:ext cx="3521837" cy="3134450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52C5DC7-FBB7-4E6B-AE03-3DC4C8F7F5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9"/>
          <a:stretch/>
        </p:blipFill>
        <p:spPr>
          <a:xfrm>
            <a:off x="1155598" y="1105062"/>
            <a:ext cx="1935792" cy="2539216"/>
          </a:xfrm>
          <a:prstGeom prst="rect">
            <a:avLst/>
          </a:prstGeom>
          <a:effectLst>
            <a:softEdge rad="508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0561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4669">
        <p14:prism/>
      </p:transition>
    </mc:Choice>
    <mc:Fallback>
      <p:transition spd="slow" advTm="146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265513D4-007D-43BA-9FD9-97CA85E1DF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6577"/>
            <a:ext cx="5220072" cy="2467613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8" name="Rechthoekige toelichting 17"/>
          <p:cNvSpPr/>
          <p:nvPr/>
        </p:nvSpPr>
        <p:spPr>
          <a:xfrm>
            <a:off x="2275661" y="1764255"/>
            <a:ext cx="6768752" cy="2162632"/>
          </a:xfrm>
          <a:prstGeom prst="wedgeRectCallout">
            <a:avLst>
              <a:gd name="adj1" fmla="val -21548"/>
              <a:gd name="adj2" fmla="val 50019"/>
            </a:avLst>
          </a:prstGeom>
          <a:solidFill>
            <a:srgbClr val="FFC00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2000" dirty="0">
              <a:solidFill>
                <a:schemeClr val="tx1"/>
              </a:solidFill>
            </a:endParaRPr>
          </a:p>
          <a:p>
            <a:r>
              <a:rPr lang="nl-NL" sz="2000" dirty="0">
                <a:solidFill>
                  <a:schemeClr val="tx1"/>
                </a:solidFill>
              </a:rPr>
              <a:t>Carnaval  in ’t </a:t>
            </a:r>
            <a:r>
              <a:rPr lang="nl-NL" sz="2000" dirty="0" err="1">
                <a:solidFill>
                  <a:schemeClr val="tx1"/>
                </a:solidFill>
              </a:rPr>
              <a:t>Hupke</a:t>
            </a:r>
            <a:r>
              <a:rPr lang="nl-NL" sz="2000" dirty="0">
                <a:solidFill>
                  <a:schemeClr val="tx1"/>
                </a:solidFill>
              </a:rPr>
              <a:t> </a:t>
            </a:r>
            <a:r>
              <a:rPr lang="nl-NL" sz="2000" dirty="0" err="1">
                <a:solidFill>
                  <a:schemeClr val="tx1"/>
                </a:solidFill>
              </a:rPr>
              <a:t>dè</a:t>
            </a:r>
            <a:r>
              <a:rPr lang="nl-NL" sz="2000" dirty="0">
                <a:solidFill>
                  <a:schemeClr val="tx1"/>
                </a:solidFill>
              </a:rPr>
              <a:t>  is voor iedereen</a:t>
            </a:r>
          </a:p>
          <a:p>
            <a:r>
              <a:rPr lang="nl-NL" sz="2000" dirty="0" err="1">
                <a:solidFill>
                  <a:schemeClr val="tx1"/>
                </a:solidFill>
              </a:rPr>
              <a:t>dè</a:t>
            </a:r>
            <a:r>
              <a:rPr lang="nl-NL" sz="2000" dirty="0">
                <a:solidFill>
                  <a:schemeClr val="tx1"/>
                </a:solidFill>
              </a:rPr>
              <a:t> </a:t>
            </a:r>
            <a:r>
              <a:rPr lang="nl-NL" sz="2000" dirty="0" err="1">
                <a:solidFill>
                  <a:schemeClr val="tx1"/>
                </a:solidFill>
              </a:rPr>
              <a:t>maokt</a:t>
            </a:r>
            <a:r>
              <a:rPr lang="nl-NL" sz="2000" dirty="0">
                <a:solidFill>
                  <a:schemeClr val="tx1"/>
                </a:solidFill>
              </a:rPr>
              <a:t> ‘t zo gezellig hier, met z’n allen samen één.</a:t>
            </a:r>
          </a:p>
          <a:p>
            <a:r>
              <a:rPr lang="nl-NL" sz="2000" dirty="0">
                <a:solidFill>
                  <a:schemeClr val="tx1"/>
                </a:solidFill>
              </a:rPr>
              <a:t>D’n optocht was een feestje, bouwers het was TOP</a:t>
            </a:r>
          </a:p>
          <a:p>
            <a:r>
              <a:rPr lang="nl-NL" sz="2000" dirty="0">
                <a:solidFill>
                  <a:schemeClr val="tx1"/>
                </a:solidFill>
              </a:rPr>
              <a:t>dus nu lekker genieten en Prins Ron die gaat voorop.</a:t>
            </a:r>
          </a:p>
          <a:p>
            <a:r>
              <a:rPr lang="nl-NL" sz="2000" dirty="0">
                <a:solidFill>
                  <a:schemeClr val="tx1"/>
                </a:solidFill>
              </a:rPr>
              <a:t>Ja, we hossen en we springen nou al 44 </a:t>
            </a:r>
            <a:r>
              <a:rPr lang="nl-NL" sz="2000" dirty="0" err="1">
                <a:solidFill>
                  <a:schemeClr val="tx1"/>
                </a:solidFill>
              </a:rPr>
              <a:t>jaor</a:t>
            </a:r>
            <a:r>
              <a:rPr lang="nl-NL" sz="2000" dirty="0">
                <a:solidFill>
                  <a:schemeClr val="tx1"/>
                </a:solidFill>
              </a:rPr>
              <a:t> </a:t>
            </a:r>
          </a:p>
          <a:p>
            <a:r>
              <a:rPr lang="nl-NL" sz="2000" dirty="0">
                <a:solidFill>
                  <a:schemeClr val="tx1"/>
                </a:solidFill>
              </a:rPr>
              <a:t>het zit ons in de genen dus we </a:t>
            </a:r>
            <a:r>
              <a:rPr lang="nl-NL" sz="2000" dirty="0" err="1">
                <a:solidFill>
                  <a:schemeClr val="tx1"/>
                </a:solidFill>
              </a:rPr>
              <a:t>zèn</a:t>
            </a:r>
            <a:r>
              <a:rPr lang="nl-NL" sz="2000" dirty="0">
                <a:solidFill>
                  <a:schemeClr val="tx1"/>
                </a:solidFill>
              </a:rPr>
              <a:t>  ……..nog lang </a:t>
            </a:r>
            <a:r>
              <a:rPr lang="nl-NL" sz="2000" dirty="0" err="1">
                <a:solidFill>
                  <a:schemeClr val="tx1"/>
                </a:solidFill>
              </a:rPr>
              <a:t>nie</a:t>
            </a:r>
            <a:r>
              <a:rPr lang="nl-NL" sz="2000" dirty="0">
                <a:solidFill>
                  <a:schemeClr val="tx1"/>
                </a:solidFill>
              </a:rPr>
              <a:t> </a:t>
            </a:r>
            <a:r>
              <a:rPr lang="nl-NL" sz="2000" dirty="0" err="1">
                <a:solidFill>
                  <a:schemeClr val="tx1"/>
                </a:solidFill>
              </a:rPr>
              <a:t>klaor</a:t>
            </a:r>
            <a:r>
              <a:rPr lang="nl-NL" sz="2000" dirty="0">
                <a:solidFill>
                  <a:schemeClr val="tx1"/>
                </a:solidFill>
              </a:rPr>
              <a:t> </a:t>
            </a:r>
            <a:r>
              <a:rPr lang="nl-NL" sz="2000" dirty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  <a:endParaRPr lang="nl-NL" sz="2000" dirty="0">
              <a:solidFill>
                <a:schemeClr val="tx1"/>
              </a:solidFill>
            </a:endParaRPr>
          </a:p>
          <a:p>
            <a:pPr algn="ctr"/>
            <a:endParaRPr lang="nl-NL" sz="2800" b="1" dirty="0">
              <a:solidFill>
                <a:srgbClr val="FF000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A3A0654-FC08-4682-8A4F-CF0FB6CD2A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5611">
            <a:off x="-242318" y="4092860"/>
            <a:ext cx="4109983" cy="2517379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7ACA240-1293-44A0-BF1E-92680F9528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8" b="14739"/>
          <a:stretch/>
        </p:blipFill>
        <p:spPr>
          <a:xfrm>
            <a:off x="107504" y="4077072"/>
            <a:ext cx="1206731" cy="936104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386AD35-4D35-4C34-9EE5-DC08248B46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2550">
            <a:off x="156807" y="1736266"/>
            <a:ext cx="1817447" cy="200070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899BCBAE-E8B7-40DF-A155-FED7E9F6BE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467" y="3842647"/>
            <a:ext cx="4537711" cy="2883636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BAC09AA3-4302-43CD-9BB9-B58CFDB1C8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4110">
            <a:off x="6592240" y="254183"/>
            <a:ext cx="2304256" cy="1894177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04F8E771-2D75-4373-8163-147FA6CEB987}"/>
              </a:ext>
            </a:extLst>
          </p:cNvPr>
          <p:cNvSpPr txBox="1"/>
          <p:nvPr/>
        </p:nvSpPr>
        <p:spPr>
          <a:xfrm>
            <a:off x="5796136" y="6203063"/>
            <a:ext cx="1824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FFFF00"/>
                </a:solidFill>
              </a:rPr>
              <a:t>De </a:t>
            </a:r>
            <a:r>
              <a:rPr lang="nl-NL" sz="2800" dirty="0" err="1">
                <a:solidFill>
                  <a:srgbClr val="FFFF00"/>
                </a:solidFill>
              </a:rPr>
              <a:t>Nöpkes</a:t>
            </a:r>
            <a:endParaRPr lang="nl-NL" sz="2800" dirty="0">
              <a:solidFill>
                <a:srgbClr val="FFFF00"/>
              </a:solidFill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47FAFB04-B7E2-4CAE-9CFB-3F062A3F5DF1}"/>
              </a:ext>
            </a:extLst>
          </p:cNvPr>
          <p:cNvSpPr txBox="1"/>
          <p:nvPr/>
        </p:nvSpPr>
        <p:spPr>
          <a:xfrm>
            <a:off x="1547664" y="37345"/>
            <a:ext cx="2217957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FF00"/>
                </a:solidFill>
              </a:rPr>
              <a:t>CV de Geintrappers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662804"/>
      </p:ext>
    </p:extLst>
  </p:cSld>
  <p:clrMapOvr>
    <a:masterClrMapping/>
  </p:clrMapOvr>
  <p:transition spd="slow" advTm="2854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2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 rot="21428403">
            <a:off x="267257" y="253849"/>
            <a:ext cx="3352813" cy="4546450"/>
          </a:xfrm>
          <a:solidFill>
            <a:srgbClr val="FFFF00"/>
          </a:solidFill>
          <a:effectLst>
            <a:softEdge rad="88900"/>
          </a:effectLst>
        </p:spPr>
        <p:txBody>
          <a:bodyPr>
            <a:normAutofit fontScale="25000" lnSpcReduction="2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9600" dirty="0"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Strooptocht in de jungle, brengt Barbiertjes van de wijs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9600" dirty="0"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ruiken zij nu dieren, of suiker-stroop-anijs?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9600" dirty="0"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Oempa, oempa  </a:t>
            </a:r>
            <a:r>
              <a:rPr lang="nl-NL" sz="9600" dirty="0" err="1"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loempa’s</a:t>
            </a:r>
            <a:r>
              <a:rPr lang="nl-NL" sz="9600" dirty="0"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9600" dirty="0" err="1"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bescher</a:t>
            </a:r>
            <a:r>
              <a:rPr lang="nl-NL" sz="9600" dirty="0"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-re-men de boel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9600" dirty="0"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maar  Willie </a:t>
            </a:r>
            <a:r>
              <a:rPr lang="nl-NL" sz="9600" dirty="0" err="1"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Wonka</a:t>
            </a:r>
            <a:r>
              <a:rPr lang="nl-NL" sz="9600" dirty="0"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zorgt,   voor ‘t carnavals gevoel.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nl-NL" sz="9600" dirty="0">
              <a:effectLst>
                <a:outerShdw blurRad="50800" dist="50800" dir="5400000" algn="ctr" rotWithShape="0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7400" dirty="0"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NL" sz="7400" dirty="0">
              <a:effectLst>
                <a:outerShdw blurRad="50800" dist="50800" dir="5400000" algn="ctr" rotWithShape="0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>
              <a:effectLst>
                <a:outerShdw blurRad="50800" dist="50800" dir="5400000" algn="ctr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FD4A8C8-5763-4F1E-B3D7-1C505A527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2110">
            <a:off x="3985346" y="246723"/>
            <a:ext cx="5004048" cy="3687521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680811C-0AF3-4BAC-A2FF-CB9F3D055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898" y="3440070"/>
            <a:ext cx="3435391" cy="2930928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F608381-ADEF-4EBB-8088-4D2EAAF87C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819" y="4189736"/>
            <a:ext cx="3474566" cy="25711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443C5873-359F-4ABA-A648-A5A2662F1B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370" y="3429000"/>
            <a:ext cx="3165302" cy="3069384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A6A81841-B151-49F2-9E19-C978509E94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97" y="4725144"/>
            <a:ext cx="3060569" cy="2041376"/>
          </a:xfrm>
          <a:prstGeom prst="rect">
            <a:avLst/>
          </a:prstGeom>
          <a:effectLst>
            <a:softEdge rad="2667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4408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20186">
        <p14:pan dir="u"/>
      </p:transition>
    </mc:Choice>
    <mc:Fallback>
      <p:transition spd="slow" advTm="201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3104119-F21A-4C21-89B8-58CF4612AE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9347">
            <a:off x="323057" y="167368"/>
            <a:ext cx="2206836" cy="3104481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B3F91C90-2F73-4ACA-B529-86C8577005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229670"/>
            <a:ext cx="4306616" cy="324036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9449016-551C-4A71-A2FA-D407DC48DF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835" y="85924"/>
            <a:ext cx="3560842" cy="237505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Rechthoek 1"/>
          <p:cNvSpPr/>
          <p:nvPr/>
        </p:nvSpPr>
        <p:spPr>
          <a:xfrm>
            <a:off x="1076131" y="1213631"/>
            <a:ext cx="3096344" cy="5558445"/>
          </a:xfrm>
          <a:prstGeom prst="rect">
            <a:avLst/>
          </a:prstGeom>
          <a:solidFill>
            <a:schemeClr val="accent2">
              <a:lumMod val="75000"/>
              <a:alpha val="93000"/>
            </a:schemeClr>
          </a:solidFill>
          <a:effectLst>
            <a:outerShdw blurRad="50800" dist="50800" dir="5400000" sx="1000" sy="1000" algn="ctr" rotWithShape="0">
              <a:srgbClr val="000000">
                <a:alpha val="43000"/>
              </a:srgbClr>
            </a:outerShdw>
            <a:softEdge rad="50800"/>
          </a:effectLst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Zeg hebben jullie ook al, van Match Fixing gehoord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Fistvaerekes</a:t>
            </a:r>
            <a:r>
              <a:rPr lang="nl-NL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11 </a:t>
            </a:r>
            <a:r>
              <a:rPr lang="nl-NL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jaor</a:t>
            </a:r>
            <a:r>
              <a:rPr lang="nl-NL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   en al redelijk ontspoord.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 harte PROFICIAT, jullie gaan echt in galop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over ’n paar  jaartjes… staan jullie aan de top.</a:t>
            </a:r>
          </a:p>
          <a:p>
            <a:pPr algn="ctr"/>
            <a:endParaRPr lang="nl-NL" sz="2400" b="1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BDC685A-1A1E-4017-B351-19496681BA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4448">
            <a:off x="6362010" y="288181"/>
            <a:ext cx="2744888" cy="2429804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AA7B04E3-B7E6-4640-9730-0072AA4C30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00941" y="1882245"/>
            <a:ext cx="2084129" cy="4601844"/>
          </a:xfrm>
          <a:prstGeom prst="rect">
            <a:avLst/>
          </a:prstGeom>
          <a:effectLst>
            <a:softEdge rad="2667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480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6744"/>
    </mc:Choice>
    <mc:Fallback>
      <p:transition advTm="16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0AD2888-2D1D-4726-8D2B-D98F7F2AD0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86440"/>
            <a:ext cx="3072803" cy="246198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546BB02-A33A-4A8E-965B-1D62C3163C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54" y="3921217"/>
            <a:ext cx="3434921" cy="28047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A79CF03-49D7-4161-8C26-40EEE66E5C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5226">
            <a:off x="-97247" y="197101"/>
            <a:ext cx="4117124" cy="2914624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48937DD-1961-490F-8A4F-6652D7C053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26" y="1932876"/>
            <a:ext cx="3036774" cy="212453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AA3B7F0F-CA43-41AD-8A7F-E596E5BC46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8065">
            <a:off x="6713101" y="2718051"/>
            <a:ext cx="2277331" cy="1518962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152531D3-F997-4D1A-8265-69F1E75F72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996" y="859442"/>
            <a:ext cx="2048513" cy="1798392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EDF08952-A6C4-4363-BD33-EABF7C1FDF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617" y="4221088"/>
            <a:ext cx="1704024" cy="2409930"/>
          </a:xfrm>
          <a:prstGeom prst="rect">
            <a:avLst/>
          </a:prstGeom>
        </p:spPr>
      </p:pic>
      <p:sp>
        <p:nvSpPr>
          <p:cNvPr id="18" name="Rechthoekige toelichting 17"/>
          <p:cNvSpPr/>
          <p:nvPr/>
        </p:nvSpPr>
        <p:spPr>
          <a:xfrm>
            <a:off x="3691335" y="2348880"/>
            <a:ext cx="3217507" cy="4878340"/>
          </a:xfrm>
          <a:prstGeom prst="wedgeRectCallout">
            <a:avLst>
              <a:gd name="adj1" fmla="val -21548"/>
              <a:gd name="adj2" fmla="val 50019"/>
            </a:avLst>
          </a:prstGeom>
          <a:solidFill>
            <a:srgbClr val="FFC000">
              <a:alpha val="87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000" dirty="0">
                <a:solidFill>
                  <a:schemeClr val="tx1"/>
                </a:solidFill>
              </a:rPr>
              <a:t>Carnaval  in ’t </a:t>
            </a:r>
            <a:r>
              <a:rPr lang="nl-NL" sz="2000" dirty="0" err="1">
                <a:solidFill>
                  <a:schemeClr val="tx1"/>
                </a:solidFill>
              </a:rPr>
              <a:t>Hupke</a:t>
            </a:r>
            <a:r>
              <a:rPr lang="nl-NL" sz="2000" dirty="0">
                <a:solidFill>
                  <a:schemeClr val="tx1"/>
                </a:solidFill>
              </a:rPr>
              <a:t> </a:t>
            </a:r>
            <a:r>
              <a:rPr lang="nl-NL" sz="2000" dirty="0" err="1">
                <a:solidFill>
                  <a:schemeClr val="tx1"/>
                </a:solidFill>
              </a:rPr>
              <a:t>dè</a:t>
            </a:r>
            <a:r>
              <a:rPr lang="nl-NL" sz="2000" dirty="0">
                <a:solidFill>
                  <a:schemeClr val="tx1"/>
                </a:solidFill>
              </a:rPr>
              <a:t>  is voor iedereen</a:t>
            </a:r>
          </a:p>
          <a:p>
            <a:r>
              <a:rPr lang="nl-NL" sz="2000" dirty="0" err="1">
                <a:solidFill>
                  <a:schemeClr val="tx1"/>
                </a:solidFill>
              </a:rPr>
              <a:t>dè</a:t>
            </a:r>
            <a:r>
              <a:rPr lang="nl-NL" sz="2000" dirty="0">
                <a:solidFill>
                  <a:schemeClr val="tx1"/>
                </a:solidFill>
              </a:rPr>
              <a:t> </a:t>
            </a:r>
            <a:r>
              <a:rPr lang="nl-NL" sz="2000" dirty="0" err="1">
                <a:solidFill>
                  <a:schemeClr val="tx1"/>
                </a:solidFill>
              </a:rPr>
              <a:t>maokt</a:t>
            </a:r>
            <a:r>
              <a:rPr lang="nl-NL" sz="2000" dirty="0">
                <a:solidFill>
                  <a:schemeClr val="tx1"/>
                </a:solidFill>
              </a:rPr>
              <a:t> ‘t zo gezellig hier, met z’n allen samen één.</a:t>
            </a:r>
          </a:p>
          <a:p>
            <a:r>
              <a:rPr lang="nl-NL" sz="2000" dirty="0">
                <a:solidFill>
                  <a:schemeClr val="tx1"/>
                </a:solidFill>
              </a:rPr>
              <a:t>D’n optocht was een feestje, bouwers het was TOP</a:t>
            </a:r>
          </a:p>
          <a:p>
            <a:r>
              <a:rPr lang="nl-NL" sz="2000" dirty="0">
                <a:solidFill>
                  <a:schemeClr val="tx1"/>
                </a:solidFill>
              </a:rPr>
              <a:t>dus nu lekker genieten en Prins Ron die gaat voorop.</a:t>
            </a:r>
          </a:p>
          <a:p>
            <a:r>
              <a:rPr lang="nl-NL" sz="2000" dirty="0">
                <a:solidFill>
                  <a:schemeClr val="tx1"/>
                </a:solidFill>
              </a:rPr>
              <a:t>Ja, we hossen en we springen nou al 44 </a:t>
            </a:r>
            <a:r>
              <a:rPr lang="nl-NL" sz="2000" dirty="0" err="1">
                <a:solidFill>
                  <a:schemeClr val="tx1"/>
                </a:solidFill>
              </a:rPr>
              <a:t>jaor</a:t>
            </a:r>
            <a:r>
              <a:rPr lang="nl-NL" sz="2000" dirty="0">
                <a:solidFill>
                  <a:schemeClr val="tx1"/>
                </a:solidFill>
              </a:rPr>
              <a:t> </a:t>
            </a:r>
          </a:p>
          <a:p>
            <a:r>
              <a:rPr lang="nl-NL" sz="2000" dirty="0">
                <a:solidFill>
                  <a:schemeClr val="tx1"/>
                </a:solidFill>
              </a:rPr>
              <a:t>het zit ons in de genen dus we </a:t>
            </a:r>
            <a:r>
              <a:rPr lang="nl-NL" sz="2000" dirty="0" err="1">
                <a:solidFill>
                  <a:schemeClr val="tx1"/>
                </a:solidFill>
              </a:rPr>
              <a:t>zèn</a:t>
            </a:r>
            <a:r>
              <a:rPr lang="nl-NL" sz="2000" dirty="0">
                <a:solidFill>
                  <a:schemeClr val="tx1"/>
                </a:solidFill>
              </a:rPr>
              <a:t>  ……..</a:t>
            </a:r>
            <a:r>
              <a:rPr lang="nl-NL" dirty="0">
                <a:solidFill>
                  <a:schemeClr val="tx1"/>
                </a:solidFill>
              </a:rPr>
              <a:t>nog lang </a:t>
            </a:r>
            <a:r>
              <a:rPr lang="nl-NL" dirty="0" err="1">
                <a:solidFill>
                  <a:schemeClr val="tx1"/>
                </a:solidFill>
              </a:rPr>
              <a:t>nie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klaor</a:t>
            </a:r>
            <a:r>
              <a:rPr lang="nl-NL" dirty="0">
                <a:solidFill>
                  <a:schemeClr val="tx1"/>
                </a:solidFill>
              </a:rPr>
              <a:t>,</a:t>
            </a:r>
            <a:r>
              <a:rPr lang="nl-NL" sz="2000" dirty="0">
                <a:solidFill>
                  <a:schemeClr val="tx1"/>
                </a:solidFill>
              </a:rPr>
              <a:t> </a:t>
            </a:r>
            <a:r>
              <a:rPr lang="nl-NL" sz="1600" dirty="0">
                <a:solidFill>
                  <a:schemeClr val="tx1"/>
                </a:solidFill>
              </a:rPr>
              <a:t>nog lang </a:t>
            </a:r>
            <a:r>
              <a:rPr lang="nl-NL" sz="1600" dirty="0" err="1">
                <a:solidFill>
                  <a:schemeClr val="tx1"/>
                </a:solidFill>
              </a:rPr>
              <a:t>nie</a:t>
            </a:r>
            <a:r>
              <a:rPr lang="nl-NL" sz="1600" dirty="0">
                <a:solidFill>
                  <a:schemeClr val="tx1"/>
                </a:solidFill>
              </a:rPr>
              <a:t> </a:t>
            </a:r>
            <a:r>
              <a:rPr lang="nl-NL" sz="1600" dirty="0" err="1">
                <a:solidFill>
                  <a:schemeClr val="tx1"/>
                </a:solidFill>
              </a:rPr>
              <a:t>klaor</a:t>
            </a:r>
            <a:r>
              <a:rPr lang="nl-NL" dirty="0">
                <a:solidFill>
                  <a:schemeClr val="tx1"/>
                </a:solidFill>
              </a:rPr>
              <a:t>,</a:t>
            </a:r>
          </a:p>
          <a:p>
            <a:r>
              <a:rPr lang="nl-NL" sz="1400" dirty="0">
                <a:solidFill>
                  <a:schemeClr val="tx1"/>
                </a:solidFill>
              </a:rPr>
              <a:t>nog lang </a:t>
            </a:r>
            <a:r>
              <a:rPr lang="nl-NL" sz="1400" dirty="0" err="1">
                <a:solidFill>
                  <a:schemeClr val="tx1"/>
                </a:solidFill>
              </a:rPr>
              <a:t>nie</a:t>
            </a:r>
            <a:r>
              <a:rPr lang="nl-NL" sz="1400" dirty="0">
                <a:solidFill>
                  <a:schemeClr val="tx1"/>
                </a:solidFill>
              </a:rPr>
              <a:t> </a:t>
            </a:r>
            <a:r>
              <a:rPr lang="nl-NL" sz="1400" dirty="0" err="1">
                <a:solidFill>
                  <a:schemeClr val="tx1"/>
                </a:solidFill>
              </a:rPr>
              <a:t>klaor</a:t>
            </a:r>
            <a:r>
              <a:rPr lang="nl-NL" sz="1400" dirty="0">
                <a:solidFill>
                  <a:schemeClr val="tx1"/>
                </a:solidFill>
              </a:rPr>
              <a:t> </a:t>
            </a:r>
            <a:r>
              <a:rPr lang="nl-NL" sz="2000" dirty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  <a:endParaRPr lang="nl-NL" sz="2000" dirty="0">
              <a:solidFill>
                <a:schemeClr val="tx1"/>
              </a:solidFill>
            </a:endParaRPr>
          </a:p>
          <a:p>
            <a:pPr algn="ctr"/>
            <a:endParaRPr lang="nl-NL" sz="28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9765153"/>
      </p:ext>
    </p:extLst>
  </p:cSld>
  <p:clrMapOvr>
    <a:masterClrMapping/>
  </p:clrMapOvr>
  <p:transition spd="slow" advTm="3202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107504" y="4941168"/>
            <a:ext cx="4158158" cy="1323439"/>
          </a:xfrm>
          <a:prstGeom prst="rect">
            <a:avLst/>
          </a:prstGeom>
          <a:solidFill>
            <a:srgbClr val="FFC000">
              <a:alpha val="68000"/>
            </a:srgbClr>
          </a:solidFill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nl-NL" sz="4000" dirty="0"/>
              <a:t>Houdoe, ………en bedankt!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6101866" y="5805264"/>
            <a:ext cx="2538586" cy="523220"/>
          </a:xfrm>
          <a:prstGeom prst="rect">
            <a:avLst/>
          </a:prstGeom>
          <a:solidFill>
            <a:srgbClr val="00B0F0">
              <a:alpha val="78000"/>
            </a:srgbClr>
          </a:solidFill>
          <a:ln>
            <a:solidFill>
              <a:srgbClr val="FFC000"/>
            </a:solidFill>
          </a:ln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nl-NL" sz="2800" dirty="0"/>
              <a:t>Tekst: Anja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6B216E1-364C-41FD-9BF2-44EEA1524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3168">
            <a:off x="153679" y="558763"/>
            <a:ext cx="4895877" cy="326551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F9E2C0F-EAAD-4DDE-B2DD-1212A5F30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1080">
            <a:off x="4712696" y="552957"/>
            <a:ext cx="4527364" cy="301971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778C032-6FC5-44F4-948D-864FC9C626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796" y="2902802"/>
            <a:ext cx="2247070" cy="3368960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709064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894">
        <p14:prism isContent="1" isInverted="1"/>
      </p:transition>
    </mc:Choice>
    <mc:Fallback>
      <p:transition spd="slow" advTm="3894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-54208" y="256889"/>
            <a:ext cx="5472608" cy="6186309"/>
          </a:xfrm>
          <a:prstGeom prst="rect">
            <a:avLst/>
          </a:prstGeom>
          <a:solidFill>
            <a:schemeClr val="bg1">
              <a:alpha val="94000"/>
            </a:schemeClr>
          </a:solidFill>
          <a:scene3d>
            <a:camera prst="isometricOffAxis1Right"/>
            <a:lightRig rig="threePt" dir="t"/>
          </a:scene3d>
          <a:sp3d prstMaterial="dkEdge"/>
        </p:spPr>
        <p:txBody>
          <a:bodyPr wrap="square">
            <a:spAutoFit/>
          </a:bodyPr>
          <a:lstStyle/>
          <a:p>
            <a:r>
              <a:rPr lang="nl-NL" sz="2800" dirty="0"/>
              <a:t>Carnaval  in ’t </a:t>
            </a:r>
            <a:r>
              <a:rPr lang="nl-NL" sz="2800" dirty="0" err="1"/>
              <a:t>Hupke</a:t>
            </a:r>
            <a:r>
              <a:rPr lang="nl-NL" sz="2800" dirty="0"/>
              <a:t> </a:t>
            </a:r>
            <a:r>
              <a:rPr lang="nl-NL" sz="2800" dirty="0" err="1"/>
              <a:t>dè</a:t>
            </a:r>
            <a:r>
              <a:rPr lang="nl-NL" sz="2800" dirty="0"/>
              <a:t>  is voor iedereen</a:t>
            </a:r>
          </a:p>
          <a:p>
            <a:r>
              <a:rPr lang="nl-NL" sz="2800" dirty="0" err="1"/>
              <a:t>dè</a:t>
            </a:r>
            <a:r>
              <a:rPr lang="nl-NL" sz="2800" dirty="0"/>
              <a:t> </a:t>
            </a:r>
            <a:r>
              <a:rPr lang="nl-NL" sz="2800" dirty="0" err="1"/>
              <a:t>maokt</a:t>
            </a:r>
            <a:r>
              <a:rPr lang="nl-NL" sz="2800" dirty="0"/>
              <a:t> ‘t zo gezellig hier, met z’n allen samen één.</a:t>
            </a:r>
          </a:p>
          <a:p>
            <a:r>
              <a:rPr lang="nl-NL" sz="2800" dirty="0"/>
              <a:t>D’n optocht was een feestje, bouwers het was TOP</a:t>
            </a:r>
          </a:p>
          <a:p>
            <a:r>
              <a:rPr lang="nl-NL" sz="2800" dirty="0"/>
              <a:t>dus nu lekker genieten en Prins Ron die gaat voorop.</a:t>
            </a:r>
          </a:p>
          <a:p>
            <a:r>
              <a:rPr lang="nl-NL" sz="2800" dirty="0"/>
              <a:t>Ja, we hossen en we springen nou al 44 </a:t>
            </a:r>
            <a:r>
              <a:rPr lang="nl-NL" sz="2800" dirty="0" err="1"/>
              <a:t>jaor</a:t>
            </a:r>
            <a:r>
              <a:rPr lang="nl-NL" sz="2800" dirty="0"/>
              <a:t> </a:t>
            </a:r>
          </a:p>
          <a:p>
            <a:r>
              <a:rPr lang="nl-NL" sz="2800" dirty="0"/>
              <a:t>het zit ons in de genen dus we </a:t>
            </a:r>
            <a:r>
              <a:rPr lang="nl-NL" sz="2800" dirty="0" err="1"/>
              <a:t>zèn</a:t>
            </a:r>
            <a:r>
              <a:rPr lang="nl-NL" sz="2800" dirty="0"/>
              <a:t>  …</a:t>
            </a:r>
          </a:p>
          <a:p>
            <a:r>
              <a:rPr lang="nl-NL" sz="2800" dirty="0"/>
              <a:t>…..nog lang </a:t>
            </a:r>
            <a:r>
              <a:rPr lang="nl-NL" sz="2800" dirty="0" err="1"/>
              <a:t>nie</a:t>
            </a:r>
            <a:r>
              <a:rPr lang="nl-NL" sz="2800" dirty="0"/>
              <a:t> </a:t>
            </a:r>
            <a:r>
              <a:rPr lang="nl-NL" sz="2800" dirty="0" err="1"/>
              <a:t>klaor</a:t>
            </a:r>
            <a:r>
              <a:rPr lang="nl-NL" sz="2800" dirty="0"/>
              <a:t> </a:t>
            </a:r>
            <a:r>
              <a:rPr lang="nl-NL" sz="2800" dirty="0">
                <a:sym typeface="Wingdings" panose="05000000000000000000" pitchFamily="2" charset="2"/>
              </a:rPr>
              <a:t></a:t>
            </a:r>
            <a:endParaRPr lang="nl-NL" sz="2800" dirty="0"/>
          </a:p>
          <a:p>
            <a:pPr>
              <a:spcAft>
                <a:spcPts val="0"/>
              </a:spcAft>
            </a:pPr>
            <a:endParaRPr lang="nl-N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873BDE9-1818-4F5E-B2DC-5C42C485B4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536" y="256889"/>
            <a:ext cx="3920115" cy="2614686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949DF8C-8947-452F-A2D6-A2F7A2B97C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732501"/>
            <a:ext cx="4066045" cy="2710697"/>
          </a:xfrm>
          <a:prstGeom prst="rect">
            <a:avLst/>
          </a:prstGeom>
          <a:effectLst>
            <a:softEdge rad="889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0952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6425">
        <p14:window dir="vert"/>
      </p:transition>
    </mc:Choice>
    <mc:Fallback>
      <p:transition spd="slow" advTm="264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2195736" y="188640"/>
            <a:ext cx="6768752" cy="3016210"/>
          </a:xfrm>
          <a:prstGeom prst="rect">
            <a:avLst/>
          </a:prstGeom>
          <a:solidFill>
            <a:srgbClr val="FFFF66">
              <a:alpha val="90000"/>
            </a:srgbClr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nl-NL" sz="3200" dirty="0"/>
              <a:t>Het jubileum jaar, héél feestelijk gestart</a:t>
            </a:r>
          </a:p>
          <a:p>
            <a:r>
              <a:rPr lang="nl-NL" sz="3200" dirty="0"/>
              <a:t>uit de koffer kwam Prins Ron, ja écht een zware jacht.</a:t>
            </a:r>
          </a:p>
          <a:p>
            <a:r>
              <a:rPr lang="nl-NL" sz="3200" dirty="0"/>
              <a:t>Gezellige receptie, ja </a:t>
            </a:r>
            <a:r>
              <a:rPr lang="nl-NL" sz="3200" dirty="0" err="1"/>
              <a:t>wir</a:t>
            </a:r>
            <a:r>
              <a:rPr lang="nl-NL" sz="3200" dirty="0"/>
              <a:t> een volle tent</a:t>
            </a:r>
          </a:p>
          <a:p>
            <a:r>
              <a:rPr lang="nl-NL" sz="3200" dirty="0"/>
              <a:t>44 </a:t>
            </a:r>
            <a:r>
              <a:rPr lang="nl-NL" sz="3200" dirty="0" err="1"/>
              <a:t>jaor</a:t>
            </a:r>
            <a:r>
              <a:rPr lang="nl-NL" sz="3200" dirty="0"/>
              <a:t> ’t </a:t>
            </a:r>
            <a:r>
              <a:rPr lang="nl-NL" sz="3200" dirty="0" err="1"/>
              <a:t>Hupke</a:t>
            </a:r>
            <a:r>
              <a:rPr lang="nl-NL" sz="3200" dirty="0"/>
              <a:t>,  veel Netersels talent.</a:t>
            </a:r>
          </a:p>
          <a:p>
            <a:pPr algn="ctr"/>
            <a:endParaRPr lang="nl-NL" sz="3000" b="1" dirty="0">
              <a:latin typeface="+mj-lt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A3E3EAA-766D-4249-9F1B-C58048B6F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444" y="2757481"/>
            <a:ext cx="6094628" cy="4066245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7C061D8-B6F5-46F0-B8ED-BC95611CB2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9952">
            <a:off x="285947" y="3120114"/>
            <a:ext cx="3179957" cy="2227981"/>
          </a:xfrm>
          <a:prstGeom prst="rect">
            <a:avLst/>
          </a:prstGeom>
          <a:effectLst>
            <a:softEdge rad="1143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6465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0749">
        <p:dissolve/>
      </p:transition>
    </mc:Choice>
    <mc:Fallback>
      <p:transition spd="slow" advTm="20749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251520" y="186423"/>
            <a:ext cx="8712968" cy="1815882"/>
          </a:xfrm>
          <a:prstGeom prst="rect">
            <a:avLst/>
          </a:prstGeom>
          <a:solidFill>
            <a:srgbClr val="002060">
              <a:alpha val="90000"/>
            </a:srgbClr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FFFF00"/>
                </a:solidFill>
              </a:rPr>
              <a:t>Er zijn in al die jaren, veel mensen actief geweest</a:t>
            </a:r>
          </a:p>
          <a:p>
            <a:r>
              <a:rPr lang="nl-NL" sz="2800" dirty="0">
                <a:solidFill>
                  <a:srgbClr val="FFFF00"/>
                </a:solidFill>
              </a:rPr>
              <a:t>besturen, sjouwen, regelen, ja steeds weer één groot feest.</a:t>
            </a:r>
          </a:p>
          <a:p>
            <a:r>
              <a:rPr lang="nl-NL" sz="2800" dirty="0">
                <a:solidFill>
                  <a:srgbClr val="FFFF00"/>
                </a:solidFill>
              </a:rPr>
              <a:t>Raad van elf geniet ervan, aan jullie nu de eer</a:t>
            </a:r>
          </a:p>
          <a:p>
            <a:r>
              <a:rPr lang="nl-NL" sz="2800" dirty="0">
                <a:solidFill>
                  <a:srgbClr val="FFFF00"/>
                </a:solidFill>
              </a:rPr>
              <a:t>met z’n allen gaan we voor,    een feestje met veel sfeer</a:t>
            </a:r>
            <a:endParaRPr lang="nl-NL" sz="28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B6406EA-7D89-4FDC-8265-8D67DE62D7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3" t="12219" r="15739"/>
          <a:stretch/>
        </p:blipFill>
        <p:spPr>
          <a:xfrm>
            <a:off x="1241884" y="2149061"/>
            <a:ext cx="6660232" cy="4522516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0811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6521">
        <p:dissolve/>
      </p:transition>
    </mc:Choice>
    <mc:Fallback>
      <p:transition spd="slow" advTm="16521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1000">
              <a:srgbClr val="FFFF00"/>
            </a:gs>
            <a:gs pos="65000">
              <a:srgbClr val="FF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1257562-E4F3-417A-B743-2A377B85CE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7574444" cy="4248472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18" name="Rechthoekige toelichting 17"/>
          <p:cNvSpPr/>
          <p:nvPr/>
        </p:nvSpPr>
        <p:spPr>
          <a:xfrm>
            <a:off x="539552" y="3501008"/>
            <a:ext cx="6768752" cy="2954720"/>
          </a:xfrm>
          <a:prstGeom prst="wedgeRectCallout">
            <a:avLst>
              <a:gd name="adj1" fmla="val -21548"/>
              <a:gd name="adj2" fmla="val 50019"/>
            </a:avLst>
          </a:prstGeom>
          <a:solidFill>
            <a:srgbClr val="FF000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400" dirty="0">
                <a:solidFill>
                  <a:schemeClr val="tx1"/>
                </a:solidFill>
              </a:rPr>
              <a:t>Carnaval  in ’t </a:t>
            </a:r>
            <a:r>
              <a:rPr lang="nl-NL" sz="2400" dirty="0" err="1">
                <a:solidFill>
                  <a:schemeClr val="tx1"/>
                </a:solidFill>
              </a:rPr>
              <a:t>Hupke</a:t>
            </a:r>
            <a:r>
              <a:rPr lang="nl-NL" sz="2400" dirty="0">
                <a:solidFill>
                  <a:schemeClr val="tx1"/>
                </a:solidFill>
              </a:rPr>
              <a:t> </a:t>
            </a:r>
            <a:r>
              <a:rPr lang="nl-NL" sz="2400" dirty="0" err="1">
                <a:solidFill>
                  <a:schemeClr val="tx1"/>
                </a:solidFill>
              </a:rPr>
              <a:t>dè</a:t>
            </a:r>
            <a:r>
              <a:rPr lang="nl-NL" sz="2400" dirty="0">
                <a:solidFill>
                  <a:schemeClr val="tx1"/>
                </a:solidFill>
              </a:rPr>
              <a:t>  is voor iedereen</a:t>
            </a:r>
          </a:p>
          <a:p>
            <a:r>
              <a:rPr lang="nl-NL" sz="2400" dirty="0" err="1">
                <a:solidFill>
                  <a:schemeClr val="tx1"/>
                </a:solidFill>
              </a:rPr>
              <a:t>dè</a:t>
            </a:r>
            <a:r>
              <a:rPr lang="nl-NL" sz="2400" dirty="0">
                <a:solidFill>
                  <a:schemeClr val="tx1"/>
                </a:solidFill>
              </a:rPr>
              <a:t> </a:t>
            </a:r>
            <a:r>
              <a:rPr lang="nl-NL" sz="2400" dirty="0" err="1">
                <a:solidFill>
                  <a:schemeClr val="tx1"/>
                </a:solidFill>
              </a:rPr>
              <a:t>maokt</a:t>
            </a:r>
            <a:r>
              <a:rPr lang="nl-NL" sz="2400" dirty="0">
                <a:solidFill>
                  <a:schemeClr val="tx1"/>
                </a:solidFill>
              </a:rPr>
              <a:t> ‘t zo gezellig hier, met z’n allen samen één.</a:t>
            </a:r>
          </a:p>
          <a:p>
            <a:r>
              <a:rPr lang="nl-NL" sz="2400" dirty="0">
                <a:solidFill>
                  <a:schemeClr val="tx1"/>
                </a:solidFill>
              </a:rPr>
              <a:t>D’n optocht was een feestje, bouwers het was TOP</a:t>
            </a:r>
          </a:p>
          <a:p>
            <a:r>
              <a:rPr lang="nl-NL" sz="2400" dirty="0">
                <a:solidFill>
                  <a:schemeClr val="tx1"/>
                </a:solidFill>
              </a:rPr>
              <a:t>dus nu lekker genieten en Prins Ron die gaat voorop.</a:t>
            </a:r>
          </a:p>
          <a:p>
            <a:r>
              <a:rPr lang="nl-NL" sz="2400" dirty="0">
                <a:solidFill>
                  <a:schemeClr val="tx1"/>
                </a:solidFill>
              </a:rPr>
              <a:t>Ja, we hossen en we springen nou al 44 </a:t>
            </a:r>
            <a:r>
              <a:rPr lang="nl-NL" sz="2400" dirty="0" err="1">
                <a:solidFill>
                  <a:schemeClr val="tx1"/>
                </a:solidFill>
              </a:rPr>
              <a:t>jaor</a:t>
            </a:r>
            <a:r>
              <a:rPr lang="nl-NL" sz="2400" dirty="0">
                <a:solidFill>
                  <a:schemeClr val="tx1"/>
                </a:solidFill>
              </a:rPr>
              <a:t> </a:t>
            </a:r>
          </a:p>
          <a:p>
            <a:r>
              <a:rPr lang="nl-NL" sz="2400" dirty="0">
                <a:solidFill>
                  <a:schemeClr val="tx1"/>
                </a:solidFill>
              </a:rPr>
              <a:t>het zit ons in de genen dus we </a:t>
            </a:r>
            <a:r>
              <a:rPr lang="nl-NL" sz="2400" dirty="0" err="1">
                <a:solidFill>
                  <a:schemeClr val="tx1"/>
                </a:solidFill>
              </a:rPr>
              <a:t>zèn</a:t>
            </a:r>
            <a:r>
              <a:rPr lang="nl-NL" sz="2400" dirty="0">
                <a:solidFill>
                  <a:schemeClr val="tx1"/>
                </a:solidFill>
              </a:rPr>
              <a:t>  ……..nog lang </a:t>
            </a:r>
            <a:r>
              <a:rPr lang="nl-NL" sz="2400" dirty="0" err="1">
                <a:solidFill>
                  <a:schemeClr val="tx1"/>
                </a:solidFill>
              </a:rPr>
              <a:t>nie</a:t>
            </a:r>
            <a:r>
              <a:rPr lang="nl-NL" sz="2400" dirty="0">
                <a:solidFill>
                  <a:schemeClr val="tx1"/>
                </a:solidFill>
              </a:rPr>
              <a:t> </a:t>
            </a:r>
            <a:r>
              <a:rPr lang="nl-NL" sz="2400" dirty="0" err="1">
                <a:solidFill>
                  <a:schemeClr val="tx1"/>
                </a:solidFill>
              </a:rPr>
              <a:t>klaor</a:t>
            </a:r>
            <a:r>
              <a:rPr lang="nl-NL" sz="2400" dirty="0">
                <a:solidFill>
                  <a:schemeClr val="tx1"/>
                </a:solidFill>
              </a:rPr>
              <a:t> </a:t>
            </a:r>
            <a:r>
              <a:rPr lang="nl-NL" sz="2400" dirty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  <a:endParaRPr lang="nl-NL" sz="2400" dirty="0">
              <a:solidFill>
                <a:schemeClr val="tx1"/>
              </a:solidFill>
            </a:endParaRPr>
          </a:p>
          <a:p>
            <a:pPr algn="ctr"/>
            <a:endParaRPr lang="nl-NL" sz="2800" b="1" dirty="0">
              <a:solidFill>
                <a:srgbClr val="FF0000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42BDA44-C6C7-49DA-9A87-EF50BCDCE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3161">
            <a:off x="7309497" y="5163299"/>
            <a:ext cx="1608996" cy="107318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B7558A4-4B0F-400D-9305-6B2BCDB987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1017">
            <a:off x="7068232" y="1501494"/>
            <a:ext cx="1648518" cy="2472777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F66C1BF-C83C-4A57-9C70-DFBA4DDA624F}"/>
              </a:ext>
            </a:extLst>
          </p:cNvPr>
          <p:cNvSpPr txBox="1"/>
          <p:nvPr/>
        </p:nvSpPr>
        <p:spPr>
          <a:xfrm rot="20632196">
            <a:off x="356570" y="443371"/>
            <a:ext cx="2448272" cy="584775"/>
          </a:xfrm>
          <a:prstGeom prst="rect">
            <a:avLst/>
          </a:prstGeom>
          <a:solidFill>
            <a:srgbClr val="FFFF00">
              <a:alpha val="76000"/>
            </a:srgbClr>
          </a:solidFill>
        </p:spPr>
        <p:txBody>
          <a:bodyPr wrap="square" rtlCol="0">
            <a:spAutoFit/>
          </a:bodyPr>
          <a:lstStyle/>
          <a:p>
            <a:r>
              <a:rPr lang="nl-NL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Barranjas</a:t>
            </a:r>
            <a:endParaRPr lang="nl-NL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2504979"/>
      </p:ext>
    </p:extLst>
  </p:cSld>
  <p:clrMapOvr>
    <a:masterClrMapping/>
  </p:clrMapOvr>
  <p:transition spd="slow" advTm="306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2000"/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3ED18989-6FBD-4E21-A204-18B025F573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9" y="3869064"/>
            <a:ext cx="4141600" cy="276241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94DD027E-A2B2-4AA8-863B-797CA020FC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51">
            <a:off x="448904" y="219855"/>
            <a:ext cx="1810550" cy="27145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A93BCAA-6BCE-4690-B6FC-0C9765929F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09266"/>
            <a:ext cx="4261580" cy="284244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2821C67-4CFC-4F93-8506-4575569946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91297"/>
            <a:ext cx="3907072" cy="2605987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 rot="20965159">
            <a:off x="875829" y="1996687"/>
            <a:ext cx="4800606" cy="1754326"/>
          </a:xfrm>
          <a:prstGeom prst="rect">
            <a:avLst/>
          </a:prstGeom>
          <a:solidFill>
            <a:srgbClr val="30DC38"/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nl-NL" b="1" dirty="0"/>
              <a:t>Café het Herrie- </a:t>
            </a:r>
            <a:r>
              <a:rPr lang="nl-NL" b="1" dirty="0" err="1"/>
              <a:t>Hupke</a:t>
            </a:r>
            <a:r>
              <a:rPr lang="nl-NL" b="1" dirty="0"/>
              <a:t>, brengt leven in de tent</a:t>
            </a:r>
          </a:p>
          <a:p>
            <a:r>
              <a:rPr lang="nl-NL" b="1" dirty="0"/>
              <a:t>’t orkest </a:t>
            </a:r>
            <a:r>
              <a:rPr lang="nl-NL" b="1" dirty="0" err="1"/>
              <a:t>dè</a:t>
            </a:r>
            <a:r>
              <a:rPr lang="nl-NL" b="1" dirty="0"/>
              <a:t> is van slag, muziek klinkt onbekend.</a:t>
            </a:r>
          </a:p>
          <a:p>
            <a:r>
              <a:rPr lang="nl-NL" b="1" dirty="0"/>
              <a:t>Mee </a:t>
            </a:r>
            <a:r>
              <a:rPr lang="nl-NL" b="1" dirty="0" err="1"/>
              <a:t>unne</a:t>
            </a:r>
            <a:r>
              <a:rPr lang="nl-NL" b="1" dirty="0"/>
              <a:t> goeie </a:t>
            </a:r>
            <a:r>
              <a:rPr lang="nl-NL" b="1" dirty="0" err="1"/>
              <a:t>maot</a:t>
            </a:r>
            <a:r>
              <a:rPr lang="nl-NL" b="1" dirty="0"/>
              <a:t>, zal het </a:t>
            </a:r>
            <a:r>
              <a:rPr lang="nl-NL" b="1" dirty="0" err="1"/>
              <a:t>bèter</a:t>
            </a:r>
            <a:r>
              <a:rPr lang="nl-NL" b="1" dirty="0"/>
              <a:t> klinken </a:t>
            </a:r>
          </a:p>
          <a:p>
            <a:r>
              <a:rPr lang="nl-NL" b="1" dirty="0"/>
              <a:t>dan kunnen we samen, een lekker pintje drinken.</a:t>
            </a:r>
          </a:p>
          <a:p>
            <a:pPr algn="ctr"/>
            <a:endParaRPr lang="nl-NL" b="1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0126079"/>
      </p:ext>
    </p:extLst>
  </p:cSld>
  <p:clrMapOvr>
    <a:masterClrMapping/>
  </p:clrMapOvr>
  <p:transition spd="slow" advTm="1937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53752" y="5145903"/>
            <a:ext cx="9036496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  <a:extrusionClr>
                <a:srgbClr val="FF0000"/>
              </a:extrusionClr>
            </a:sp3d>
          </a:bodyPr>
          <a:lstStyle/>
          <a:p>
            <a:pPr algn="ctr">
              <a:spcAft>
                <a:spcPts val="0"/>
              </a:spcAft>
            </a:pPr>
            <a:r>
              <a:rPr lang="nl-NL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NL" sz="2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251520" y="188640"/>
            <a:ext cx="4464496" cy="2123658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nl-NL" dirty="0"/>
              <a:t>Studeren is soms moeilijk en niet altijd gewoon</a:t>
            </a:r>
          </a:p>
          <a:p>
            <a:r>
              <a:rPr lang="nl-NL" dirty="0"/>
              <a:t>Dennis haalt diploma en John valt uit de toon.</a:t>
            </a:r>
          </a:p>
          <a:p>
            <a:r>
              <a:rPr lang="nl-NL" dirty="0"/>
              <a:t>De </a:t>
            </a:r>
            <a:r>
              <a:rPr lang="nl-NL" dirty="0" err="1"/>
              <a:t>Koekwaus</a:t>
            </a:r>
            <a:r>
              <a:rPr lang="nl-NL" dirty="0"/>
              <a:t> –trein is laat,   de wissel ging </a:t>
            </a:r>
            <a:r>
              <a:rPr lang="nl-NL" dirty="0" err="1"/>
              <a:t>niet,weetje</a:t>
            </a:r>
            <a:r>
              <a:rPr lang="nl-NL" dirty="0"/>
              <a:t>,</a:t>
            </a:r>
          </a:p>
          <a:p>
            <a:r>
              <a:rPr lang="nl-NL" dirty="0"/>
              <a:t>Per-Ongeluk dan toch, een loco </a:t>
            </a:r>
            <a:r>
              <a:rPr lang="nl-NL" dirty="0" err="1"/>
              <a:t>loco</a:t>
            </a:r>
            <a:r>
              <a:rPr lang="nl-NL" dirty="0"/>
              <a:t> feestje.</a:t>
            </a:r>
          </a:p>
          <a:p>
            <a:pPr algn="ctr"/>
            <a:r>
              <a:rPr lang="nl-NL" sz="2400" dirty="0"/>
              <a:t> 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BC3E3F2-49D1-4D6D-A76C-C5F6BA6EDF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217">
            <a:off x="1335578" y="2451526"/>
            <a:ext cx="2779706" cy="4200331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0483A64-48B8-4F5B-81C2-7B00474B9F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13" y="288175"/>
            <a:ext cx="3420135" cy="5597084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A0C1092A-0D2D-4A7F-BCA3-D60A1F5794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085" y="562372"/>
            <a:ext cx="3824037" cy="5733256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AD57A8D-D960-4B21-8C00-D41178D196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528209"/>
            <a:ext cx="5547360" cy="42702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0716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6621">
        <p14:gallery dir="l"/>
      </p:transition>
    </mc:Choice>
    <mc:Fallback>
      <p:transition spd="slow" advTm="166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2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ige toelichting 17"/>
          <p:cNvSpPr/>
          <p:nvPr/>
        </p:nvSpPr>
        <p:spPr>
          <a:xfrm>
            <a:off x="179512" y="116632"/>
            <a:ext cx="6768752" cy="2162632"/>
          </a:xfrm>
          <a:prstGeom prst="wedgeRectCallout">
            <a:avLst>
              <a:gd name="adj1" fmla="val -21548"/>
              <a:gd name="adj2" fmla="val 50019"/>
            </a:avLst>
          </a:prstGeom>
          <a:solidFill>
            <a:srgbClr val="FFC000"/>
          </a:solidFill>
          <a:ln>
            <a:solidFill>
              <a:schemeClr val="bg2">
                <a:lumMod val="75000"/>
              </a:schemeClr>
            </a:solidFill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2000" dirty="0">
              <a:solidFill>
                <a:schemeClr val="tx1"/>
              </a:solidFill>
            </a:endParaRPr>
          </a:p>
          <a:p>
            <a:r>
              <a:rPr lang="nl-NL" sz="2000" dirty="0">
                <a:solidFill>
                  <a:schemeClr val="tx1"/>
                </a:solidFill>
              </a:rPr>
              <a:t>Carnaval  in ’t </a:t>
            </a:r>
            <a:r>
              <a:rPr lang="nl-NL" sz="2000" dirty="0" err="1">
                <a:solidFill>
                  <a:schemeClr val="tx1"/>
                </a:solidFill>
              </a:rPr>
              <a:t>Hupke</a:t>
            </a:r>
            <a:r>
              <a:rPr lang="nl-NL" sz="2000" dirty="0">
                <a:solidFill>
                  <a:schemeClr val="tx1"/>
                </a:solidFill>
              </a:rPr>
              <a:t> </a:t>
            </a:r>
            <a:r>
              <a:rPr lang="nl-NL" sz="2000" dirty="0" err="1">
                <a:solidFill>
                  <a:schemeClr val="tx1"/>
                </a:solidFill>
              </a:rPr>
              <a:t>dè</a:t>
            </a:r>
            <a:r>
              <a:rPr lang="nl-NL" sz="2000" dirty="0">
                <a:solidFill>
                  <a:schemeClr val="tx1"/>
                </a:solidFill>
              </a:rPr>
              <a:t>  is voor iedereen</a:t>
            </a:r>
          </a:p>
          <a:p>
            <a:r>
              <a:rPr lang="nl-NL" sz="2000" dirty="0" err="1">
                <a:solidFill>
                  <a:schemeClr val="tx1"/>
                </a:solidFill>
              </a:rPr>
              <a:t>dè</a:t>
            </a:r>
            <a:r>
              <a:rPr lang="nl-NL" sz="2000" dirty="0">
                <a:solidFill>
                  <a:schemeClr val="tx1"/>
                </a:solidFill>
              </a:rPr>
              <a:t> </a:t>
            </a:r>
            <a:r>
              <a:rPr lang="nl-NL" sz="2000" dirty="0" err="1">
                <a:solidFill>
                  <a:schemeClr val="tx1"/>
                </a:solidFill>
              </a:rPr>
              <a:t>maokt</a:t>
            </a:r>
            <a:r>
              <a:rPr lang="nl-NL" sz="2000" dirty="0">
                <a:solidFill>
                  <a:schemeClr val="tx1"/>
                </a:solidFill>
              </a:rPr>
              <a:t> ‘t zo gezellig hier, met z’n allen samen één.</a:t>
            </a:r>
          </a:p>
          <a:p>
            <a:r>
              <a:rPr lang="nl-NL" sz="2000" dirty="0">
                <a:solidFill>
                  <a:schemeClr val="tx1"/>
                </a:solidFill>
              </a:rPr>
              <a:t>D’n optocht was een feestje, bouwers het was TOP</a:t>
            </a:r>
          </a:p>
          <a:p>
            <a:r>
              <a:rPr lang="nl-NL" sz="2000" dirty="0">
                <a:solidFill>
                  <a:schemeClr val="tx1"/>
                </a:solidFill>
              </a:rPr>
              <a:t>dus nu lekker genieten en Prins Ron die gaat voorop.</a:t>
            </a:r>
          </a:p>
          <a:p>
            <a:r>
              <a:rPr lang="nl-NL" sz="2000" dirty="0">
                <a:solidFill>
                  <a:schemeClr val="tx1"/>
                </a:solidFill>
              </a:rPr>
              <a:t>Ja, we hossen en we springen nou al 44 </a:t>
            </a:r>
            <a:r>
              <a:rPr lang="nl-NL" sz="2000" dirty="0" err="1">
                <a:solidFill>
                  <a:schemeClr val="tx1"/>
                </a:solidFill>
              </a:rPr>
              <a:t>jaor</a:t>
            </a:r>
            <a:r>
              <a:rPr lang="nl-NL" sz="2000" dirty="0">
                <a:solidFill>
                  <a:schemeClr val="tx1"/>
                </a:solidFill>
              </a:rPr>
              <a:t> </a:t>
            </a:r>
          </a:p>
          <a:p>
            <a:r>
              <a:rPr lang="nl-NL" sz="2000" dirty="0">
                <a:solidFill>
                  <a:schemeClr val="tx1"/>
                </a:solidFill>
              </a:rPr>
              <a:t>het zit ons in de genen dus we </a:t>
            </a:r>
            <a:r>
              <a:rPr lang="nl-NL" sz="2000" dirty="0" err="1">
                <a:solidFill>
                  <a:schemeClr val="tx1"/>
                </a:solidFill>
              </a:rPr>
              <a:t>zèn</a:t>
            </a:r>
            <a:r>
              <a:rPr lang="nl-NL" sz="2000" dirty="0">
                <a:solidFill>
                  <a:schemeClr val="tx1"/>
                </a:solidFill>
              </a:rPr>
              <a:t>  ……..nog lang </a:t>
            </a:r>
            <a:r>
              <a:rPr lang="nl-NL" sz="2000" dirty="0" err="1">
                <a:solidFill>
                  <a:schemeClr val="tx1"/>
                </a:solidFill>
              </a:rPr>
              <a:t>nie</a:t>
            </a:r>
            <a:r>
              <a:rPr lang="nl-NL" sz="2000" dirty="0">
                <a:solidFill>
                  <a:schemeClr val="tx1"/>
                </a:solidFill>
              </a:rPr>
              <a:t> </a:t>
            </a:r>
            <a:r>
              <a:rPr lang="nl-NL" sz="2000" dirty="0" err="1">
                <a:solidFill>
                  <a:schemeClr val="tx1"/>
                </a:solidFill>
              </a:rPr>
              <a:t>klaor</a:t>
            </a:r>
            <a:r>
              <a:rPr lang="nl-NL" sz="2000" dirty="0">
                <a:solidFill>
                  <a:schemeClr val="tx1"/>
                </a:solidFill>
              </a:rPr>
              <a:t> </a:t>
            </a:r>
            <a:r>
              <a:rPr lang="nl-NL" sz="2000" dirty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  <a:endParaRPr lang="nl-NL" sz="2000" dirty="0">
              <a:solidFill>
                <a:schemeClr val="tx1"/>
              </a:solidFill>
            </a:endParaRPr>
          </a:p>
          <a:p>
            <a:pPr algn="ctr"/>
            <a:endParaRPr lang="nl-NL" sz="2800" b="1" dirty="0">
              <a:solidFill>
                <a:srgbClr val="FF000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45CF077-5250-44F1-A6EB-250E9A2FEE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8" y="2423649"/>
            <a:ext cx="6444208" cy="429823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4F15B5C-0595-4E5F-A8CD-792DC3365D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085309"/>
            <a:ext cx="2658460" cy="3985744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872B59D-4CD7-4A55-AD55-5BA43699FA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9002">
            <a:off x="6578785" y="167525"/>
            <a:ext cx="2554060" cy="2060848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4567725"/>
      </p:ext>
    </p:extLst>
  </p:cSld>
  <p:clrMapOvr>
    <a:masterClrMapping/>
  </p:clrMapOvr>
  <p:transition spd="slow" advTm="2659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100000">
              <a:srgbClr val="FF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710ECDF2-1B25-4156-B208-DF1A67196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827" y="379126"/>
            <a:ext cx="6480720" cy="4322590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0829C8F-92BF-4930-B0DF-EAE2A93B5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82" y="1869017"/>
            <a:ext cx="6480720" cy="432259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Tekstvak 1"/>
          <p:cNvSpPr txBox="1"/>
          <p:nvPr/>
        </p:nvSpPr>
        <p:spPr>
          <a:xfrm>
            <a:off x="323528" y="4221088"/>
            <a:ext cx="5661021" cy="2115964"/>
          </a:xfrm>
          <a:prstGeom prst="rect">
            <a:avLst/>
          </a:prstGeom>
          <a:solidFill>
            <a:srgbClr val="FFFF00">
              <a:alpha val="90000"/>
            </a:srgbClr>
          </a:solidFill>
          <a:ln>
            <a:solidFill>
              <a:srgbClr val="31CF44"/>
            </a:solidFill>
          </a:ln>
          <a:effectLst>
            <a:softEdge rad="381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 stond daar te gebeuren, met die benen in de lucht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Ronneke</a:t>
            </a:r>
            <a:r>
              <a:rPr lang="nl-NL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werd geboren  in een vloek en in  een zucht.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Zijn levensloop die kwam, in een notendop voorbij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 Prinsje op zijn skelter, die was echt superblij!</a:t>
            </a:r>
          </a:p>
          <a:p>
            <a:pPr algn="ctr"/>
            <a:endParaRPr lang="nl-NL" sz="28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C15EB92-8F17-4545-BC43-F5BFA8E094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2452">
            <a:off x="-146042" y="595040"/>
            <a:ext cx="3708325" cy="2473424"/>
          </a:xfrm>
          <a:prstGeom prst="rect">
            <a:avLst/>
          </a:prstGeom>
          <a:effectLst>
            <a:softEdge rad="1524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0995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1471">
        <p14:prism/>
      </p:transition>
    </mc:Choice>
    <mc:Fallback>
      <p:transition spd="slow" advTm="214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2|1.8|1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8.8|3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8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7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4|4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3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0.4|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heme/theme1.xml><?xml version="1.0" encoding="utf-8"?>
<a:theme xmlns:a="http://schemas.openxmlformats.org/drawingml/2006/main" name="Kantoorthema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ee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1527</TotalTime>
  <Words>864</Words>
  <Application>Microsoft Office PowerPoint</Application>
  <PresentationFormat>Diavoorstelling (4:3)</PresentationFormat>
  <Paragraphs>91</Paragraphs>
  <Slides>18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3" baseType="lpstr">
      <vt:lpstr>Arial</vt:lpstr>
      <vt:lpstr>Calibri</vt:lpstr>
      <vt:lpstr>Comic Sans MS</vt:lpstr>
      <vt:lpstr>Curlz MT</vt:lpstr>
      <vt:lpstr>Kantoorthema</vt:lpstr>
      <vt:lpstr>44e Optochtlied  2019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Optochtlied  2012</dc:title>
  <dc:creator>Laptop van Luffelen</dc:creator>
  <cp:lastModifiedBy>Boerderij Natuurlijk</cp:lastModifiedBy>
  <cp:revision>171</cp:revision>
  <dcterms:created xsi:type="dcterms:W3CDTF">2012-02-19T17:24:13Z</dcterms:created>
  <dcterms:modified xsi:type="dcterms:W3CDTF">2019-03-04T13:51:16Z</dcterms:modified>
</cp:coreProperties>
</file>