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8" r:id="rId11"/>
    <p:sldId id="269" r:id="rId12"/>
    <p:sldId id="267" r:id="rId1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BBB6"/>
    <a:srgbClr val="2E2F2C"/>
    <a:srgbClr val="96BD64"/>
    <a:srgbClr val="ECECE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79" autoAdjust="0"/>
    <p:restoredTop sz="94660"/>
  </p:normalViewPr>
  <p:slideViewPr>
    <p:cSldViewPr>
      <p:cViewPr>
        <p:scale>
          <a:sx n="70" d="100"/>
          <a:sy n="70" d="100"/>
        </p:scale>
        <p:origin x="-1854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E1C56-118D-41B3-A4A1-2B707FA730FE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9C2FF-BC80-490A-94F3-BB219B75195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210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C2FF-BC80-490A-94F3-BB219B75195C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520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3CC4-569B-4C39-9D92-623760EE64D2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EB87-7C55-45C1-BE82-A3FA188852A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839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3CC4-569B-4C39-9D92-623760EE64D2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EB87-7C55-45C1-BE82-A3FA188852A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293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3CC4-569B-4C39-9D92-623760EE64D2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EB87-7C55-45C1-BE82-A3FA188852A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354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3CC4-569B-4C39-9D92-623760EE64D2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EB87-7C55-45C1-BE82-A3FA188852A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070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3CC4-569B-4C39-9D92-623760EE64D2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EB87-7C55-45C1-BE82-A3FA188852A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64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3CC4-569B-4C39-9D92-623760EE64D2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EB87-7C55-45C1-BE82-A3FA188852A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54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3CC4-569B-4C39-9D92-623760EE64D2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EB87-7C55-45C1-BE82-A3FA188852A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726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3CC4-569B-4C39-9D92-623760EE64D2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EB87-7C55-45C1-BE82-A3FA188852A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585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3CC4-569B-4C39-9D92-623760EE64D2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EB87-7C55-45C1-BE82-A3FA188852A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037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3CC4-569B-4C39-9D92-623760EE64D2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EB87-7C55-45C1-BE82-A3FA188852A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082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3CC4-569B-4C39-9D92-623760EE64D2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EB87-7C55-45C1-BE82-A3FA188852A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578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>
                <a:lumMod val="7000"/>
                <a:lumOff val="93000"/>
                <a:alpha val="99000"/>
              </a:srgbClr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3CC4-569B-4C39-9D92-623760EE64D2}" type="datetimeFigureOut">
              <a:rPr lang="nl-NL" smtClean="0"/>
              <a:t>8-2-2016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BEB87-7C55-45C1-BE82-A3FA188852A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783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035399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92080" y="116632"/>
            <a:ext cx="4176464" cy="208823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Kristen ITC" pitchFamily="66" charset="0"/>
              </a:rPr>
              <a:t>J</a:t>
            </a:r>
            <a:r>
              <a:rPr lang="en-US" sz="5400" dirty="0" smtClean="0">
                <a:solidFill>
                  <a:srgbClr val="FFFF00"/>
                </a:solidFill>
                <a:latin typeface="Kristen ITC" pitchFamily="66" charset="0"/>
              </a:rPr>
              <a:t>u</a:t>
            </a:r>
            <a:r>
              <a:rPr lang="en-US" sz="5400" dirty="0" smtClean="0">
                <a:solidFill>
                  <a:srgbClr val="0070C0"/>
                </a:solidFill>
                <a:latin typeface="Kristen ITC" pitchFamily="66" charset="0"/>
              </a:rPr>
              <a:t>n</a:t>
            </a:r>
            <a:r>
              <a:rPr lang="en-US" sz="5400" dirty="0" smtClean="0">
                <a:solidFill>
                  <a:srgbClr val="00B050"/>
                </a:solidFill>
                <a:latin typeface="Kristen ITC" pitchFamily="66" charset="0"/>
              </a:rPr>
              <a:t>i</a:t>
            </a:r>
            <a:r>
              <a:rPr lang="en-US" sz="5400" dirty="0" smtClean="0">
                <a:solidFill>
                  <a:srgbClr val="C00000"/>
                </a:solidFill>
                <a:latin typeface="Kristen ITC" pitchFamily="66" charset="0"/>
              </a:rPr>
              <a:t>o</a:t>
            </a:r>
            <a:r>
              <a:rPr lang="en-US" sz="5400" dirty="0" smtClean="0">
                <a:solidFill>
                  <a:srgbClr val="0070C0"/>
                </a:solidFill>
                <a:latin typeface="Kristen ITC" pitchFamily="66" charset="0"/>
              </a:rPr>
              <a:t>r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Kristen ITC" pitchFamily="66" charset="0"/>
              </a:rPr>
              <a:t>e</a:t>
            </a:r>
            <a:r>
              <a:rPr lang="en-US" sz="5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Kristen ITC" pitchFamily="66" charset="0"/>
              </a:rPr>
              <a:t>n</a:t>
            </a:r>
            <a:r>
              <a:rPr lang="en-US" sz="5400" dirty="0" smtClean="0">
                <a:latin typeface="Kristen ITC" pitchFamily="66" charset="0"/>
              </a:rPr>
              <a:t>-</a:t>
            </a:r>
            <a:br>
              <a:rPr lang="en-US" sz="5400" dirty="0" smtClean="0">
                <a:latin typeface="Kristen ITC" pitchFamily="66" charset="0"/>
              </a:rPr>
            </a:br>
            <a:r>
              <a:rPr lang="en-US" sz="5400" dirty="0" smtClean="0">
                <a:solidFill>
                  <a:srgbClr val="FF0066"/>
                </a:solidFill>
                <a:latin typeface="Kristen ITC" pitchFamily="66" charset="0"/>
              </a:rPr>
              <a:t>o</a:t>
            </a:r>
            <a:r>
              <a:rPr lang="en-US" sz="5400" dirty="0" smtClean="0">
                <a:solidFill>
                  <a:srgbClr val="7030A0"/>
                </a:solidFill>
                <a:latin typeface="Kristen ITC" pitchFamily="66" charset="0"/>
              </a:rPr>
              <a:t>p</a:t>
            </a:r>
            <a:r>
              <a:rPr lang="en-US" sz="5400" dirty="0" smtClean="0">
                <a:solidFill>
                  <a:srgbClr val="00B0F0"/>
                </a:solidFill>
                <a:latin typeface="Kristen ITC" pitchFamily="66" charset="0"/>
              </a:rPr>
              <a:t>t</a:t>
            </a:r>
            <a:r>
              <a:rPr lang="en-US" sz="5400" dirty="0" smtClean="0">
                <a:solidFill>
                  <a:srgbClr val="FF0066"/>
                </a:solidFill>
                <a:latin typeface="Kristen ITC" pitchFamily="66" charset="0"/>
              </a:rPr>
              <a:t>o</a:t>
            </a:r>
            <a:r>
              <a:rPr lang="en-US" sz="5400" dirty="0" smtClean="0">
                <a:solidFill>
                  <a:srgbClr val="FFFF00"/>
                </a:solidFill>
                <a:latin typeface="Kristen ITC" pitchFamily="66" charset="0"/>
              </a:rPr>
              <a:t>c</a:t>
            </a:r>
            <a:r>
              <a:rPr lang="en-US" sz="5400" dirty="0" smtClean="0">
                <a:solidFill>
                  <a:srgbClr val="0070C0"/>
                </a:solidFill>
                <a:latin typeface="Kristen ITC" pitchFamily="66" charset="0"/>
              </a:rPr>
              <a:t>h</a:t>
            </a:r>
            <a:r>
              <a:rPr lang="en-US" sz="5400" dirty="0" smtClean="0">
                <a:solidFill>
                  <a:srgbClr val="FF0000"/>
                </a:solidFill>
                <a:latin typeface="Kristen ITC" pitchFamily="66" charset="0"/>
              </a:rPr>
              <a:t>t</a:t>
            </a:r>
            <a:r>
              <a:rPr lang="en-US" sz="5400" dirty="0" smtClean="0">
                <a:solidFill>
                  <a:srgbClr val="0070C0"/>
                </a:solidFill>
                <a:latin typeface="Kristen ITC" pitchFamily="66" charset="0"/>
              </a:rPr>
              <a:t>l</a:t>
            </a:r>
            <a:r>
              <a:rPr lang="en-US" sz="5400" dirty="0" smtClean="0">
                <a:solidFill>
                  <a:srgbClr val="FF0066"/>
                </a:solidFill>
                <a:latin typeface="Kristen ITC" pitchFamily="66" charset="0"/>
              </a:rPr>
              <a:t>i</a:t>
            </a:r>
            <a:r>
              <a:rPr lang="en-US" sz="5400" dirty="0" smtClean="0">
                <a:solidFill>
                  <a:srgbClr val="0070C0"/>
                </a:solidFill>
                <a:latin typeface="Kristen ITC" pitchFamily="66" charset="0"/>
              </a:rPr>
              <a:t>e</a:t>
            </a:r>
            <a:r>
              <a:rPr lang="en-US" sz="5400" dirty="0" smtClean="0">
                <a:solidFill>
                  <a:schemeClr val="accent3">
                    <a:lumMod val="75000"/>
                  </a:schemeClr>
                </a:solidFill>
                <a:latin typeface="Kristen ITC" pitchFamily="66" charset="0"/>
              </a:rPr>
              <a:t>d</a:t>
            </a:r>
            <a:endParaRPr lang="nl-NL" sz="5400" dirty="0">
              <a:solidFill>
                <a:schemeClr val="accent3">
                  <a:lumMod val="75000"/>
                </a:schemeClr>
              </a:solidFill>
              <a:latin typeface="Kristen ITC" pitchFamily="66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588224" y="5013176"/>
            <a:ext cx="2535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0070C0"/>
                </a:solidFill>
              </a:rPr>
              <a:t>2</a:t>
            </a:r>
            <a:r>
              <a:rPr lang="en-US" sz="8000" dirty="0" smtClean="0">
                <a:solidFill>
                  <a:srgbClr val="FF0000"/>
                </a:solidFill>
              </a:rPr>
              <a:t>0</a:t>
            </a:r>
            <a:r>
              <a:rPr lang="en-US" sz="8000" dirty="0" smtClean="0">
                <a:solidFill>
                  <a:srgbClr val="FFFF00"/>
                </a:solidFill>
              </a:rPr>
              <a:t>1</a:t>
            </a:r>
            <a:r>
              <a:rPr lang="en-US" sz="8000" dirty="0">
                <a:solidFill>
                  <a:srgbClr val="FF0066"/>
                </a:solidFill>
              </a:rPr>
              <a:t>6</a:t>
            </a:r>
            <a:endParaRPr lang="nl-NL" sz="8000" dirty="0">
              <a:solidFill>
                <a:srgbClr val="FF0066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92" y="613792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7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2665">
            <a:off x="4371039" y="1500921"/>
            <a:ext cx="6131472" cy="408764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714" y="6021288"/>
            <a:ext cx="720080" cy="7200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3737"/>
            <a:ext cx="3131840" cy="208789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825">
            <a:off x="2094911" y="4665307"/>
            <a:ext cx="4067944" cy="271196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5336">
            <a:off x="2590084" y="2105732"/>
            <a:ext cx="3491880" cy="232792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758">
            <a:off x="-1876466" y="1673685"/>
            <a:ext cx="4788024" cy="319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Liggende oorkonde 3"/>
          <p:cNvSpPr/>
          <p:nvPr/>
        </p:nvSpPr>
        <p:spPr>
          <a:xfrm>
            <a:off x="422866" y="0"/>
            <a:ext cx="8352928" cy="2132856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/>
              <a:t>De jeugd hier in het Hupke ja laat ze maar los</a:t>
            </a:r>
          </a:p>
          <a:p>
            <a:r>
              <a:rPr lang="nl-NL" sz="2400" dirty="0"/>
              <a:t>ze helpen elkaar mee bouwen en niemand is de klos.</a:t>
            </a:r>
          </a:p>
          <a:p>
            <a:r>
              <a:rPr lang="nl-NL" sz="2400" dirty="0"/>
              <a:t>Samen carnavallen bij den Driesprong hier </a:t>
            </a:r>
          </a:p>
          <a:p>
            <a:r>
              <a:rPr lang="nl-NL" sz="2400" dirty="0"/>
              <a:t>chips en lekker drinken en ze hebben  veul plezier!</a:t>
            </a:r>
          </a:p>
        </p:txBody>
      </p:sp>
    </p:spTree>
    <p:extLst>
      <p:ext uri="{BB962C8B-B14F-4D97-AF65-F5344CB8AC3E}">
        <p14:creationId xmlns:p14="http://schemas.microsoft.com/office/powerpoint/2010/main" val="277915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205">
            <a:off x="-578795" y="-79577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0682">
            <a:off x="3137921" y="-42386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997">
            <a:off x="-1541105" y="3643466"/>
            <a:ext cx="4948526" cy="3299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89" y="2924944"/>
            <a:ext cx="6516216" cy="4344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10" y="2636912"/>
            <a:ext cx="6302023" cy="1311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taande oorkonde 3"/>
          <p:cNvSpPr/>
          <p:nvPr/>
        </p:nvSpPr>
        <p:spPr>
          <a:xfrm>
            <a:off x="5145996" y="0"/>
            <a:ext cx="4596837" cy="689004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We zingen met z’n allen van de Bunt en de Hei</a:t>
            </a:r>
          </a:p>
          <a:p>
            <a:pPr algn="ctr"/>
            <a:r>
              <a:rPr lang="nl-NL" sz="2400" dirty="0"/>
              <a:t>We hossen en we swingen, ja , de jeugd is super blij</a:t>
            </a:r>
          </a:p>
          <a:p>
            <a:pPr algn="ctr"/>
            <a:r>
              <a:rPr lang="nl-NL" sz="2400" dirty="0"/>
              <a:t>ze bouwen heel schón wagens samen  mee de klas</a:t>
            </a:r>
          </a:p>
          <a:p>
            <a:pPr algn="ctr"/>
            <a:r>
              <a:rPr lang="nl-NL" sz="2400" dirty="0"/>
              <a:t>ze gaon dan vur de prijzen en zen zo in hun sas.</a:t>
            </a:r>
          </a:p>
          <a:p>
            <a:pPr algn="ctr"/>
            <a:r>
              <a:rPr lang="nl-NL" sz="2400" dirty="0"/>
              <a:t>Ja we zingen en we swingen en we hebben heus geen stress </a:t>
            </a:r>
          </a:p>
          <a:p>
            <a:pPr algn="ctr"/>
            <a:r>
              <a:rPr lang="nl-NL" sz="2400" dirty="0"/>
              <a:t>mee Nanne en mee Ralf en natúúúúúúúrlijk….. </a:t>
            </a:r>
            <a:r>
              <a:rPr lang="nl-NL" sz="2400" dirty="0" smtClean="0"/>
              <a:t>Prins </a:t>
            </a:r>
            <a:r>
              <a:rPr lang="nl-NL" sz="2400" dirty="0"/>
              <a:t>Bartes!</a:t>
            </a:r>
          </a:p>
          <a:p>
            <a:pPr algn="ctr"/>
            <a:r>
              <a:rPr lang="nl-NL" sz="2400" dirty="0"/>
              <a:t>veel succes</a:t>
            </a:r>
          </a:p>
          <a:p>
            <a:pPr algn="ctr"/>
            <a:r>
              <a:rPr lang="nl-NL" sz="2400" dirty="0"/>
              <a:t>mee </a:t>
            </a:r>
            <a:r>
              <a:rPr lang="nl-NL" sz="2400" dirty="0" smtClean="0"/>
              <a:t>Prins </a:t>
            </a:r>
            <a:r>
              <a:rPr lang="nl-NL" sz="2400" dirty="0"/>
              <a:t>Barte</a:t>
            </a:r>
            <a:r>
              <a:rPr lang="nl-NL" sz="2000" dirty="0"/>
              <a:t>s.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33" y="6098602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0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20649528">
            <a:off x="360765" y="4783467"/>
            <a:ext cx="3759358" cy="1323439"/>
          </a:xfrm>
          <a:prstGeom prst="rect">
            <a:avLst/>
          </a:prstGeom>
          <a:solidFill>
            <a:srgbClr val="FFFF00"/>
          </a:solidFill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nl-NL" sz="4000" dirty="0" smtClean="0"/>
              <a:t>Houdoe,……..</a:t>
            </a:r>
          </a:p>
          <a:p>
            <a:r>
              <a:rPr lang="nl-NL" sz="4000" dirty="0" smtClean="0"/>
              <a:t>en bedankt!</a:t>
            </a:r>
            <a:endParaRPr lang="nl-NL" sz="4000" dirty="0"/>
          </a:p>
        </p:txBody>
      </p:sp>
      <p:sp>
        <p:nvSpPr>
          <p:cNvPr id="4" name="Tekstvak 3"/>
          <p:cNvSpPr txBox="1"/>
          <p:nvPr/>
        </p:nvSpPr>
        <p:spPr>
          <a:xfrm>
            <a:off x="6660232" y="6234217"/>
            <a:ext cx="136815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l-NL" dirty="0" smtClean="0"/>
              <a:t>Tekst: Anja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3" y="598993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9464" y="6085"/>
            <a:ext cx="8856984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nl-NL" sz="2000" dirty="0"/>
              <a:t>We zingen met z’n allen van de Bunt en de Hei</a:t>
            </a:r>
          </a:p>
          <a:p>
            <a:pPr algn="ctr"/>
            <a:r>
              <a:rPr lang="nl-NL" sz="2000" dirty="0"/>
              <a:t>We hossen en we swingen, ja , de jeugd is super blij</a:t>
            </a:r>
          </a:p>
          <a:p>
            <a:pPr algn="ctr"/>
            <a:r>
              <a:rPr lang="nl-NL" sz="2000" dirty="0"/>
              <a:t>ze bouwen heel schón wagens samen  mee de klas</a:t>
            </a:r>
          </a:p>
          <a:p>
            <a:pPr algn="ctr"/>
            <a:r>
              <a:rPr lang="nl-NL" sz="2000" dirty="0"/>
              <a:t>ze gaon dan vur de prijzen en zen zo in hun sas.</a:t>
            </a:r>
          </a:p>
          <a:p>
            <a:pPr algn="ctr"/>
            <a:r>
              <a:rPr lang="nl-NL" sz="2000" dirty="0"/>
              <a:t>Ja we zingen en we swingen en we hebben heus geen stress </a:t>
            </a:r>
          </a:p>
          <a:p>
            <a:pPr algn="ctr"/>
            <a:r>
              <a:rPr lang="nl-NL" sz="2000" dirty="0"/>
              <a:t>mee Nanne en mee Ralf en natúúúúúúúrlijk….. </a:t>
            </a:r>
            <a:r>
              <a:rPr lang="nl-NL" sz="2000" dirty="0" smtClean="0"/>
              <a:t>Prins </a:t>
            </a:r>
            <a:r>
              <a:rPr lang="nl-NL" sz="2000" dirty="0"/>
              <a:t>Bartes!</a:t>
            </a:r>
          </a:p>
          <a:p>
            <a:pPr algn="ctr"/>
            <a:endParaRPr lang="nl-NL" sz="2000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4928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7" y="476672"/>
            <a:ext cx="7442940" cy="4961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454">
            <a:off x="-1332656" y="476672"/>
            <a:ext cx="6912768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256">
            <a:off x="3053234" y="551488"/>
            <a:ext cx="6909909" cy="4606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Liggende oorkonde 9"/>
          <p:cNvSpPr/>
          <p:nvPr/>
        </p:nvSpPr>
        <p:spPr>
          <a:xfrm>
            <a:off x="323527" y="4653136"/>
            <a:ext cx="8402249" cy="2204864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Wat liep daar voor lekkers en helemaal niet gehaost</a:t>
            </a:r>
          </a:p>
          <a:p>
            <a:pPr algn="ctr"/>
            <a:r>
              <a:rPr lang="nl-NL" sz="2400" dirty="0"/>
              <a:t>dat waren echt 2  boeren……….. boeren- met- worst</a:t>
            </a:r>
          </a:p>
          <a:p>
            <a:pPr algn="ctr"/>
            <a:r>
              <a:rPr lang="nl-NL" sz="2400" dirty="0"/>
              <a:t>En ook nog frikadellen flitsend bij elkaar</a:t>
            </a:r>
          </a:p>
          <a:p>
            <a:pPr algn="ctr"/>
            <a:r>
              <a:rPr lang="nl-NL" sz="2400" dirty="0"/>
              <a:t>die 2 die liepen echt voor paal, ja dat is  raar maar waar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87" y="589958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556792"/>
            <a:ext cx="10645757" cy="701313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129756"/>
            <a:ext cx="720080" cy="720080"/>
          </a:xfrm>
          <a:prstGeom prst="rect">
            <a:avLst/>
          </a:prstGeom>
        </p:spPr>
      </p:pic>
      <p:sp>
        <p:nvSpPr>
          <p:cNvPr id="4" name="Liggende oorkonde 3"/>
          <p:cNvSpPr/>
          <p:nvPr/>
        </p:nvSpPr>
        <p:spPr>
          <a:xfrm>
            <a:off x="323528" y="-171400"/>
            <a:ext cx="8568952" cy="194421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chemeClr val="tx1"/>
                </a:solidFill>
              </a:rPr>
              <a:t>Oorverdovend kabaal , wel lekker actueel</a:t>
            </a:r>
          </a:p>
          <a:p>
            <a:pPr algn="ctr"/>
            <a:r>
              <a:rPr lang="nl-NL" sz="2000" dirty="0">
                <a:solidFill>
                  <a:schemeClr val="tx1"/>
                </a:solidFill>
              </a:rPr>
              <a:t>ze trekken kabel door het dorp voor een snelle mail</a:t>
            </a:r>
          </a:p>
          <a:p>
            <a:pPr algn="ctr"/>
            <a:r>
              <a:rPr lang="nl-NL" sz="2000" dirty="0">
                <a:solidFill>
                  <a:schemeClr val="tx1"/>
                </a:solidFill>
              </a:rPr>
              <a:t>Iedere week opnieuw moet het gras worden gemaaid</a:t>
            </a:r>
          </a:p>
          <a:p>
            <a:pPr algn="ctr"/>
            <a:r>
              <a:rPr lang="nl-NL" sz="2000" dirty="0">
                <a:solidFill>
                  <a:schemeClr val="tx1"/>
                </a:solidFill>
              </a:rPr>
              <a:t>kan dat zittend op een koe, dan bende wel </a:t>
            </a:r>
            <a:r>
              <a:rPr lang="nl-NL" sz="2000" dirty="0" smtClean="0">
                <a:solidFill>
                  <a:schemeClr val="tx1"/>
                </a:solidFill>
              </a:rPr>
              <a:t>gehaaid </a:t>
            </a:r>
            <a:endParaRPr lang="nl-N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2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890" y="0"/>
            <a:ext cx="10452215" cy="696814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64" y="6067964"/>
            <a:ext cx="720080" cy="72008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-828600" y="188640"/>
            <a:ext cx="102915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dirty="0">
                <a:solidFill>
                  <a:schemeClr val="tx2">
                    <a:lumMod val="75000"/>
                  </a:schemeClr>
                </a:solidFill>
                <a:latin typeface="Adobe Garamond Pro Bold" pitchFamily="18" charset="0"/>
              </a:rPr>
              <a:t>We zingen met z’n allen van de Bunt en de Hei</a:t>
            </a:r>
          </a:p>
          <a:p>
            <a:pPr algn="ctr"/>
            <a:r>
              <a:rPr lang="nl-NL" sz="2800" dirty="0">
                <a:solidFill>
                  <a:schemeClr val="tx2">
                    <a:lumMod val="75000"/>
                  </a:schemeClr>
                </a:solidFill>
                <a:latin typeface="Adobe Garamond Pro Bold" pitchFamily="18" charset="0"/>
              </a:rPr>
              <a:t>We hossen en we swingen, ja , de jeugd is super blij</a:t>
            </a:r>
          </a:p>
          <a:p>
            <a:pPr algn="ctr"/>
            <a:r>
              <a:rPr lang="nl-NL" sz="2800" dirty="0">
                <a:solidFill>
                  <a:schemeClr val="tx2">
                    <a:lumMod val="75000"/>
                  </a:schemeClr>
                </a:solidFill>
                <a:latin typeface="Adobe Garamond Pro Bold" pitchFamily="18" charset="0"/>
              </a:rPr>
              <a:t>ze bouwen heel schón wagens samen  mee de klas</a:t>
            </a:r>
          </a:p>
          <a:p>
            <a:pPr algn="ctr"/>
            <a:r>
              <a:rPr lang="nl-NL" sz="2800" dirty="0">
                <a:solidFill>
                  <a:schemeClr val="tx2">
                    <a:lumMod val="75000"/>
                  </a:schemeClr>
                </a:solidFill>
                <a:latin typeface="Adobe Garamond Pro Bold" pitchFamily="18" charset="0"/>
              </a:rPr>
              <a:t>ze gaon dan vur de prijzen en zen zo in hun sas.</a:t>
            </a:r>
          </a:p>
          <a:p>
            <a:pPr algn="ctr"/>
            <a:r>
              <a:rPr lang="nl-NL" sz="2800" dirty="0">
                <a:solidFill>
                  <a:schemeClr val="tx2">
                    <a:lumMod val="75000"/>
                  </a:schemeClr>
                </a:solidFill>
                <a:latin typeface="Adobe Garamond Pro Bold" pitchFamily="18" charset="0"/>
              </a:rPr>
              <a:t>Ja we zingen en we swingen en we hebben heus geen stress </a:t>
            </a:r>
          </a:p>
          <a:p>
            <a:pPr algn="ctr"/>
            <a:r>
              <a:rPr lang="nl-NL" sz="2800" dirty="0">
                <a:solidFill>
                  <a:schemeClr val="tx2">
                    <a:lumMod val="75000"/>
                  </a:schemeClr>
                </a:solidFill>
                <a:latin typeface="Adobe Garamond Pro Bold" pitchFamily="18" charset="0"/>
              </a:rPr>
              <a:t>mee Nanne en mee Ralf en natúúúúúúúrlijk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latin typeface="Adobe Garamond Pro Bold" pitchFamily="18" charset="0"/>
              </a:rPr>
              <a:t>……. </a:t>
            </a:r>
            <a:r>
              <a:rPr lang="nl-NL" sz="2800" dirty="0">
                <a:solidFill>
                  <a:schemeClr val="tx2">
                    <a:lumMod val="75000"/>
                  </a:schemeClr>
                </a:solidFill>
                <a:latin typeface="Adobe Garamond Pro Bold" pitchFamily="18" charset="0"/>
              </a:rPr>
              <a:t>Prins Bartes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Adobe Garamond Pro Bold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794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6317">
            <a:off x="3228499" y="3190398"/>
            <a:ext cx="5234361" cy="3489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0"/>
            <a:ext cx="10287000" cy="6858000"/>
          </a:xfrm>
          <a:prstGeom prst="rect">
            <a:avLst/>
          </a:prstGeom>
        </p:spPr>
      </p:pic>
      <p:sp>
        <p:nvSpPr>
          <p:cNvPr id="8" name="Staande oorkonde 7"/>
          <p:cNvSpPr/>
          <p:nvPr/>
        </p:nvSpPr>
        <p:spPr>
          <a:xfrm>
            <a:off x="-324544" y="130154"/>
            <a:ext cx="3096344" cy="655272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De Prins maakt zich geen zorgen, </a:t>
            </a:r>
          </a:p>
          <a:p>
            <a:pPr algn="ctr"/>
            <a:r>
              <a:rPr lang="nl-NL" sz="2400" dirty="0"/>
              <a:t>zijn werk gaat wel door</a:t>
            </a:r>
          </a:p>
          <a:p>
            <a:pPr algn="ctr"/>
            <a:r>
              <a:rPr lang="nl-NL" sz="2400" dirty="0"/>
              <a:t>de robot van de M&amp;M’s </a:t>
            </a:r>
          </a:p>
          <a:p>
            <a:pPr algn="ctr"/>
            <a:r>
              <a:rPr lang="nl-NL" sz="2400" dirty="0"/>
              <a:t>die zorgt daar wel </a:t>
            </a:r>
            <a:r>
              <a:rPr lang="nl-NL" sz="2400" dirty="0" smtClean="0"/>
              <a:t>voor</a:t>
            </a:r>
            <a:endParaRPr lang="nl-NL" sz="2400" dirty="0"/>
          </a:p>
          <a:p>
            <a:pPr algn="ctr"/>
            <a:endParaRPr lang="nl-NL" sz="2400" dirty="0"/>
          </a:p>
          <a:p>
            <a:pPr algn="ctr"/>
            <a:r>
              <a:rPr lang="nl-NL" sz="2400" dirty="0"/>
              <a:t>Drie fanatieke loomers </a:t>
            </a:r>
          </a:p>
          <a:p>
            <a:pPr algn="ctr"/>
            <a:r>
              <a:rPr lang="nl-NL" sz="2400" dirty="0"/>
              <a:t>gaven van alles weg</a:t>
            </a:r>
          </a:p>
          <a:p>
            <a:pPr algn="ctr"/>
            <a:r>
              <a:rPr lang="nl-NL" sz="2400" dirty="0"/>
              <a:t>met elastiekjes knutselen </a:t>
            </a:r>
          </a:p>
          <a:p>
            <a:pPr algn="ctr"/>
            <a:r>
              <a:rPr lang="nl-NL" sz="2400" dirty="0"/>
              <a:t>dat is toch prachtig </a:t>
            </a:r>
            <a:r>
              <a:rPr lang="nl-NL" sz="2400" dirty="0" smtClean="0"/>
              <a:t>zeg</a:t>
            </a:r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20" y="5990741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95536" y="5013176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b="1" dirty="0"/>
              <a:t> 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721">
            <a:off x="2767174" y="1301635"/>
            <a:ext cx="6696744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9878">
            <a:off x="-24151" y="-472527"/>
            <a:ext cx="5378186" cy="3585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165"/>
            <a:ext cx="4644008" cy="245343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530900"/>
            <a:ext cx="3995936" cy="3457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Liggende oorkonde 8"/>
          <p:cNvSpPr/>
          <p:nvPr/>
        </p:nvSpPr>
        <p:spPr>
          <a:xfrm>
            <a:off x="0" y="5013176"/>
            <a:ext cx="9144000" cy="194421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Wat waren ze in hun nopjes de kinderen van groep 4</a:t>
            </a:r>
          </a:p>
          <a:p>
            <a:pPr algn="ctr"/>
            <a:r>
              <a:rPr lang="nl-NL" sz="2400" dirty="0"/>
              <a:t>ze deden super goed hun best en hadden veel </a:t>
            </a:r>
            <a:r>
              <a:rPr lang="nl-NL" sz="2400" dirty="0" smtClean="0"/>
              <a:t>plezier</a:t>
            </a:r>
            <a:endParaRPr lang="nl-NL" sz="2400" dirty="0"/>
          </a:p>
          <a:p>
            <a:pPr algn="ctr"/>
            <a:r>
              <a:rPr lang="nl-NL" sz="2400" dirty="0"/>
              <a:t>En dan die prachtige pakken, precies op maat gemaakt</a:t>
            </a:r>
          </a:p>
          <a:p>
            <a:pPr algn="ctr"/>
            <a:r>
              <a:rPr lang="nl-NL" sz="2400" dirty="0"/>
              <a:t>het is goed te begrijpen dat je in je nopjes </a:t>
            </a:r>
            <a:r>
              <a:rPr lang="nl-NL" sz="2400" dirty="0" smtClean="0"/>
              <a:t>raakt</a:t>
            </a:r>
            <a:endParaRPr lang="nl-NL" sz="2400" dirty="0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0472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4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714" y="6021288"/>
            <a:ext cx="720080" cy="72008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177">
            <a:off x="3516884" y="389751"/>
            <a:ext cx="5544883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630">
            <a:off x="81976" y="36019"/>
            <a:ext cx="3373161" cy="5093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hthoek 1"/>
          <p:cNvSpPr/>
          <p:nvPr/>
        </p:nvSpPr>
        <p:spPr>
          <a:xfrm>
            <a:off x="593034" y="4293096"/>
            <a:ext cx="8262882" cy="1938992"/>
          </a:xfrm>
          <a:prstGeom prst="rect">
            <a:avLst/>
          </a:prstGeom>
          <a:solidFill>
            <a:srgbClr val="96BD64"/>
          </a:solidFill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nl-NL" sz="2000" dirty="0"/>
              <a:t>We zingen met z’n allen van de Bunt en de Hei</a:t>
            </a:r>
          </a:p>
          <a:p>
            <a:r>
              <a:rPr lang="nl-NL" sz="2000" dirty="0"/>
              <a:t>We hossen en we swingen, ja , de jeugd is super blij</a:t>
            </a:r>
          </a:p>
          <a:p>
            <a:r>
              <a:rPr lang="nl-NL" sz="2000" dirty="0"/>
              <a:t>ze bouwen heel schón wagens samen  mee de klas</a:t>
            </a:r>
          </a:p>
          <a:p>
            <a:r>
              <a:rPr lang="nl-NL" sz="2000" dirty="0"/>
              <a:t>ze gaon dan vur de prijzen en zen zo in hun sas.</a:t>
            </a:r>
          </a:p>
          <a:p>
            <a:r>
              <a:rPr lang="nl-NL" sz="2000" dirty="0"/>
              <a:t>Ja we zingen en we swingen en we hebben heus geen stress </a:t>
            </a:r>
          </a:p>
          <a:p>
            <a:r>
              <a:rPr lang="nl-NL" sz="2000" dirty="0"/>
              <a:t>mee Nanne en mee Ralf en natúúúúúúúrlijk….. </a:t>
            </a:r>
            <a:r>
              <a:rPr lang="nl-NL" sz="2000" dirty="0" smtClean="0"/>
              <a:t>Prins </a:t>
            </a:r>
            <a:r>
              <a:rPr lang="nl-NL" sz="2000" dirty="0"/>
              <a:t>Bartes!</a:t>
            </a:r>
          </a:p>
        </p:txBody>
      </p:sp>
    </p:spTree>
    <p:extLst>
      <p:ext uri="{BB962C8B-B14F-4D97-AF65-F5344CB8AC3E}">
        <p14:creationId xmlns:p14="http://schemas.microsoft.com/office/powerpoint/2010/main" val="301511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ggende oorkonde 3"/>
          <p:cNvSpPr/>
          <p:nvPr/>
        </p:nvSpPr>
        <p:spPr>
          <a:xfrm>
            <a:off x="107504" y="-52544"/>
            <a:ext cx="8712968" cy="196937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De Buntbengels hebben een fanatieke klas</a:t>
            </a:r>
          </a:p>
          <a:p>
            <a:pPr algn="ctr"/>
            <a:r>
              <a:rPr lang="nl-NL" sz="2400" dirty="0"/>
              <a:t>ze gingen dan ook als een speer, ze zaten vol mee gas.</a:t>
            </a:r>
          </a:p>
          <a:p>
            <a:pPr algn="ctr"/>
            <a:r>
              <a:rPr lang="nl-NL" sz="2400" dirty="0"/>
              <a:t>Auto’s, ballonnen en skelters bovendien </a:t>
            </a:r>
          </a:p>
          <a:p>
            <a:pPr algn="ctr"/>
            <a:r>
              <a:rPr lang="nl-NL" sz="2400" dirty="0"/>
              <a:t>zelden hebben wij …zo’n klassenwerk gezien.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714" y="602128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0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518</Words>
  <Application>Microsoft Office PowerPoint</Application>
  <PresentationFormat>Diavoorstelling (4:3)</PresentationFormat>
  <Paragraphs>62</Paragraphs>
  <Slides>12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Kantoorthema</vt:lpstr>
      <vt:lpstr>Junioren- optochtlied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Junioren- optochtlied 2013</dc:title>
  <dc:creator>Laptop van Luffelen</dc:creator>
  <cp:lastModifiedBy>vanluffelen</cp:lastModifiedBy>
  <cp:revision>49</cp:revision>
  <dcterms:created xsi:type="dcterms:W3CDTF">2013-02-11T13:04:09Z</dcterms:created>
  <dcterms:modified xsi:type="dcterms:W3CDTF">2016-02-08T13:34:52Z</dcterms:modified>
</cp:coreProperties>
</file>