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5" r:id="rId4"/>
    <p:sldId id="258" r:id="rId5"/>
    <p:sldId id="270" r:id="rId6"/>
    <p:sldId id="266" r:id="rId7"/>
    <p:sldId id="267" r:id="rId8"/>
    <p:sldId id="264" r:id="rId9"/>
    <p:sldId id="271" r:id="rId10"/>
    <p:sldId id="273" r:id="rId11"/>
    <p:sldId id="272" r:id="rId12"/>
  </p:sldIdLst>
  <p:sldSz cx="9144000" cy="6858000" type="screen4x3"/>
  <p:notesSz cx="6858000" cy="91440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BEA7"/>
    <a:srgbClr val="FF0000"/>
    <a:srgbClr val="5AD1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165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B22E7A-B416-F84F-BAE3-20791493B142}" type="datetimeFigureOut">
              <a:rPr lang="da-DK" smtClean="0"/>
              <a:t>15-04-2020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9CBC14-9C6E-EA4C-9E6F-771CE47175B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3284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CBC14-9C6E-EA4C-9E6F-771CE47175B0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14303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5218-B5BD-0C46-9CA1-3E2C041A128F}" type="datetimeFigureOut">
              <a:rPr lang="da-DK" smtClean="0"/>
              <a:t>15-04-2020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6BE3-DDA2-CC47-BAD3-6041D63F16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83425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5218-B5BD-0C46-9CA1-3E2C041A128F}" type="datetimeFigureOut">
              <a:rPr lang="da-DK" smtClean="0"/>
              <a:t>15-04-2020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6BE3-DDA2-CC47-BAD3-6041D63F16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64304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5218-B5BD-0C46-9CA1-3E2C041A128F}" type="datetimeFigureOut">
              <a:rPr lang="da-DK" smtClean="0"/>
              <a:t>15-04-2020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6BE3-DDA2-CC47-BAD3-6041D63F16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92476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5218-B5BD-0C46-9CA1-3E2C041A128F}" type="datetimeFigureOut">
              <a:rPr lang="da-DK" smtClean="0"/>
              <a:t>15-04-2020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6BE3-DDA2-CC47-BAD3-6041D63F16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29938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5218-B5BD-0C46-9CA1-3E2C041A128F}" type="datetimeFigureOut">
              <a:rPr lang="da-DK" smtClean="0"/>
              <a:t>15-04-2020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6BE3-DDA2-CC47-BAD3-6041D63F16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96153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5218-B5BD-0C46-9CA1-3E2C041A128F}" type="datetimeFigureOut">
              <a:rPr lang="da-DK" smtClean="0"/>
              <a:t>15-04-2020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6BE3-DDA2-CC47-BAD3-6041D63F16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9416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5218-B5BD-0C46-9CA1-3E2C041A128F}" type="datetimeFigureOut">
              <a:rPr lang="da-DK" smtClean="0"/>
              <a:t>15-04-2020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6BE3-DDA2-CC47-BAD3-6041D63F16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55799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5218-B5BD-0C46-9CA1-3E2C041A128F}" type="datetimeFigureOut">
              <a:rPr lang="da-DK" smtClean="0"/>
              <a:t>15-04-2020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6BE3-DDA2-CC47-BAD3-6041D63F16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41698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5218-B5BD-0C46-9CA1-3E2C041A128F}" type="datetimeFigureOut">
              <a:rPr lang="da-DK" smtClean="0"/>
              <a:t>15-04-2020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6BE3-DDA2-CC47-BAD3-6041D63F16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01001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5218-B5BD-0C46-9CA1-3E2C041A128F}" type="datetimeFigureOut">
              <a:rPr lang="da-DK" smtClean="0"/>
              <a:t>15-04-2020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6BE3-DDA2-CC47-BAD3-6041D63F16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5820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5218-B5BD-0C46-9CA1-3E2C041A128F}" type="datetimeFigureOut">
              <a:rPr lang="da-DK" smtClean="0"/>
              <a:t>15-04-2020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6BE3-DDA2-CC47-BAD3-6041D63F16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6988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05218-B5BD-0C46-9CA1-3E2C041A128F}" type="datetimeFigureOut">
              <a:rPr lang="da-DK" smtClean="0"/>
              <a:t>15-04-2020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26BE3-DDA2-CC47-BAD3-6041D63F16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628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logo covid steroi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0649" y="3776809"/>
            <a:ext cx="2827882" cy="277316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8836" y="1487623"/>
            <a:ext cx="8040003" cy="1470025"/>
          </a:xfrm>
        </p:spPr>
        <p:txBody>
          <a:bodyPr>
            <a:noAutofit/>
          </a:bodyPr>
          <a:lstStyle/>
          <a:p>
            <a:r>
              <a:rPr lang="da-DK" sz="6000" dirty="0"/>
              <a:t>BLANDING AF: </a:t>
            </a:r>
            <a:br>
              <a:rPr lang="da-DK" sz="6000" dirty="0"/>
            </a:br>
            <a:r>
              <a:rPr lang="da-DK" sz="6000" dirty="0">
                <a:solidFill>
                  <a:srgbClr val="FF0000"/>
                </a:solidFill>
              </a:rPr>
              <a:t>PLACEBO INJEKTION </a:t>
            </a:r>
            <a:br>
              <a:rPr lang="da-DK" sz="6000" dirty="0">
                <a:solidFill>
                  <a:srgbClr val="FF0000"/>
                </a:solidFill>
              </a:rPr>
            </a:br>
            <a:r>
              <a:rPr lang="da-DK" sz="6000" dirty="0">
                <a:solidFill>
                  <a:srgbClr val="FF0000"/>
                </a:solidFill>
              </a:rPr>
              <a:t>(BOLUS)</a:t>
            </a:r>
          </a:p>
        </p:txBody>
      </p:sp>
    </p:spTree>
    <p:extLst>
      <p:ext uri="{BB962C8B-B14F-4D97-AF65-F5344CB8AC3E}">
        <p14:creationId xmlns:p14="http://schemas.microsoft.com/office/powerpoint/2010/main" val="563870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Sæt klistermærke på blandingen og udfyld det til den rigtige patient.</a:t>
            </a:r>
          </a:p>
        </p:txBody>
      </p:sp>
      <p:pic>
        <p:nvPicPr>
          <p:cNvPr id="4" name="Billede 3" descr="Et billede, der indeholder skærmbillede&#10;&#10;Automatisk genereret beskrivelse">
            <a:extLst>
              <a:ext uri="{FF2B5EF4-FFF2-40B4-BE49-F238E27FC236}">
                <a16:creationId xmlns:a16="http://schemas.microsoft.com/office/drawing/2014/main" id="{9BC94505-AE51-45C5-944C-37842006A3B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20" y="1614196"/>
            <a:ext cx="8777100" cy="513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527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Skærmbillede 2020-04-06 kl. 13.47.27.jpe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88404"/>
            <a:ext cx="9144000" cy="4969595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a-DK" dirty="0"/>
              <a:t>Signer Medicinlog</a:t>
            </a:r>
          </a:p>
        </p:txBody>
      </p:sp>
      <p:sp>
        <p:nvSpPr>
          <p:cNvPr id="6" name="Krans 5"/>
          <p:cNvSpPr/>
          <p:nvPr/>
        </p:nvSpPr>
        <p:spPr>
          <a:xfrm>
            <a:off x="3391927" y="3559560"/>
            <a:ext cx="2422806" cy="1821558"/>
          </a:xfrm>
          <a:prstGeom prst="donut">
            <a:avLst>
              <a:gd name="adj" fmla="val 332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817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IMG_3364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kstfelt 7"/>
          <p:cNvSpPr txBox="1"/>
          <p:nvPr/>
        </p:nvSpPr>
        <p:spPr>
          <a:xfrm>
            <a:off x="6489271" y="1402092"/>
            <a:ext cx="1081734" cy="646331"/>
          </a:xfrm>
          <a:prstGeom prst="rect">
            <a:avLst/>
          </a:prstGeom>
          <a:solidFill>
            <a:srgbClr val="5AD1BA"/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4x prop </a:t>
            </a:r>
          </a:p>
          <a:p>
            <a:r>
              <a:rPr lang="da-DK" dirty="0"/>
              <a:t>til sprøjte</a:t>
            </a:r>
          </a:p>
        </p:txBody>
      </p:sp>
      <p:sp>
        <p:nvSpPr>
          <p:cNvPr id="11" name="Tekstfelt 10"/>
          <p:cNvSpPr txBox="1"/>
          <p:nvPr/>
        </p:nvSpPr>
        <p:spPr>
          <a:xfrm>
            <a:off x="5576200" y="5153027"/>
            <a:ext cx="1826141" cy="646331"/>
          </a:xfrm>
          <a:prstGeom prst="rect">
            <a:avLst/>
          </a:prstGeom>
          <a:solidFill>
            <a:srgbClr val="5AD1BA"/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2x 20ml beholder</a:t>
            </a:r>
          </a:p>
          <a:p>
            <a:r>
              <a:rPr lang="da-DK" dirty="0"/>
              <a:t>m. </a:t>
            </a:r>
            <a:r>
              <a:rPr lang="da-DK" dirty="0" err="1"/>
              <a:t>NaCl</a:t>
            </a:r>
            <a:r>
              <a:rPr lang="da-DK" dirty="0"/>
              <a:t> 9mg/ml</a:t>
            </a:r>
          </a:p>
        </p:txBody>
      </p:sp>
      <p:sp>
        <p:nvSpPr>
          <p:cNvPr id="12" name="Tekstfelt 11"/>
          <p:cNvSpPr txBox="1"/>
          <p:nvPr/>
        </p:nvSpPr>
        <p:spPr>
          <a:xfrm>
            <a:off x="2205588" y="4719979"/>
            <a:ext cx="1638978" cy="369332"/>
          </a:xfrm>
          <a:prstGeom prst="rect">
            <a:avLst/>
          </a:prstGeom>
          <a:solidFill>
            <a:srgbClr val="5AD1BA"/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4x 10ml sprøjte</a:t>
            </a:r>
          </a:p>
        </p:txBody>
      </p:sp>
      <p:sp>
        <p:nvSpPr>
          <p:cNvPr id="5" name="Tekstfelt 4"/>
          <p:cNvSpPr txBox="1"/>
          <p:nvPr/>
        </p:nvSpPr>
        <p:spPr>
          <a:xfrm>
            <a:off x="328359" y="133690"/>
            <a:ext cx="8451152" cy="584776"/>
          </a:xfrm>
          <a:prstGeom prst="rect">
            <a:avLst/>
          </a:prstGeom>
          <a:solidFill>
            <a:srgbClr val="5AD1BA"/>
          </a:solidFill>
        </p:spPr>
        <p:txBody>
          <a:bodyPr wrap="none" rtlCol="0">
            <a:spAutoFit/>
          </a:bodyPr>
          <a:lstStyle/>
          <a:p>
            <a:pPr algn="ctr"/>
            <a:r>
              <a:rPr lang="da-DK" sz="3200" dirty="0"/>
              <a:t>MATERIALE TIL BLANDING AF STEROID INFUSION:</a:t>
            </a:r>
          </a:p>
        </p:txBody>
      </p:sp>
    </p:spTree>
    <p:extLst>
      <p:ext uri="{BB962C8B-B14F-4D97-AF65-F5344CB8AC3E}">
        <p14:creationId xmlns:p14="http://schemas.microsoft.com/office/powerpoint/2010/main" val="306370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Skærmbillede 2020-04-07 kl. 11.21.56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21158"/>
            <a:ext cx="9144000" cy="6879158"/>
          </a:xfrm>
          <a:prstGeom prst="rect">
            <a:avLst/>
          </a:prstGeom>
        </p:spPr>
      </p:pic>
      <p:pic>
        <p:nvPicPr>
          <p:cNvPr id="6" name="Billede 5" descr="Skærmbillede 2020-04-07 kl. 11.45.17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2054" y="0"/>
            <a:ext cx="570194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 1"/>
          <p:cNvSpPr txBox="1">
            <a:spLocks/>
          </p:cNvSpPr>
          <p:nvPr/>
        </p:nvSpPr>
        <p:spPr>
          <a:xfrm>
            <a:off x="457200" y="1417638"/>
            <a:ext cx="2667383" cy="4294866"/>
          </a:xfrm>
          <a:prstGeom prst="rect">
            <a:avLst/>
          </a:prstGeom>
          <a:solidFill>
            <a:srgbClr val="5AD1BA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/>
              <a:t>Sprit hænder </a:t>
            </a:r>
            <a:br>
              <a:rPr lang="da-DK" dirty="0"/>
            </a:br>
            <a:r>
              <a:rPr lang="da-DK" dirty="0"/>
              <a:t>og tag handsker på </a:t>
            </a:r>
          </a:p>
        </p:txBody>
      </p:sp>
    </p:spTree>
    <p:extLst>
      <p:ext uri="{BB962C8B-B14F-4D97-AF65-F5344CB8AC3E}">
        <p14:creationId xmlns:p14="http://schemas.microsoft.com/office/powerpoint/2010/main" val="241465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	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274639"/>
            <a:ext cx="8229600" cy="1143000"/>
          </a:xfrm>
          <a:solidFill>
            <a:srgbClr val="5AD1BA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da-DK" dirty="0"/>
              <a:t>Noter ID, Dato, Allokering og </a:t>
            </a:r>
          </a:p>
          <a:p>
            <a:pPr marL="0" indent="0" algn="ctr">
              <a:buNone/>
            </a:pPr>
            <a:r>
              <a:rPr lang="da-DK" dirty="0"/>
              <a:t>Batch/LOT nummer i medicinlog</a:t>
            </a: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5" name="Billede 4" descr="Skærmbillede 2020-04-06 kl. 13.46.43.jpe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68311"/>
            <a:ext cx="9144000" cy="4126163"/>
          </a:xfrm>
          <a:prstGeom prst="rect">
            <a:avLst/>
          </a:prstGeom>
        </p:spPr>
      </p:pic>
      <p:sp>
        <p:nvSpPr>
          <p:cNvPr id="6" name="Krans 5"/>
          <p:cNvSpPr/>
          <p:nvPr/>
        </p:nvSpPr>
        <p:spPr>
          <a:xfrm>
            <a:off x="-150382" y="2456597"/>
            <a:ext cx="3993452" cy="2707270"/>
          </a:xfrm>
          <a:prstGeom prst="donut">
            <a:avLst>
              <a:gd name="adj" fmla="val 332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805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5AD1BA"/>
          </a:solidFill>
        </p:spPr>
        <p:txBody>
          <a:bodyPr/>
          <a:lstStyle/>
          <a:p>
            <a:r>
              <a:rPr lang="da-DK" dirty="0"/>
              <a:t>Batch nummer</a:t>
            </a:r>
          </a:p>
        </p:txBody>
      </p:sp>
      <p:pic>
        <p:nvPicPr>
          <p:cNvPr id="3" name="Billede 2" descr="IMG_3359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88404"/>
            <a:ext cx="9144000" cy="4969595"/>
          </a:xfrm>
          <a:prstGeom prst="rect">
            <a:avLst/>
          </a:prstGeom>
        </p:spPr>
      </p:pic>
      <p:sp>
        <p:nvSpPr>
          <p:cNvPr id="7" name="Krans 6"/>
          <p:cNvSpPr/>
          <p:nvPr/>
        </p:nvSpPr>
        <p:spPr>
          <a:xfrm>
            <a:off x="0" y="3576270"/>
            <a:ext cx="3692689" cy="1086251"/>
          </a:xfrm>
          <a:prstGeom prst="donut">
            <a:avLst>
              <a:gd name="adj" fmla="val 1010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99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 descr="stop-2717058_1280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38" b="219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kstfelt 8"/>
          <p:cNvSpPr txBox="1"/>
          <p:nvPr/>
        </p:nvSpPr>
        <p:spPr>
          <a:xfrm>
            <a:off x="2255715" y="5916595"/>
            <a:ext cx="4657670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4400" dirty="0">
                <a:solidFill>
                  <a:srgbClr val="FF0000"/>
                </a:solidFill>
              </a:rPr>
              <a:t>DOBBELT KONTROL</a:t>
            </a:r>
          </a:p>
        </p:txBody>
      </p:sp>
    </p:spTree>
    <p:extLst>
      <p:ext uri="{BB962C8B-B14F-4D97-AF65-F5344CB8AC3E}">
        <p14:creationId xmlns:p14="http://schemas.microsoft.com/office/powerpoint/2010/main" val="2666399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Skærmbillede 2020-04-06 kl. 13.46.57.jpe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02424"/>
            <a:ext cx="9144001" cy="5729658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57200" y="140946"/>
            <a:ext cx="8229600" cy="1262824"/>
          </a:xfrm>
          <a:solidFill>
            <a:srgbClr val="5AD1BA"/>
          </a:solidFill>
        </p:spPr>
        <p:txBody>
          <a:bodyPr>
            <a:normAutofit/>
          </a:bodyPr>
          <a:lstStyle/>
          <a:p>
            <a:r>
              <a:rPr lang="da-DK" sz="3200" dirty="0"/>
              <a:t>Din medstuderende skal kontrollere allokering og om det rigtige medicin er trukket op</a:t>
            </a:r>
          </a:p>
        </p:txBody>
      </p:sp>
      <p:sp>
        <p:nvSpPr>
          <p:cNvPr id="6" name="Krans 5"/>
          <p:cNvSpPr/>
          <p:nvPr/>
        </p:nvSpPr>
        <p:spPr>
          <a:xfrm>
            <a:off x="5150549" y="2456597"/>
            <a:ext cx="3993452" cy="2707270"/>
          </a:xfrm>
          <a:prstGeom prst="donut">
            <a:avLst>
              <a:gd name="adj" fmla="val 332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954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5AD1BA"/>
          </a:solidFill>
        </p:spPr>
        <p:txBody>
          <a:bodyPr/>
          <a:lstStyle/>
          <a:p>
            <a:r>
              <a:rPr lang="da-DK" dirty="0"/>
              <a:t>Træk placebo op</a:t>
            </a:r>
          </a:p>
        </p:txBody>
      </p:sp>
      <p:pic>
        <p:nvPicPr>
          <p:cNvPr id="5" name="MVI_3372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58590"/>
            <a:ext cx="9144000" cy="5143951"/>
          </a:xfrm>
        </p:spPr>
      </p:pic>
      <p:sp>
        <p:nvSpPr>
          <p:cNvPr id="6" name="Tekstfelt 5"/>
          <p:cNvSpPr txBox="1"/>
          <p:nvPr/>
        </p:nvSpPr>
        <p:spPr>
          <a:xfrm>
            <a:off x="457200" y="3191905"/>
            <a:ext cx="8229600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a-DK" sz="4400" dirty="0">
                <a:solidFill>
                  <a:srgbClr val="FF0000"/>
                </a:solidFill>
                <a:latin typeface="Calibri"/>
                <a:cs typeface="Calibri"/>
              </a:rPr>
              <a:t>HUSK AT VEND PROPPEN KORREKT</a:t>
            </a:r>
          </a:p>
        </p:txBody>
      </p:sp>
    </p:spTree>
    <p:extLst>
      <p:ext uri="{BB962C8B-B14F-4D97-AF65-F5344CB8AC3E}">
        <p14:creationId xmlns:p14="http://schemas.microsoft.com/office/powerpoint/2010/main" val="76354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5AD1BA"/>
          </a:solidFill>
        </p:spPr>
        <p:txBody>
          <a:bodyPr/>
          <a:lstStyle/>
          <a:p>
            <a:r>
              <a:rPr lang="da-DK" dirty="0"/>
              <a:t>Blanding af medicin step by step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834161"/>
            <a:ext cx="8229600" cy="3948033"/>
          </a:xfrm>
          <a:ln>
            <a:solidFill>
              <a:srgbClr val="4DBEA7"/>
            </a:solidFill>
          </a:ln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da-DK" dirty="0"/>
              <a:t>Træk 10ml </a:t>
            </a:r>
            <a:r>
              <a:rPr lang="da-DK" dirty="0" err="1"/>
              <a:t>NaCl</a:t>
            </a:r>
            <a:r>
              <a:rPr lang="da-DK" dirty="0"/>
              <a:t> 9mg/ml op i en 10ml sprøjte. </a:t>
            </a:r>
          </a:p>
          <a:p>
            <a:pPr marL="514350" indent="-514350">
              <a:buFont typeface="+mj-lt"/>
              <a:buAutoNum type="arabicPeriod"/>
            </a:pPr>
            <a:r>
              <a:rPr lang="da-DK" dirty="0"/>
              <a:t>Sæt prop. </a:t>
            </a:r>
          </a:p>
          <a:p>
            <a:pPr marL="514350" indent="-514350">
              <a:buFont typeface="+mj-lt"/>
              <a:buAutoNum type="arabicPeriod"/>
            </a:pPr>
            <a:r>
              <a:rPr lang="da-DK" dirty="0"/>
              <a:t>Gør dette 4 gange. </a:t>
            </a:r>
          </a:p>
          <a:p>
            <a:pPr marL="514350" indent="-514350">
              <a:buFont typeface="+mj-lt"/>
              <a:buAutoNum type="arabicPeriod"/>
            </a:pPr>
            <a:r>
              <a:rPr lang="da-DK" dirty="0"/>
              <a:t>Du har nu blandet placebo injektion. </a:t>
            </a:r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3477652"/>
      </p:ext>
    </p:extLst>
  </p:cSld>
  <p:clrMapOvr>
    <a:masterClrMapping/>
  </p:clrMapOvr>
</p:sld>
</file>

<file path=ppt/theme/theme1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</TotalTime>
  <Words>114</Words>
  <Application>Microsoft Office PowerPoint</Application>
  <PresentationFormat>Skærmshow (4:3)</PresentationFormat>
  <Paragraphs>24</Paragraphs>
  <Slides>11</Slides>
  <Notes>1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11</vt:i4>
      </vt:variant>
    </vt:vector>
  </HeadingPairs>
  <TitlesOfParts>
    <vt:vector size="14" baseType="lpstr">
      <vt:lpstr>Arial</vt:lpstr>
      <vt:lpstr>Calibri</vt:lpstr>
      <vt:lpstr>Kontortema</vt:lpstr>
      <vt:lpstr>BLANDING AF:  PLACEBO INJEKTION  (BOLUS)</vt:lpstr>
      <vt:lpstr>PowerPoint-præsentation</vt:lpstr>
      <vt:lpstr>PowerPoint-præsentation</vt:lpstr>
      <vt:lpstr> </vt:lpstr>
      <vt:lpstr>Batch nummer</vt:lpstr>
      <vt:lpstr>PowerPoint-præsentation</vt:lpstr>
      <vt:lpstr>Din medstuderende skal kontrollere allokering og om det rigtige medicin er trukket op</vt:lpstr>
      <vt:lpstr>Træk placebo op</vt:lpstr>
      <vt:lpstr>Blanding af medicin step by step</vt:lpstr>
      <vt:lpstr>Sæt klistermærke på blandingen og udfyld det til den rigtige patient.</vt:lpstr>
      <vt:lpstr>Signer Medicinlog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BLANDING AF:  STEROID INFUSION (KONTINUERLIG)</dc:title>
  <dc:creator>Thomas Steen Jensen</dc:creator>
  <cp:lastModifiedBy>Thomas Steen Jensen</cp:lastModifiedBy>
  <cp:revision>29</cp:revision>
  <dcterms:created xsi:type="dcterms:W3CDTF">2020-04-06T08:09:06Z</dcterms:created>
  <dcterms:modified xsi:type="dcterms:W3CDTF">2020-04-15T07:52:19Z</dcterms:modified>
</cp:coreProperties>
</file>